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tags+xml" PartName="/ppt/tags/tag163.xml"/>
  <Override ContentType="application/vnd.openxmlformats-officedocument.presentationml.tags+xml" PartName="/ppt/tags/tag164.xml"/>
  <Override ContentType="application/vnd.openxmlformats-officedocument.presentationml.tags+xml" PartName="/ppt/tags/tag165.xml"/>
  <Override ContentType="application/vnd.openxmlformats-officedocument.presentationml.tags+xml" PartName="/ppt/tags/tag166.xml"/>
  <Override ContentType="application/vnd.openxmlformats-officedocument.presentationml.tags+xml" PartName="/ppt/tags/tag167.xml"/>
  <Override ContentType="application/vnd.openxmlformats-officedocument.presentationml.tags+xml" PartName="/ppt/tags/tag168.xml"/>
  <Override ContentType="application/vnd.openxmlformats-officedocument.presentationml.tags+xml" PartName="/ppt/tags/tag169.xml"/>
  <Override ContentType="application/vnd.openxmlformats-officedocument.presentationml.tags+xml" PartName="/ppt/tags/tag170.xml"/>
  <Override ContentType="application/vnd.openxmlformats-officedocument.presentationml.tags+xml" PartName="/ppt/tags/tag171.xml"/>
  <Override ContentType="application/vnd.openxmlformats-officedocument.presentationml.tags+xml" PartName="/ppt/tags/tag172.xml"/>
  <Override ContentType="application/vnd.openxmlformats-officedocument.presentationml.tags+xml" PartName="/ppt/tags/tag173.xml"/>
  <Override ContentType="application/vnd.openxmlformats-officedocument.presentationml.tags+xml" PartName="/ppt/tags/tag174.xml"/>
  <Override ContentType="application/vnd.openxmlformats-officedocument.presentationml.tags+xml" PartName="/ppt/tags/tag175.xml"/>
  <Override ContentType="application/vnd.openxmlformats-officedocument.presentationml.tags+xml" PartName="/ppt/tags/tag176.xml"/>
  <Override ContentType="application/vnd.openxmlformats-officedocument.presentationml.tags+xml" PartName="/ppt/tags/tag177.xml"/>
  <Override ContentType="application/vnd.openxmlformats-officedocument.presentationml.tags+xml" PartName="/ppt/tags/tag178.xml"/>
  <Override ContentType="application/vnd.openxmlformats-officedocument.presentationml.tags+xml" PartName="/ppt/tags/tag179.xml"/>
  <Override ContentType="application/vnd.openxmlformats-officedocument.presentationml.tags+xml" PartName="/ppt/tags/tag180.xml"/>
  <Override ContentType="application/vnd.openxmlformats-officedocument.presentationml.tags+xml" PartName="/ppt/tags/tag181.xml"/>
  <Override ContentType="application/vnd.openxmlformats-officedocument.presentationml.tags+xml" PartName="/ppt/tags/tag182.xml"/>
  <Override ContentType="application/vnd.openxmlformats-officedocument.presentationml.tags+xml" PartName="/ppt/tags/tag183.xml"/>
  <Override ContentType="application/vnd.openxmlformats-officedocument.presentationml.tags+xml" PartName="/ppt/tags/tag184.xml"/>
  <Override ContentType="application/vnd.openxmlformats-officedocument.presentationml.tags+xml" PartName="/ppt/tags/tag185.xml"/>
  <Override ContentType="application/vnd.openxmlformats-officedocument.presentationml.tags+xml" PartName="/ppt/tags/tag186.xml"/>
  <Override ContentType="application/vnd.openxmlformats-officedocument.presentationml.tags+xml" PartName="/ppt/tags/tag187.xml"/>
  <Override ContentType="application/vnd.openxmlformats-officedocument.presentationml.tags+xml" PartName="/ppt/tags/tag188.xml"/>
  <Override ContentType="application/vnd.openxmlformats-officedocument.presentationml.tags+xml" PartName="/ppt/tags/tag189.xml"/>
  <Override ContentType="application/vnd.openxmlformats-officedocument.presentationml.tags+xml" PartName="/ppt/tags/tag190.xml"/>
  <Override ContentType="application/vnd.openxmlformats-officedocument.presentationml.tags+xml" PartName="/ppt/tags/tag191.xml"/>
  <Override ContentType="application/vnd.openxmlformats-officedocument.presentationml.tags+xml" PartName="/ppt/tags/tag192.xml"/>
  <Override ContentType="application/vnd.openxmlformats-officedocument.presentationml.tags+xml" PartName="/ppt/tags/tag193.xml"/>
  <Override ContentType="application/vnd.openxmlformats-officedocument.presentationml.tags+xml" PartName="/ppt/tags/tag194.xml"/>
  <Override ContentType="application/vnd.openxmlformats-officedocument.presentationml.tags+xml" PartName="/ppt/tags/tag195.xml"/>
  <Override ContentType="application/vnd.openxmlformats-officedocument.presentationml.tags+xml" PartName="/ppt/tags/tag196.xml"/>
  <Override ContentType="application/vnd.openxmlformats-officedocument.presentationml.tags+xml" PartName="/ppt/tags/tag197.xml"/>
  <Override ContentType="application/vnd.openxmlformats-officedocument.presentationml.tags+xml" PartName="/ppt/tags/tag198.xml"/>
  <Override ContentType="application/vnd.openxmlformats-officedocument.presentationml.tags+xml" PartName="/ppt/tags/tag19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60" r:id="rId6"/>
    <p:sldId id="258" r:id="rId7"/>
    <p:sldId id="283" r:id="rId8"/>
    <p:sldId id="264" r:id="rId9"/>
    <p:sldId id="277" r:id="rId10"/>
    <p:sldId id="278" r:id="rId11"/>
    <p:sldId id="290" r:id="rId12"/>
    <p:sldId id="266" r:id="rId13"/>
    <p:sldId id="291" r:id="rId14"/>
    <p:sldId id="271" r:id="rId15"/>
    <p:sldId id="279" r:id="rId16"/>
    <p:sldId id="280" r:id="rId17"/>
    <p:sldId id="267" r:id="rId18"/>
    <p:sldId id="276" r:id="rId19"/>
    <p:sldId id="292" r:id="rId20"/>
    <p:sldId id="287" r:id="rId21"/>
    <p:sldId id="268" r:id="rId22"/>
    <p:sldId id="270" r:id="rId23"/>
    <p:sldId id="281" r:id="rId24"/>
    <p:sldId id="265" r:id="rId25"/>
    <p:sldId id="282" r:id="rId26"/>
    <p:sldId id="293" r:id="rId27"/>
    <p:sldId id="259" r:id="rId28"/>
    <p:sldId id="288" r:id="rId29"/>
    <p:sldId id="272" r:id="rId30"/>
    <p:sldId id="275" r:id="rId31"/>
    <p:sldId id="284" r:id="rId32"/>
    <p:sldId id="285" r:id="rId33"/>
    <p:sldId id="295" r:id="rId34"/>
  </p:sldIdLst>
  <p:sldSz cx="9144000" cy="5143500" type="screen16x9"/>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2" autoAdjust="0"/>
    <p:restoredTop sz="96314" autoAdjust="0"/>
  </p:normalViewPr>
  <p:slideViewPr>
    <p:cSldViewPr>
      <p:cViewPr varScale="1">
        <p:scale>
          <a:sx n="143" d="100"/>
          <a:sy n="143" d="100"/>
        </p:scale>
        <p:origin x="792" y="120"/>
      </p:cViewPr>
      <p:guideLst>
        <p:guide orient="horz" pos="1620"/>
        <p:guide pos="288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tags/tag199.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7D4E0A-3E9F-45E5-930A-D061E6A07787}" type="datetimeFigureOut">
              <a:rPr lang="zh-CN" altLang="en-US" smtClean="0"/>
              <a:t>2020/5/20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865324-6844-4AA0-9874-D8F982F0FEC0}" type="slidenum">
              <a:rPr lang="zh-CN" altLang="en-US" smtClean="0"/>
              <a:t>‹#›</a:t>
            </a:fld>
            <a:endParaRPr lang="zh-CN" altLang="en-US"/>
          </a:p>
        </p:txBody>
      </p:sp>
    </p:spTree>
    <p:extLst>
      <p:ext uri="{BB962C8B-B14F-4D97-AF65-F5344CB8AC3E}">
        <p14:creationId val="3581770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042435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987633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162846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7071084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393083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4686279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537244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088278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556387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958291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101159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3192001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5095723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705363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6973112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638767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556387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2517802"/>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4063498"/>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2588811"/>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95521042"/>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214836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25746529"/>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2979311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310537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0748132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18870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810460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2325785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556387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FAE0DDB-A00C-41DA-B976-77564956A3FE}" type="datetimeFigureOut">
              <a:rPr lang="zh-CN" altLang="en-US" smtClean="0"/>
              <a:t>2020/5/20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t>‹#›</a:t>
            </a:fld>
            <a:endParaRPr lang="zh-CN" altLang="en-US"/>
          </a:p>
        </p:txBody>
      </p:sp>
    </p:spTree>
    <p:extLst>
      <p:ext uri="{BB962C8B-B14F-4D97-AF65-F5344CB8AC3E}">
        <p14:creationId val="1235752265"/>
      </p:ext>
    </p:extLst>
  </p:cSld>
  <p:clrMapOvr>
    <a:masterClrMapping/>
  </p:clrMapOvr>
  <mc:AlternateContent>
    <mc:Choice Requires="p14">
      <p:transition spd="slow" advClick="0" advTm="5000" p14:dur="1200">
        <p14:prism/>
      </p:transition>
    </mc:Choice>
    <mc:Fallback>
      <p:transition spd="slow" advClick="0" advTm="5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AE0DDB-A00C-41DA-B976-77564956A3FE}" type="datetimeFigureOut">
              <a:rPr lang="zh-CN" altLang="en-US" smtClean="0"/>
              <a:t>2020/5/20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t>‹#›</a:t>
            </a:fld>
            <a:endParaRPr lang="zh-CN" altLang="en-US"/>
          </a:p>
        </p:txBody>
      </p:sp>
    </p:spTree>
    <p:extLst>
      <p:ext uri="{BB962C8B-B14F-4D97-AF65-F5344CB8AC3E}">
        <p14:creationId val="3199591422"/>
      </p:ext>
    </p:extLst>
  </p:cSld>
  <p:clrMapOvr>
    <a:masterClrMapping/>
  </p:clrMapOvr>
  <mc:AlternateContent>
    <mc:Choice Requires="p14">
      <p:transition spd="slow" advClick="0" advTm="5000" p14:dur="1200">
        <p14:prism/>
      </p:transition>
    </mc:Choice>
    <mc:Fallback>
      <p:transition spd="slow" advClick="0" advTm="5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AE0DDB-A00C-41DA-B976-77564956A3FE}" type="datetimeFigureOut">
              <a:rPr lang="zh-CN" altLang="en-US" smtClean="0"/>
              <a:t>2020/5/20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t>‹#›</a:t>
            </a:fld>
            <a:endParaRPr lang="zh-CN" altLang="en-US"/>
          </a:p>
        </p:txBody>
      </p:sp>
    </p:spTree>
    <p:extLst>
      <p:ext uri="{BB962C8B-B14F-4D97-AF65-F5344CB8AC3E}">
        <p14:creationId val="1134630526"/>
      </p:ext>
    </p:extLst>
  </p:cSld>
  <p:clrMapOvr>
    <a:masterClrMapping/>
  </p:clrMapOvr>
  <mc:AlternateContent>
    <mc:Choice Requires="p14">
      <p:transition spd="slow" advClick="0" advTm="5000" p14:dur="1200">
        <p14:prism/>
      </p:transition>
    </mc:Choice>
    <mc:Fallback>
      <p:transition spd="slow" advClick="0" advTm="5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854339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642182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423332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0415698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9661805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9055194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389733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1140143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AE0DDB-A00C-41DA-B976-77564956A3FE}" type="datetimeFigureOut">
              <a:rPr lang="zh-CN" altLang="en-US" smtClean="0"/>
              <a:t>2020/5/20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t>‹#›</a:t>
            </a:fld>
            <a:endParaRPr lang="zh-CN" altLang="en-US"/>
          </a:p>
        </p:txBody>
      </p:sp>
    </p:spTree>
    <p:extLst>
      <p:ext uri="{BB962C8B-B14F-4D97-AF65-F5344CB8AC3E}">
        <p14:creationId val="3689475523"/>
      </p:ext>
    </p:extLst>
  </p:cSld>
  <p:clrMapOvr>
    <a:masterClrMapping/>
  </p:clrMapOvr>
  <mc:AlternateContent>
    <mc:Choice Requires="p14">
      <p:transition spd="slow" advClick="0" advTm="5000" p14:dur="1200">
        <p14:prism/>
      </p:transition>
    </mc:Choice>
    <mc:Fallback>
      <p:transition spd="slow" advClick="0" advTm="5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2031444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1537647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6226673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FAE0DDB-A00C-41DA-B976-77564956A3FE}" type="datetimeFigureOut">
              <a:rPr lang="zh-CN" altLang="en-US" smtClean="0"/>
              <a:t>2020/5/20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t>‹#›</a:t>
            </a:fld>
            <a:endParaRPr lang="zh-CN" altLang="en-US"/>
          </a:p>
        </p:txBody>
      </p:sp>
    </p:spTree>
    <p:extLst>
      <p:ext uri="{BB962C8B-B14F-4D97-AF65-F5344CB8AC3E}">
        <p14:creationId val="3728979514"/>
      </p:ext>
    </p:extLst>
  </p:cSld>
  <p:clrMapOvr>
    <a:masterClrMapping/>
  </p:clrMapOvr>
  <mc:AlternateContent>
    <mc:Choice Requires="p14">
      <p:transition spd="slow" advClick="0" advTm="5000" p14:dur="1200">
        <p14:prism/>
      </p:transition>
    </mc:Choice>
    <mc:Fallback>
      <p:transition spd="slow" advClick="0" advTm="5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FAE0DDB-A00C-41DA-B976-77564956A3FE}" type="datetimeFigureOut">
              <a:rPr lang="zh-CN" altLang="en-US" smtClean="0"/>
              <a:t>2020/5/20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BACC46-F094-4483-8078-01747B98C2C9}" type="slidenum">
              <a:rPr lang="zh-CN" altLang="en-US" smtClean="0"/>
              <a:t>‹#›</a:t>
            </a:fld>
            <a:endParaRPr lang="zh-CN" altLang="en-US"/>
          </a:p>
        </p:txBody>
      </p:sp>
    </p:spTree>
    <p:extLst>
      <p:ext uri="{BB962C8B-B14F-4D97-AF65-F5344CB8AC3E}">
        <p14:creationId val="2969288394"/>
      </p:ext>
    </p:extLst>
  </p:cSld>
  <p:clrMapOvr>
    <a:masterClrMapping/>
  </p:clrMapOvr>
  <mc:AlternateContent>
    <mc:Choice Requires="p14">
      <p:transition spd="slow" advClick="0" advTm="5000" p14:dur="1200">
        <p14:prism/>
      </p:transition>
    </mc:Choice>
    <mc:Fallback>
      <p:transition spd="slow" advClick="0" advTm="5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FAE0DDB-A00C-41DA-B976-77564956A3FE}" type="datetimeFigureOut">
              <a:rPr lang="zh-CN" altLang="en-US" smtClean="0"/>
              <a:t>2020/5/20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BBACC46-F094-4483-8078-01747B98C2C9}" type="slidenum">
              <a:rPr lang="zh-CN" altLang="en-US" smtClean="0"/>
              <a:t>‹#›</a:t>
            </a:fld>
            <a:endParaRPr lang="zh-CN" altLang="en-US"/>
          </a:p>
        </p:txBody>
      </p:sp>
    </p:spTree>
    <p:extLst>
      <p:ext uri="{BB962C8B-B14F-4D97-AF65-F5344CB8AC3E}">
        <p14:creationId val="2773391699"/>
      </p:ext>
    </p:extLst>
  </p:cSld>
  <p:clrMapOvr>
    <a:masterClrMapping/>
  </p:clrMapOvr>
  <mc:AlternateContent>
    <mc:Choice Requires="p14">
      <p:transition spd="slow" advClick="0" advTm="5000" p14:dur="1200">
        <p14:prism/>
      </p:transition>
    </mc:Choice>
    <mc:Fallback>
      <p:transition spd="slow" advClick="0" advTm="5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FAE0DDB-A00C-41DA-B976-77564956A3FE}" type="datetimeFigureOut">
              <a:rPr lang="zh-CN" altLang="en-US" smtClean="0"/>
              <a:t>2020/5/20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BBACC46-F094-4483-8078-01747B98C2C9}" type="slidenum">
              <a:rPr lang="zh-CN" altLang="en-US" smtClean="0"/>
              <a:t>‹#›</a:t>
            </a:fld>
            <a:endParaRPr lang="zh-CN" altLang="en-US"/>
          </a:p>
        </p:txBody>
      </p:sp>
    </p:spTree>
    <p:extLst>
      <p:ext uri="{BB962C8B-B14F-4D97-AF65-F5344CB8AC3E}">
        <p14:creationId val="631967612"/>
      </p:ext>
    </p:extLst>
  </p:cSld>
  <p:clrMapOvr>
    <a:masterClrMapping/>
  </p:clrMapOvr>
  <mc:AlternateContent>
    <mc:Choice Requires="p14">
      <p:transition spd="slow" advClick="0" advTm="5000" p14:dur="1200">
        <p14:prism/>
      </p:transition>
    </mc:Choice>
    <mc:Fallback>
      <p:transition spd="slow" advClick="0" advTm="5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CFAE0DDB-A00C-41DA-B976-77564956A3FE}" type="datetimeFigureOut">
              <a:rPr lang="zh-CN" altLang="en-US" smtClean="0"/>
              <a:t>2020/5/20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BBACC46-F094-4483-8078-01747B98C2C9}" type="slidenum">
              <a:rPr lang="zh-CN" altLang="en-US" smtClean="0"/>
              <a:t>‹#›</a:t>
            </a:fld>
            <a:endParaRPr lang="zh-CN" altLang="en-US"/>
          </a:p>
        </p:txBody>
      </p:sp>
    </p:spTree>
    <p:extLst>
      <p:ext uri="{BB962C8B-B14F-4D97-AF65-F5344CB8AC3E}">
        <p14:creationId val="2772242626"/>
      </p:ext>
    </p:extLst>
  </p:cSld>
  <p:clrMapOvr>
    <a:masterClrMapping/>
  </p:clrMapOvr>
  <mc:AlternateContent>
    <mc:Choice Requires="p14">
      <p:transition spd="slow" advClick="0" advTm="5000" p14:dur="1200">
        <p14:prism/>
      </p:transition>
    </mc:Choice>
    <mc:Fallback>
      <p:transition spd="slow" advClick="0" advTm="5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FAE0DDB-A00C-41DA-B976-77564956A3FE}" type="datetimeFigureOut">
              <a:rPr lang="zh-CN" altLang="en-US" smtClean="0"/>
              <a:t>2020/5/20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BACC46-F094-4483-8078-01747B98C2C9}" type="slidenum">
              <a:rPr lang="zh-CN" altLang="en-US" smtClean="0"/>
              <a:t>‹#›</a:t>
            </a:fld>
            <a:endParaRPr lang="zh-CN" altLang="en-US"/>
          </a:p>
        </p:txBody>
      </p:sp>
    </p:spTree>
    <p:extLst>
      <p:ext uri="{BB962C8B-B14F-4D97-AF65-F5344CB8AC3E}">
        <p14:creationId val="2642537470"/>
      </p:ext>
    </p:extLst>
  </p:cSld>
  <p:clrMapOvr>
    <a:masterClrMapping/>
  </p:clrMapOvr>
  <mc:AlternateContent>
    <mc:Choice Requires="p14">
      <p:transition spd="slow" advClick="0" advTm="5000" p14:dur="1200">
        <p14:prism/>
      </p:transition>
    </mc:Choice>
    <mc:Fallback>
      <p:transition spd="slow" advClick="0" advTm="5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FAE0DDB-A00C-41DA-B976-77564956A3FE}" type="datetimeFigureOut">
              <a:rPr lang="zh-CN" altLang="en-US" smtClean="0"/>
              <a:t>2020/5/20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BACC46-F094-4483-8078-01747B98C2C9}" type="slidenum">
              <a:rPr lang="zh-CN" altLang="en-US" smtClean="0"/>
              <a:t>‹#›</a:t>
            </a:fld>
            <a:endParaRPr lang="zh-CN" altLang="en-US"/>
          </a:p>
        </p:txBody>
      </p:sp>
    </p:spTree>
    <p:extLst>
      <p:ext uri="{BB962C8B-B14F-4D97-AF65-F5344CB8AC3E}">
        <p14:creationId val="4139800986"/>
      </p:ext>
    </p:extLst>
  </p:cSld>
  <p:clrMapOvr>
    <a:masterClrMapping/>
  </p:clrMapOvr>
  <mc:AlternateContent>
    <mc:Choice Requires="p14">
      <p:transition spd="slow" advClick="0" advTm="5000" p14:dur="1200">
        <p14:prism/>
      </p:transition>
    </mc:Choice>
    <mc:Fallback>
      <p:transition spd="slow" advClick="0" advTm="500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l="-5000" r="-5000"/>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FAE0DDB-A00C-41DA-B976-77564956A3FE}" type="datetimeFigureOut">
              <a:rPr lang="zh-CN" altLang="en-US" smtClean="0"/>
              <a:t>2020/5/20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BACC46-F094-4483-8078-01747B98C2C9}" type="slidenum">
              <a:rPr lang="zh-CN" altLang="en-US" smtClean="0"/>
              <a:t>‹#›</a:t>
            </a:fld>
            <a:endParaRPr lang="zh-CN" altLang="en-US"/>
          </a:p>
        </p:txBody>
      </p:sp>
    </p:spTree>
    <p:extLst>
      <p:ext uri="{BB962C8B-B14F-4D97-AF65-F5344CB8AC3E}">
        <p14:creationId val="3057781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advClick="0" advTm="5000" p14:dur="1200">
        <p14:prism/>
      </p:transition>
    </mc:Choice>
    <mc:Fallback>
      <p:transition spd="slow" advClick="0" advTm="5000">
        <p:fade/>
      </p:transition>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1DAEDD4-642A-46B3-9FB2-A65B34D35797}" type="datetimeFigureOut">
              <a:rPr lang="zh-CN" altLang="en-US" smtClean="0">
                <a:solidFill>
                  <a:prstClr val="black">
                    <a:tint val="75000"/>
                  </a:prstClr>
                </a:solidFill>
              </a:rPr>
              <a:t>2020/5/20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3265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media/image2.png" Type="http://schemas.openxmlformats.org/officeDocument/2006/relationships/image"/><Relationship Id="rId9" Target="../tags/tag6.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70.xml" Type="http://schemas.openxmlformats.org/officeDocument/2006/relationships/tags"/><Relationship Id="rId11" Target="../tags/tag71.xml" Type="http://schemas.openxmlformats.org/officeDocument/2006/relationships/tags"/><Relationship Id="rId2" Target="../notesSlides/notesSlide10.xml" Type="http://schemas.openxmlformats.org/officeDocument/2006/relationships/notesSlide"/><Relationship Id="rId3" Target="../media/image3.png" Type="http://schemas.openxmlformats.org/officeDocument/2006/relationships/image"/><Relationship Id="rId4" Target="../tags/tag65.xml" Type="http://schemas.openxmlformats.org/officeDocument/2006/relationships/tags"/><Relationship Id="rId5" Target="../tags/tag66.xml" Type="http://schemas.openxmlformats.org/officeDocument/2006/relationships/tags"/><Relationship Id="rId6" Target="../tags/tag67.xml" Type="http://schemas.openxmlformats.org/officeDocument/2006/relationships/tags"/><Relationship Id="rId7" Target="../media/image9.png" Type="http://schemas.openxmlformats.org/officeDocument/2006/relationships/image"/><Relationship Id="rId8" Target="../tags/tag68.xml" Type="http://schemas.openxmlformats.org/officeDocument/2006/relationships/tags"/><Relationship Id="rId9" Target="../tags/tag69.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tags/tag72.xml" Type="http://schemas.openxmlformats.org/officeDocument/2006/relationships/tags"/><Relationship Id="rId4" Target="../tags/tag73.xml" Type="http://schemas.openxmlformats.org/officeDocument/2006/relationships/tags"/><Relationship Id="rId5" Target="../tags/tag74.xml" Type="http://schemas.openxmlformats.org/officeDocument/2006/relationships/tags"/><Relationship Id="rId6" Target="../tags/tag75.xml" Type="http://schemas.openxmlformats.org/officeDocument/2006/relationships/tags"/><Relationship Id="rId7" Target="../media/image9.png" Type="http://schemas.openxmlformats.org/officeDocument/2006/relationships/image"/><Relationship Id="rId8" Target="../tags/tag76.xml" Type="http://schemas.openxmlformats.org/officeDocument/2006/relationships/tags"/><Relationship Id="rId9" Target="../tags/tag77.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84.xml" Type="http://schemas.openxmlformats.org/officeDocument/2006/relationships/tags"/><Relationship Id="rId2" Target="../notesSlides/notesSlide12.xml" Type="http://schemas.openxmlformats.org/officeDocument/2006/relationships/notesSlide"/><Relationship Id="rId3" Target="../media/image10.png" Type="http://schemas.openxmlformats.org/officeDocument/2006/relationships/image"/><Relationship Id="rId4" Target="../tags/tag78.xml" Type="http://schemas.openxmlformats.org/officeDocument/2006/relationships/tags"/><Relationship Id="rId5" Target="../tags/tag79.xml" Type="http://schemas.openxmlformats.org/officeDocument/2006/relationships/tags"/><Relationship Id="rId6" Target="../tags/tag80.xml" Type="http://schemas.openxmlformats.org/officeDocument/2006/relationships/tags"/><Relationship Id="rId7" Target="../tags/tag81.xml" Type="http://schemas.openxmlformats.org/officeDocument/2006/relationships/tags"/><Relationship Id="rId8" Target="../tags/tag82.xml" Type="http://schemas.openxmlformats.org/officeDocument/2006/relationships/tags"/><Relationship Id="rId9" Target="../tags/tag83.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91.xml" Type="http://schemas.openxmlformats.org/officeDocument/2006/relationships/tags"/><Relationship Id="rId2" Target="../notesSlides/notesSlide13.xml" Type="http://schemas.openxmlformats.org/officeDocument/2006/relationships/notesSlide"/><Relationship Id="rId3" Target="../tags/tag85.xml" Type="http://schemas.openxmlformats.org/officeDocument/2006/relationships/tags"/><Relationship Id="rId4" Target="../tags/tag86.xml" Type="http://schemas.openxmlformats.org/officeDocument/2006/relationships/tags"/><Relationship Id="rId5" Target="../tags/tag87.xml" Type="http://schemas.openxmlformats.org/officeDocument/2006/relationships/tags"/><Relationship Id="rId6" Target="../tags/tag88.xml" Type="http://schemas.openxmlformats.org/officeDocument/2006/relationships/tags"/><Relationship Id="rId7" Target="../media/image9.png" Type="http://schemas.openxmlformats.org/officeDocument/2006/relationships/image"/><Relationship Id="rId8" Target="../tags/tag89.xml" Type="http://schemas.openxmlformats.org/officeDocument/2006/relationships/tags"/><Relationship Id="rId9" Target="../tags/tag90.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99.xml" Type="http://schemas.openxmlformats.org/officeDocument/2006/relationships/tags"/><Relationship Id="rId11" Target="../tags/tag100.xml" Type="http://schemas.openxmlformats.org/officeDocument/2006/relationships/tags"/><Relationship Id="rId12" Target="../tags/tag101.xml" Type="http://schemas.openxmlformats.org/officeDocument/2006/relationships/tags"/><Relationship Id="rId13" Target="../tags/tag102.xml" Type="http://schemas.openxmlformats.org/officeDocument/2006/relationships/tags"/><Relationship Id="rId2" Target="../notesSlides/notesSlide14.xml" Type="http://schemas.openxmlformats.org/officeDocument/2006/relationships/notesSlide"/><Relationship Id="rId3" Target="../tags/tag92.xml" Type="http://schemas.openxmlformats.org/officeDocument/2006/relationships/tags"/><Relationship Id="rId4" Target="../tags/tag93.xml" Type="http://schemas.openxmlformats.org/officeDocument/2006/relationships/tags"/><Relationship Id="rId5" Target="../tags/tag94.xml" Type="http://schemas.openxmlformats.org/officeDocument/2006/relationships/tags"/><Relationship Id="rId6" Target="../tags/tag95.xml" Type="http://schemas.openxmlformats.org/officeDocument/2006/relationships/tags"/><Relationship Id="rId7" Target="../tags/tag96.xml" Type="http://schemas.openxmlformats.org/officeDocument/2006/relationships/tags"/><Relationship Id="rId8" Target="../tags/tag97.xml" Type="http://schemas.openxmlformats.org/officeDocument/2006/relationships/tags"/><Relationship Id="rId9" Target="../tags/tag98.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tags/tag103.xml" Type="http://schemas.openxmlformats.org/officeDocument/2006/relationships/tags"/><Relationship Id="rId4" Target="../tags/tag104.xml" Type="http://schemas.openxmlformats.org/officeDocument/2006/relationships/tags"/><Relationship Id="rId5" Target="../tags/tag105.xml" Type="http://schemas.openxmlformats.org/officeDocument/2006/relationships/tags"/><Relationship Id="rId6" Target="../tags/tag106.xml" Type="http://schemas.openxmlformats.org/officeDocument/2006/relationships/tags"/><Relationship Id="rId7" Target="../tags/tag107.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14.xml" Type="http://schemas.openxmlformats.org/officeDocument/2006/relationships/tags"/><Relationship Id="rId2" Target="../notesSlides/notesSlide16.xml" Type="http://schemas.openxmlformats.org/officeDocument/2006/relationships/notesSlide"/><Relationship Id="rId3" Target="../media/image11.png" Type="http://schemas.openxmlformats.org/officeDocument/2006/relationships/image"/><Relationship Id="rId4" Target="../tags/tag108.xml" Type="http://schemas.openxmlformats.org/officeDocument/2006/relationships/tags"/><Relationship Id="rId5" Target="../tags/tag109.xml" Type="http://schemas.openxmlformats.org/officeDocument/2006/relationships/tags"/><Relationship Id="rId6" Target="../tags/tag110.xml" Type="http://schemas.openxmlformats.org/officeDocument/2006/relationships/tags"/><Relationship Id="rId7" Target="../tags/tag111.xml" Type="http://schemas.openxmlformats.org/officeDocument/2006/relationships/tags"/><Relationship Id="rId8" Target="../tags/tag112.xml" Type="http://schemas.openxmlformats.org/officeDocument/2006/relationships/tags"/><Relationship Id="rId9" Target="../tags/tag113.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tags/tag115.xml" Type="http://schemas.openxmlformats.org/officeDocument/2006/relationships/tags"/><Relationship Id="rId4" Target="../media/image4.png" Type="http://schemas.openxmlformats.org/officeDocument/2006/relationships/image"/><Relationship Id="rId5" Target="../tags/tag116.xml" Type="http://schemas.openxmlformats.org/officeDocument/2006/relationships/tags"/><Relationship Id="rId6" Target="../tags/tag117.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24.xml" Type="http://schemas.openxmlformats.org/officeDocument/2006/relationships/tags"/><Relationship Id="rId11" Target="../tags/tag125.xml" Type="http://schemas.openxmlformats.org/officeDocument/2006/relationships/tags"/><Relationship Id="rId12" Target="../tags/tag126.xml" Type="http://schemas.openxmlformats.org/officeDocument/2006/relationships/tags"/><Relationship Id="rId2" Target="../notesSlides/notesSlide18.xml" Type="http://schemas.openxmlformats.org/officeDocument/2006/relationships/notesSlide"/><Relationship Id="rId3" Target="../tags/tag118.xml" Type="http://schemas.openxmlformats.org/officeDocument/2006/relationships/tags"/><Relationship Id="rId4" Target="../tags/tag119.xml" Type="http://schemas.openxmlformats.org/officeDocument/2006/relationships/tags"/><Relationship Id="rId5" Target="../tags/tag120.xml" Type="http://schemas.openxmlformats.org/officeDocument/2006/relationships/tags"/><Relationship Id="rId6" Target="../tags/tag121.xml" Type="http://schemas.openxmlformats.org/officeDocument/2006/relationships/tags"/><Relationship Id="rId7" Target="../tags/tag122.xml" Type="http://schemas.openxmlformats.org/officeDocument/2006/relationships/tags"/><Relationship Id="rId8" Target="../media/image9.png" Type="http://schemas.openxmlformats.org/officeDocument/2006/relationships/image"/><Relationship Id="rId9" Target="../tags/tag123.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32.xml" Type="http://schemas.openxmlformats.org/officeDocument/2006/relationships/tags"/><Relationship Id="rId2" Target="../notesSlides/notesSlide19.xml" Type="http://schemas.openxmlformats.org/officeDocument/2006/relationships/notesSlide"/><Relationship Id="rId3" Target="../media/image12.png" Type="http://schemas.openxmlformats.org/officeDocument/2006/relationships/image"/><Relationship Id="rId4" Target="../tags/tag127.xml" Type="http://schemas.openxmlformats.org/officeDocument/2006/relationships/tags"/><Relationship Id="rId5" Target="../tags/tag128.xml" Type="http://schemas.openxmlformats.org/officeDocument/2006/relationships/tags"/><Relationship Id="rId6" Target="../tags/tag129.xml" Type="http://schemas.openxmlformats.org/officeDocument/2006/relationships/tags"/><Relationship Id="rId7" Target="../media/image9.png" Type="http://schemas.openxmlformats.org/officeDocument/2006/relationships/image"/><Relationship Id="rId8" Target="../tags/tag130.xml" Type="http://schemas.openxmlformats.org/officeDocument/2006/relationships/tags"/><Relationship Id="rId9" Target="../tags/tag131.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tags/tag7.xml" Type="http://schemas.openxmlformats.org/officeDocument/2006/relationships/tags"/><Relationship Id="rId4" Target="../tags/tag8.xml" Type="http://schemas.openxmlformats.org/officeDocument/2006/relationships/tags"/><Relationship Id="rId5" Target="../tags/tag9.xml" Type="http://schemas.openxmlformats.org/officeDocument/2006/relationships/tags"/><Relationship Id="rId6" Target="../media/image3.png" Type="http://schemas.openxmlformats.org/officeDocument/2006/relationships/image"/><Relationship Id="rId7" Target="../tags/tag10.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tags/tag133.xml" Type="http://schemas.openxmlformats.org/officeDocument/2006/relationships/tags"/><Relationship Id="rId4" Target="../tags/tag134.xml" Type="http://schemas.openxmlformats.org/officeDocument/2006/relationships/tags"/><Relationship Id="rId5" Target="../tags/tag135.xml" Type="http://schemas.openxmlformats.org/officeDocument/2006/relationships/tags"/><Relationship Id="rId6" Target="../tags/tag136.xml" Type="http://schemas.openxmlformats.org/officeDocument/2006/relationships/tags"/><Relationship Id="rId7" Target="../tags/tag137.xml" Type="http://schemas.openxmlformats.org/officeDocument/2006/relationships/tags"/><Relationship Id="rId8" Target="../tags/tag138.xml" Type="http://schemas.openxmlformats.org/officeDocument/2006/relationships/tags"/><Relationship Id="rId9" Target="../tags/tag139.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46.xml" Type="http://schemas.openxmlformats.org/officeDocument/2006/relationships/tags"/><Relationship Id="rId2" Target="../notesSlides/notesSlide21.xml" Type="http://schemas.openxmlformats.org/officeDocument/2006/relationships/notesSlide"/><Relationship Id="rId3" Target="../media/image13.png" Type="http://schemas.openxmlformats.org/officeDocument/2006/relationships/image"/><Relationship Id="rId4" Target="../tags/tag140.xml" Type="http://schemas.openxmlformats.org/officeDocument/2006/relationships/tags"/><Relationship Id="rId5" Target="../tags/tag141.xml" Type="http://schemas.openxmlformats.org/officeDocument/2006/relationships/tags"/><Relationship Id="rId6" Target="../tags/tag142.xml" Type="http://schemas.openxmlformats.org/officeDocument/2006/relationships/tags"/><Relationship Id="rId7" Target="../tags/tag143.xml" Type="http://schemas.openxmlformats.org/officeDocument/2006/relationships/tags"/><Relationship Id="rId8" Target="../tags/tag144.xml" Type="http://schemas.openxmlformats.org/officeDocument/2006/relationships/tags"/><Relationship Id="rId9" Target="../tags/tag145.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tags/tag147.xml" Type="http://schemas.openxmlformats.org/officeDocument/2006/relationships/tags"/><Relationship Id="rId4" Target="../tags/tag148.xml" Type="http://schemas.openxmlformats.org/officeDocument/2006/relationships/tags"/><Relationship Id="rId5" Target="../tags/tag149.xml" Type="http://schemas.openxmlformats.org/officeDocument/2006/relationships/tags"/><Relationship Id="rId6" Target="../tags/tag150.xml" Type="http://schemas.openxmlformats.org/officeDocument/2006/relationships/tags"/><Relationship Id="rId7" Target="../media/image9.png" Type="http://schemas.openxmlformats.org/officeDocument/2006/relationships/image"/><Relationship Id="rId8" Target="../tags/tag151.xml" Type="http://schemas.openxmlformats.org/officeDocument/2006/relationships/tags"/><Relationship Id="rId9" Target="../tags/tag152.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58.xml" Type="http://schemas.openxmlformats.org/officeDocument/2006/relationships/tags"/><Relationship Id="rId11" Target="../tags/tag159.xml" Type="http://schemas.openxmlformats.org/officeDocument/2006/relationships/tags"/><Relationship Id="rId12" Target="../tags/tag160.xml" Type="http://schemas.openxmlformats.org/officeDocument/2006/relationships/tags"/><Relationship Id="rId13" Target="../tags/tag161.xml" Type="http://schemas.openxmlformats.org/officeDocument/2006/relationships/tags"/><Relationship Id="rId2" Target="../notesSlides/notesSlide23.xml" Type="http://schemas.openxmlformats.org/officeDocument/2006/relationships/notesSlide"/><Relationship Id="rId3" Target="../media/image14.png" Type="http://schemas.openxmlformats.org/officeDocument/2006/relationships/image"/><Relationship Id="rId4" Target="../tags/tag153.xml" Type="http://schemas.openxmlformats.org/officeDocument/2006/relationships/tags"/><Relationship Id="rId5" Target="../tags/tag154.xml" Type="http://schemas.openxmlformats.org/officeDocument/2006/relationships/tags"/><Relationship Id="rId6" Target="../tags/tag155.xml" Type="http://schemas.openxmlformats.org/officeDocument/2006/relationships/tags"/><Relationship Id="rId7" Target="../media/image9.png" Type="http://schemas.openxmlformats.org/officeDocument/2006/relationships/image"/><Relationship Id="rId8" Target="../tags/tag156.xml" Type="http://schemas.openxmlformats.org/officeDocument/2006/relationships/tags"/><Relationship Id="rId9" Target="../tags/tag157.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tags/tag162.xml" Type="http://schemas.openxmlformats.org/officeDocument/2006/relationships/tags"/><Relationship Id="rId4" Target="../media/image4.png" Type="http://schemas.openxmlformats.org/officeDocument/2006/relationships/image"/><Relationship Id="rId5" Target="../tags/tag163.xml" Type="http://schemas.openxmlformats.org/officeDocument/2006/relationships/tags"/><Relationship Id="rId6" Target="../tags/tag164.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171.xml" Type="http://schemas.openxmlformats.org/officeDocument/2006/relationships/tags"/><Relationship Id="rId11" Target="../tags/tag172.xml" Type="http://schemas.openxmlformats.org/officeDocument/2006/relationships/tags"/><Relationship Id="rId12" Target="../tags/tag173.xml" Type="http://schemas.openxmlformats.org/officeDocument/2006/relationships/tags"/><Relationship Id="rId2" Target="../notesSlides/notesSlide25.xml" Type="http://schemas.openxmlformats.org/officeDocument/2006/relationships/notesSlide"/><Relationship Id="rId3" Target="../tags/tag165.xml" Type="http://schemas.openxmlformats.org/officeDocument/2006/relationships/tags"/><Relationship Id="rId4" Target="../tags/tag166.xml" Type="http://schemas.openxmlformats.org/officeDocument/2006/relationships/tags"/><Relationship Id="rId5" Target="../tags/tag167.xml" Type="http://schemas.openxmlformats.org/officeDocument/2006/relationships/tags"/><Relationship Id="rId6" Target="../media/image15.png" Type="http://schemas.openxmlformats.org/officeDocument/2006/relationships/image"/><Relationship Id="rId7" Target="../tags/tag168.xml" Type="http://schemas.openxmlformats.org/officeDocument/2006/relationships/tags"/><Relationship Id="rId8" Target="../tags/tag169.xml" Type="http://schemas.openxmlformats.org/officeDocument/2006/relationships/tags"/><Relationship Id="rId9" Target="../tags/tag170.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media/image16.png" Type="http://schemas.openxmlformats.org/officeDocument/2006/relationships/image"/><Relationship Id="rId4" Target="../tags/tag174.xml" Type="http://schemas.openxmlformats.org/officeDocument/2006/relationships/tags"/><Relationship Id="rId5" Target="../tags/tag175.xml" Type="http://schemas.openxmlformats.org/officeDocument/2006/relationships/tags"/><Relationship Id="rId6" Target="../tags/tag176.xml" Type="http://schemas.openxmlformats.org/officeDocument/2006/relationships/tags"/><Relationship Id="rId7" Target="../tags/tag177.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 Id="rId3" Target="../media/image17.png" Type="http://schemas.openxmlformats.org/officeDocument/2006/relationships/image"/><Relationship Id="rId4" Target="../tags/tag178.xml" Type="http://schemas.openxmlformats.org/officeDocument/2006/relationships/tags"/><Relationship Id="rId5" Target="../tags/tag179.xml" Type="http://schemas.openxmlformats.org/officeDocument/2006/relationships/tags"/><Relationship Id="rId6" Target="../tags/tag180.xml" Type="http://schemas.openxmlformats.org/officeDocument/2006/relationships/tags"/><Relationship Id="rId7" Target="../tags/tag181.xml" Type="http://schemas.openxmlformats.org/officeDocument/2006/relationships/tags"/><Relationship Id="rId8" Target="../tags/tag182.xml" Type="http://schemas.openxmlformats.org/officeDocument/2006/relationships/tags"/><Relationship Id="rId9" Target="../tags/tag183.xml" Type="http://schemas.openxmlformats.org/officeDocument/2006/relationships/tags"/></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 Id="rId3" Target="../media/image18.png" Type="http://schemas.openxmlformats.org/officeDocument/2006/relationships/image"/><Relationship Id="rId4" Target="../tags/tag184.xml" Type="http://schemas.openxmlformats.org/officeDocument/2006/relationships/tags"/><Relationship Id="rId5" Target="../tags/tag185.xml" Type="http://schemas.openxmlformats.org/officeDocument/2006/relationships/tags"/><Relationship Id="rId6" Target="../tags/tag186.xml" Type="http://schemas.openxmlformats.org/officeDocument/2006/relationships/tags"/><Relationship Id="rId7" Target="../tags/tag187.xml" Type="http://schemas.openxmlformats.org/officeDocument/2006/relationships/tags"/><Relationship Id="rId8" Target="../tags/tag188.xml" Type="http://schemas.openxmlformats.org/officeDocument/2006/relationships/tags"/></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95.xml" Type="http://schemas.openxmlformats.org/officeDocument/2006/relationships/tags"/><Relationship Id="rId2" Target="../notesSlides/notesSlide29.xml" Type="http://schemas.openxmlformats.org/officeDocument/2006/relationships/notesSlide"/><Relationship Id="rId3" Target="../media/image19.png" Type="http://schemas.openxmlformats.org/officeDocument/2006/relationships/image"/><Relationship Id="rId4" Target="../tags/tag189.xml" Type="http://schemas.openxmlformats.org/officeDocument/2006/relationships/tags"/><Relationship Id="rId5" Target="../tags/tag190.xml" Type="http://schemas.openxmlformats.org/officeDocument/2006/relationships/tags"/><Relationship Id="rId6" Target="../tags/tag191.xml" Type="http://schemas.openxmlformats.org/officeDocument/2006/relationships/tags"/><Relationship Id="rId7" Target="../tags/tag192.xml" Type="http://schemas.openxmlformats.org/officeDocument/2006/relationships/tags"/><Relationship Id="rId8" Target="../tags/tag193.xml" Type="http://schemas.openxmlformats.org/officeDocument/2006/relationships/tags"/><Relationship Id="rId9" Target="../tags/tag194.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tags/tag11.xml" Type="http://schemas.openxmlformats.org/officeDocument/2006/relationships/tags"/><Relationship Id="rId4" Target="../media/image4.png" Type="http://schemas.openxmlformats.org/officeDocument/2006/relationships/image"/><Relationship Id="rId5" Target="../tags/tag12.xml" Type="http://schemas.openxmlformats.org/officeDocument/2006/relationships/tags"/><Relationship Id="rId6" Target="../tags/tag13.xml" Type="http://schemas.openxmlformats.org/officeDocument/2006/relationships/tags"/></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 Id="rId3" Target="../media/image2.png" Type="http://schemas.openxmlformats.org/officeDocument/2006/relationships/image"/><Relationship Id="rId4" Target="../tags/tag196.xml" Type="http://schemas.openxmlformats.org/officeDocument/2006/relationships/tags"/><Relationship Id="rId5" Target="../tags/tag197.xml" Type="http://schemas.openxmlformats.org/officeDocument/2006/relationships/tags"/><Relationship Id="rId6" Target="../tags/tag198.xml" Type="http://schemas.openxmlformats.org/officeDocument/2006/relationships/tags"/></Relationships>
</file>

<file path=ppt/slides/_rels/slide3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tags/tag14.xml" Type="http://schemas.openxmlformats.org/officeDocument/2006/relationships/tags"/><Relationship Id="rId4" Target="../tags/tag15.xml" Type="http://schemas.openxmlformats.org/officeDocument/2006/relationships/tags"/><Relationship Id="rId5" Target="../tags/tag16.xml" Type="http://schemas.openxmlformats.org/officeDocument/2006/relationships/tags"/><Relationship Id="rId6" Target="../media/image5.png" Type="http://schemas.openxmlformats.org/officeDocument/2006/relationships/image"/><Relationship Id="rId7" Target="../tags/tag17.xml" Type="http://schemas.openxmlformats.org/officeDocument/2006/relationships/tags"/><Relationship Id="rId8" Target="../tags/tag18.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5.xml" Type="http://schemas.openxmlformats.org/officeDocument/2006/relationships/tags"/><Relationship Id="rId11" Target="../tags/tag26.xml" Type="http://schemas.openxmlformats.org/officeDocument/2006/relationships/tags"/><Relationship Id="rId12" Target="../tags/tag27.xml" Type="http://schemas.openxmlformats.org/officeDocument/2006/relationships/tags"/><Relationship Id="rId13" Target="../tags/tag28.xml" Type="http://schemas.openxmlformats.org/officeDocument/2006/relationships/tags"/><Relationship Id="rId14" Target="../tags/tag29.xml" Type="http://schemas.openxmlformats.org/officeDocument/2006/relationships/tags"/><Relationship Id="rId2" Target="../notesSlides/notesSlide5.xml" Type="http://schemas.openxmlformats.org/officeDocument/2006/relationships/notesSlide"/><Relationship Id="rId3" Target="../media/image6.png" Type="http://schemas.openxmlformats.org/officeDocument/2006/relationships/image"/><Relationship Id="rId4" Target="../tags/tag19.xml" Type="http://schemas.openxmlformats.org/officeDocument/2006/relationships/tags"/><Relationship Id="rId5" Target="../tags/tag20.xml" Type="http://schemas.openxmlformats.org/officeDocument/2006/relationships/tags"/><Relationship Id="rId6" Target="../tags/tag21.xml" Type="http://schemas.openxmlformats.org/officeDocument/2006/relationships/tags"/><Relationship Id="rId7" Target="../tags/tag22.xml" Type="http://schemas.openxmlformats.org/officeDocument/2006/relationships/tags"/><Relationship Id="rId8" Target="../tags/tag23.xml" Type="http://schemas.openxmlformats.org/officeDocument/2006/relationships/tags"/><Relationship Id="rId9" Target="../tags/tag24.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7.png" Type="http://schemas.openxmlformats.org/officeDocument/2006/relationships/image"/><Relationship Id="rId11" Target="../tags/tag37.xml" Type="http://schemas.openxmlformats.org/officeDocument/2006/relationships/tags"/><Relationship Id="rId12" Target="../tags/tag38.xml" Type="http://schemas.openxmlformats.org/officeDocument/2006/relationships/tags"/><Relationship Id="rId13" Target="../tags/tag39.xml" Type="http://schemas.openxmlformats.org/officeDocument/2006/relationships/tags"/><Relationship Id="rId14" Target="../tags/tag40.xml" Type="http://schemas.openxmlformats.org/officeDocument/2006/relationships/tags"/><Relationship Id="rId2" Target="../notesSlides/notesSlide6.xml" Type="http://schemas.openxmlformats.org/officeDocument/2006/relationships/notesSlide"/><Relationship Id="rId3" Target="../tags/tag30.xml" Type="http://schemas.openxmlformats.org/officeDocument/2006/relationships/tags"/><Relationship Id="rId4" Target="../tags/tag31.xml" Type="http://schemas.openxmlformats.org/officeDocument/2006/relationships/tags"/><Relationship Id="rId5" Target="../tags/tag32.xml" Type="http://schemas.openxmlformats.org/officeDocument/2006/relationships/tags"/><Relationship Id="rId6" Target="../tags/tag33.xml" Type="http://schemas.openxmlformats.org/officeDocument/2006/relationships/tags"/><Relationship Id="rId7" Target="../tags/tag34.xml" Type="http://schemas.openxmlformats.org/officeDocument/2006/relationships/tags"/><Relationship Id="rId8" Target="../tags/tag35.xml" Type="http://schemas.openxmlformats.org/officeDocument/2006/relationships/tags"/><Relationship Id="rId9" Target="../tags/tag36.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47.xml" Type="http://schemas.openxmlformats.org/officeDocument/2006/relationships/tags"/><Relationship Id="rId2" Target="../notesSlides/notesSlide7.xml" Type="http://schemas.openxmlformats.org/officeDocument/2006/relationships/notesSlide"/><Relationship Id="rId3" Target="../tags/tag41.xml" Type="http://schemas.openxmlformats.org/officeDocument/2006/relationships/tags"/><Relationship Id="rId4" Target="../tags/tag42.xml" Type="http://schemas.openxmlformats.org/officeDocument/2006/relationships/tags"/><Relationship Id="rId5" Target="../tags/tag43.xml" Type="http://schemas.openxmlformats.org/officeDocument/2006/relationships/tags"/><Relationship Id="rId6" Target="../tags/tag44.xml" Type="http://schemas.openxmlformats.org/officeDocument/2006/relationships/tags"/><Relationship Id="rId7" Target="../media/image8.png" Type="http://schemas.openxmlformats.org/officeDocument/2006/relationships/image"/><Relationship Id="rId8" Target="../tags/tag45.xml" Type="http://schemas.openxmlformats.org/officeDocument/2006/relationships/tags"/><Relationship Id="rId9" Target="../tags/tag46.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55.xml" Type="http://schemas.openxmlformats.org/officeDocument/2006/relationships/tags"/><Relationship Id="rId11" Target="../tags/tag56.xml" Type="http://schemas.openxmlformats.org/officeDocument/2006/relationships/tags"/><Relationship Id="rId12" Target="../tags/tag57.xml" Type="http://schemas.openxmlformats.org/officeDocument/2006/relationships/tags"/><Relationship Id="rId13" Target="../tags/tag58.xml" Type="http://schemas.openxmlformats.org/officeDocument/2006/relationships/tags"/><Relationship Id="rId14" Target="../tags/tag59.xml" Type="http://schemas.openxmlformats.org/officeDocument/2006/relationships/tags"/><Relationship Id="rId15" Target="../tags/tag60.xml" Type="http://schemas.openxmlformats.org/officeDocument/2006/relationships/tags"/><Relationship Id="rId16" Target="../tags/tag61.xml" Type="http://schemas.openxmlformats.org/officeDocument/2006/relationships/tags"/><Relationship Id="rId2" Target="../notesSlides/notesSlide8.xml" Type="http://schemas.openxmlformats.org/officeDocument/2006/relationships/notesSlide"/><Relationship Id="rId3" Target="../tags/tag48.xml" Type="http://schemas.openxmlformats.org/officeDocument/2006/relationships/tags"/><Relationship Id="rId4" Target="../tags/tag49.xml" Type="http://schemas.openxmlformats.org/officeDocument/2006/relationships/tags"/><Relationship Id="rId5" Target="../tags/tag50.xml" Type="http://schemas.openxmlformats.org/officeDocument/2006/relationships/tags"/><Relationship Id="rId6" Target="../tags/tag51.xml" Type="http://schemas.openxmlformats.org/officeDocument/2006/relationships/tags"/><Relationship Id="rId7" Target="../tags/tag52.xml" Type="http://schemas.openxmlformats.org/officeDocument/2006/relationships/tags"/><Relationship Id="rId8" Target="../tags/tag53.xml" Type="http://schemas.openxmlformats.org/officeDocument/2006/relationships/tags"/><Relationship Id="rId9" Target="../tags/tag54.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tags/tag62.xml" Type="http://schemas.openxmlformats.org/officeDocument/2006/relationships/tags"/><Relationship Id="rId4" Target="../media/image4.png" Type="http://schemas.openxmlformats.org/officeDocument/2006/relationships/image"/><Relationship Id="rId5" Target="../tags/tag63.xml" Type="http://schemas.openxmlformats.org/officeDocument/2006/relationships/tags"/><Relationship Id="rId6" Target="../tags/tag64.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7" name="PA_chenying0907 456"/>
          <p:cNvSpPr/>
          <p:nvPr>
            <p:custDataLst>
              <p:tags r:id="rId3"/>
            </p:custDataLst>
          </p:nvPr>
        </p:nvSpPr>
        <p:spPr>
          <a:xfrm>
            <a:off x="5103554" y="2421344"/>
            <a:ext cx="4094480" cy="1432560"/>
          </a:xfrm>
          <a:prstGeom prst="rect">
            <a:avLst/>
          </a:prstGeom>
        </p:spPr>
        <p:txBody>
          <a:bodyPr wrap="none">
            <a:spAutoFit/>
          </a:bodyPr>
          <a:lstStyle/>
          <a:p>
            <a:r>
              <a:rPr altLang="en-US" lang="zh-CN" sz="8800">
                <a:latin charset="-122" pitchFamily="50" typeface="造字工房丁丁（非商用）常规体"/>
                <a:ea charset="-122" pitchFamily="50" typeface="造字工房丁丁（非商用）常规体"/>
                <a:cs typeface="+mn-ea"/>
                <a:sym typeface="+mn-lt"/>
              </a:rPr>
              <a:t>通用PPT</a:t>
            </a:r>
          </a:p>
        </p:txBody>
      </p:sp>
      <p:sp>
        <p:nvSpPr>
          <p:cNvPr id="6" name="PA_chenying0907 5"/>
          <p:cNvSpPr txBox="1"/>
          <p:nvPr>
            <p:custDataLst>
              <p:tags r:id="rId4"/>
            </p:custDataLst>
          </p:nvPr>
        </p:nvSpPr>
        <p:spPr>
          <a:xfrm>
            <a:off x="6731044" y="1364089"/>
            <a:ext cx="1554480" cy="640080"/>
          </a:xfrm>
          <a:prstGeom prst="rect">
            <a:avLst/>
          </a:prstGeom>
          <a:noFill/>
        </p:spPr>
        <p:txBody>
          <a:bodyPr rtlCol="0" wrap="none">
            <a:spAutoFit/>
          </a:bodyPr>
          <a:lstStyle/>
          <a:p>
            <a:r>
              <a:rPr altLang="zh-CN" lang="en-US" sz="1200">
                <a:latin charset="-122" pitchFamily="50" typeface="造字工房丁丁（非商用）常规体"/>
                <a:ea charset="-122" pitchFamily="50" typeface="造字工房丁丁（非商用）常规体"/>
                <a:cs typeface="+mn-ea"/>
                <a:sym typeface="+mn-lt"/>
              </a:rPr>
              <a:t>CHUANGYI SHOUHUI </a:t>
            </a:r>
            <a:br>
              <a:rPr altLang="zh-CN" lang="en-US" sz="1200">
                <a:latin charset="-122" pitchFamily="50" typeface="造字工房丁丁（非商用）常规体"/>
                <a:ea charset="-122" pitchFamily="50" typeface="造字工房丁丁（非商用）常规体"/>
                <a:cs typeface="+mn-ea"/>
                <a:sym typeface="+mn-lt"/>
              </a:rPr>
            </a:br>
            <a:r>
              <a:rPr altLang="zh-CN" lang="en-US" sz="1200">
                <a:latin charset="-122" pitchFamily="50" typeface="造字工房丁丁（非商用）常规体"/>
                <a:ea charset="-122" pitchFamily="50" typeface="造字工房丁丁（非商用）常规体"/>
                <a:cs typeface="+mn-ea"/>
                <a:sym typeface="+mn-lt"/>
              </a:rPr>
              <a:t>SHANGWU MICROSOFT </a:t>
            </a:r>
          </a:p>
          <a:p>
            <a:r>
              <a:rPr altLang="zh-CN" lang="en-US" sz="1200">
                <a:latin charset="-122" pitchFamily="50" typeface="造字工房丁丁（非商用）常规体"/>
                <a:ea charset="-122" pitchFamily="50" typeface="造字工房丁丁（非商用）常规体"/>
                <a:cs typeface="+mn-ea"/>
                <a:sym typeface="+mn-lt"/>
              </a:rPr>
              <a:t>POWERPOINT</a:t>
            </a:r>
          </a:p>
        </p:txBody>
      </p:sp>
      <p:sp>
        <p:nvSpPr>
          <p:cNvPr id="3" name="PA_chenying0907 2"/>
          <p:cNvSpPr txBox="1"/>
          <p:nvPr>
            <p:custDataLst>
              <p:tags r:id="rId5"/>
            </p:custDataLst>
          </p:nvPr>
        </p:nvSpPr>
        <p:spPr>
          <a:xfrm rot="21310112">
            <a:off x="4595072" y="617097"/>
            <a:ext cx="8615680" cy="2621280"/>
          </a:xfrm>
          <a:prstGeom prst="rect">
            <a:avLst/>
          </a:prstGeom>
          <a:noFill/>
        </p:spPr>
        <p:txBody>
          <a:bodyPr rtlCol="0" wrap="none">
            <a:spAutoFit/>
          </a:bodyPr>
          <a:lstStyle/>
          <a:p>
            <a:r>
              <a:rPr altLang="en-US" lang="zh-CN" sz="16600">
                <a:latin charset="-122" pitchFamily="50" typeface="造字工房丁丁（非商用）常规体"/>
                <a:ea charset="-122" pitchFamily="50" typeface="造字工房丁丁（非商用）常规体"/>
                <a:cs typeface="+mn-ea"/>
                <a:sym typeface="+mn-lt"/>
              </a:rPr>
              <a:t>创意手绘</a:t>
            </a:r>
          </a:p>
        </p:txBody>
      </p:sp>
      <p:sp>
        <p:nvSpPr>
          <p:cNvPr id="455" name="PA_chenying0907 454"/>
          <p:cNvSpPr txBox="1"/>
          <p:nvPr>
            <p:custDataLst>
              <p:tags r:id="rId6"/>
            </p:custDataLst>
          </p:nvPr>
        </p:nvSpPr>
        <p:spPr>
          <a:xfrm>
            <a:off x="5254170" y="3541090"/>
            <a:ext cx="990917" cy="213360"/>
          </a:xfrm>
          <a:prstGeom prst="rect">
            <a:avLst/>
          </a:prstGeom>
          <a:noFill/>
          <a:ln>
            <a:solidFill>
              <a:schemeClr val="tx1"/>
            </a:solidFill>
          </a:ln>
        </p:spPr>
        <p:txBody>
          <a:bodyPr rtlCol="0" wrap="none">
            <a:spAutoFit/>
          </a:bodyPr>
          <a:lstStyle/>
          <a:p>
            <a:r>
              <a:rPr altLang="en-US" lang="zh-CN" sz="800"/>
              <a:t>汇报人：优页PPT</a:t>
            </a:r>
          </a:p>
        </p:txBody>
      </p:sp>
      <p:sp>
        <p:nvSpPr>
          <p:cNvPr id="456" name="PA_chenying0907 455"/>
          <p:cNvSpPr/>
          <p:nvPr>
            <p:custDataLst>
              <p:tags r:id="rId7"/>
            </p:custDataLst>
          </p:nvPr>
        </p:nvSpPr>
        <p:spPr>
          <a:xfrm rot="21158498">
            <a:off x="6833015" y="3427840"/>
            <a:ext cx="792480" cy="213360"/>
          </a:xfrm>
          <a:prstGeom prst="rect">
            <a:avLst/>
          </a:prstGeom>
          <a:noFill/>
          <a:ln>
            <a:solidFill>
              <a:schemeClr val="tx1"/>
            </a:solidFill>
          </a:ln>
        </p:spPr>
        <p:txBody>
          <a:bodyPr wrap="none">
            <a:spAutoFit/>
          </a:bodyPr>
          <a:lstStyle/>
          <a:p>
            <a:r>
              <a:rPr altLang="en-US" lang="zh-CN" sz="800"/>
              <a:t>部门：技术部</a:t>
            </a:r>
          </a:p>
        </p:txBody>
      </p:sp>
      <p:pic>
        <p:nvPicPr>
          <p:cNvPr id="4" name="PA_图片 3"/>
          <p:cNvPicPr>
            <a:picLocks noChangeAspect="1"/>
          </p:cNvPicPr>
          <p:nvPr>
            <p:custDataLst>
              <p:tags r:id="rId9"/>
            </p:custDataLst>
          </p:nvPr>
        </p:nvPicPr>
        <p:blipFill>
          <a:blip r:embed="rId8">
            <a:extLst>
              <a:ext uri="{28A0092B-C50C-407E-A947-70E740481C1C}">
                <a14:useLocalDpi val="0"/>
              </a:ext>
            </a:extLst>
          </a:blip>
          <a:stretch>
            <a:fillRect/>
          </a:stretch>
        </p:blipFill>
        <p:spPr>
          <a:xfrm>
            <a:off x="262021" y="282960"/>
            <a:ext cx="3888432" cy="4860540"/>
          </a:xfrm>
          <a:prstGeom prst="rect">
            <a:avLst/>
          </a:prstGeom>
        </p:spPr>
      </p:pic>
    </p:spTree>
    <p:extLst>
      <p:ext uri="{BB962C8B-B14F-4D97-AF65-F5344CB8AC3E}">
        <p14:creationId val="301546408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339"/>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3"/>
                                        </p:tgtEl>
                                        <p:attrNameLst>
                                          <p:attrName>style.visibility</p:attrName>
                                        </p:attrNameLst>
                                      </p:cBhvr>
                                      <p:to>
                                        <p:strVal val="visible"/>
                                      </p:to>
                                    </p:set>
                                    <p:animEffect filter="fade" transition="in">
                                      <p:cBhvr>
                                        <p:cTn dur="500" id="10"/>
                                        <p:tgtEl>
                                          <p:spTgt spid="3"/>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455"/>
                                        </p:tgtEl>
                                        <p:attrNameLst>
                                          <p:attrName>style.visibility</p:attrName>
                                        </p:attrNameLst>
                                      </p:cBhvr>
                                      <p:to>
                                        <p:strVal val="visible"/>
                                      </p:to>
                                    </p:set>
                                    <p:animEffect filter="fade" transition="in">
                                      <p:cBhvr>
                                        <p:cTn dur="500" id="13"/>
                                        <p:tgtEl>
                                          <p:spTgt spid="455"/>
                                        </p:tgtEl>
                                      </p:cBhvr>
                                    </p:animEffect>
                                  </p:childTnLst>
                                </p:cTn>
                              </p:par>
                              <p:par>
                                <p:cTn fill="hold" grpId="0" id="14" nodeType="withEffect" presetClass="entr" presetID="10" presetSubtype="0">
                                  <p:stCondLst>
                                    <p:cond delay="1420"/>
                                  </p:stCondLst>
                                  <p:childTnLst>
                                    <p:set>
                                      <p:cBhvr>
                                        <p:cTn dur="1" fill="hold" id="15">
                                          <p:stCondLst>
                                            <p:cond delay="0"/>
                                          </p:stCondLst>
                                        </p:cTn>
                                        <p:tgtEl>
                                          <p:spTgt spid="456"/>
                                        </p:tgtEl>
                                        <p:attrNameLst>
                                          <p:attrName>style.visibility</p:attrName>
                                        </p:attrNameLst>
                                      </p:cBhvr>
                                      <p:to>
                                        <p:strVal val="visible"/>
                                      </p:to>
                                    </p:set>
                                    <p:animEffect filter="fade" transition="in">
                                      <p:cBhvr>
                                        <p:cTn dur="500" id="16"/>
                                        <p:tgtEl>
                                          <p:spTgt spid="456"/>
                                        </p:tgtEl>
                                      </p:cBhvr>
                                    </p:animEffect>
                                  </p:childTnLst>
                                </p:cTn>
                              </p:par>
                              <p:par>
                                <p:cTn fill="hold" id="17" nodeType="withEffect" presetClass="entr" presetID="10" presetSubtype="0">
                                  <p:stCondLst>
                                    <p:cond delay="1762"/>
                                  </p:stCondLst>
                                  <p:childTnLst>
                                    <p:set>
                                      <p:cBhvr>
                                        <p:cTn dur="1" fill="hold" id="18">
                                          <p:stCondLst>
                                            <p:cond delay="0"/>
                                          </p:stCondLst>
                                        </p:cTn>
                                        <p:tgtEl>
                                          <p:spTgt spid="4"/>
                                        </p:tgtEl>
                                        <p:attrNameLst>
                                          <p:attrName>style.visibility</p:attrName>
                                        </p:attrNameLst>
                                      </p:cBhvr>
                                      <p:to>
                                        <p:strVal val="visible"/>
                                      </p:to>
                                    </p:set>
                                    <p:animEffect filter="fade" transition="in">
                                      <p:cBhvr>
                                        <p:cTn dur="500" id="19"/>
                                        <p:tgtEl>
                                          <p:spTgt spid="4"/>
                                        </p:tgtEl>
                                      </p:cBhvr>
                                    </p:animEffect>
                                  </p:childTnLst>
                                </p:cTn>
                              </p:par>
                              <p:par>
                                <p:cTn fill="hold" grpId="0" id="20" nodeType="withEffect" presetClass="entr" presetID="10" presetSubtype="0">
                                  <p:stCondLst>
                                    <p:cond delay="2068"/>
                                  </p:stCondLst>
                                  <p:childTnLst>
                                    <p:set>
                                      <p:cBhvr>
                                        <p:cTn dur="1" fill="hold" id="21">
                                          <p:stCondLst>
                                            <p:cond delay="0"/>
                                          </p:stCondLst>
                                        </p:cTn>
                                        <p:tgtEl>
                                          <p:spTgt spid="457"/>
                                        </p:tgtEl>
                                        <p:attrNameLst>
                                          <p:attrName>style.visibility</p:attrName>
                                        </p:attrNameLst>
                                      </p:cBhvr>
                                      <p:to>
                                        <p:strVal val="visible"/>
                                      </p:to>
                                    </p:set>
                                    <p:animEffect filter="fade" transition="in">
                                      <p:cBhvr>
                                        <p:cTn dur="500" id="22"/>
                                        <p:tgtEl>
                                          <p:spTgt spid="4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7"/>
      <p:bldP grpId="0" spid="6"/>
      <p:bldP grpId="0" spid="3"/>
      <p:bldP grpId="0" spid="455"/>
      <p:bldP grpId="0" spid="45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8" name="PA_图片 47"/>
          <p:cNvPicPr>
            <a:picLocks noChangeAspect="1"/>
          </p:cNvPicPr>
          <p:nvPr>
            <p:custDataLst>
              <p:tags r:id="rId4"/>
            </p:custDataLst>
          </p:nvPr>
        </p:nvPicPr>
        <p:blipFill>
          <a:blip r:embed="rId3">
            <a:extLst>
              <a:ext uri="{28A0092B-C50C-407E-A947-70E740481C1C}">
                <a14:useLocalDpi val="0"/>
              </a:ext>
            </a:extLst>
          </a:blip>
          <a:stretch>
            <a:fillRect/>
          </a:stretch>
        </p:blipFill>
        <p:spPr>
          <a:xfrm rot="10800000">
            <a:off x="3417176" y="1304132"/>
            <a:ext cx="5259280" cy="3839368"/>
          </a:xfrm>
          <a:prstGeom prst="rect">
            <a:avLst/>
          </a:prstGeom>
        </p:spPr>
      </p:pic>
      <p:sp>
        <p:nvSpPr>
          <p:cNvPr id="49" name="PA_chenying0907 7"/>
          <p:cNvSpPr txBox="1">
            <a:spLocks noChangeArrowheads="1"/>
          </p:cNvSpPr>
          <p:nvPr>
            <p:custDataLst>
              <p:tags r:id="rId5"/>
            </p:custDataLst>
          </p:nvPr>
        </p:nvSpPr>
        <p:spPr bwMode="auto">
          <a:xfrm>
            <a:off x="1547664" y="771550"/>
            <a:ext cx="3917502"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4000">
                <a:latin charset="-122" pitchFamily="50" typeface="造字工房丁丁（非商用）常规体"/>
                <a:ea charset="-122" pitchFamily="50" typeface="造字工房丁丁（非商用）常规体"/>
                <a:cs typeface="+mn-ea"/>
                <a:sym typeface="+mn-lt"/>
              </a:rPr>
              <a:t>请在此添加您的标题</a:t>
            </a:r>
          </a:p>
        </p:txBody>
      </p:sp>
      <p:sp>
        <p:nvSpPr>
          <p:cNvPr id="50" name="PA_chenying0907 5"/>
          <p:cNvSpPr txBox="1"/>
          <p:nvPr>
            <p:custDataLst>
              <p:tags r:id="rId6"/>
            </p:custDataLst>
          </p:nvPr>
        </p:nvSpPr>
        <p:spPr>
          <a:xfrm>
            <a:off x="2335712" y="665716"/>
            <a:ext cx="1954530" cy="213360"/>
          </a:xfrm>
          <a:prstGeom prst="rect">
            <a:avLst/>
          </a:prstGeom>
          <a:noFill/>
        </p:spPr>
        <p:txBody>
          <a:bodyPr rtlCol="0" wrap="none">
            <a:spAutoFit/>
          </a:bodyPr>
          <a:lstStyle/>
          <a:p>
            <a:r>
              <a:rPr altLang="zh-CN" lang="en-US" sz="800">
                <a:cs typeface="+mn-ea"/>
                <a:sym typeface="+mn-lt"/>
              </a:rPr>
              <a:t>MICROSOFT POWERPOINT MY 2017</a:t>
            </a:r>
          </a:p>
        </p:txBody>
      </p:sp>
      <p:pic>
        <p:nvPicPr>
          <p:cNvPr id="51" name="PA_图片 50"/>
          <p:cNvPicPr>
            <a:picLocks noChangeAspect="1"/>
          </p:cNvPicPr>
          <p:nvPr>
            <p:custDataLst>
              <p:tags r:id="rId8"/>
            </p:custDataLst>
          </p:nvPr>
        </p:nvPicPr>
        <p:blipFill>
          <a:blip r:embed="rId7">
            <a:extLst>
              <a:ext uri="{28A0092B-C50C-407E-A947-70E740481C1C}">
                <a14:useLocalDpi val="0"/>
              </a:ext>
            </a:extLst>
          </a:blip>
          <a:stretch>
            <a:fillRect/>
          </a:stretch>
        </p:blipFill>
        <p:spPr>
          <a:xfrm>
            <a:off x="467544" y="-16182"/>
            <a:ext cx="1868168" cy="1363796"/>
          </a:xfrm>
          <a:prstGeom prst="rect">
            <a:avLst/>
          </a:prstGeom>
        </p:spPr>
      </p:pic>
      <p:sp>
        <p:nvSpPr>
          <p:cNvPr id="52" name="PA_chenying0907 51"/>
          <p:cNvSpPr/>
          <p:nvPr>
            <p:custDataLst>
              <p:tags r:id="rId9"/>
            </p:custDataLst>
          </p:nvPr>
        </p:nvSpPr>
        <p:spPr>
          <a:xfrm>
            <a:off x="723354" y="1668892"/>
            <a:ext cx="4568726" cy="1005840"/>
          </a:xfrm>
          <a:prstGeom prst="rect">
            <a:avLst/>
          </a:prstGeom>
        </p:spPr>
        <p:txBody>
          <a:bodyPr wrap="square">
            <a:spAutoFit/>
          </a:bodyPr>
          <a:lstStyle/>
          <a:p>
            <a:pPr>
              <a:lnSpc>
                <a:spcPct val="200000"/>
              </a:lnSpc>
            </a:pPr>
            <a:r>
              <a:rPr altLang="en-US" lang="zh-CN" sz="100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p>
        </p:txBody>
      </p:sp>
      <p:sp>
        <p:nvSpPr>
          <p:cNvPr id="53" name="PA_chenying0907 5"/>
          <p:cNvSpPr txBox="1"/>
          <p:nvPr>
            <p:custDataLst>
              <p:tags r:id="rId10"/>
            </p:custDataLst>
          </p:nvPr>
        </p:nvSpPr>
        <p:spPr>
          <a:xfrm>
            <a:off x="723354" y="2898562"/>
            <a:ext cx="2480494" cy="1310640"/>
          </a:xfrm>
          <a:prstGeom prst="rect">
            <a:avLst/>
          </a:prstGeom>
          <a:noFill/>
        </p:spPr>
        <p:txBody>
          <a:bodyPr rtlCol="0" wrap="square">
            <a:spAutoFit/>
          </a:bodyPr>
          <a:lstStyle/>
          <a:p>
            <a:pPr>
              <a:lnSpc>
                <a:spcPct val="200000"/>
              </a:lnSpc>
            </a:pPr>
            <a:r>
              <a:rPr altLang="zh-CN" lang="en-US" sz="800">
                <a:cs typeface="+mn-ea"/>
                <a:sym typeface="+mn-lt"/>
              </a:rPr>
              <a:t>CHUANGYI SHOUHUI SHANGWU MICROSOFT POWERPOINT MY 2017QINGZAI ZHELI SHUYU WENZI BIAOTICHUANGYI SHOUHUI SHANGWU MICROSOFT POWERPOINT MY 2017QINGZAI ZHELI SHUYU WENZI </a:t>
            </a:r>
          </a:p>
        </p:txBody>
      </p:sp>
      <p:sp>
        <p:nvSpPr>
          <p:cNvPr id="54" name="PA_chenying0907 5"/>
          <p:cNvSpPr txBox="1"/>
          <p:nvPr>
            <p:custDataLst>
              <p:tags r:id="rId11"/>
            </p:custDataLst>
          </p:nvPr>
        </p:nvSpPr>
        <p:spPr>
          <a:xfrm>
            <a:off x="6516215" y="1668892"/>
            <a:ext cx="1979134" cy="822960"/>
          </a:xfrm>
          <a:prstGeom prst="rect">
            <a:avLst/>
          </a:prstGeom>
          <a:noFill/>
        </p:spPr>
        <p:txBody>
          <a:bodyPr rtlCol="0" wrap="square">
            <a:spAutoFit/>
          </a:bodyPr>
          <a:lstStyle/>
          <a:p>
            <a:pPr>
              <a:lnSpc>
                <a:spcPct val="200000"/>
              </a:lnSpc>
            </a:pPr>
            <a:r>
              <a:rPr altLang="zh-CN" lang="en-US" sz="800">
                <a:cs typeface="+mn-ea"/>
                <a:sym typeface="+mn-lt"/>
              </a:rPr>
              <a:t>CHUANGYI SHOUHUI SHANGWU MICROSOFT POWERPOINT MY 2017QINGZAI ZHELI SHUYU WENZI</a:t>
            </a:r>
          </a:p>
        </p:txBody>
      </p:sp>
    </p:spTree>
    <p:extLst>
      <p:ext uri="{BB962C8B-B14F-4D97-AF65-F5344CB8AC3E}">
        <p14:creationId val="325616241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339"/>
                                  </p:stCondLst>
                                  <p:childTnLst>
                                    <p:set>
                                      <p:cBhvr>
                                        <p:cTn dur="1" fill="hold" id="6">
                                          <p:stCondLst>
                                            <p:cond delay="0"/>
                                          </p:stCondLst>
                                        </p:cTn>
                                        <p:tgtEl>
                                          <p:spTgt spid="48"/>
                                        </p:tgtEl>
                                        <p:attrNameLst>
                                          <p:attrName>style.visibility</p:attrName>
                                        </p:attrNameLst>
                                      </p:cBhvr>
                                      <p:to>
                                        <p:strVal val="visible"/>
                                      </p:to>
                                    </p:set>
                                    <p:animEffect filter="fade" transition="in">
                                      <p:cBhvr>
                                        <p:cTn dur="500" id="7"/>
                                        <p:tgtEl>
                                          <p:spTgt spid="48"/>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49"/>
                                        </p:tgtEl>
                                        <p:attrNameLst>
                                          <p:attrName>style.visibility</p:attrName>
                                        </p:attrNameLst>
                                      </p:cBhvr>
                                      <p:to>
                                        <p:strVal val="visible"/>
                                      </p:to>
                                    </p:set>
                                    <p:animEffect filter="fade" transition="in">
                                      <p:cBhvr>
                                        <p:cTn dur="500" id="10"/>
                                        <p:tgtEl>
                                          <p:spTgt spid="49"/>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50"/>
                                        </p:tgtEl>
                                        <p:attrNameLst>
                                          <p:attrName>style.visibility</p:attrName>
                                        </p:attrNameLst>
                                      </p:cBhvr>
                                      <p:to>
                                        <p:strVal val="visible"/>
                                      </p:to>
                                    </p:set>
                                    <p:animEffect filter="fade" transition="in">
                                      <p:cBhvr>
                                        <p:cTn dur="500" id="13"/>
                                        <p:tgtEl>
                                          <p:spTgt spid="50"/>
                                        </p:tgtEl>
                                      </p:cBhvr>
                                    </p:animEffect>
                                  </p:childTnLst>
                                </p:cTn>
                              </p:par>
                              <p:par>
                                <p:cTn fill="hold" id="14" nodeType="withEffect" presetClass="entr" presetID="10" presetSubtype="0">
                                  <p:stCondLst>
                                    <p:cond delay="1420"/>
                                  </p:stCondLst>
                                  <p:childTnLst>
                                    <p:set>
                                      <p:cBhvr>
                                        <p:cTn dur="1" fill="hold" id="15">
                                          <p:stCondLst>
                                            <p:cond delay="0"/>
                                          </p:stCondLst>
                                        </p:cTn>
                                        <p:tgtEl>
                                          <p:spTgt spid="51"/>
                                        </p:tgtEl>
                                        <p:attrNameLst>
                                          <p:attrName>style.visibility</p:attrName>
                                        </p:attrNameLst>
                                      </p:cBhvr>
                                      <p:to>
                                        <p:strVal val="visible"/>
                                      </p:to>
                                    </p:set>
                                    <p:animEffect filter="fade" transition="in">
                                      <p:cBhvr>
                                        <p:cTn dur="500" id="16"/>
                                        <p:tgtEl>
                                          <p:spTgt spid="51"/>
                                        </p:tgtEl>
                                      </p:cBhvr>
                                    </p:animEffect>
                                  </p:childTnLst>
                                </p:cTn>
                              </p:par>
                              <p:par>
                                <p:cTn fill="hold" grpId="0" id="17" nodeType="withEffect" presetClass="entr" presetID="10" presetSubtype="0">
                                  <p:stCondLst>
                                    <p:cond delay="1762"/>
                                  </p:stCondLst>
                                  <p:childTnLst>
                                    <p:set>
                                      <p:cBhvr>
                                        <p:cTn dur="1" fill="hold" id="18">
                                          <p:stCondLst>
                                            <p:cond delay="0"/>
                                          </p:stCondLst>
                                        </p:cTn>
                                        <p:tgtEl>
                                          <p:spTgt spid="52"/>
                                        </p:tgtEl>
                                        <p:attrNameLst>
                                          <p:attrName>style.visibility</p:attrName>
                                        </p:attrNameLst>
                                      </p:cBhvr>
                                      <p:to>
                                        <p:strVal val="visible"/>
                                      </p:to>
                                    </p:set>
                                    <p:animEffect filter="fade" transition="in">
                                      <p:cBhvr>
                                        <p:cTn dur="500" id="19"/>
                                        <p:tgtEl>
                                          <p:spTgt spid="52"/>
                                        </p:tgtEl>
                                      </p:cBhvr>
                                    </p:animEffect>
                                  </p:childTnLst>
                                </p:cTn>
                              </p:par>
                              <p:par>
                                <p:cTn fill="hold" grpId="0" id="20" nodeType="withEffect" presetClass="entr" presetID="10" presetSubtype="0">
                                  <p:stCondLst>
                                    <p:cond delay="2068"/>
                                  </p:stCondLst>
                                  <p:childTnLst>
                                    <p:set>
                                      <p:cBhvr>
                                        <p:cTn dur="1" fill="hold" id="21">
                                          <p:stCondLst>
                                            <p:cond delay="0"/>
                                          </p:stCondLst>
                                        </p:cTn>
                                        <p:tgtEl>
                                          <p:spTgt spid="53"/>
                                        </p:tgtEl>
                                        <p:attrNameLst>
                                          <p:attrName>style.visibility</p:attrName>
                                        </p:attrNameLst>
                                      </p:cBhvr>
                                      <p:to>
                                        <p:strVal val="visible"/>
                                      </p:to>
                                    </p:set>
                                    <p:animEffect filter="fade" transition="in">
                                      <p:cBhvr>
                                        <p:cTn dur="500" id="22"/>
                                        <p:tgtEl>
                                          <p:spTgt spid="53"/>
                                        </p:tgtEl>
                                      </p:cBhvr>
                                    </p:animEffect>
                                  </p:childTnLst>
                                </p:cTn>
                              </p:par>
                            </p:childTnLst>
                          </p:cTn>
                        </p:par>
                        <p:par>
                          <p:cTn fill="hold" id="23" nodeType="afterGroup">
                            <p:stCondLst>
                              <p:cond delay="2568"/>
                            </p:stCondLst>
                            <p:childTnLst>
                              <p:par>
                                <p:cTn fill="hold" grpId="0" id="24" nodeType="afterEffect" presetClass="entr" presetID="10" presetSubtype="0">
                                  <p:stCondLst>
                                    <p:cond delay="339"/>
                                  </p:stCondLst>
                                  <p:childTnLst>
                                    <p:set>
                                      <p:cBhvr>
                                        <p:cTn dur="1" fill="hold" id="25">
                                          <p:stCondLst>
                                            <p:cond delay="0"/>
                                          </p:stCondLst>
                                        </p:cTn>
                                        <p:tgtEl>
                                          <p:spTgt spid="54"/>
                                        </p:tgtEl>
                                        <p:attrNameLst>
                                          <p:attrName>style.visibility</p:attrName>
                                        </p:attrNameLst>
                                      </p:cBhvr>
                                      <p:to>
                                        <p:strVal val="visible"/>
                                      </p:to>
                                    </p:set>
                                    <p:animEffect filter="fade" transition="in">
                                      <p:cBhvr>
                                        <p:cTn dur="500" id="26"/>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52"/>
      <p:bldP grpId="0" spid="53"/>
      <p:bldP grpId="0" spid="5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PA_组合 3"/>
          <p:cNvGrpSpPr/>
          <p:nvPr>
            <p:custDataLst>
              <p:tags r:id="rId3"/>
            </p:custDataLst>
          </p:nvPr>
        </p:nvGrpSpPr>
        <p:grpSpPr>
          <a:xfrm>
            <a:off x="823067" y="988271"/>
            <a:ext cx="3773037" cy="3297505"/>
            <a:chOff x="6208713" y="1243013"/>
            <a:chExt cx="706438" cy="620713"/>
          </a:xfrm>
          <a:solidFill>
            <a:srgbClr val="FFC000"/>
          </a:solidFill>
        </p:grpSpPr>
        <p:sp>
          <p:nvSpPr>
            <p:cNvPr id="5" name="Freeform 804"/>
            <p:cNvSpPr/>
            <p:nvPr/>
          </p:nvSpPr>
          <p:spPr bwMode="auto">
            <a:xfrm>
              <a:off x="6270626" y="1622425"/>
              <a:ext cx="26988" cy="68263"/>
            </a:xfrm>
            <a:custGeom>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b="b" l="0" r="r" t="0"/>
              <a:pathLst>
                <a:path h="129" w="51">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6" name="Freeform 805"/>
            <p:cNvSpPr/>
            <p:nvPr/>
          </p:nvSpPr>
          <p:spPr bwMode="auto">
            <a:xfrm>
              <a:off x="6315076" y="1671638"/>
              <a:ext cx="15875" cy="41275"/>
            </a:xfrm>
            <a:custGeom>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b="b" l="0" r="r" t="0"/>
              <a:pathLst>
                <a:path h="78" w="2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 name="Freeform 806"/>
            <p:cNvSpPr/>
            <p:nvPr/>
          </p:nvSpPr>
          <p:spPr bwMode="auto">
            <a:xfrm>
              <a:off x="6359526" y="1677988"/>
              <a:ext cx="20638" cy="69850"/>
            </a:xfrm>
            <a:custGeom>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b="b" l="0" r="r" t="0"/>
              <a:pathLst>
                <a:path h="130" w="41">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 name="Freeform 807"/>
            <p:cNvSpPr/>
            <p:nvPr/>
          </p:nvSpPr>
          <p:spPr bwMode="auto">
            <a:xfrm>
              <a:off x="6392863" y="1708150"/>
              <a:ext cx="20638" cy="55563"/>
            </a:xfrm>
            <a:custGeom>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b="b" l="0" r="r" t="0"/>
              <a:pathLst>
                <a:path h="104" w="41">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 name="Freeform 809"/>
            <p:cNvSpPr/>
            <p:nvPr/>
          </p:nvSpPr>
          <p:spPr bwMode="auto">
            <a:xfrm>
              <a:off x="6438900" y="1719263"/>
              <a:ext cx="31750" cy="65088"/>
            </a:xfrm>
            <a:custGeom>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b="b" l="0" r="r" t="0"/>
              <a:pathLst>
                <a:path h="123" w="60">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 name="Freeform 810"/>
            <p:cNvSpPr/>
            <p:nvPr/>
          </p:nvSpPr>
          <p:spPr bwMode="auto">
            <a:xfrm>
              <a:off x="6478588" y="1731963"/>
              <a:ext cx="28575" cy="65088"/>
            </a:xfrm>
            <a:custGeom>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b="b" l="0" r="r" t="0"/>
              <a:pathLst>
                <a:path h="123" w="54">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 name="Freeform 811"/>
            <p:cNvSpPr/>
            <p:nvPr/>
          </p:nvSpPr>
          <p:spPr bwMode="auto">
            <a:xfrm>
              <a:off x="6523038" y="1739900"/>
              <a:ext cx="25400" cy="61913"/>
            </a:xfrm>
            <a:custGeom>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b="b" l="0" r="r" t="0"/>
              <a:pathLst>
                <a:path h="117" w="48">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 name="Freeform 812"/>
            <p:cNvSpPr/>
            <p:nvPr/>
          </p:nvSpPr>
          <p:spPr bwMode="auto">
            <a:xfrm>
              <a:off x="6572250" y="1743075"/>
              <a:ext cx="28575" cy="61913"/>
            </a:xfrm>
            <a:custGeom>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b="b" l="0" r="r" t="0"/>
              <a:pathLst>
                <a:path h="117" w="54">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 name="Freeform 813"/>
            <p:cNvSpPr/>
            <p:nvPr/>
          </p:nvSpPr>
          <p:spPr bwMode="auto">
            <a:xfrm>
              <a:off x="6629400" y="1741488"/>
              <a:ext cx="28575" cy="55563"/>
            </a:xfrm>
            <a:custGeom>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b="b" l="0" r="r" t="0"/>
              <a:pathLst>
                <a:path h="105" w="52">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 name="Freeform 814"/>
            <p:cNvSpPr/>
            <p:nvPr/>
          </p:nvSpPr>
          <p:spPr bwMode="auto">
            <a:xfrm>
              <a:off x="6673850" y="1739900"/>
              <a:ext cx="20638" cy="53975"/>
            </a:xfrm>
            <a:custGeom>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b="b" l="0" r="r" t="0"/>
              <a:pathLst>
                <a:path h="103" w="41">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 name="Freeform 815"/>
            <p:cNvSpPr/>
            <p:nvPr/>
          </p:nvSpPr>
          <p:spPr bwMode="auto">
            <a:xfrm>
              <a:off x="6811963" y="1671638"/>
              <a:ext cx="9525" cy="38100"/>
            </a:xfrm>
            <a:custGeom>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b="b" l="0" r="r" t="0"/>
              <a:pathLst>
                <a:path h="72" w="17">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 name="Freeform 816"/>
            <p:cNvSpPr/>
            <p:nvPr/>
          </p:nvSpPr>
          <p:spPr bwMode="auto">
            <a:xfrm>
              <a:off x="6843713" y="1644650"/>
              <a:ext cx="22225" cy="55563"/>
            </a:xfrm>
            <a:custGeom>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b="b" l="0" r="r" t="0"/>
              <a:pathLst>
                <a:path h="104" w="41">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 name="Freeform 817"/>
            <p:cNvSpPr/>
            <p:nvPr/>
          </p:nvSpPr>
          <p:spPr bwMode="auto">
            <a:xfrm>
              <a:off x="6719888" y="1743075"/>
              <a:ext cx="9525" cy="47625"/>
            </a:xfrm>
            <a:custGeom>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b="b" l="0" r="r" t="0"/>
              <a:pathLst>
                <a:path h="91" w="17">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8" name="Freeform 818"/>
            <p:cNvSpPr/>
            <p:nvPr/>
          </p:nvSpPr>
          <p:spPr bwMode="auto">
            <a:xfrm>
              <a:off x="6754813" y="1758950"/>
              <a:ext cx="12700" cy="49213"/>
            </a:xfrm>
            <a:custGeom>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b="b" l="0" r="r" t="0"/>
              <a:pathLst>
                <a:path h="92" w="24">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9" name="Freeform 821"/>
            <p:cNvSpPr/>
            <p:nvPr/>
          </p:nvSpPr>
          <p:spPr bwMode="auto">
            <a:xfrm>
              <a:off x="6418263" y="1346200"/>
              <a:ext cx="39688" cy="65088"/>
            </a:xfrm>
            <a:custGeom>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b="b" l="0" r="r" t="0"/>
              <a:pathLst>
                <a:path h="123" w="7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0" name="Freeform 822"/>
            <p:cNvSpPr/>
            <p:nvPr/>
          </p:nvSpPr>
          <p:spPr bwMode="auto">
            <a:xfrm>
              <a:off x="6462713" y="1366838"/>
              <a:ext cx="34925" cy="50800"/>
            </a:xfrm>
            <a:custGeom>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b="b" l="0" r="r" t="0"/>
              <a:pathLst>
                <a:path h="97" w="6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1" name="Freeform 823"/>
            <p:cNvSpPr/>
            <p:nvPr/>
          </p:nvSpPr>
          <p:spPr bwMode="auto">
            <a:xfrm>
              <a:off x="6569075" y="1604963"/>
              <a:ext cx="28575" cy="68263"/>
            </a:xfrm>
            <a:custGeom>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b="b" l="0" r="r" t="0"/>
              <a:pathLst>
                <a:path h="129" w="54">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2" name="Freeform 824"/>
            <p:cNvSpPr/>
            <p:nvPr/>
          </p:nvSpPr>
          <p:spPr bwMode="auto">
            <a:xfrm>
              <a:off x="6619875" y="1614488"/>
              <a:ext cx="25400" cy="44450"/>
            </a:xfrm>
            <a:custGeom>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b="b" l="0" r="r" t="0"/>
              <a:pathLst>
                <a:path h="86" w="48">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3" name="Freeform 825"/>
            <p:cNvSpPr/>
            <p:nvPr/>
          </p:nvSpPr>
          <p:spPr bwMode="auto">
            <a:xfrm>
              <a:off x="6659563" y="1624013"/>
              <a:ext cx="28575" cy="46038"/>
            </a:xfrm>
            <a:custGeom>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b="b" l="0" r="r" t="0"/>
              <a:pathLst>
                <a:path h="85" w="52">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4" name="Freeform 826"/>
            <p:cNvSpPr/>
            <p:nvPr/>
          </p:nvSpPr>
          <p:spPr bwMode="auto">
            <a:xfrm>
              <a:off x="6746875" y="1463675"/>
              <a:ext cx="23813" cy="41275"/>
            </a:xfrm>
            <a:custGeom>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b="b" l="0" r="r" t="0"/>
              <a:pathLst>
                <a:path h="79" w="46">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5" name="Freeform 827"/>
            <p:cNvSpPr/>
            <p:nvPr/>
          </p:nvSpPr>
          <p:spPr bwMode="auto">
            <a:xfrm>
              <a:off x="6792913" y="1493838"/>
              <a:ext cx="9525" cy="7938"/>
            </a:xfrm>
            <a:custGeom>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b="b" l="0" r="r" t="0"/>
              <a:pathLst>
                <a:path h="16" w="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6" name="Freeform 828"/>
            <p:cNvSpPr>
              <a:spLocks noEditPoints="1"/>
            </p:cNvSpPr>
            <p:nvPr/>
          </p:nvSpPr>
          <p:spPr bwMode="auto">
            <a:xfrm>
              <a:off x="6208713" y="1243013"/>
              <a:ext cx="706438" cy="620713"/>
            </a:xfrm>
            <a:custGeom>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b="b" l="0" r="r" t="0"/>
              <a:pathLst>
                <a:path h="1175" w="1336">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7" name="Freeform 829"/>
            <p:cNvSpPr/>
            <p:nvPr/>
          </p:nvSpPr>
          <p:spPr bwMode="auto">
            <a:xfrm>
              <a:off x="6411913" y="1501775"/>
              <a:ext cx="71438" cy="65088"/>
            </a:xfrm>
            <a:custGeom>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b="b" l="0" r="r" t="0"/>
              <a:pathLst>
                <a:path h="123" w="134">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8" name="Freeform 830"/>
            <p:cNvSpPr/>
            <p:nvPr/>
          </p:nvSpPr>
          <p:spPr bwMode="auto">
            <a:xfrm>
              <a:off x="6535738" y="1511300"/>
              <a:ext cx="63500" cy="57150"/>
            </a:xfrm>
            <a:custGeom>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b="b" l="0" r="r" t="0"/>
              <a:pathLst>
                <a:path h="110" w="12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29" name="Freeform 831"/>
            <p:cNvSpPr/>
            <p:nvPr/>
          </p:nvSpPr>
          <p:spPr bwMode="auto">
            <a:xfrm>
              <a:off x="6656388" y="1506538"/>
              <a:ext cx="73025" cy="68263"/>
            </a:xfrm>
            <a:custGeom>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b="b" l="0" r="r" t="0"/>
              <a:pathLst>
                <a:path h="128" w="139">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grpSp>
      <p:sp>
        <p:nvSpPr>
          <p:cNvPr id="30" name="PA_chenying0907 29"/>
          <p:cNvSpPr/>
          <p:nvPr>
            <p:custDataLst>
              <p:tags r:id="rId4"/>
            </p:custDataLst>
          </p:nvPr>
        </p:nvSpPr>
        <p:spPr>
          <a:xfrm>
            <a:off x="4765172" y="3311472"/>
            <a:ext cx="3691145" cy="1310640"/>
          </a:xfrm>
          <a:prstGeom prst="rect">
            <a:avLst/>
          </a:prstGeom>
        </p:spPr>
        <p:txBody>
          <a:bodyPr wrap="square">
            <a:spAutoFit/>
          </a:bodyPr>
          <a:lstStyle/>
          <a:p>
            <a:pPr>
              <a:lnSpc>
                <a:spcPct val="200000"/>
              </a:lnSpc>
            </a:pPr>
            <a:r>
              <a:rPr altLang="en-US" lang="zh-CN" sz="100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p>
        </p:txBody>
      </p:sp>
      <p:sp>
        <p:nvSpPr>
          <p:cNvPr id="32" name="PA_chenying0907 7"/>
          <p:cNvSpPr txBox="1">
            <a:spLocks noChangeArrowheads="1"/>
          </p:cNvSpPr>
          <p:nvPr>
            <p:custDataLst>
              <p:tags r:id="rId5"/>
            </p:custDataLst>
          </p:nvPr>
        </p:nvSpPr>
        <p:spPr bwMode="auto">
          <a:xfrm>
            <a:off x="5551042" y="1018373"/>
            <a:ext cx="3917502"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4000">
                <a:latin charset="-122" pitchFamily="50" typeface="造字工房丁丁（非商用）常规体"/>
                <a:ea charset="-122" pitchFamily="50" typeface="造字工房丁丁（非商用）常规体"/>
                <a:cs typeface="+mn-ea"/>
                <a:sym typeface="+mn-lt"/>
              </a:rPr>
              <a:t>请在此添加您的标题</a:t>
            </a:r>
          </a:p>
        </p:txBody>
      </p:sp>
      <p:sp>
        <p:nvSpPr>
          <p:cNvPr id="33" name="PA_chenying0907 5"/>
          <p:cNvSpPr txBox="1"/>
          <p:nvPr>
            <p:custDataLst>
              <p:tags r:id="rId6"/>
            </p:custDataLst>
          </p:nvPr>
        </p:nvSpPr>
        <p:spPr>
          <a:xfrm>
            <a:off x="6339090" y="912539"/>
            <a:ext cx="1954530" cy="213360"/>
          </a:xfrm>
          <a:prstGeom prst="rect">
            <a:avLst/>
          </a:prstGeom>
          <a:noFill/>
        </p:spPr>
        <p:txBody>
          <a:bodyPr rtlCol="0" wrap="none">
            <a:spAutoFit/>
          </a:bodyPr>
          <a:lstStyle/>
          <a:p>
            <a:r>
              <a:rPr altLang="zh-CN" lang="en-US" sz="800">
                <a:cs typeface="+mn-ea"/>
                <a:sym typeface="+mn-lt"/>
              </a:rPr>
              <a:t>MICROSOFT POWERPOINT MY 2017</a:t>
            </a:r>
          </a:p>
        </p:txBody>
      </p:sp>
      <p:pic>
        <p:nvPicPr>
          <p:cNvPr id="34" name="PA_图片 33"/>
          <p:cNvPicPr>
            <a:picLocks noChangeAspect="1"/>
          </p:cNvPicPr>
          <p:nvPr>
            <p:custDataLst>
              <p:tags r:id="rId8"/>
            </p:custDataLst>
          </p:nvPr>
        </p:nvPicPr>
        <p:blipFill>
          <a:blip r:embed="rId7">
            <a:extLst>
              <a:ext uri="{28A0092B-C50C-407E-A947-70E740481C1C}">
                <a14:useLocalDpi val="0"/>
              </a:ext>
            </a:extLst>
          </a:blip>
          <a:stretch>
            <a:fillRect/>
          </a:stretch>
        </p:blipFill>
        <p:spPr>
          <a:xfrm>
            <a:off x="4272880" y="-13693"/>
            <a:ext cx="2204317" cy="1609191"/>
          </a:xfrm>
          <a:prstGeom prst="rect">
            <a:avLst/>
          </a:prstGeom>
        </p:spPr>
      </p:pic>
      <p:sp>
        <p:nvSpPr>
          <p:cNvPr id="35" name="PA_chenying0907 5"/>
          <p:cNvSpPr txBox="1"/>
          <p:nvPr>
            <p:custDataLst>
              <p:tags r:id="rId9"/>
            </p:custDataLst>
          </p:nvPr>
        </p:nvSpPr>
        <p:spPr>
          <a:xfrm>
            <a:off x="5048079" y="2001337"/>
            <a:ext cx="3417137" cy="1066800"/>
          </a:xfrm>
          <a:prstGeom prst="rect">
            <a:avLst/>
          </a:prstGeom>
          <a:noFill/>
        </p:spPr>
        <p:txBody>
          <a:bodyPr rtlCol="0" wrap="square">
            <a:spAutoFit/>
          </a:bodyPr>
          <a:lstStyle/>
          <a:p>
            <a:pPr>
              <a:lnSpc>
                <a:spcPct val="200000"/>
              </a:lnSpc>
            </a:pPr>
            <a:r>
              <a:rPr altLang="zh-CN" lang="en-US" sz="800">
                <a:cs typeface="+mn-ea"/>
                <a:sym typeface="+mn-lt"/>
              </a:rPr>
              <a:t>CHUANGYI SHOUHUI SHANGWU MICROSOFT POWERPOINT MY 2017QINGZAI ZHELI SHUYU WENZI BIAOTICHUANGYI SHOUHUI SHANGWU MICROSOFT POWERPOINT MY 2017QINGZAI ZHELI SHUYU WENZI </a:t>
            </a:r>
          </a:p>
        </p:txBody>
      </p:sp>
    </p:spTree>
    <p:extLst>
      <p:ext uri="{BB962C8B-B14F-4D97-AF65-F5344CB8AC3E}">
        <p14:creationId val="112329306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339"/>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30"/>
                                        </p:tgtEl>
                                        <p:attrNameLst>
                                          <p:attrName>style.visibility</p:attrName>
                                        </p:attrNameLst>
                                      </p:cBhvr>
                                      <p:to>
                                        <p:strVal val="visible"/>
                                      </p:to>
                                    </p:set>
                                    <p:animEffect filter="fade" transition="in">
                                      <p:cBhvr>
                                        <p:cTn dur="500" id="10"/>
                                        <p:tgtEl>
                                          <p:spTgt spid="30"/>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32"/>
                                        </p:tgtEl>
                                        <p:attrNameLst>
                                          <p:attrName>style.visibility</p:attrName>
                                        </p:attrNameLst>
                                      </p:cBhvr>
                                      <p:to>
                                        <p:strVal val="visible"/>
                                      </p:to>
                                    </p:set>
                                    <p:animEffect filter="fade" transition="in">
                                      <p:cBhvr>
                                        <p:cTn dur="500" id="13"/>
                                        <p:tgtEl>
                                          <p:spTgt spid="32"/>
                                        </p:tgtEl>
                                      </p:cBhvr>
                                    </p:animEffect>
                                  </p:childTnLst>
                                </p:cTn>
                              </p:par>
                              <p:par>
                                <p:cTn fill="hold" grpId="0" id="14" nodeType="withEffect" presetClass="entr" presetID="10" presetSubtype="0">
                                  <p:stCondLst>
                                    <p:cond delay="1420"/>
                                  </p:stCondLst>
                                  <p:childTnLst>
                                    <p:set>
                                      <p:cBhvr>
                                        <p:cTn dur="1" fill="hold" id="15">
                                          <p:stCondLst>
                                            <p:cond delay="0"/>
                                          </p:stCondLst>
                                        </p:cTn>
                                        <p:tgtEl>
                                          <p:spTgt spid="33"/>
                                        </p:tgtEl>
                                        <p:attrNameLst>
                                          <p:attrName>style.visibility</p:attrName>
                                        </p:attrNameLst>
                                      </p:cBhvr>
                                      <p:to>
                                        <p:strVal val="visible"/>
                                      </p:to>
                                    </p:set>
                                    <p:animEffect filter="fade" transition="in">
                                      <p:cBhvr>
                                        <p:cTn dur="500" id="16"/>
                                        <p:tgtEl>
                                          <p:spTgt spid="33"/>
                                        </p:tgtEl>
                                      </p:cBhvr>
                                    </p:animEffect>
                                  </p:childTnLst>
                                </p:cTn>
                              </p:par>
                              <p:par>
                                <p:cTn fill="hold" id="17" nodeType="withEffect" presetClass="entr" presetID="10" presetSubtype="0">
                                  <p:stCondLst>
                                    <p:cond delay="1762"/>
                                  </p:stCondLst>
                                  <p:childTnLst>
                                    <p:set>
                                      <p:cBhvr>
                                        <p:cTn dur="1" fill="hold" id="18">
                                          <p:stCondLst>
                                            <p:cond delay="0"/>
                                          </p:stCondLst>
                                        </p:cTn>
                                        <p:tgtEl>
                                          <p:spTgt spid="34"/>
                                        </p:tgtEl>
                                        <p:attrNameLst>
                                          <p:attrName>style.visibility</p:attrName>
                                        </p:attrNameLst>
                                      </p:cBhvr>
                                      <p:to>
                                        <p:strVal val="visible"/>
                                      </p:to>
                                    </p:set>
                                    <p:animEffect filter="fade" transition="in">
                                      <p:cBhvr>
                                        <p:cTn dur="500" id="19"/>
                                        <p:tgtEl>
                                          <p:spTgt spid="34"/>
                                        </p:tgtEl>
                                      </p:cBhvr>
                                    </p:animEffect>
                                  </p:childTnLst>
                                </p:cTn>
                              </p:par>
                              <p:par>
                                <p:cTn fill="hold" grpId="0" id="20" nodeType="withEffect" presetClass="entr" presetID="10" presetSubtype="0">
                                  <p:stCondLst>
                                    <p:cond delay="2068"/>
                                  </p:stCondLst>
                                  <p:childTnLst>
                                    <p:set>
                                      <p:cBhvr>
                                        <p:cTn dur="1" fill="hold" id="21">
                                          <p:stCondLst>
                                            <p:cond delay="0"/>
                                          </p:stCondLst>
                                        </p:cTn>
                                        <p:tgtEl>
                                          <p:spTgt spid="35"/>
                                        </p:tgtEl>
                                        <p:attrNameLst>
                                          <p:attrName>style.visibility</p:attrName>
                                        </p:attrNameLst>
                                      </p:cBhvr>
                                      <p:to>
                                        <p:strVal val="visible"/>
                                      </p:to>
                                    </p:set>
                                    <p:animEffect filter="fade" transition="in">
                                      <p:cBhvr>
                                        <p:cTn dur="500" id="22"/>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2"/>
      <p:bldP grpId="0" spid="33"/>
      <p:bldP grpId="0" spid="3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7e93c974ff66d133c365db9ace9cf37c.png" id="2050" name="PA_图片 2"/>
          <p:cNvPicPr>
            <a:picLocks noChangeArrowheads="1" noChangeAspect="1"/>
          </p:cNvPicPr>
          <p:nvPr>
            <p:custDataLst>
              <p:tags r:id="rId4"/>
            </p:custDataLst>
          </p:nvPr>
        </p:nvPicPr>
        <p:blipFill>
          <a:blip r:embed="rId3">
            <a:extLst>
              <a:ext uri="{28A0092B-C50C-407E-A947-70E740481C1C}">
                <a14:useLocalDpi val="0"/>
              </a:ext>
            </a:extLst>
          </a:blip>
          <a:stretch>
            <a:fillRect/>
          </a:stretch>
        </p:blipFill>
        <p:spPr bwMode="auto">
          <a:xfrm>
            <a:off x="2627784" y="483518"/>
            <a:ext cx="3744416" cy="4416861"/>
          </a:xfrm>
          <a:prstGeom prst="rect">
            <a:avLst/>
          </a:prstGeom>
          <a:noFill/>
          <a:extLst>
            <a:ext uri="{909E8E84-426E-40DD-AFC4-6F175D3DCCD1}">
              <a14:hiddenFill>
                <a:solidFill>
                  <a:srgbClr val="FFFFFF"/>
                </a:solidFill>
              </a14:hiddenFill>
            </a:ext>
          </a:extLst>
        </p:spPr>
      </p:pic>
      <p:sp>
        <p:nvSpPr>
          <p:cNvPr id="6" name="PA_chenying0907 29"/>
          <p:cNvSpPr txBox="1"/>
          <p:nvPr>
            <p:custDataLst>
              <p:tags r:id="rId5"/>
            </p:custDataLst>
          </p:nvPr>
        </p:nvSpPr>
        <p:spPr>
          <a:xfrm>
            <a:off x="3851920" y="2045617"/>
            <a:ext cx="1780641" cy="944880"/>
          </a:xfrm>
          <a:prstGeom prst="rect">
            <a:avLst/>
          </a:prstGeom>
          <a:noFill/>
        </p:spPr>
        <p:txBody>
          <a:bodyPr rtlCol="0" wrap="square">
            <a:spAutoFit/>
          </a:bodyPr>
          <a:lstStyle/>
          <a:p>
            <a:r>
              <a:rPr altLang="zh-CN" lang="en-US" sz="2800">
                <a:latin charset="-122" pitchFamily="50" typeface="造字工房丁丁（非商用）常规体"/>
                <a:ea charset="-122" pitchFamily="50" typeface="造字工房丁丁（非商用）常规体"/>
                <a:cs typeface="+mn-ea"/>
                <a:sym typeface="+mn-lt"/>
              </a:rPr>
              <a:t>POWERPOINT</a:t>
            </a:r>
          </a:p>
        </p:txBody>
      </p:sp>
      <p:sp>
        <p:nvSpPr>
          <p:cNvPr id="7" name="PA_chenying0907 29"/>
          <p:cNvSpPr txBox="1"/>
          <p:nvPr>
            <p:custDataLst>
              <p:tags r:id="rId6"/>
            </p:custDataLst>
          </p:nvPr>
        </p:nvSpPr>
        <p:spPr>
          <a:xfrm>
            <a:off x="4008760" y="2211710"/>
            <a:ext cx="1780641" cy="2286000"/>
          </a:xfrm>
          <a:prstGeom prst="rect">
            <a:avLst/>
          </a:prstGeom>
          <a:noFill/>
        </p:spPr>
        <p:txBody>
          <a:bodyPr rtlCol="0" wrap="square">
            <a:spAutoFit/>
          </a:bodyPr>
          <a:lstStyle/>
          <a:p>
            <a:r>
              <a:rPr altLang="zh-CN" lang="en-US" smtClean="0" sz="7200">
                <a:latin charset="-122" pitchFamily="50" typeface="造字工房丁丁（非商用）常规体"/>
                <a:ea charset="-122" pitchFamily="50" typeface="造字工房丁丁（非商用）常规体"/>
                <a:cs typeface="+mn-ea"/>
                <a:sym typeface="+mn-lt"/>
              </a:rPr>
              <a:t>2020</a:t>
            </a:r>
          </a:p>
        </p:txBody>
      </p:sp>
      <p:sp>
        <p:nvSpPr>
          <p:cNvPr id="8" name="PA_chenying0907 7"/>
          <p:cNvSpPr/>
          <p:nvPr>
            <p:custDataLst>
              <p:tags r:id="rId7"/>
            </p:custDataLst>
          </p:nvPr>
        </p:nvSpPr>
        <p:spPr>
          <a:xfrm>
            <a:off x="708816" y="2628912"/>
            <a:ext cx="1774926" cy="50292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9" name="PA_chenying0907 29"/>
          <p:cNvSpPr txBox="1"/>
          <p:nvPr>
            <p:custDataLst>
              <p:tags r:id="rId8"/>
            </p:custDataLst>
          </p:nvPr>
        </p:nvSpPr>
        <p:spPr>
          <a:xfrm>
            <a:off x="708816" y="2085131"/>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
        <p:nvSpPr>
          <p:cNvPr id="10" name="PA_chenying0907 9"/>
          <p:cNvSpPr/>
          <p:nvPr>
            <p:custDataLst>
              <p:tags r:id="rId9"/>
            </p:custDataLst>
          </p:nvPr>
        </p:nvSpPr>
        <p:spPr>
          <a:xfrm>
            <a:off x="6588223" y="2631243"/>
            <a:ext cx="1774926" cy="50292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11" name="PA_chenying0907 29"/>
          <p:cNvSpPr txBox="1"/>
          <p:nvPr>
            <p:custDataLst>
              <p:tags r:id="rId10"/>
            </p:custDataLst>
          </p:nvPr>
        </p:nvSpPr>
        <p:spPr>
          <a:xfrm>
            <a:off x="6588223" y="2087462"/>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Tree>
    <p:extLst>
      <p:ext uri="{BB962C8B-B14F-4D97-AF65-F5344CB8AC3E}">
        <p14:creationId val="125475817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339"/>
                                  </p:stCondLst>
                                  <p:childTnLst>
                                    <p:set>
                                      <p:cBhvr>
                                        <p:cTn dur="1" fill="hold" id="6">
                                          <p:stCondLst>
                                            <p:cond delay="0"/>
                                          </p:stCondLst>
                                        </p:cTn>
                                        <p:tgtEl>
                                          <p:spTgt spid="2050"/>
                                        </p:tgtEl>
                                        <p:attrNameLst>
                                          <p:attrName>style.visibility</p:attrName>
                                        </p:attrNameLst>
                                      </p:cBhvr>
                                      <p:to>
                                        <p:strVal val="visible"/>
                                      </p:to>
                                    </p:set>
                                    <p:animEffect filter="fade" transition="in">
                                      <p:cBhvr>
                                        <p:cTn dur="500" id="7"/>
                                        <p:tgtEl>
                                          <p:spTgt spid="2050"/>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6"/>
                                        </p:tgtEl>
                                        <p:attrNameLst>
                                          <p:attrName>style.visibility</p:attrName>
                                        </p:attrNameLst>
                                      </p:cBhvr>
                                      <p:to>
                                        <p:strVal val="visible"/>
                                      </p:to>
                                    </p:set>
                                    <p:animEffect filter="fade" transition="in">
                                      <p:cBhvr>
                                        <p:cTn dur="500" id="10"/>
                                        <p:tgtEl>
                                          <p:spTgt spid="6"/>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7"/>
                                        </p:tgtEl>
                                        <p:attrNameLst>
                                          <p:attrName>style.visibility</p:attrName>
                                        </p:attrNameLst>
                                      </p:cBhvr>
                                      <p:to>
                                        <p:strVal val="visible"/>
                                      </p:to>
                                    </p:set>
                                    <p:animEffect filter="fade" transition="in">
                                      <p:cBhvr>
                                        <p:cTn dur="500" id="13"/>
                                        <p:tgtEl>
                                          <p:spTgt spid="7"/>
                                        </p:tgtEl>
                                      </p:cBhvr>
                                    </p:animEffect>
                                  </p:childTnLst>
                                </p:cTn>
                              </p:par>
                              <p:par>
                                <p:cTn fill="hold" grpId="0" id="14" nodeType="withEffect" presetClass="entr" presetID="10" presetSubtype="0">
                                  <p:stCondLst>
                                    <p:cond delay="1420"/>
                                  </p:stCondLst>
                                  <p:childTnLst>
                                    <p:set>
                                      <p:cBhvr>
                                        <p:cTn dur="1" fill="hold" id="15">
                                          <p:stCondLst>
                                            <p:cond delay="0"/>
                                          </p:stCondLst>
                                        </p:cTn>
                                        <p:tgtEl>
                                          <p:spTgt spid="8"/>
                                        </p:tgtEl>
                                        <p:attrNameLst>
                                          <p:attrName>style.visibility</p:attrName>
                                        </p:attrNameLst>
                                      </p:cBhvr>
                                      <p:to>
                                        <p:strVal val="visible"/>
                                      </p:to>
                                    </p:set>
                                    <p:animEffect filter="fade" transition="in">
                                      <p:cBhvr>
                                        <p:cTn dur="500" id="16"/>
                                        <p:tgtEl>
                                          <p:spTgt spid="8"/>
                                        </p:tgtEl>
                                      </p:cBhvr>
                                    </p:animEffect>
                                  </p:childTnLst>
                                </p:cTn>
                              </p:par>
                              <p:par>
                                <p:cTn fill="hold" grpId="0" id="17" nodeType="withEffect" presetClass="entr" presetID="10" presetSubtype="0">
                                  <p:stCondLst>
                                    <p:cond delay="1762"/>
                                  </p:stCondLst>
                                  <p:childTnLst>
                                    <p:set>
                                      <p:cBhvr>
                                        <p:cTn dur="1" fill="hold" id="18">
                                          <p:stCondLst>
                                            <p:cond delay="0"/>
                                          </p:stCondLst>
                                        </p:cTn>
                                        <p:tgtEl>
                                          <p:spTgt spid="9"/>
                                        </p:tgtEl>
                                        <p:attrNameLst>
                                          <p:attrName>style.visibility</p:attrName>
                                        </p:attrNameLst>
                                      </p:cBhvr>
                                      <p:to>
                                        <p:strVal val="visible"/>
                                      </p:to>
                                    </p:set>
                                    <p:animEffect filter="fade" transition="in">
                                      <p:cBhvr>
                                        <p:cTn dur="500" id="19"/>
                                        <p:tgtEl>
                                          <p:spTgt spid="9"/>
                                        </p:tgtEl>
                                      </p:cBhvr>
                                    </p:animEffect>
                                  </p:childTnLst>
                                </p:cTn>
                              </p:par>
                              <p:par>
                                <p:cTn fill="hold" grpId="0" id="20" nodeType="withEffect" presetClass="entr" presetID="10" presetSubtype="0">
                                  <p:stCondLst>
                                    <p:cond delay="2068"/>
                                  </p:stCondLst>
                                  <p:childTnLst>
                                    <p:set>
                                      <p:cBhvr>
                                        <p:cTn dur="1" fill="hold" id="21">
                                          <p:stCondLst>
                                            <p:cond delay="0"/>
                                          </p:stCondLst>
                                        </p:cTn>
                                        <p:tgtEl>
                                          <p:spTgt spid="10"/>
                                        </p:tgtEl>
                                        <p:attrNameLst>
                                          <p:attrName>style.visibility</p:attrName>
                                        </p:attrNameLst>
                                      </p:cBhvr>
                                      <p:to>
                                        <p:strVal val="visible"/>
                                      </p:to>
                                    </p:set>
                                    <p:animEffect filter="fade" transition="in">
                                      <p:cBhvr>
                                        <p:cTn dur="500" id="22"/>
                                        <p:tgtEl>
                                          <p:spTgt spid="10"/>
                                        </p:tgtEl>
                                      </p:cBhvr>
                                    </p:animEffect>
                                  </p:childTnLst>
                                </p:cTn>
                              </p:par>
                            </p:childTnLst>
                          </p:cTn>
                        </p:par>
                        <p:par>
                          <p:cTn fill="hold" id="23" nodeType="afterGroup">
                            <p:stCondLst>
                              <p:cond delay="2568"/>
                            </p:stCondLst>
                            <p:childTnLst>
                              <p:par>
                                <p:cTn fill="hold" grpId="0" id="24" nodeType="afterEffect" presetClass="entr" presetID="10" presetSubtype="0">
                                  <p:stCondLst>
                                    <p:cond delay="339"/>
                                  </p:stCondLst>
                                  <p:childTnLst>
                                    <p:set>
                                      <p:cBhvr>
                                        <p:cTn dur="1" fill="hold" id="25">
                                          <p:stCondLst>
                                            <p:cond delay="0"/>
                                          </p:stCondLst>
                                        </p:cTn>
                                        <p:tgtEl>
                                          <p:spTgt spid="11"/>
                                        </p:tgtEl>
                                        <p:attrNameLst>
                                          <p:attrName>style.visibility</p:attrName>
                                        </p:attrNameLst>
                                      </p:cBhvr>
                                      <p:to>
                                        <p:strVal val="visible"/>
                                      </p:to>
                                    </p:set>
                                    <p:animEffect filter="fade" transition="in">
                                      <p:cBhvr>
                                        <p:cTn dur="500" id="26"/>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2" name="PA_组合 41"/>
          <p:cNvGrpSpPr/>
          <p:nvPr>
            <p:custDataLst>
              <p:tags r:id="rId3"/>
            </p:custDataLst>
          </p:nvPr>
        </p:nvGrpSpPr>
        <p:grpSpPr>
          <a:xfrm>
            <a:off x="4860032" y="1292318"/>
            <a:ext cx="3271163" cy="3079632"/>
            <a:chOff x="4119563" y="2125663"/>
            <a:chExt cx="3768725" cy="3548062"/>
          </a:xfrm>
          <a:noFill/>
        </p:grpSpPr>
        <p:sp>
          <p:nvSpPr>
            <p:cNvPr id="43" name="椭圆 31"/>
            <p:cNvSpPr/>
            <p:nvPr/>
          </p:nvSpPr>
          <p:spPr>
            <a:xfrm>
              <a:off x="4119563" y="2166938"/>
              <a:ext cx="1260475" cy="123983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cap="rnd" w="25400">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cs typeface="+mn-ea"/>
                <a:sym typeface="+mn-lt"/>
              </a:endParaRPr>
            </a:p>
          </p:txBody>
        </p:sp>
        <p:sp>
          <p:nvSpPr>
            <p:cNvPr id="44" name="椭圆 31"/>
            <p:cNvSpPr/>
            <p:nvPr/>
          </p:nvSpPr>
          <p:spPr>
            <a:xfrm>
              <a:off x="6629400" y="2125663"/>
              <a:ext cx="1258888" cy="123983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cap="rnd" w="25400">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cs typeface="+mn-ea"/>
                <a:sym typeface="+mn-lt"/>
              </a:endParaRPr>
            </a:p>
          </p:txBody>
        </p:sp>
        <p:sp>
          <p:nvSpPr>
            <p:cNvPr id="45" name="椭圆 31"/>
            <p:cNvSpPr/>
            <p:nvPr/>
          </p:nvSpPr>
          <p:spPr>
            <a:xfrm>
              <a:off x="6629400" y="4433888"/>
              <a:ext cx="1258888" cy="123983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cap="rnd" w="25400">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cs typeface="+mn-ea"/>
                <a:sym typeface="+mn-lt"/>
              </a:endParaRPr>
            </a:p>
          </p:txBody>
        </p:sp>
        <p:sp>
          <p:nvSpPr>
            <p:cNvPr id="46" name="椭圆 31"/>
            <p:cNvSpPr/>
            <p:nvPr/>
          </p:nvSpPr>
          <p:spPr>
            <a:xfrm>
              <a:off x="4119563" y="4433888"/>
              <a:ext cx="1260475" cy="123983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cap="rnd" w="25400">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cs typeface="+mn-ea"/>
                <a:sym typeface="+mn-lt"/>
              </a:endParaRPr>
            </a:p>
          </p:txBody>
        </p:sp>
        <p:sp>
          <p:nvSpPr>
            <p:cNvPr id="47" name="任意多边形 46"/>
            <p:cNvSpPr/>
            <p:nvPr/>
          </p:nvSpPr>
          <p:spPr>
            <a:xfrm rot="5400000">
              <a:off x="6844507" y="3866356"/>
              <a:ext cx="893762" cy="66675"/>
            </a:xfrm>
            <a:custGeom>
              <a:gdLst>
                <a:gd fmla="*/ 0 w 3762531" name="connsiteX0"/>
                <a:gd fmla="*/ 14990 h 14990" name="connsiteY0"/>
                <a:gd fmla="*/ 59961 w 3762531" name="connsiteX1"/>
                <a:gd fmla="*/ 14990 h 14990" name="connsiteY1"/>
                <a:gd fmla="*/ 3762531 w 3762531" name="connsiteX2"/>
                <a:gd fmla="*/ 0 h 14990" name="connsiteY2"/>
                <a:gd fmla="*/ 0 w 3762531" name="connsiteX0-1"/>
                <a:gd fmla="*/ 43546 h 43546" name="connsiteY0-2"/>
                <a:gd fmla="*/ 59961 w 3762531" name="connsiteX1-3"/>
                <a:gd fmla="*/ 43546 h 43546" name="connsiteY1-4"/>
                <a:gd fmla="*/ 3762531 w 3762531" name="connsiteX2-5"/>
                <a:gd fmla="*/ 28556 h 43546" name="connsiteY2-6"/>
                <a:gd fmla="*/ 0 w 3762531" name="connsiteX0-7"/>
                <a:gd fmla="*/ 14990 h 14990" name="connsiteY0-8"/>
                <a:gd fmla="*/ 3762531 w 3762531" name="connsiteX1-9"/>
                <a:gd fmla="*/ 0 h 14990" name="connsiteY1-10"/>
                <a:gd fmla="*/ 0 w 3762531" name="connsiteX0-11"/>
                <a:gd fmla="*/ 38567 h 38567" name="connsiteY0-12"/>
                <a:gd fmla="*/ 3762531 w 3762531" name="connsiteX1-13"/>
                <a:gd fmla="*/ 23577 h 38567" name="connsiteY1-14"/>
                <a:gd fmla="*/ 0 w 3762531" name="connsiteX0-15"/>
                <a:gd fmla="*/ 76223 h 76223" name="connsiteY0-16"/>
                <a:gd fmla="*/ 3762531 w 3762531" name="connsiteX1-17"/>
                <a:gd fmla="*/ 61233 h 76223" name="connsiteY1-18"/>
                <a:gd fmla="*/ 0 w 3762531" name="connsiteX0-19"/>
                <a:gd fmla="*/ 86371 h 86371" name="connsiteY0-20"/>
                <a:gd fmla="*/ 3762531 w 3762531" name="connsiteX1-21"/>
                <a:gd fmla="*/ 71381 h 86371" name="connsiteY1-22"/>
              </a:gdLst>
              <a:cxnLst>
                <a:cxn ang="0">
                  <a:pos x="connsiteX0-19" y="connsiteY0-20"/>
                </a:cxn>
                <a:cxn ang="0">
                  <a:pos x="connsiteX1-21" y="connsiteY1-22"/>
                </a:cxn>
              </a:cxnLst>
              <a:rect b="b" l="l" r="r" t="t"/>
              <a:pathLst>
                <a:path h="86371" w="3762530">
                  <a:moveTo>
                    <a:pt x="0" y="86371"/>
                  </a:moveTo>
                  <a:cubicBezTo>
                    <a:pt x="1239187" y="-23557"/>
                    <a:pt x="2508354" y="-28553"/>
                    <a:pt x="3762531" y="71381"/>
                  </a:cubicBezTo>
                </a:path>
              </a:pathLst>
            </a:custGeom>
            <a:grpFill/>
            <a:ln cap="rnd" w="25400">
              <a:solidFill>
                <a:schemeClr val="tx1">
                  <a:lumMod val="65000"/>
                  <a:lumOff val="35000"/>
                </a:schemeClr>
              </a:solidFill>
              <a:round/>
              <a:headEnd len="lg" type="arrow" w="med"/>
              <a:tailEnd len="lg" type="arrow" w="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cs typeface="+mn-ea"/>
                <a:sym typeface="+mn-lt"/>
              </a:endParaRPr>
            </a:p>
          </p:txBody>
        </p:sp>
        <p:sp>
          <p:nvSpPr>
            <p:cNvPr id="48" name="任意多边形 47"/>
            <p:cNvSpPr/>
            <p:nvPr/>
          </p:nvSpPr>
          <p:spPr>
            <a:xfrm rot="16200000">
              <a:off x="4270375" y="3887788"/>
              <a:ext cx="893763" cy="65087"/>
            </a:xfrm>
            <a:custGeom>
              <a:gdLst>
                <a:gd fmla="*/ 0 w 3762531" name="connsiteX0"/>
                <a:gd fmla="*/ 14990 h 14990" name="connsiteY0"/>
                <a:gd fmla="*/ 59961 w 3762531" name="connsiteX1"/>
                <a:gd fmla="*/ 14990 h 14990" name="connsiteY1"/>
                <a:gd fmla="*/ 3762531 w 3762531" name="connsiteX2"/>
                <a:gd fmla="*/ 0 h 14990" name="connsiteY2"/>
                <a:gd fmla="*/ 0 w 3762531" name="connsiteX0-1"/>
                <a:gd fmla="*/ 43546 h 43546" name="connsiteY0-2"/>
                <a:gd fmla="*/ 59961 w 3762531" name="connsiteX1-3"/>
                <a:gd fmla="*/ 43546 h 43546" name="connsiteY1-4"/>
                <a:gd fmla="*/ 3762531 w 3762531" name="connsiteX2-5"/>
                <a:gd fmla="*/ 28556 h 43546" name="connsiteY2-6"/>
                <a:gd fmla="*/ 0 w 3762531" name="connsiteX0-7"/>
                <a:gd fmla="*/ 14990 h 14990" name="connsiteY0-8"/>
                <a:gd fmla="*/ 3762531 w 3762531" name="connsiteX1-9"/>
                <a:gd fmla="*/ 0 h 14990" name="connsiteY1-10"/>
                <a:gd fmla="*/ 0 w 3762531" name="connsiteX0-11"/>
                <a:gd fmla="*/ 38567 h 38567" name="connsiteY0-12"/>
                <a:gd fmla="*/ 3762531 w 3762531" name="connsiteX1-13"/>
                <a:gd fmla="*/ 23577 h 38567" name="connsiteY1-14"/>
                <a:gd fmla="*/ 0 w 3762531" name="connsiteX0-15"/>
                <a:gd fmla="*/ 76223 h 76223" name="connsiteY0-16"/>
                <a:gd fmla="*/ 3762531 w 3762531" name="connsiteX1-17"/>
                <a:gd fmla="*/ 61233 h 76223" name="connsiteY1-18"/>
                <a:gd fmla="*/ 0 w 3762531" name="connsiteX0-19"/>
                <a:gd fmla="*/ 86371 h 86371" name="connsiteY0-20"/>
                <a:gd fmla="*/ 3762531 w 3762531" name="connsiteX1-21"/>
                <a:gd fmla="*/ 71381 h 86371" name="connsiteY1-22"/>
              </a:gdLst>
              <a:cxnLst>
                <a:cxn ang="0">
                  <a:pos x="connsiteX0-19" y="connsiteY0-20"/>
                </a:cxn>
                <a:cxn ang="0">
                  <a:pos x="connsiteX1-21" y="connsiteY1-22"/>
                </a:cxn>
              </a:cxnLst>
              <a:rect b="b" l="l" r="r" t="t"/>
              <a:pathLst>
                <a:path h="86371" w="3762530">
                  <a:moveTo>
                    <a:pt x="0" y="86371"/>
                  </a:moveTo>
                  <a:cubicBezTo>
                    <a:pt x="1239187" y="-23557"/>
                    <a:pt x="2508354" y="-28553"/>
                    <a:pt x="3762531" y="71381"/>
                  </a:cubicBezTo>
                </a:path>
              </a:pathLst>
            </a:custGeom>
            <a:grpFill/>
            <a:ln cap="rnd" w="25400">
              <a:solidFill>
                <a:schemeClr val="tx1">
                  <a:lumMod val="65000"/>
                  <a:lumOff val="35000"/>
                </a:schemeClr>
              </a:solidFill>
              <a:round/>
              <a:headEnd len="lg" type="arrow" w="med"/>
              <a:tailEnd len="lg" type="arrow" w="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cs typeface="+mn-ea"/>
                <a:sym typeface="+mn-lt"/>
              </a:endParaRPr>
            </a:p>
          </p:txBody>
        </p:sp>
        <p:sp>
          <p:nvSpPr>
            <p:cNvPr id="49" name="任意多边形 48"/>
            <p:cNvSpPr/>
            <p:nvPr/>
          </p:nvSpPr>
          <p:spPr>
            <a:xfrm>
              <a:off x="5557838" y="2744788"/>
              <a:ext cx="893762" cy="66675"/>
            </a:xfrm>
            <a:custGeom>
              <a:gdLst>
                <a:gd fmla="*/ 0 w 3762531" name="connsiteX0"/>
                <a:gd fmla="*/ 14990 h 14990" name="connsiteY0"/>
                <a:gd fmla="*/ 59961 w 3762531" name="connsiteX1"/>
                <a:gd fmla="*/ 14990 h 14990" name="connsiteY1"/>
                <a:gd fmla="*/ 3762531 w 3762531" name="connsiteX2"/>
                <a:gd fmla="*/ 0 h 14990" name="connsiteY2"/>
                <a:gd fmla="*/ 0 w 3762531" name="connsiteX0-1"/>
                <a:gd fmla="*/ 43546 h 43546" name="connsiteY0-2"/>
                <a:gd fmla="*/ 59961 w 3762531" name="connsiteX1-3"/>
                <a:gd fmla="*/ 43546 h 43546" name="connsiteY1-4"/>
                <a:gd fmla="*/ 3762531 w 3762531" name="connsiteX2-5"/>
                <a:gd fmla="*/ 28556 h 43546" name="connsiteY2-6"/>
                <a:gd fmla="*/ 0 w 3762531" name="connsiteX0-7"/>
                <a:gd fmla="*/ 14990 h 14990" name="connsiteY0-8"/>
                <a:gd fmla="*/ 3762531 w 3762531" name="connsiteX1-9"/>
                <a:gd fmla="*/ 0 h 14990" name="connsiteY1-10"/>
                <a:gd fmla="*/ 0 w 3762531" name="connsiteX0-11"/>
                <a:gd fmla="*/ 38567 h 38567" name="connsiteY0-12"/>
                <a:gd fmla="*/ 3762531 w 3762531" name="connsiteX1-13"/>
                <a:gd fmla="*/ 23577 h 38567" name="connsiteY1-14"/>
                <a:gd fmla="*/ 0 w 3762531" name="connsiteX0-15"/>
                <a:gd fmla="*/ 76223 h 76223" name="connsiteY0-16"/>
                <a:gd fmla="*/ 3762531 w 3762531" name="connsiteX1-17"/>
                <a:gd fmla="*/ 61233 h 76223" name="connsiteY1-18"/>
                <a:gd fmla="*/ 0 w 3762531" name="connsiteX0-19"/>
                <a:gd fmla="*/ 86371 h 86371" name="connsiteY0-20"/>
                <a:gd fmla="*/ 3762531 w 3762531" name="connsiteX1-21"/>
                <a:gd fmla="*/ 71381 h 86371" name="connsiteY1-22"/>
              </a:gdLst>
              <a:cxnLst>
                <a:cxn ang="0">
                  <a:pos x="connsiteX0-19" y="connsiteY0-20"/>
                </a:cxn>
                <a:cxn ang="0">
                  <a:pos x="connsiteX1-21" y="connsiteY1-22"/>
                </a:cxn>
              </a:cxnLst>
              <a:rect b="b" l="l" r="r" t="t"/>
              <a:pathLst>
                <a:path h="86371" w="3762530">
                  <a:moveTo>
                    <a:pt x="0" y="86371"/>
                  </a:moveTo>
                  <a:cubicBezTo>
                    <a:pt x="1239187" y="-23557"/>
                    <a:pt x="2508354" y="-28553"/>
                    <a:pt x="3762531" y="71381"/>
                  </a:cubicBezTo>
                </a:path>
              </a:pathLst>
            </a:custGeom>
            <a:grpFill/>
            <a:ln cap="rnd" w="25400">
              <a:solidFill>
                <a:schemeClr val="tx1">
                  <a:lumMod val="65000"/>
                  <a:lumOff val="35000"/>
                </a:schemeClr>
              </a:solidFill>
              <a:round/>
              <a:headEnd len="lg" type="arrow" w="med"/>
              <a:tailEnd len="lg" type="arrow" w="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cs typeface="+mn-ea"/>
                <a:sym typeface="+mn-lt"/>
              </a:endParaRPr>
            </a:p>
          </p:txBody>
        </p:sp>
        <p:sp>
          <p:nvSpPr>
            <p:cNvPr id="50" name="任意多边形 49"/>
            <p:cNvSpPr/>
            <p:nvPr/>
          </p:nvSpPr>
          <p:spPr>
            <a:xfrm rot="10800000">
              <a:off x="5557838" y="5054600"/>
              <a:ext cx="893762" cy="65088"/>
            </a:xfrm>
            <a:custGeom>
              <a:gdLst>
                <a:gd fmla="*/ 0 w 3762531" name="connsiteX0"/>
                <a:gd fmla="*/ 14990 h 14990" name="connsiteY0"/>
                <a:gd fmla="*/ 59961 w 3762531" name="connsiteX1"/>
                <a:gd fmla="*/ 14990 h 14990" name="connsiteY1"/>
                <a:gd fmla="*/ 3762531 w 3762531" name="connsiteX2"/>
                <a:gd fmla="*/ 0 h 14990" name="connsiteY2"/>
                <a:gd fmla="*/ 0 w 3762531" name="connsiteX0-1"/>
                <a:gd fmla="*/ 43546 h 43546" name="connsiteY0-2"/>
                <a:gd fmla="*/ 59961 w 3762531" name="connsiteX1-3"/>
                <a:gd fmla="*/ 43546 h 43546" name="connsiteY1-4"/>
                <a:gd fmla="*/ 3762531 w 3762531" name="connsiteX2-5"/>
                <a:gd fmla="*/ 28556 h 43546" name="connsiteY2-6"/>
                <a:gd fmla="*/ 0 w 3762531" name="connsiteX0-7"/>
                <a:gd fmla="*/ 14990 h 14990" name="connsiteY0-8"/>
                <a:gd fmla="*/ 3762531 w 3762531" name="connsiteX1-9"/>
                <a:gd fmla="*/ 0 h 14990" name="connsiteY1-10"/>
                <a:gd fmla="*/ 0 w 3762531" name="connsiteX0-11"/>
                <a:gd fmla="*/ 38567 h 38567" name="connsiteY0-12"/>
                <a:gd fmla="*/ 3762531 w 3762531" name="connsiteX1-13"/>
                <a:gd fmla="*/ 23577 h 38567" name="connsiteY1-14"/>
                <a:gd fmla="*/ 0 w 3762531" name="connsiteX0-15"/>
                <a:gd fmla="*/ 76223 h 76223" name="connsiteY0-16"/>
                <a:gd fmla="*/ 3762531 w 3762531" name="connsiteX1-17"/>
                <a:gd fmla="*/ 61233 h 76223" name="connsiteY1-18"/>
                <a:gd fmla="*/ 0 w 3762531" name="connsiteX0-19"/>
                <a:gd fmla="*/ 86371 h 86371" name="connsiteY0-20"/>
                <a:gd fmla="*/ 3762531 w 3762531" name="connsiteX1-21"/>
                <a:gd fmla="*/ 71381 h 86371" name="connsiteY1-22"/>
              </a:gdLst>
              <a:cxnLst>
                <a:cxn ang="0">
                  <a:pos x="connsiteX0-19" y="connsiteY0-20"/>
                </a:cxn>
                <a:cxn ang="0">
                  <a:pos x="connsiteX1-21" y="connsiteY1-22"/>
                </a:cxn>
              </a:cxnLst>
              <a:rect b="b" l="l" r="r" t="t"/>
              <a:pathLst>
                <a:path h="86371" w="3762530">
                  <a:moveTo>
                    <a:pt x="0" y="86371"/>
                  </a:moveTo>
                  <a:cubicBezTo>
                    <a:pt x="1239187" y="-23557"/>
                    <a:pt x="2508354" y="-28553"/>
                    <a:pt x="3762531" y="71381"/>
                  </a:cubicBezTo>
                </a:path>
              </a:pathLst>
            </a:custGeom>
            <a:grpFill/>
            <a:ln cap="rnd" w="25400">
              <a:solidFill>
                <a:schemeClr val="tx1">
                  <a:lumMod val="65000"/>
                  <a:lumOff val="35000"/>
                </a:schemeClr>
              </a:solidFill>
              <a:round/>
              <a:headEnd len="lg" type="arrow" w="med"/>
              <a:tailEnd len="lg" type="arrow" w="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cs typeface="+mn-ea"/>
                <a:sym typeface="+mn-lt"/>
              </a:endParaRPr>
            </a:p>
          </p:txBody>
        </p:sp>
        <p:sp>
          <p:nvSpPr>
            <p:cNvPr id="51" name="chenying0907 76"/>
            <p:cNvSpPr txBox="1">
              <a:spLocks noChangeArrowheads="1"/>
            </p:cNvSpPr>
            <p:nvPr/>
          </p:nvSpPr>
          <p:spPr bwMode="auto">
            <a:xfrm>
              <a:off x="4143373" y="2903538"/>
              <a:ext cx="1214437" cy="351162"/>
            </a:xfrm>
            <a:prstGeom prst="rect">
              <a:avLst/>
            </a:prstGeom>
            <a:grpFill/>
            <a:ln>
              <a:noFill/>
            </a:ln>
            <a:extLst>
              <a:ext uri="{91240B29-F687-4F45-9708-019B960494DF}">
                <a14:hiddenLine w="9525">
                  <a:solidFill>
                    <a:srgbClr val="000000"/>
                  </a:solidFill>
                  <a:miter lim="800000"/>
                  <a:headEnd/>
                  <a:tailEnd/>
                </a14:hiddenLine>
              </a:ext>
            </a:extLst>
          </p:spPr>
          <p:txBody>
            <a:bodyPr>
              <a:spAutoFit/>
            </a:bodyPr>
            <a:lstStyle/>
            <a:p>
              <a:pPr algn="ctr"/>
              <a:r>
                <a:rPr altLang="en-US" lang="zh-CN" sz="1400">
                  <a:solidFill>
                    <a:srgbClr val="595959"/>
                  </a:solidFill>
                  <a:cs typeface="+mn-ea"/>
                  <a:sym typeface="+mn-lt"/>
                </a:rPr>
                <a:t>小标题</a:t>
              </a:r>
            </a:p>
          </p:txBody>
        </p:sp>
        <p:grpSp>
          <p:nvGrpSpPr>
            <p:cNvPr id="52" name="组合 77"/>
            <p:cNvGrpSpPr/>
            <p:nvPr/>
          </p:nvGrpSpPr>
          <p:grpSpPr>
            <a:xfrm>
              <a:off x="4460869" y="2338389"/>
              <a:ext cx="384596" cy="608517"/>
              <a:chOff x="5844088" y="2600655"/>
              <a:chExt cx="384737" cy="608488"/>
            </a:xfrm>
            <a:grpFill/>
          </p:grpSpPr>
          <p:grpSp>
            <p:nvGrpSpPr>
              <p:cNvPr id="67" name="组合 78"/>
              <p:cNvGrpSpPr/>
              <p:nvPr/>
            </p:nvGrpSpPr>
            <p:grpSpPr>
              <a:xfrm rot="8489641">
                <a:off x="6012847" y="2653470"/>
                <a:ext cx="215978" cy="555673"/>
                <a:chOff x="6011250" y="2543519"/>
                <a:chExt cx="242157" cy="623029"/>
              </a:xfrm>
              <a:grpFill/>
            </p:grpSpPr>
            <p:sp>
              <p:nvSpPr>
                <p:cNvPr id="69" name="任意多边形 68"/>
                <p:cNvSpPr/>
                <p:nvPr/>
              </p:nvSpPr>
              <p:spPr>
                <a:xfrm>
                  <a:off x="6019303" y="2543519"/>
                  <a:ext cx="217230" cy="201123"/>
                </a:xfrm>
                <a:custGeom>
                  <a:gdLst>
                    <a:gd fmla="*/ 114300 w 217195" name="connsiteX0"/>
                    <a:gd fmla="*/ 0 h 201788" name="connsiteY0"/>
                    <a:gd fmla="*/ 215900 w 217195" name="connsiteX1"/>
                    <a:gd fmla="*/ 190500 h 201788" name="connsiteY1"/>
                    <a:gd fmla="*/ 0 w 217195" name="connsiteX2"/>
                    <a:gd fmla="*/ 190500 h 201788" name="connsiteY2"/>
                    <a:gd fmla="*/ 114300 w 217195" name="connsiteX3"/>
                    <a:gd fmla="*/ 0 h 201788" name="connsiteY3"/>
                  </a:gdLst>
                  <a:cxnLst>
                    <a:cxn ang="0">
                      <a:pos x="connsiteX0" y="connsiteY0"/>
                    </a:cxn>
                    <a:cxn ang="0">
                      <a:pos x="connsiteX1" y="connsiteY1"/>
                    </a:cxn>
                    <a:cxn ang="0">
                      <a:pos x="connsiteX2" y="connsiteY2"/>
                    </a:cxn>
                    <a:cxn ang="0">
                      <a:pos x="connsiteX3" y="connsiteY3"/>
                    </a:cxn>
                  </a:cxnLst>
                  <a:rect b="b" l="l" r="r" t="t"/>
                  <a:pathLst>
                    <a:path h="201788" w="217195">
                      <a:moveTo>
                        <a:pt x="114300" y="0"/>
                      </a:moveTo>
                      <a:cubicBezTo>
                        <a:pt x="170391" y="82550"/>
                        <a:pt x="226483" y="165100"/>
                        <a:pt x="215900" y="190500"/>
                      </a:cubicBezTo>
                      <a:cubicBezTo>
                        <a:pt x="143933" y="190500"/>
                        <a:pt x="19050" y="215900"/>
                        <a:pt x="0" y="190500"/>
                      </a:cubicBezTo>
                      <a:lnTo>
                        <a:pt x="114300" y="0"/>
                      </a:lnTo>
                      <a:close/>
                    </a:path>
                  </a:pathLst>
                </a:custGeom>
                <a:grpFill/>
                <a:ln cap="rnd" w="254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cs typeface="+mn-ea"/>
                    <a:sym typeface="+mn-lt"/>
                  </a:endParaRPr>
                </a:p>
              </p:txBody>
            </p:sp>
            <p:sp>
              <p:nvSpPr>
                <p:cNvPr id="70" name="任意多边形 69"/>
                <p:cNvSpPr/>
                <p:nvPr/>
              </p:nvSpPr>
              <p:spPr>
                <a:xfrm>
                  <a:off x="6011250" y="2721586"/>
                  <a:ext cx="242157" cy="444962"/>
                </a:xfrm>
                <a:custGeom>
                  <a:gdLst>
                    <a:gd fmla="*/ 12700 w 215900" name="connsiteX0"/>
                    <a:gd fmla="*/ 12700 h 444500" name="connsiteY0"/>
                    <a:gd fmla="*/ 0 w 215900" name="connsiteX1"/>
                    <a:gd fmla="*/ 444500 h 444500" name="connsiteY1"/>
                    <a:gd fmla="*/ 215900 w 215900" name="connsiteX2"/>
                    <a:gd fmla="*/ 419100 h 444500" name="connsiteY2"/>
                    <a:gd fmla="*/ 215900 w 215900" name="connsiteX3"/>
                    <a:gd fmla="*/ 0 h 444500" name="connsiteY3"/>
                    <a:gd fmla="*/ 215900 w 215900" name="connsiteX4"/>
                    <a:gd fmla="*/ 0 h 4445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44500" w="215900">
                      <a:moveTo>
                        <a:pt x="12700" y="12700"/>
                      </a:moveTo>
                      <a:lnTo>
                        <a:pt x="0" y="444500"/>
                      </a:lnTo>
                      <a:lnTo>
                        <a:pt x="215900" y="419100"/>
                      </a:lnTo>
                      <a:lnTo>
                        <a:pt x="215900" y="0"/>
                      </a:lnTo>
                      <a:lnTo>
                        <a:pt x="215900" y="0"/>
                      </a:lnTo>
                    </a:path>
                  </a:pathLst>
                </a:custGeom>
                <a:grpFill/>
                <a:ln cap="rnd" w="254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cs typeface="+mn-ea"/>
                    <a:sym typeface="+mn-lt"/>
                  </a:endParaRPr>
                </a:p>
              </p:txBody>
            </p:sp>
            <p:sp>
              <p:nvSpPr>
                <p:cNvPr id="71" name="任意多边形 70"/>
                <p:cNvSpPr/>
                <p:nvPr/>
              </p:nvSpPr>
              <p:spPr>
                <a:xfrm>
                  <a:off x="6100765" y="2573366"/>
                  <a:ext cx="64101" cy="60515"/>
                </a:xfrm>
                <a:custGeom>
                  <a:gdLst>
                    <a:gd fmla="*/ 114300 w 217195" name="connsiteX0"/>
                    <a:gd fmla="*/ 0 h 201788" name="connsiteY0"/>
                    <a:gd fmla="*/ 215900 w 217195" name="connsiteX1"/>
                    <a:gd fmla="*/ 190500 h 201788" name="connsiteY1"/>
                    <a:gd fmla="*/ 0 w 217195" name="connsiteX2"/>
                    <a:gd fmla="*/ 190500 h 201788" name="connsiteY2"/>
                    <a:gd fmla="*/ 114300 w 217195" name="connsiteX3"/>
                    <a:gd fmla="*/ 0 h 201788" name="connsiteY3"/>
                  </a:gdLst>
                  <a:cxnLst>
                    <a:cxn ang="0">
                      <a:pos x="connsiteX0" y="connsiteY0"/>
                    </a:cxn>
                    <a:cxn ang="0">
                      <a:pos x="connsiteX1" y="connsiteY1"/>
                    </a:cxn>
                    <a:cxn ang="0">
                      <a:pos x="connsiteX2" y="connsiteY2"/>
                    </a:cxn>
                    <a:cxn ang="0">
                      <a:pos x="connsiteX3" y="connsiteY3"/>
                    </a:cxn>
                  </a:cxnLst>
                  <a:rect b="b" l="l" r="r" t="t"/>
                  <a:pathLst>
                    <a:path h="201788" w="217195">
                      <a:moveTo>
                        <a:pt x="114300" y="0"/>
                      </a:moveTo>
                      <a:cubicBezTo>
                        <a:pt x="170391" y="82550"/>
                        <a:pt x="226483" y="165100"/>
                        <a:pt x="215900" y="190500"/>
                      </a:cubicBezTo>
                      <a:cubicBezTo>
                        <a:pt x="143933" y="190500"/>
                        <a:pt x="19050" y="215900"/>
                        <a:pt x="0" y="190500"/>
                      </a:cubicBezTo>
                      <a:lnTo>
                        <a:pt x="114300" y="0"/>
                      </a:lnTo>
                      <a:close/>
                    </a:path>
                  </a:pathLst>
                </a:custGeom>
                <a:grpFill/>
                <a:ln cap="rnd" w="254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cs typeface="+mn-ea"/>
                    <a:sym typeface="+mn-lt"/>
                  </a:endParaRPr>
                </a:p>
              </p:txBody>
            </p:sp>
          </p:grpSp>
          <p:sp>
            <p:nvSpPr>
              <p:cNvPr id="68" name="任意多边形 67"/>
              <p:cNvSpPr/>
              <p:nvPr/>
            </p:nvSpPr>
            <p:spPr>
              <a:xfrm>
                <a:off x="5844088" y="2600655"/>
                <a:ext cx="182630" cy="195253"/>
              </a:xfrm>
              <a:custGeom>
                <a:gdLst>
                  <a:gd fmla="*/ 43090 w 153621" name="connsiteX0"/>
                  <a:gd fmla="*/ 162601 h 162601" name="connsiteY0"/>
                  <a:gd fmla="*/ 2896 w 153621" name="connsiteX1"/>
                  <a:gd fmla="*/ 102311 h 162601" name="connsiteY1"/>
                  <a:gd fmla="*/ 113428 w 153621" name="connsiteX2"/>
                  <a:gd fmla="*/ 1828 h 162601" name="connsiteY2"/>
                  <a:gd fmla="*/ 153621 w 153621" name="connsiteX3"/>
                  <a:gd fmla="*/ 47045 h 162601" name="connsiteY3"/>
                  <a:gd fmla="*/ 41489 w 152020" name="connsiteX0-1"/>
                  <a:gd fmla="*/ 158991 h 158991" name="connsiteY0-2"/>
                  <a:gd fmla="*/ 1295 w 152020" name="connsiteX1-3"/>
                  <a:gd fmla="*/ 98701 h 158991" name="connsiteY1-4"/>
                  <a:gd fmla="*/ 82359 w 152020" name="connsiteX2-5"/>
                  <a:gd fmla="*/ 2042 h 158991" name="connsiteY2-6"/>
                  <a:gd fmla="*/ 152020 w 152020" name="connsiteX3-7"/>
                  <a:gd fmla="*/ 43435 h 158991" name="connsiteY3-8"/>
                  <a:gd fmla="*/ 41916 w 152447" name="connsiteX0-9"/>
                  <a:gd fmla="*/ 148552 h 148552" name="connsiteY0-10"/>
                  <a:gd fmla="*/ 1722 w 152447" name="connsiteX1-11"/>
                  <a:gd fmla="*/ 88262 h 148552" name="connsiteY1-12"/>
                  <a:gd fmla="*/ 91205 w 152447" name="connsiteX2-13"/>
                  <a:gd fmla="*/ 3075 h 148552" name="connsiteY2-14"/>
                  <a:gd fmla="*/ 152447 w 152447" name="connsiteX3-15"/>
                  <a:gd fmla="*/ 32996 h 148552" name="connsiteY3-16"/>
                </a:gdLst>
                <a:cxnLst>
                  <a:cxn ang="0">
                    <a:pos x="connsiteX0-9" y="connsiteY0-10"/>
                  </a:cxn>
                  <a:cxn ang="0">
                    <a:pos x="connsiteX1-11" y="connsiteY1-12"/>
                  </a:cxn>
                  <a:cxn ang="0">
                    <a:pos x="connsiteX2-13" y="connsiteY2-14"/>
                  </a:cxn>
                  <a:cxn ang="0">
                    <a:pos x="connsiteX3-15" y="connsiteY3-16"/>
                  </a:cxn>
                </a:cxnLst>
                <a:rect b="b" l="l" r="r" t="t"/>
                <a:pathLst>
                  <a:path h="148552" w="152447">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grpFill/>
              <a:ln cap="rnd" w="254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cs typeface="+mn-ea"/>
                  <a:sym typeface="+mn-lt"/>
                </a:endParaRPr>
              </a:p>
            </p:txBody>
          </p:sp>
        </p:grpSp>
        <p:sp>
          <p:nvSpPr>
            <p:cNvPr id="53" name="chenying0907 85"/>
            <p:cNvSpPr txBox="1">
              <a:spLocks noChangeArrowheads="1"/>
            </p:cNvSpPr>
            <p:nvPr/>
          </p:nvSpPr>
          <p:spPr bwMode="auto">
            <a:xfrm>
              <a:off x="6607176" y="2838450"/>
              <a:ext cx="1214437" cy="351162"/>
            </a:xfrm>
            <a:prstGeom prst="rect">
              <a:avLst/>
            </a:prstGeom>
            <a:grpFill/>
            <a:ln>
              <a:noFill/>
            </a:ln>
            <a:extLst>
              <a:ext uri="{91240B29-F687-4F45-9708-019B960494DF}">
                <a14:hiddenLine w="9525">
                  <a:solidFill>
                    <a:srgbClr val="000000"/>
                  </a:solidFill>
                  <a:miter lim="800000"/>
                  <a:headEnd/>
                  <a:tailEnd/>
                </a14:hiddenLine>
              </a:ext>
            </a:extLst>
          </p:spPr>
          <p:txBody>
            <a:bodyPr>
              <a:spAutoFit/>
            </a:bodyPr>
            <a:lstStyle/>
            <a:p>
              <a:pPr algn="ctr"/>
              <a:r>
                <a:rPr altLang="en-US" lang="zh-CN" sz="1400">
                  <a:solidFill>
                    <a:srgbClr val="595959"/>
                  </a:solidFill>
                  <a:cs typeface="+mn-ea"/>
                  <a:sym typeface="+mn-lt"/>
                </a:rPr>
                <a:t>小标题</a:t>
              </a:r>
            </a:p>
          </p:txBody>
        </p:sp>
        <p:sp>
          <p:nvSpPr>
            <p:cNvPr id="54" name="chenying0907 86"/>
            <p:cNvSpPr txBox="1">
              <a:spLocks noChangeArrowheads="1"/>
            </p:cNvSpPr>
            <p:nvPr/>
          </p:nvSpPr>
          <p:spPr bwMode="auto">
            <a:xfrm>
              <a:off x="6607176" y="5181600"/>
              <a:ext cx="1214437" cy="351162"/>
            </a:xfrm>
            <a:prstGeom prst="rect">
              <a:avLst/>
            </a:prstGeom>
            <a:grpFill/>
            <a:ln>
              <a:noFill/>
            </a:ln>
            <a:extLst>
              <a:ext uri="{91240B29-F687-4F45-9708-019B960494DF}">
                <a14:hiddenLine w="9525">
                  <a:solidFill>
                    <a:srgbClr val="000000"/>
                  </a:solidFill>
                  <a:miter lim="800000"/>
                  <a:headEnd/>
                  <a:tailEnd/>
                </a14:hiddenLine>
              </a:ext>
            </a:extLst>
          </p:spPr>
          <p:txBody>
            <a:bodyPr>
              <a:spAutoFit/>
            </a:bodyPr>
            <a:lstStyle/>
            <a:p>
              <a:pPr algn="ctr"/>
              <a:r>
                <a:rPr altLang="en-US" lang="zh-CN" sz="1400">
                  <a:solidFill>
                    <a:srgbClr val="595959"/>
                  </a:solidFill>
                  <a:cs typeface="+mn-ea"/>
                  <a:sym typeface="+mn-lt"/>
                </a:rPr>
                <a:t>小标题</a:t>
              </a:r>
            </a:p>
          </p:txBody>
        </p:sp>
        <p:sp>
          <p:nvSpPr>
            <p:cNvPr id="55" name="chenying0907 87"/>
            <p:cNvSpPr txBox="1">
              <a:spLocks noChangeArrowheads="1"/>
            </p:cNvSpPr>
            <p:nvPr/>
          </p:nvSpPr>
          <p:spPr bwMode="auto">
            <a:xfrm>
              <a:off x="4119563" y="5148263"/>
              <a:ext cx="1214437" cy="351162"/>
            </a:xfrm>
            <a:prstGeom prst="rect">
              <a:avLst/>
            </a:prstGeom>
            <a:grpFill/>
            <a:ln>
              <a:noFill/>
            </a:ln>
            <a:extLst>
              <a:ext uri="{91240B29-F687-4F45-9708-019B960494DF}">
                <a14:hiddenLine w="9525">
                  <a:solidFill>
                    <a:srgbClr val="000000"/>
                  </a:solidFill>
                  <a:miter lim="800000"/>
                  <a:headEnd/>
                  <a:tailEnd/>
                </a14:hiddenLine>
              </a:ext>
            </a:extLst>
          </p:spPr>
          <p:txBody>
            <a:bodyPr>
              <a:spAutoFit/>
            </a:bodyPr>
            <a:lstStyle/>
            <a:p>
              <a:pPr algn="ctr"/>
              <a:r>
                <a:rPr altLang="en-US" lang="zh-CN" sz="1400">
                  <a:solidFill>
                    <a:srgbClr val="595959"/>
                  </a:solidFill>
                  <a:cs typeface="+mn-ea"/>
                  <a:sym typeface="+mn-lt"/>
                </a:rPr>
                <a:t>小标题</a:t>
              </a:r>
            </a:p>
          </p:txBody>
        </p:sp>
        <p:grpSp>
          <p:nvGrpSpPr>
            <p:cNvPr id="56" name="组合 55"/>
            <p:cNvGrpSpPr/>
            <p:nvPr/>
          </p:nvGrpSpPr>
          <p:grpSpPr>
            <a:xfrm>
              <a:off x="6999907" y="2242244"/>
              <a:ext cx="517525" cy="604838"/>
              <a:chOff x="4741863" y="766763"/>
              <a:chExt cx="517525" cy="604838"/>
            </a:xfrm>
            <a:grpFill/>
          </p:grpSpPr>
          <p:sp>
            <p:nvSpPr>
              <p:cNvPr id="62" name="Freeform 23"/>
              <p:cNvSpPr>
                <a:spLocks noEditPoints="1"/>
              </p:cNvSpPr>
              <p:nvPr/>
            </p:nvSpPr>
            <p:spPr bwMode="auto">
              <a:xfrm>
                <a:off x="4741863" y="766763"/>
                <a:ext cx="517525" cy="604838"/>
              </a:xfrm>
              <a:custGeom>
                <a:gdLst>
                  <a:gd fmla="*/ 113 w 175" name="T0"/>
                  <a:gd fmla="*/ 0 h 205" name="T1"/>
                  <a:gd fmla="*/ 111 w 175" name="T2"/>
                  <a:gd fmla="*/ 2 h 205" name="T3"/>
                  <a:gd fmla="*/ 11 w 175" name="T4"/>
                  <a:gd fmla="*/ 62 h 205" name="T5"/>
                  <a:gd fmla="*/ 69 w 175" name="T6"/>
                  <a:gd fmla="*/ 200 h 205" name="T7"/>
                  <a:gd fmla="*/ 121 w 175" name="T8"/>
                  <a:gd fmla="*/ 187 h 205" name="T9"/>
                  <a:gd fmla="*/ 173 w 175" name="T10"/>
                  <a:gd fmla="*/ 157 h 205" name="T11"/>
                  <a:gd fmla="*/ 153 w 175" name="T12"/>
                  <a:gd fmla="*/ 91 h 205" name="T13"/>
                  <a:gd fmla="*/ 108 w 175" name="T14"/>
                  <a:gd fmla="*/ 9 h 205" name="T15"/>
                  <a:gd fmla="*/ 98 w 175" name="T16"/>
                  <a:gd fmla="*/ 13 h 205" name="T17"/>
                  <a:gd fmla="*/ 24 w 175" name="T18"/>
                  <a:gd fmla="*/ 45 h 205" name="T19"/>
                  <a:gd fmla="*/ 41 w 175" name="T20"/>
                  <a:gd fmla="*/ 38 h 205" name="T21"/>
                  <a:gd fmla="*/ 34 w 175" name="T22"/>
                  <a:gd fmla="*/ 42 h 205" name="T23"/>
                  <a:gd fmla="*/ 107 w 175" name="T24"/>
                  <a:gd fmla="*/ 15 h 205" name="T25"/>
                  <a:gd fmla="*/ 28 w 175" name="T26"/>
                  <a:gd fmla="*/ 48 h 205" name="T27"/>
                  <a:gd fmla="*/ 107 w 175" name="T28"/>
                  <a:gd fmla="*/ 20 h 205" name="T29"/>
                  <a:gd fmla="*/ 67 w 175" name="T30"/>
                  <a:gd fmla="*/ 41 h 205" name="T31"/>
                  <a:gd fmla="*/ 15 w 175" name="T32"/>
                  <a:gd fmla="*/ 58 h 205" name="T33"/>
                  <a:gd fmla="*/ 117 w 175" name="T34"/>
                  <a:gd fmla="*/ 38 h 205" name="T35"/>
                  <a:gd fmla="*/ 166 w 175" name="T36"/>
                  <a:gd fmla="*/ 158 h 205" name="T37"/>
                  <a:gd fmla="*/ 94 w 175" name="T38"/>
                  <a:gd fmla="*/ 192 h 205" name="T39"/>
                  <a:gd fmla="*/ 69 w 175" name="T40"/>
                  <a:gd fmla="*/ 200 h 205" name="T41"/>
                  <a:gd fmla="*/ 15 w 175" name="T42"/>
                  <a:gd fmla="*/ 62 h 205" name="T43"/>
                  <a:gd fmla="*/ 15 w 175" name="T44"/>
                  <a:gd fmla="*/ 62 h 205" name="T45"/>
                  <a:gd fmla="*/ 16 w 175" name="T46"/>
                  <a:gd fmla="*/ 62 h 205" name="T47"/>
                  <a:gd fmla="*/ 29 w 175" name="T48"/>
                  <a:gd fmla="*/ 59 h 205" name="T49"/>
                  <a:gd fmla="*/ 112 w 175" name="T50"/>
                  <a:gd fmla="*/ 27 h 205" name="T51"/>
                  <a:gd fmla="*/ 113 w 175" name="T52"/>
                  <a:gd fmla="*/ 27 h 205" name="T53"/>
                  <a:gd fmla="*/ 169 w 175" name="T54"/>
                  <a:gd fmla="*/ 153 h 205" name="T55"/>
                  <a:gd fmla="*/ 130 w 175" name="T56"/>
                  <a:gd fmla="*/ 56 h 205" name="T57"/>
                  <a:gd fmla="*/ 117 w 175" name="T58"/>
                  <a:gd fmla="*/ 22 h 205" name="T59"/>
                  <a:gd fmla="*/ 114 w 175" name="T60"/>
                  <a:gd fmla="*/ 21 h 205" name="T61"/>
                  <a:gd fmla="*/ 113 w 175" name="T62"/>
                  <a:gd fmla="*/ 7 h 205" name="T63"/>
                  <a:gd fmla="*/ 158 w 175" name="T64"/>
                  <a:gd fmla="*/ 113 h 20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05" w="175">
                    <a:moveTo>
                      <a:pt x="115" y="2"/>
                    </a:moveTo>
                    <a:cubicBezTo>
                      <a:pt x="115" y="1"/>
                      <a:pt x="114" y="0"/>
                      <a:pt x="113" y="0"/>
                    </a:cubicBezTo>
                    <a:cubicBezTo>
                      <a:pt x="112" y="0"/>
                      <a:pt x="112" y="1"/>
                      <a:pt x="112" y="1"/>
                    </a:cubicBezTo>
                    <a:cubicBezTo>
                      <a:pt x="111" y="1"/>
                      <a:pt x="111" y="2"/>
                      <a:pt x="111" y="2"/>
                    </a:cubicBezTo>
                    <a:cubicBezTo>
                      <a:pt x="82" y="12"/>
                      <a:pt x="54" y="25"/>
                      <a:pt x="26" y="38"/>
                    </a:cubicBezTo>
                    <a:cubicBezTo>
                      <a:pt x="20" y="40"/>
                      <a:pt x="0" y="55"/>
                      <a:pt x="11" y="62"/>
                    </a:cubicBezTo>
                    <a:cubicBezTo>
                      <a:pt x="27" y="109"/>
                      <a:pt x="46" y="155"/>
                      <a:pt x="65" y="201"/>
                    </a:cubicBezTo>
                    <a:cubicBezTo>
                      <a:pt x="66" y="203"/>
                      <a:pt x="69" y="202"/>
                      <a:pt x="69" y="200"/>
                    </a:cubicBezTo>
                    <a:cubicBezTo>
                      <a:pt x="69" y="200"/>
                      <a:pt x="69" y="200"/>
                      <a:pt x="69" y="200"/>
                    </a:cubicBezTo>
                    <a:cubicBezTo>
                      <a:pt x="85" y="205"/>
                      <a:pt x="106" y="193"/>
                      <a:pt x="121" y="187"/>
                    </a:cubicBezTo>
                    <a:cubicBezTo>
                      <a:pt x="138" y="180"/>
                      <a:pt x="159" y="174"/>
                      <a:pt x="172" y="160"/>
                    </a:cubicBezTo>
                    <a:cubicBezTo>
                      <a:pt x="174" y="159"/>
                      <a:pt x="173" y="158"/>
                      <a:pt x="173" y="157"/>
                    </a:cubicBezTo>
                    <a:cubicBezTo>
                      <a:pt x="175" y="149"/>
                      <a:pt x="174" y="142"/>
                      <a:pt x="171" y="134"/>
                    </a:cubicBezTo>
                    <a:cubicBezTo>
                      <a:pt x="166" y="120"/>
                      <a:pt x="159" y="106"/>
                      <a:pt x="153" y="91"/>
                    </a:cubicBezTo>
                    <a:cubicBezTo>
                      <a:pt x="141" y="62"/>
                      <a:pt x="130" y="31"/>
                      <a:pt x="115" y="2"/>
                    </a:cubicBezTo>
                    <a:close/>
                    <a:moveTo>
                      <a:pt x="108" y="9"/>
                    </a:moveTo>
                    <a:cubicBezTo>
                      <a:pt x="107" y="10"/>
                      <a:pt x="107" y="11"/>
                      <a:pt x="107" y="11"/>
                    </a:cubicBezTo>
                    <a:cubicBezTo>
                      <a:pt x="104" y="12"/>
                      <a:pt x="101" y="13"/>
                      <a:pt x="98" y="13"/>
                    </a:cubicBezTo>
                    <a:cubicBezTo>
                      <a:pt x="101" y="12"/>
                      <a:pt x="104" y="11"/>
                      <a:pt x="108" y="9"/>
                    </a:cubicBezTo>
                    <a:close/>
                    <a:moveTo>
                      <a:pt x="24" y="45"/>
                    </a:moveTo>
                    <a:cubicBezTo>
                      <a:pt x="26" y="44"/>
                      <a:pt x="28" y="43"/>
                      <a:pt x="31" y="42"/>
                    </a:cubicBezTo>
                    <a:cubicBezTo>
                      <a:pt x="34" y="41"/>
                      <a:pt x="37" y="39"/>
                      <a:pt x="41" y="38"/>
                    </a:cubicBezTo>
                    <a:cubicBezTo>
                      <a:pt x="41" y="38"/>
                      <a:pt x="41" y="37"/>
                      <a:pt x="42" y="37"/>
                    </a:cubicBezTo>
                    <a:cubicBezTo>
                      <a:pt x="39" y="39"/>
                      <a:pt x="37" y="40"/>
                      <a:pt x="34" y="42"/>
                    </a:cubicBezTo>
                    <a:cubicBezTo>
                      <a:pt x="33" y="42"/>
                      <a:pt x="34" y="44"/>
                      <a:pt x="35" y="43"/>
                    </a:cubicBezTo>
                    <a:cubicBezTo>
                      <a:pt x="58" y="32"/>
                      <a:pt x="82" y="24"/>
                      <a:pt x="107" y="15"/>
                    </a:cubicBezTo>
                    <a:cubicBezTo>
                      <a:pt x="107" y="16"/>
                      <a:pt x="107" y="17"/>
                      <a:pt x="107" y="18"/>
                    </a:cubicBezTo>
                    <a:cubicBezTo>
                      <a:pt x="80" y="27"/>
                      <a:pt x="54" y="38"/>
                      <a:pt x="28" y="48"/>
                    </a:cubicBezTo>
                    <a:cubicBezTo>
                      <a:pt x="27" y="49"/>
                      <a:pt x="27" y="51"/>
                      <a:pt x="29" y="50"/>
                    </a:cubicBezTo>
                    <a:cubicBezTo>
                      <a:pt x="55" y="42"/>
                      <a:pt x="82" y="32"/>
                      <a:pt x="107" y="20"/>
                    </a:cubicBezTo>
                    <a:cubicBezTo>
                      <a:pt x="108" y="21"/>
                      <a:pt x="108" y="22"/>
                      <a:pt x="108" y="23"/>
                    </a:cubicBezTo>
                    <a:cubicBezTo>
                      <a:pt x="94" y="28"/>
                      <a:pt x="81" y="36"/>
                      <a:pt x="67" y="41"/>
                    </a:cubicBezTo>
                    <a:cubicBezTo>
                      <a:pt x="50" y="47"/>
                      <a:pt x="33" y="53"/>
                      <a:pt x="16" y="58"/>
                    </a:cubicBezTo>
                    <a:cubicBezTo>
                      <a:pt x="16" y="58"/>
                      <a:pt x="15" y="58"/>
                      <a:pt x="15" y="58"/>
                    </a:cubicBezTo>
                    <a:cubicBezTo>
                      <a:pt x="18" y="54"/>
                      <a:pt x="21" y="49"/>
                      <a:pt x="24" y="45"/>
                    </a:cubicBezTo>
                    <a:close/>
                    <a:moveTo>
                      <a:pt x="117" y="38"/>
                    </a:moveTo>
                    <a:cubicBezTo>
                      <a:pt x="122" y="52"/>
                      <a:pt x="127" y="65"/>
                      <a:pt x="133" y="78"/>
                    </a:cubicBezTo>
                    <a:cubicBezTo>
                      <a:pt x="144" y="105"/>
                      <a:pt x="155" y="131"/>
                      <a:pt x="166" y="158"/>
                    </a:cubicBezTo>
                    <a:cubicBezTo>
                      <a:pt x="154" y="170"/>
                      <a:pt x="132" y="176"/>
                      <a:pt x="116" y="182"/>
                    </a:cubicBezTo>
                    <a:cubicBezTo>
                      <a:pt x="109" y="185"/>
                      <a:pt x="101" y="189"/>
                      <a:pt x="94" y="192"/>
                    </a:cubicBezTo>
                    <a:cubicBezTo>
                      <a:pt x="85" y="195"/>
                      <a:pt x="76" y="196"/>
                      <a:pt x="69" y="200"/>
                    </a:cubicBezTo>
                    <a:cubicBezTo>
                      <a:pt x="69" y="200"/>
                      <a:pt x="69" y="200"/>
                      <a:pt x="69" y="200"/>
                    </a:cubicBezTo>
                    <a:cubicBezTo>
                      <a:pt x="69" y="200"/>
                      <a:pt x="69" y="200"/>
                      <a:pt x="69" y="200"/>
                    </a:cubicBezTo>
                    <a:cubicBezTo>
                      <a:pt x="52" y="153"/>
                      <a:pt x="34" y="107"/>
                      <a:pt x="15" y="62"/>
                    </a:cubicBezTo>
                    <a:cubicBezTo>
                      <a:pt x="15" y="62"/>
                      <a:pt x="15" y="62"/>
                      <a:pt x="15" y="62"/>
                    </a:cubicBezTo>
                    <a:cubicBezTo>
                      <a:pt x="15" y="62"/>
                      <a:pt x="15" y="62"/>
                      <a:pt x="15" y="62"/>
                    </a:cubicBezTo>
                    <a:cubicBezTo>
                      <a:pt x="15" y="62"/>
                      <a:pt x="16" y="62"/>
                      <a:pt x="16" y="62"/>
                    </a:cubicBezTo>
                    <a:cubicBezTo>
                      <a:pt x="16" y="62"/>
                      <a:pt x="16" y="62"/>
                      <a:pt x="16" y="62"/>
                    </a:cubicBezTo>
                    <a:cubicBezTo>
                      <a:pt x="18" y="62"/>
                      <a:pt x="19" y="62"/>
                      <a:pt x="20" y="62"/>
                    </a:cubicBezTo>
                    <a:cubicBezTo>
                      <a:pt x="23" y="62"/>
                      <a:pt x="27" y="61"/>
                      <a:pt x="29" y="59"/>
                    </a:cubicBezTo>
                    <a:cubicBezTo>
                      <a:pt x="42" y="56"/>
                      <a:pt x="54" y="52"/>
                      <a:pt x="67" y="48"/>
                    </a:cubicBezTo>
                    <a:cubicBezTo>
                      <a:pt x="82" y="42"/>
                      <a:pt x="99" y="36"/>
                      <a:pt x="112" y="27"/>
                    </a:cubicBezTo>
                    <a:cubicBezTo>
                      <a:pt x="112" y="27"/>
                      <a:pt x="112" y="27"/>
                      <a:pt x="112" y="27"/>
                    </a:cubicBezTo>
                    <a:cubicBezTo>
                      <a:pt x="113" y="27"/>
                      <a:pt x="113" y="27"/>
                      <a:pt x="113" y="27"/>
                    </a:cubicBezTo>
                    <a:cubicBezTo>
                      <a:pt x="113" y="31"/>
                      <a:pt x="115" y="35"/>
                      <a:pt x="117" y="38"/>
                    </a:cubicBezTo>
                    <a:close/>
                    <a:moveTo>
                      <a:pt x="169" y="153"/>
                    </a:moveTo>
                    <a:cubicBezTo>
                      <a:pt x="160" y="132"/>
                      <a:pt x="152" y="110"/>
                      <a:pt x="143" y="89"/>
                    </a:cubicBezTo>
                    <a:cubicBezTo>
                      <a:pt x="139" y="78"/>
                      <a:pt x="135" y="67"/>
                      <a:pt x="130" y="56"/>
                    </a:cubicBezTo>
                    <a:cubicBezTo>
                      <a:pt x="128" y="51"/>
                      <a:pt x="126" y="46"/>
                      <a:pt x="124" y="41"/>
                    </a:cubicBezTo>
                    <a:cubicBezTo>
                      <a:pt x="122" y="36"/>
                      <a:pt x="116" y="27"/>
                      <a:pt x="117" y="22"/>
                    </a:cubicBezTo>
                    <a:cubicBezTo>
                      <a:pt x="117" y="21"/>
                      <a:pt x="115" y="19"/>
                      <a:pt x="114" y="21"/>
                    </a:cubicBezTo>
                    <a:cubicBezTo>
                      <a:pt x="114" y="21"/>
                      <a:pt x="114" y="21"/>
                      <a:pt x="114" y="21"/>
                    </a:cubicBezTo>
                    <a:cubicBezTo>
                      <a:pt x="113" y="19"/>
                      <a:pt x="112" y="17"/>
                      <a:pt x="112" y="15"/>
                    </a:cubicBezTo>
                    <a:cubicBezTo>
                      <a:pt x="112" y="12"/>
                      <a:pt x="112" y="9"/>
                      <a:pt x="113" y="7"/>
                    </a:cubicBezTo>
                    <a:cubicBezTo>
                      <a:pt x="121" y="31"/>
                      <a:pt x="133" y="54"/>
                      <a:pt x="143" y="78"/>
                    </a:cubicBezTo>
                    <a:cubicBezTo>
                      <a:pt x="148" y="90"/>
                      <a:pt x="153" y="101"/>
                      <a:pt x="158" y="113"/>
                    </a:cubicBezTo>
                    <a:cubicBezTo>
                      <a:pt x="163" y="126"/>
                      <a:pt x="171" y="139"/>
                      <a:pt x="169" y="153"/>
                    </a:cubicBezTo>
                    <a:close/>
                  </a:path>
                </a:pathLst>
              </a:custGeom>
              <a:grpFill/>
              <a:ln w="9525">
                <a:noFill/>
                <a:round/>
              </a:ln>
            </p:spPr>
            <p:txBody>
              <a:bodyPr/>
              <a:lstStyle/>
              <a:p>
                <a:pPr fontAlgn="auto"/>
                <a:endParaRPr altLang="en-US" lang="zh-CN" noProof="1" sz="1400">
                  <a:solidFill>
                    <a:schemeClr val="tx1">
                      <a:lumMod val="65000"/>
                      <a:lumOff val="35000"/>
                    </a:schemeClr>
                  </a:solidFill>
                  <a:cs typeface="+mn-ea"/>
                  <a:sym typeface="+mn-lt"/>
                </a:endParaRPr>
              </a:p>
            </p:txBody>
          </p:sp>
          <p:sp>
            <p:nvSpPr>
              <p:cNvPr id="63" name="Freeform 24"/>
              <p:cNvSpPr/>
              <p:nvPr/>
            </p:nvSpPr>
            <p:spPr bwMode="auto">
              <a:xfrm>
                <a:off x="4837113" y="996951"/>
                <a:ext cx="76200" cy="150813"/>
              </a:xfrm>
              <a:custGeom>
                <a:gdLst>
                  <a:gd fmla="*/ 4 w 26" name="T0"/>
                  <a:gd fmla="*/ 1 h 51" name="T1"/>
                  <a:gd fmla="*/ 1 w 26" name="T2"/>
                  <a:gd fmla="*/ 3 h 51" name="T3"/>
                  <a:gd fmla="*/ 18 w 26" name="T4"/>
                  <a:gd fmla="*/ 47 h 51" name="T5"/>
                  <a:gd fmla="*/ 25 w 26" name="T6"/>
                  <a:gd fmla="*/ 45 h 51" name="T7"/>
                  <a:gd fmla="*/ 4 w 26" name="T8"/>
                  <a:gd fmla="*/ 1 h 51" name="T9"/>
                </a:gdLst>
                <a:cxnLst>
                  <a:cxn ang="0">
                    <a:pos x="T0" y="T1"/>
                  </a:cxn>
                  <a:cxn ang="0">
                    <a:pos x="T2" y="T3"/>
                  </a:cxn>
                  <a:cxn ang="0">
                    <a:pos x="T4" y="T5"/>
                  </a:cxn>
                  <a:cxn ang="0">
                    <a:pos x="T6" y="T7"/>
                  </a:cxn>
                  <a:cxn ang="0">
                    <a:pos x="T8" y="T9"/>
                  </a:cxn>
                </a:cxnLst>
                <a:rect b="b" l="0" r="r" t="0"/>
                <a:pathLst>
                  <a:path h="51" w="26">
                    <a:moveTo>
                      <a:pt x="4" y="1"/>
                    </a:moveTo>
                    <a:cubicBezTo>
                      <a:pt x="3" y="0"/>
                      <a:pt x="0" y="1"/>
                      <a:pt x="1" y="3"/>
                    </a:cubicBezTo>
                    <a:cubicBezTo>
                      <a:pt x="6" y="18"/>
                      <a:pt x="13" y="32"/>
                      <a:pt x="18" y="47"/>
                    </a:cubicBezTo>
                    <a:cubicBezTo>
                      <a:pt x="20" y="51"/>
                      <a:pt x="26" y="49"/>
                      <a:pt x="25" y="45"/>
                    </a:cubicBezTo>
                    <a:cubicBezTo>
                      <a:pt x="19" y="30"/>
                      <a:pt x="13" y="15"/>
                      <a:pt x="4" y="1"/>
                    </a:cubicBezTo>
                    <a:close/>
                  </a:path>
                </a:pathLst>
              </a:custGeom>
              <a:grpFill/>
              <a:ln w="9525">
                <a:noFill/>
                <a:round/>
              </a:ln>
            </p:spPr>
            <p:txBody>
              <a:bodyPr/>
              <a:lstStyle/>
              <a:p>
                <a:pPr fontAlgn="auto"/>
                <a:endParaRPr altLang="en-US" lang="zh-CN" noProof="1" sz="1400">
                  <a:solidFill>
                    <a:schemeClr val="tx1">
                      <a:lumMod val="65000"/>
                      <a:lumOff val="35000"/>
                    </a:schemeClr>
                  </a:solidFill>
                  <a:cs typeface="+mn-ea"/>
                  <a:sym typeface="+mn-lt"/>
                </a:endParaRPr>
              </a:p>
            </p:txBody>
          </p:sp>
          <p:sp>
            <p:nvSpPr>
              <p:cNvPr id="64" name="Freeform 25"/>
              <p:cNvSpPr/>
              <p:nvPr/>
            </p:nvSpPr>
            <p:spPr bwMode="auto">
              <a:xfrm>
                <a:off x="4848225" y="904876"/>
                <a:ext cx="284163" cy="249238"/>
              </a:xfrm>
              <a:custGeom>
                <a:gdLst>
                  <a:gd fmla="*/ 76 w 96" name="T0"/>
                  <a:gd fmla="*/ 4 h 84" name="T1"/>
                  <a:gd fmla="*/ 75 w 96" name="T2"/>
                  <a:gd fmla="*/ 4 h 84" name="T3"/>
                  <a:gd fmla="*/ 72 w 96" name="T4"/>
                  <a:gd fmla="*/ 1 h 84" name="T5"/>
                  <a:gd fmla="*/ 2 w 96" name="T6"/>
                  <a:gd fmla="*/ 32 h 84" name="T7"/>
                  <a:gd fmla="*/ 3 w 96" name="T8"/>
                  <a:gd fmla="*/ 34 h 84" name="T9"/>
                  <a:gd fmla="*/ 73 w 96" name="T10"/>
                  <a:gd fmla="*/ 6 h 84" name="T11"/>
                  <a:gd fmla="*/ 89 w 96" name="T12"/>
                  <a:gd fmla="*/ 48 h 84" name="T13"/>
                  <a:gd fmla="*/ 89 w 96" name="T14"/>
                  <a:gd fmla="*/ 48 h 84" name="T15"/>
                  <a:gd fmla="*/ 21 w 96" name="T16"/>
                  <a:gd fmla="*/ 78 h 84" name="T17"/>
                  <a:gd fmla="*/ 23 w 96" name="T18"/>
                  <a:gd fmla="*/ 83 h 84" name="T19"/>
                  <a:gd fmla="*/ 92 w 96" name="T20"/>
                  <a:gd fmla="*/ 53 h 84" name="T21"/>
                  <a:gd fmla="*/ 93 w 96" name="T22"/>
                  <a:gd fmla="*/ 52 h 84" name="T23"/>
                  <a:gd fmla="*/ 95 w 96" name="T24"/>
                  <a:gd fmla="*/ 49 h 84" name="T25"/>
                  <a:gd fmla="*/ 76 w 96" name="T26"/>
                  <a:gd fmla="*/ 4 h 8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4" w="96">
                    <a:moveTo>
                      <a:pt x="76" y="4"/>
                    </a:moveTo>
                    <a:cubicBezTo>
                      <a:pt x="76" y="4"/>
                      <a:pt x="76" y="4"/>
                      <a:pt x="75" y="4"/>
                    </a:cubicBezTo>
                    <a:cubicBezTo>
                      <a:pt x="76" y="2"/>
                      <a:pt x="74" y="0"/>
                      <a:pt x="72" y="1"/>
                    </a:cubicBezTo>
                    <a:cubicBezTo>
                      <a:pt x="48" y="9"/>
                      <a:pt x="24" y="20"/>
                      <a:pt x="2" y="32"/>
                    </a:cubicBezTo>
                    <a:cubicBezTo>
                      <a:pt x="0" y="33"/>
                      <a:pt x="1" y="35"/>
                      <a:pt x="3" y="34"/>
                    </a:cubicBezTo>
                    <a:cubicBezTo>
                      <a:pt x="26" y="26"/>
                      <a:pt x="50" y="17"/>
                      <a:pt x="73" y="6"/>
                    </a:cubicBezTo>
                    <a:cubicBezTo>
                      <a:pt x="75" y="21"/>
                      <a:pt x="82" y="35"/>
                      <a:pt x="89" y="48"/>
                    </a:cubicBezTo>
                    <a:cubicBezTo>
                      <a:pt x="89" y="48"/>
                      <a:pt x="89" y="48"/>
                      <a:pt x="89" y="48"/>
                    </a:cubicBezTo>
                    <a:cubicBezTo>
                      <a:pt x="66" y="55"/>
                      <a:pt x="43" y="68"/>
                      <a:pt x="21" y="78"/>
                    </a:cubicBezTo>
                    <a:cubicBezTo>
                      <a:pt x="18" y="80"/>
                      <a:pt x="20" y="84"/>
                      <a:pt x="23" y="83"/>
                    </a:cubicBezTo>
                    <a:cubicBezTo>
                      <a:pt x="46" y="74"/>
                      <a:pt x="71" y="65"/>
                      <a:pt x="92" y="53"/>
                    </a:cubicBezTo>
                    <a:cubicBezTo>
                      <a:pt x="92" y="52"/>
                      <a:pt x="93" y="52"/>
                      <a:pt x="93" y="52"/>
                    </a:cubicBezTo>
                    <a:cubicBezTo>
                      <a:pt x="94" y="52"/>
                      <a:pt x="96" y="51"/>
                      <a:pt x="95" y="49"/>
                    </a:cubicBezTo>
                    <a:cubicBezTo>
                      <a:pt x="90" y="34"/>
                      <a:pt x="85" y="17"/>
                      <a:pt x="76" y="4"/>
                    </a:cubicBezTo>
                    <a:close/>
                  </a:path>
                </a:pathLst>
              </a:custGeom>
              <a:grpFill/>
              <a:ln w="9525">
                <a:noFill/>
                <a:round/>
              </a:ln>
            </p:spPr>
            <p:txBody>
              <a:bodyPr/>
              <a:lstStyle/>
              <a:p>
                <a:pPr fontAlgn="auto"/>
                <a:endParaRPr altLang="en-US" lang="zh-CN" noProof="1" sz="1400">
                  <a:solidFill>
                    <a:schemeClr val="tx1">
                      <a:lumMod val="65000"/>
                      <a:lumOff val="35000"/>
                    </a:schemeClr>
                  </a:solidFill>
                  <a:cs typeface="+mn-ea"/>
                  <a:sym typeface="+mn-lt"/>
                </a:endParaRPr>
              </a:p>
            </p:txBody>
          </p:sp>
          <p:sp>
            <p:nvSpPr>
              <p:cNvPr id="65" name="Freeform 26"/>
              <p:cNvSpPr/>
              <p:nvPr/>
            </p:nvSpPr>
            <p:spPr bwMode="auto">
              <a:xfrm>
                <a:off x="4891088" y="962026"/>
                <a:ext cx="169863" cy="79375"/>
              </a:xfrm>
              <a:custGeom>
                <a:gdLst>
                  <a:gd fmla="*/ 53 w 58" name="T0"/>
                  <a:gd fmla="*/ 1 h 27" name="T1"/>
                  <a:gd fmla="*/ 2 w 58" name="T2"/>
                  <a:gd fmla="*/ 22 h 27" name="T3"/>
                  <a:gd fmla="*/ 4 w 58" name="T4"/>
                  <a:gd fmla="*/ 26 h 27" name="T5"/>
                  <a:gd fmla="*/ 55 w 58" name="T6"/>
                  <a:gd fmla="*/ 7 h 27" name="T7"/>
                  <a:gd fmla="*/ 53 w 58" name="T8"/>
                  <a:gd fmla="*/ 1 h 27" name="T9"/>
                </a:gdLst>
                <a:cxnLst>
                  <a:cxn ang="0">
                    <a:pos x="T0" y="T1"/>
                  </a:cxn>
                  <a:cxn ang="0">
                    <a:pos x="T2" y="T3"/>
                  </a:cxn>
                  <a:cxn ang="0">
                    <a:pos x="T4" y="T5"/>
                  </a:cxn>
                  <a:cxn ang="0">
                    <a:pos x="T6" y="T7"/>
                  </a:cxn>
                  <a:cxn ang="0">
                    <a:pos x="T8" y="T9"/>
                  </a:cxn>
                </a:cxnLst>
                <a:rect b="b" l="0" r="r" t="0"/>
                <a:pathLst>
                  <a:path h="27" w="57">
                    <a:moveTo>
                      <a:pt x="53" y="1"/>
                    </a:moveTo>
                    <a:cubicBezTo>
                      <a:pt x="36" y="5"/>
                      <a:pt x="18" y="13"/>
                      <a:pt x="2" y="22"/>
                    </a:cubicBezTo>
                    <a:cubicBezTo>
                      <a:pt x="0" y="23"/>
                      <a:pt x="1" y="27"/>
                      <a:pt x="4" y="26"/>
                    </a:cubicBezTo>
                    <a:cubicBezTo>
                      <a:pt x="21" y="20"/>
                      <a:pt x="39" y="14"/>
                      <a:pt x="55" y="7"/>
                    </a:cubicBezTo>
                    <a:cubicBezTo>
                      <a:pt x="58" y="5"/>
                      <a:pt x="57" y="0"/>
                      <a:pt x="53" y="1"/>
                    </a:cubicBezTo>
                    <a:close/>
                  </a:path>
                </a:pathLst>
              </a:custGeom>
              <a:grpFill/>
              <a:ln w="9525">
                <a:noFill/>
                <a:round/>
              </a:ln>
            </p:spPr>
            <p:txBody>
              <a:bodyPr/>
              <a:lstStyle/>
              <a:p>
                <a:pPr fontAlgn="auto"/>
                <a:endParaRPr altLang="en-US" lang="zh-CN" noProof="1" sz="1400">
                  <a:solidFill>
                    <a:schemeClr val="tx1">
                      <a:lumMod val="65000"/>
                      <a:lumOff val="35000"/>
                    </a:schemeClr>
                  </a:solidFill>
                  <a:cs typeface="+mn-ea"/>
                  <a:sym typeface="+mn-lt"/>
                </a:endParaRPr>
              </a:p>
            </p:txBody>
          </p:sp>
          <p:sp>
            <p:nvSpPr>
              <p:cNvPr id="66" name="Freeform 27"/>
              <p:cNvSpPr/>
              <p:nvPr/>
            </p:nvSpPr>
            <p:spPr bwMode="auto">
              <a:xfrm>
                <a:off x="4922838" y="1009651"/>
                <a:ext cx="150813" cy="73025"/>
              </a:xfrm>
              <a:custGeom>
                <a:gdLst>
                  <a:gd fmla="*/ 44 w 51" name="T0"/>
                  <a:gd fmla="*/ 1 h 25" name="T1"/>
                  <a:gd fmla="*/ 2 w 51" name="T2"/>
                  <a:gd fmla="*/ 21 h 25" name="T3"/>
                  <a:gd fmla="*/ 3 w 51" name="T4"/>
                  <a:gd fmla="*/ 24 h 25" name="T5"/>
                  <a:gd fmla="*/ 47 w 51" name="T6"/>
                  <a:gd fmla="*/ 8 h 25" name="T7"/>
                  <a:gd fmla="*/ 44 w 51" name="T8"/>
                  <a:gd fmla="*/ 1 h 25" name="T9"/>
                </a:gdLst>
                <a:cxnLst>
                  <a:cxn ang="0">
                    <a:pos x="T0" y="T1"/>
                  </a:cxn>
                  <a:cxn ang="0">
                    <a:pos x="T2" y="T3"/>
                  </a:cxn>
                  <a:cxn ang="0">
                    <a:pos x="T4" y="T5"/>
                  </a:cxn>
                  <a:cxn ang="0">
                    <a:pos x="T6" y="T7"/>
                  </a:cxn>
                  <a:cxn ang="0">
                    <a:pos x="T8" y="T9"/>
                  </a:cxn>
                </a:cxnLst>
                <a:rect b="b" l="0" r="r" t="0"/>
                <a:pathLst>
                  <a:path h="25" w="51">
                    <a:moveTo>
                      <a:pt x="44" y="1"/>
                    </a:moveTo>
                    <a:cubicBezTo>
                      <a:pt x="30" y="6"/>
                      <a:pt x="16" y="14"/>
                      <a:pt x="2" y="21"/>
                    </a:cubicBezTo>
                    <a:cubicBezTo>
                      <a:pt x="0" y="22"/>
                      <a:pt x="1" y="25"/>
                      <a:pt x="3" y="24"/>
                    </a:cubicBezTo>
                    <a:cubicBezTo>
                      <a:pt x="18" y="19"/>
                      <a:pt x="33" y="14"/>
                      <a:pt x="47" y="8"/>
                    </a:cubicBezTo>
                    <a:cubicBezTo>
                      <a:pt x="51" y="6"/>
                      <a:pt x="48" y="0"/>
                      <a:pt x="44" y="1"/>
                    </a:cubicBezTo>
                    <a:close/>
                  </a:path>
                </a:pathLst>
              </a:custGeom>
              <a:grpFill/>
              <a:ln w="9525">
                <a:noFill/>
                <a:round/>
              </a:ln>
            </p:spPr>
            <p:txBody>
              <a:bodyPr/>
              <a:lstStyle/>
              <a:p>
                <a:pPr fontAlgn="auto"/>
                <a:endParaRPr altLang="en-US" lang="zh-CN" noProof="1" sz="1400">
                  <a:solidFill>
                    <a:schemeClr val="tx1">
                      <a:lumMod val="65000"/>
                      <a:lumOff val="35000"/>
                    </a:schemeClr>
                  </a:solidFill>
                  <a:cs typeface="+mn-ea"/>
                  <a:sym typeface="+mn-lt"/>
                </a:endParaRPr>
              </a:p>
            </p:txBody>
          </p:sp>
        </p:grpSp>
        <p:sp>
          <p:nvSpPr>
            <p:cNvPr id="57" name="Freeform 41"/>
            <p:cNvSpPr>
              <a:spLocks noChangeArrowheads="1" noEditPoints="1"/>
            </p:cNvSpPr>
            <p:nvPr/>
          </p:nvSpPr>
          <p:spPr bwMode="auto">
            <a:xfrm>
              <a:off x="4532313" y="4627563"/>
              <a:ext cx="434975" cy="554037"/>
            </a:xfrm>
            <a:custGeom>
              <a:gdLst>
                <a:gd fmla="*/ 91 w 107" name="T0"/>
                <a:gd fmla="*/ 25 h 136" name="T1"/>
                <a:gd fmla="*/ 52 w 107" name="T2"/>
                <a:gd fmla="*/ 38 h 136" name="T3"/>
                <a:gd fmla="*/ 54 w 107" name="T4"/>
                <a:gd fmla="*/ 24 h 136" name="T5"/>
                <a:gd fmla="*/ 55 w 107" name="T6"/>
                <a:gd fmla="*/ 10 h 136" name="T7"/>
                <a:gd fmla="*/ 46 w 107" name="T8"/>
                <a:gd fmla="*/ 0 h 136" name="T9"/>
                <a:gd fmla="*/ 40 w 107" name="T10"/>
                <a:gd fmla="*/ 40 h 136" name="T11"/>
                <a:gd fmla="*/ 13 w 107" name="T12"/>
                <a:gd fmla="*/ 40 h 136" name="T13"/>
                <a:gd fmla="*/ 3 w 107" name="T14"/>
                <a:gd fmla="*/ 78 h 136" name="T15"/>
                <a:gd fmla="*/ 27 w 107" name="T16"/>
                <a:gd fmla="*/ 127 h 136" name="T17"/>
                <a:gd fmla="*/ 54 w 107" name="T18"/>
                <a:gd fmla="*/ 114 h 136" name="T19"/>
                <a:gd fmla="*/ 87 w 107" name="T20"/>
                <a:gd fmla="*/ 123 h 136" name="T21"/>
                <a:gd fmla="*/ 104 w 107" name="T22"/>
                <a:gd fmla="*/ 66 h 136" name="T23"/>
                <a:gd fmla="*/ 91 w 107" name="T24"/>
                <a:gd fmla="*/ 25 h 136" name="T25"/>
                <a:gd fmla="*/ 50 w 107" name="T26"/>
                <a:gd fmla="*/ 17 h 136" name="T27"/>
                <a:gd fmla="*/ 49 w 107" name="T28"/>
                <a:gd fmla="*/ 13 h 136" name="T29"/>
                <a:gd fmla="*/ 48 w 107" name="T30"/>
                <a:gd fmla="*/ 12 h 136" name="T31"/>
                <a:gd fmla="*/ 48 w 107" name="T32"/>
                <a:gd fmla="*/ 11 h 136" name="T33"/>
                <a:gd fmla="*/ 50 w 107" name="T34"/>
                <a:gd fmla="*/ 17 h 136" name="T35"/>
                <a:gd fmla="*/ 96 w 107" name="T36"/>
                <a:gd fmla="*/ 81 h 136" name="T37"/>
                <a:gd fmla="*/ 85 w 107" name="T38"/>
                <a:gd fmla="*/ 116 h 136" name="T39"/>
                <a:gd fmla="*/ 56 w 107" name="T40"/>
                <a:gd fmla="*/ 111 h 136" name="T41"/>
                <a:gd fmla="*/ 53 w 107" name="T42"/>
                <a:gd fmla="*/ 108 h 136" name="T43"/>
                <a:gd fmla="*/ 48 w 107" name="T44"/>
                <a:gd fmla="*/ 112 h 136" name="T45"/>
                <a:gd fmla="*/ 36 w 107" name="T46"/>
                <a:gd fmla="*/ 120 h 136" name="T47"/>
                <a:gd fmla="*/ 20 w 107" name="T48"/>
                <a:gd fmla="*/ 107 h 136" name="T49"/>
                <a:gd fmla="*/ 12 w 107" name="T50"/>
                <a:gd fmla="*/ 88 h 136" name="T51"/>
                <a:gd fmla="*/ 10 w 107" name="T52"/>
                <a:gd fmla="*/ 52 h 136" name="T53"/>
                <a:gd fmla="*/ 43 w 107" name="T54"/>
                <a:gd fmla="*/ 46 h 136" name="T55"/>
                <a:gd fmla="*/ 43 w 107" name="T56"/>
                <a:gd fmla="*/ 47 h 136" name="T57"/>
                <a:gd fmla="*/ 52 w 107" name="T58"/>
                <a:gd fmla="*/ 52 h 136" name="T59"/>
                <a:gd fmla="*/ 53 w 107" name="T60"/>
                <a:gd fmla="*/ 50 h 136" name="T61"/>
                <a:gd fmla="*/ 48 w 107" name="T62"/>
                <a:gd fmla="*/ 45 h 136" name="T63"/>
                <a:gd fmla="*/ 48 w 107" name="T64"/>
                <a:gd fmla="*/ 45 h 136" name="T65"/>
                <a:gd fmla="*/ 51 w 107" name="T66"/>
                <a:gd fmla="*/ 45 h 136" name="T67"/>
                <a:gd fmla="*/ 94 w 107" name="T68"/>
                <a:gd fmla="*/ 32 h 136" name="T69"/>
                <a:gd fmla="*/ 96 w 107" name="T70"/>
                <a:gd fmla="*/ 81 h 13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36" w="107">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grpFill/>
            <a:ln w="9525">
              <a:solidFill>
                <a:srgbClr val="595959"/>
              </a:solidFill>
              <a:round/>
            </a:ln>
          </p:spPr>
          <p:txBody>
            <a:bodyPr/>
            <a:lstStyle/>
            <a:p>
              <a:endParaRPr altLang="en-US" lang="zh-CN" sz="1400">
                <a:solidFill>
                  <a:srgbClr val="595959"/>
                </a:solidFill>
                <a:cs typeface="+mn-cs"/>
                <a:sym charset="0" pitchFamily="34" typeface="Arial"/>
              </a:endParaRPr>
            </a:p>
          </p:txBody>
        </p:sp>
        <p:grpSp>
          <p:nvGrpSpPr>
            <p:cNvPr id="58" name="组合 94"/>
            <p:cNvGrpSpPr/>
            <p:nvPr/>
          </p:nvGrpSpPr>
          <p:grpSpPr>
            <a:xfrm>
              <a:off x="6996113" y="4640263"/>
              <a:ext cx="557212" cy="498475"/>
              <a:chOff x="4577745" y="4336117"/>
              <a:chExt cx="557229" cy="497597"/>
            </a:xfrm>
            <a:grpFill/>
          </p:grpSpPr>
          <p:sp>
            <p:nvSpPr>
              <p:cNvPr id="60" name="任意多边形 59"/>
              <p:cNvSpPr/>
              <p:nvPr/>
            </p:nvSpPr>
            <p:spPr>
              <a:xfrm>
                <a:off x="4577745" y="4393166"/>
                <a:ext cx="557229" cy="440548"/>
              </a:xfrm>
              <a:custGeom>
                <a:gdLst>
                  <a:gd fmla="*/ 14510 w 533941" name="connsiteX0"/>
                  <a:gd fmla="*/ 334613 h 439545" name="connsiteY0"/>
                  <a:gd fmla="*/ 33171 w 533941" name="connsiteX1"/>
                  <a:gd fmla="*/ 415479 h 439545" name="connsiteY1"/>
                  <a:gd fmla="*/ 219783 w 533941" name="connsiteX2"/>
                  <a:gd fmla="*/ 415479 h 439545" name="connsiteY2"/>
                  <a:gd fmla="*/ 505922 w 533941" name="connsiteX3"/>
                  <a:gd fmla="*/ 135560 h 439545" name="connsiteY3"/>
                  <a:gd fmla="*/ 487261 w 533941" name="connsiteX4"/>
                  <a:gd fmla="*/ 4932 h 439545" name="connsiteY4"/>
                  <a:gd fmla="*/ 188681 w 533941" name="connsiteX5"/>
                  <a:gd fmla="*/ 297291 h 439545" name="connsiteY5"/>
                  <a:gd fmla="*/ 14510 w 533941" name="connsiteX6"/>
                  <a:gd fmla="*/ 334613 h 439545" name="connsiteY6"/>
                  <a:gd fmla="*/ 11897 w 542181" name="connsiteX0-1"/>
                  <a:gd fmla="*/ 307480 h 440817" name="connsiteY0-2"/>
                  <a:gd fmla="*/ 41411 w 542181" name="connsiteX1-3"/>
                  <a:gd fmla="*/ 415479 h 440817" name="connsiteY1-4"/>
                  <a:gd fmla="*/ 228023 w 542181" name="connsiteX2-5"/>
                  <a:gd fmla="*/ 415479 h 440817" name="connsiteY2-6"/>
                  <a:gd fmla="*/ 514162 w 542181" name="connsiteX3-7"/>
                  <a:gd fmla="*/ 135560 h 440817" name="connsiteY3-8"/>
                  <a:gd fmla="*/ 495501 w 542181" name="connsiteX4-9"/>
                  <a:gd fmla="*/ 4932 h 440817" name="connsiteY4-10"/>
                  <a:gd fmla="*/ 196921 w 542181" name="connsiteX5-11"/>
                  <a:gd fmla="*/ 297291 h 440817" name="connsiteY5-12"/>
                  <a:gd fmla="*/ 11897 w 542181" name="connsiteX6-13"/>
                  <a:gd fmla="*/ 307480 h 440817" name="connsiteY6-14"/>
                  <a:gd fmla="*/ 26945 w 557229" name="connsiteX0-15"/>
                  <a:gd fmla="*/ 307480 h 440817" name="connsiteY0-16"/>
                  <a:gd fmla="*/ 23898 w 557229" name="connsiteX1-17"/>
                  <a:gd fmla="*/ 415479 h 440817" name="connsiteY1-18"/>
                  <a:gd fmla="*/ 243071 w 557229" name="connsiteX2-19"/>
                  <a:gd fmla="*/ 415479 h 440817" name="connsiteY2-20"/>
                  <a:gd fmla="*/ 529210 w 557229" name="connsiteX3-21"/>
                  <a:gd fmla="*/ 135560 h 440817" name="connsiteY3-22"/>
                  <a:gd fmla="*/ 510549 w 557229" name="connsiteX4-23"/>
                  <a:gd fmla="*/ 4932 h 440817" name="connsiteY4-24"/>
                  <a:gd fmla="*/ 211969 w 557229" name="connsiteX5-25"/>
                  <a:gd fmla="*/ 297291 h 440817" name="connsiteY5-26"/>
                  <a:gd fmla="*/ 26945 w 557229" name="connsiteX6-27"/>
                  <a:gd fmla="*/ 307480 h 440817" name="connsiteY6-28"/>
                </a:gd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b="b" l="l" r="r" t="t"/>
                <a:pathLst>
                  <a:path h="440817" w="557229">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grpFill/>
              <a:ln cap="rnd" w="254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cs typeface="+mn-ea"/>
                  <a:sym typeface="+mn-lt"/>
                </a:endParaRPr>
              </a:p>
            </p:txBody>
          </p:sp>
          <p:sp>
            <p:nvSpPr>
              <p:cNvPr id="61" name="任意多边形 60"/>
              <p:cNvSpPr/>
              <p:nvPr/>
            </p:nvSpPr>
            <p:spPr>
              <a:xfrm>
                <a:off x="4611083" y="4336117"/>
                <a:ext cx="514366" cy="483334"/>
              </a:xfrm>
              <a:custGeom>
                <a:gdLst>
                  <a:gd fmla="*/ 198035 w 502835" name="connsiteX0"/>
                  <a:gd fmla="*/ 493056 h 493056" name="connsiteY0"/>
                  <a:gd fmla="*/ 123390 w 502835" name="connsiteX1"/>
                  <a:gd fmla="*/ 368648 h 493056" name="connsiteY1"/>
                  <a:gd fmla="*/ 5203 w 502835" name="connsiteX2"/>
                  <a:gd fmla="*/ 393529 h 493056" name="connsiteY2"/>
                  <a:gd fmla="*/ 310003 w 502835" name="connsiteX3"/>
                  <a:gd fmla="*/ 32746 h 493056" name="connsiteY3"/>
                  <a:gd fmla="*/ 502835 w 502835" name="connsiteX4"/>
                  <a:gd fmla="*/ 38966 h 493056" name="connsiteY4"/>
                  <a:gd fmla="*/ 205934 w 510734" name="connsiteX0-1"/>
                  <a:gd fmla="*/ 491889 h 491889" name="connsiteY0-2"/>
                  <a:gd fmla="*/ 131289 w 510734" name="connsiteX1-3"/>
                  <a:gd fmla="*/ 367481 h 491889" name="connsiteY1-4"/>
                  <a:gd fmla="*/ 4962 w 510734" name="connsiteX2-5"/>
                  <a:gd fmla="*/ 376082 h 491889" name="connsiteY2-6"/>
                  <a:gd fmla="*/ 317902 w 510734" name="connsiteX3-7"/>
                  <a:gd fmla="*/ 31579 h 491889" name="connsiteY3-8"/>
                  <a:gd fmla="*/ 510734 w 510734" name="connsiteX4-9"/>
                  <a:gd fmla="*/ 37799 h 491889" name="connsiteY4-10"/>
                  <a:gd fmla="*/ 205532 w 510332" name="connsiteX0-11"/>
                  <a:gd fmla="*/ 491889 h 491889" name="connsiteY0-12"/>
                  <a:gd fmla="*/ 136314 w 510332" name="connsiteX1-13"/>
                  <a:gd fmla="*/ 383761 h 491889" name="connsiteY1-14"/>
                  <a:gd fmla="*/ 4560 w 510332" name="connsiteX2-15"/>
                  <a:gd fmla="*/ 376082 h 491889" name="connsiteY2-16"/>
                  <a:gd fmla="*/ 317500 w 510332" name="connsiteX3-17"/>
                  <a:gd fmla="*/ 31579 h 491889" name="connsiteY3-18"/>
                  <a:gd fmla="*/ 510332 w 510332" name="connsiteX4-19"/>
                  <a:gd fmla="*/ 37799 h 491889" name="connsiteY4-20"/>
                  <a:gd fmla="*/ 159192 w 510119" name="connsiteX0-21"/>
                  <a:gd fmla="*/ 489175 h 489175" name="connsiteY0-22"/>
                  <a:gd fmla="*/ 136101 w 510119" name="connsiteX1-23"/>
                  <a:gd fmla="*/ 383761 h 489175" name="connsiteY1-24"/>
                  <a:gd fmla="*/ 4347 w 510119" name="connsiteX2-25"/>
                  <a:gd fmla="*/ 376082 h 489175" name="connsiteY2-26"/>
                  <a:gd fmla="*/ 317287 w 510119" name="connsiteX3-27"/>
                  <a:gd fmla="*/ 31579 h 489175" name="connsiteY3-28"/>
                  <a:gd fmla="*/ 510119 w 510119" name="connsiteX4-29"/>
                  <a:gd fmla="*/ 37799 h 489175" name="connsiteY4-30"/>
                  <a:gd fmla="*/ 159192 w 510119" name="connsiteX0-31"/>
                  <a:gd fmla="*/ 489175 h 489175" name="connsiteY0-32"/>
                  <a:gd fmla="*/ 136101 w 510119" name="connsiteX1-33"/>
                  <a:gd fmla="*/ 383761 h 489175" name="connsiteY1-34"/>
                  <a:gd fmla="*/ 4347 w 510119" name="connsiteX2-35"/>
                  <a:gd fmla="*/ 376082 h 489175" name="connsiteY2-36"/>
                  <a:gd fmla="*/ 317287 w 510119" name="connsiteX3-37"/>
                  <a:gd fmla="*/ 31579 h 489175" name="connsiteY3-38"/>
                  <a:gd fmla="*/ 510119 w 510119" name="connsiteX4-39"/>
                  <a:gd fmla="*/ 37799 h 489175" name="connsiteY4-40"/>
                  <a:gd fmla="*/ 151016 w 510083" name="connsiteX0-41"/>
                  <a:gd fmla="*/ 483748 h 483748" name="connsiteY0-42"/>
                  <a:gd fmla="*/ 136065 w 510083" name="connsiteX1-43"/>
                  <a:gd fmla="*/ 383761 h 483748" name="connsiteY1-44"/>
                  <a:gd fmla="*/ 4311 w 510083" name="connsiteX2-45"/>
                  <a:gd fmla="*/ 376082 h 483748" name="connsiteY2-46"/>
                  <a:gd fmla="*/ 317251 w 510083" name="connsiteX3-47"/>
                  <a:gd fmla="*/ 31579 h 483748" name="connsiteY3-48"/>
                  <a:gd fmla="*/ 510083 w 510083" name="connsiteX4-49"/>
                  <a:gd fmla="*/ 37799 h 483748" name="connsiteY4-50"/>
                  <a:gd fmla="*/ 150514 w 509581" name="connsiteX0-51"/>
                  <a:gd fmla="*/ 483748 h 483748" name="connsiteY0-52"/>
                  <a:gd fmla="*/ 135563 w 509581" name="connsiteX1-53"/>
                  <a:gd fmla="*/ 383761 h 483748" name="connsiteY1-54"/>
                  <a:gd fmla="*/ 3809 w 509581" name="connsiteX2-55"/>
                  <a:gd fmla="*/ 376082 h 483748" name="connsiteY2-56"/>
                  <a:gd fmla="*/ 316749 w 509581" name="connsiteX3-57"/>
                  <a:gd fmla="*/ 31579 h 483748" name="connsiteY3-58"/>
                  <a:gd fmla="*/ 509581 w 509581" name="connsiteX4-59"/>
                  <a:gd fmla="*/ 37799 h 483748" name="connsiteY4-60"/>
                  <a:gd fmla="*/ 146758 w 505825" name="connsiteX0-61"/>
                  <a:gd fmla="*/ 483748 h 483748" name="connsiteY0-62"/>
                  <a:gd fmla="*/ 131807 w 505825" name="connsiteX1-63"/>
                  <a:gd fmla="*/ 383761 h 483748" name="connsiteY1-64"/>
                  <a:gd fmla="*/ 53 w 505825" name="connsiteX2-65"/>
                  <a:gd fmla="*/ 376082 h 483748" name="connsiteY2-66"/>
                  <a:gd fmla="*/ 312993 w 505825" name="connsiteX3-67"/>
                  <a:gd fmla="*/ 31579 h 483748" name="connsiteY3-68"/>
                  <a:gd fmla="*/ 505825 w 505825" name="connsiteX4-69"/>
                  <a:gd fmla="*/ 37799 h 483748" name="connsiteY4-70"/>
                  <a:gd fmla="*/ 154904 w 513971" name="connsiteX0-71"/>
                  <a:gd fmla="*/ 482779 h 482779" name="connsiteY0-72"/>
                  <a:gd fmla="*/ 139953 w 513971" name="connsiteX1-73"/>
                  <a:gd fmla="*/ 382792 h 482779" name="connsiteY1-74"/>
                  <a:gd fmla="*/ 59 w 513971" name="connsiteX2-75"/>
                  <a:gd fmla="*/ 361546 h 482779" name="connsiteY2-76"/>
                  <a:gd fmla="*/ 321139 w 513971" name="connsiteX3-77"/>
                  <a:gd fmla="*/ 30610 h 482779" name="connsiteY3-78"/>
                  <a:gd fmla="*/ 513971 w 513971" name="connsiteX4-79"/>
                  <a:gd fmla="*/ 36830 h 482779" name="connsiteY4-80"/>
                  <a:gd fmla="*/ 154895 w 513962" name="connsiteX0-81"/>
                  <a:gd fmla="*/ 482779 h 482779" name="connsiteY0-82"/>
                  <a:gd fmla="*/ 139944 w 513962" name="connsiteX1-83"/>
                  <a:gd fmla="*/ 382792 h 482779" name="connsiteY1-84"/>
                  <a:gd fmla="*/ 50 w 513962" name="connsiteX2-85"/>
                  <a:gd fmla="*/ 361546 h 482779" name="connsiteY2-86"/>
                  <a:gd fmla="*/ 321130 w 513962" name="connsiteX3-87"/>
                  <a:gd fmla="*/ 30610 h 482779" name="connsiteY3-88"/>
                  <a:gd fmla="*/ 513962 w 513962" name="connsiteX4-89"/>
                  <a:gd fmla="*/ 36830 h 482779" name="connsiteY4-90"/>
                </a:gdLst>
                <a:cxnLst>
                  <a:cxn ang="0">
                    <a:pos x="connsiteX0-81" y="connsiteY0-82"/>
                  </a:cxn>
                  <a:cxn ang="0">
                    <a:pos x="connsiteX1-83" y="connsiteY1-84"/>
                  </a:cxn>
                  <a:cxn ang="0">
                    <a:pos x="connsiteX2-85" y="connsiteY2-86"/>
                  </a:cxn>
                  <a:cxn ang="0">
                    <a:pos x="connsiteX3-87" y="connsiteY3-88"/>
                  </a:cxn>
                  <a:cxn ang="0">
                    <a:pos x="connsiteX4-89" y="connsiteY4-90"/>
                  </a:cxn>
                </a:cxnLst>
                <a:rect b="b" l="l" r="r" t="t"/>
                <a:pathLst>
                  <a:path h="482778" w="513962">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grpFill/>
              <a:ln cap="rnd" w="25400">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cs typeface="+mn-ea"/>
                  <a:sym typeface="+mn-lt"/>
                </a:endParaRPr>
              </a:p>
            </p:txBody>
          </p:sp>
        </p:grpSp>
        <p:sp>
          <p:nvSpPr>
            <p:cNvPr id="79" name="Freeform 41"/>
            <p:cNvSpPr>
              <a:spLocks noChangeArrowheads="1" noEditPoints="1"/>
            </p:cNvSpPr>
            <p:nvPr/>
          </p:nvSpPr>
          <p:spPr bwMode="auto">
            <a:xfrm>
              <a:off x="7016576" y="2256137"/>
              <a:ext cx="434975" cy="554037"/>
            </a:xfrm>
            <a:custGeom>
              <a:gdLst>
                <a:gd fmla="*/ 91 w 107" name="T0"/>
                <a:gd fmla="*/ 25 h 136" name="T1"/>
                <a:gd fmla="*/ 52 w 107" name="T2"/>
                <a:gd fmla="*/ 38 h 136" name="T3"/>
                <a:gd fmla="*/ 54 w 107" name="T4"/>
                <a:gd fmla="*/ 24 h 136" name="T5"/>
                <a:gd fmla="*/ 55 w 107" name="T6"/>
                <a:gd fmla="*/ 10 h 136" name="T7"/>
                <a:gd fmla="*/ 46 w 107" name="T8"/>
                <a:gd fmla="*/ 0 h 136" name="T9"/>
                <a:gd fmla="*/ 40 w 107" name="T10"/>
                <a:gd fmla="*/ 40 h 136" name="T11"/>
                <a:gd fmla="*/ 13 w 107" name="T12"/>
                <a:gd fmla="*/ 40 h 136" name="T13"/>
                <a:gd fmla="*/ 3 w 107" name="T14"/>
                <a:gd fmla="*/ 78 h 136" name="T15"/>
                <a:gd fmla="*/ 27 w 107" name="T16"/>
                <a:gd fmla="*/ 127 h 136" name="T17"/>
                <a:gd fmla="*/ 54 w 107" name="T18"/>
                <a:gd fmla="*/ 114 h 136" name="T19"/>
                <a:gd fmla="*/ 87 w 107" name="T20"/>
                <a:gd fmla="*/ 123 h 136" name="T21"/>
                <a:gd fmla="*/ 104 w 107" name="T22"/>
                <a:gd fmla="*/ 66 h 136" name="T23"/>
                <a:gd fmla="*/ 91 w 107" name="T24"/>
                <a:gd fmla="*/ 25 h 136" name="T25"/>
                <a:gd fmla="*/ 50 w 107" name="T26"/>
                <a:gd fmla="*/ 17 h 136" name="T27"/>
                <a:gd fmla="*/ 49 w 107" name="T28"/>
                <a:gd fmla="*/ 13 h 136" name="T29"/>
                <a:gd fmla="*/ 48 w 107" name="T30"/>
                <a:gd fmla="*/ 12 h 136" name="T31"/>
                <a:gd fmla="*/ 48 w 107" name="T32"/>
                <a:gd fmla="*/ 11 h 136" name="T33"/>
                <a:gd fmla="*/ 50 w 107" name="T34"/>
                <a:gd fmla="*/ 17 h 136" name="T35"/>
                <a:gd fmla="*/ 96 w 107" name="T36"/>
                <a:gd fmla="*/ 81 h 136" name="T37"/>
                <a:gd fmla="*/ 85 w 107" name="T38"/>
                <a:gd fmla="*/ 116 h 136" name="T39"/>
                <a:gd fmla="*/ 56 w 107" name="T40"/>
                <a:gd fmla="*/ 111 h 136" name="T41"/>
                <a:gd fmla="*/ 53 w 107" name="T42"/>
                <a:gd fmla="*/ 108 h 136" name="T43"/>
                <a:gd fmla="*/ 48 w 107" name="T44"/>
                <a:gd fmla="*/ 112 h 136" name="T45"/>
                <a:gd fmla="*/ 36 w 107" name="T46"/>
                <a:gd fmla="*/ 120 h 136" name="T47"/>
                <a:gd fmla="*/ 20 w 107" name="T48"/>
                <a:gd fmla="*/ 107 h 136" name="T49"/>
                <a:gd fmla="*/ 12 w 107" name="T50"/>
                <a:gd fmla="*/ 88 h 136" name="T51"/>
                <a:gd fmla="*/ 10 w 107" name="T52"/>
                <a:gd fmla="*/ 52 h 136" name="T53"/>
                <a:gd fmla="*/ 43 w 107" name="T54"/>
                <a:gd fmla="*/ 46 h 136" name="T55"/>
                <a:gd fmla="*/ 43 w 107" name="T56"/>
                <a:gd fmla="*/ 47 h 136" name="T57"/>
                <a:gd fmla="*/ 52 w 107" name="T58"/>
                <a:gd fmla="*/ 52 h 136" name="T59"/>
                <a:gd fmla="*/ 53 w 107" name="T60"/>
                <a:gd fmla="*/ 50 h 136" name="T61"/>
                <a:gd fmla="*/ 48 w 107" name="T62"/>
                <a:gd fmla="*/ 45 h 136" name="T63"/>
                <a:gd fmla="*/ 48 w 107" name="T64"/>
                <a:gd fmla="*/ 45 h 136" name="T65"/>
                <a:gd fmla="*/ 51 w 107" name="T66"/>
                <a:gd fmla="*/ 45 h 136" name="T67"/>
                <a:gd fmla="*/ 94 w 107" name="T68"/>
                <a:gd fmla="*/ 32 h 136" name="T69"/>
                <a:gd fmla="*/ 96 w 107" name="T70"/>
                <a:gd fmla="*/ 81 h 13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36" w="107">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grpFill/>
            <a:ln w="9525">
              <a:solidFill>
                <a:srgbClr val="595959"/>
              </a:solidFill>
              <a:round/>
            </a:ln>
          </p:spPr>
          <p:txBody>
            <a:bodyPr/>
            <a:lstStyle/>
            <a:p>
              <a:endParaRPr altLang="en-US" lang="zh-CN" sz="1400">
                <a:solidFill>
                  <a:srgbClr val="595959"/>
                </a:solidFill>
                <a:cs typeface="+mn-ea"/>
                <a:sym typeface="+mn-lt"/>
              </a:endParaRPr>
            </a:p>
          </p:txBody>
        </p:sp>
      </p:grpSp>
      <p:sp>
        <p:nvSpPr>
          <p:cNvPr id="73" name="PA_chenying0907 72"/>
          <p:cNvSpPr/>
          <p:nvPr>
            <p:custDataLst>
              <p:tags r:id="rId4"/>
            </p:custDataLst>
          </p:nvPr>
        </p:nvSpPr>
        <p:spPr>
          <a:xfrm>
            <a:off x="5965633" y="2528532"/>
            <a:ext cx="1316457" cy="777240"/>
          </a:xfrm>
          <a:prstGeom prst="rect">
            <a:avLst/>
          </a:prstGeom>
        </p:spPr>
        <p:txBody>
          <a:bodyPr wrap="square">
            <a:spAutoFit/>
          </a:bodyPr>
          <a:lstStyle/>
          <a:p>
            <a:pPr>
              <a:lnSpc>
                <a:spcPct val="150000"/>
              </a:lnSpc>
            </a:pPr>
            <a:r>
              <a:rPr altLang="en-US" lang="zh-CN" sz="1000">
                <a:solidFill>
                  <a:schemeClr val="tx1">
                    <a:lumMod val="75000"/>
                    <a:lumOff val="25000"/>
                  </a:schemeClr>
                </a:solidFill>
                <a:cs typeface="+mn-ea"/>
                <a:sym typeface="+mn-lt"/>
              </a:rPr>
              <a:t>字信息请在这里输入文字信息。输入文字信息请在。</a:t>
            </a:r>
          </a:p>
        </p:txBody>
      </p:sp>
      <p:sp>
        <p:nvSpPr>
          <p:cNvPr id="39" name="PA_chenying0907 7"/>
          <p:cNvSpPr txBox="1">
            <a:spLocks noChangeArrowheads="1"/>
          </p:cNvSpPr>
          <p:nvPr>
            <p:custDataLst>
              <p:tags r:id="rId5"/>
            </p:custDataLst>
          </p:nvPr>
        </p:nvSpPr>
        <p:spPr bwMode="auto">
          <a:xfrm>
            <a:off x="1547664" y="771550"/>
            <a:ext cx="3917502"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4000">
                <a:latin charset="-122" pitchFamily="50" typeface="造字工房丁丁（非商用）常规体"/>
                <a:ea charset="-122" pitchFamily="50" typeface="造字工房丁丁（非商用）常规体"/>
                <a:cs typeface="+mn-ea"/>
                <a:sym typeface="+mn-lt"/>
              </a:rPr>
              <a:t>请在此添加您的标题</a:t>
            </a:r>
          </a:p>
        </p:txBody>
      </p:sp>
      <p:sp>
        <p:nvSpPr>
          <p:cNvPr id="40" name="PA_chenying0907 5"/>
          <p:cNvSpPr txBox="1"/>
          <p:nvPr>
            <p:custDataLst>
              <p:tags r:id="rId6"/>
            </p:custDataLst>
          </p:nvPr>
        </p:nvSpPr>
        <p:spPr>
          <a:xfrm>
            <a:off x="2335712" y="665716"/>
            <a:ext cx="1954530" cy="213360"/>
          </a:xfrm>
          <a:prstGeom prst="rect">
            <a:avLst/>
          </a:prstGeom>
          <a:noFill/>
        </p:spPr>
        <p:txBody>
          <a:bodyPr rtlCol="0" wrap="none">
            <a:spAutoFit/>
          </a:bodyPr>
          <a:lstStyle/>
          <a:p>
            <a:r>
              <a:rPr altLang="zh-CN" lang="en-US" sz="800">
                <a:cs typeface="+mn-ea"/>
                <a:sym typeface="+mn-lt"/>
              </a:rPr>
              <a:t>MICROSOFT POWERPOINT MY 2017</a:t>
            </a:r>
          </a:p>
        </p:txBody>
      </p:sp>
      <p:pic>
        <p:nvPicPr>
          <p:cNvPr id="72" name="PA_图片 71"/>
          <p:cNvPicPr>
            <a:picLocks noChangeAspect="1"/>
          </p:cNvPicPr>
          <p:nvPr>
            <p:custDataLst>
              <p:tags r:id="rId8"/>
            </p:custDataLst>
          </p:nvPr>
        </p:nvPicPr>
        <p:blipFill>
          <a:blip r:embed="rId7">
            <a:extLst>
              <a:ext uri="{28A0092B-C50C-407E-A947-70E740481C1C}">
                <a14:useLocalDpi val="0"/>
              </a:ext>
            </a:extLst>
          </a:blip>
          <a:stretch>
            <a:fillRect/>
          </a:stretch>
        </p:blipFill>
        <p:spPr>
          <a:xfrm>
            <a:off x="467544" y="-16182"/>
            <a:ext cx="1868168" cy="1363796"/>
          </a:xfrm>
          <a:prstGeom prst="rect">
            <a:avLst/>
          </a:prstGeom>
        </p:spPr>
      </p:pic>
      <p:sp>
        <p:nvSpPr>
          <p:cNvPr id="80" name="PA_chenying0907 79"/>
          <p:cNvSpPr/>
          <p:nvPr>
            <p:custDataLst>
              <p:tags r:id="rId9"/>
            </p:custDataLst>
          </p:nvPr>
        </p:nvSpPr>
        <p:spPr>
          <a:xfrm>
            <a:off x="467544" y="1706747"/>
            <a:ext cx="4076460" cy="1005840"/>
          </a:xfrm>
          <a:prstGeom prst="rect">
            <a:avLst/>
          </a:prstGeom>
        </p:spPr>
        <p:txBody>
          <a:bodyPr wrap="square">
            <a:spAutoFit/>
          </a:bodyPr>
          <a:lstStyle/>
          <a:p>
            <a:pPr>
              <a:lnSpc>
                <a:spcPct val="200000"/>
              </a:lnSpc>
            </a:pPr>
            <a:r>
              <a:rPr altLang="en-US" lang="zh-CN" sz="100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p>
        </p:txBody>
      </p:sp>
      <p:sp>
        <p:nvSpPr>
          <p:cNvPr id="81" name="PA_chenying0907 5"/>
          <p:cNvSpPr txBox="1"/>
          <p:nvPr>
            <p:custDataLst>
              <p:tags r:id="rId10"/>
            </p:custDataLst>
          </p:nvPr>
        </p:nvSpPr>
        <p:spPr>
          <a:xfrm>
            <a:off x="513034" y="3180913"/>
            <a:ext cx="4076460" cy="822960"/>
          </a:xfrm>
          <a:prstGeom prst="rect">
            <a:avLst/>
          </a:prstGeom>
          <a:noFill/>
        </p:spPr>
        <p:txBody>
          <a:bodyPr rtlCol="0" wrap="square">
            <a:spAutoFit/>
          </a:bodyPr>
          <a:lstStyle/>
          <a:p>
            <a:pPr>
              <a:lnSpc>
                <a:spcPct val="200000"/>
              </a:lnSpc>
            </a:pPr>
            <a:r>
              <a:rPr altLang="zh-CN" lang="en-US" sz="800">
                <a:cs typeface="+mn-ea"/>
                <a:sym typeface="+mn-lt"/>
              </a:rPr>
              <a:t>CHUANGYI SHOUHUI SHANGWU MICROSOFT POWERPOINT MY 2017QINGZAI ZHELI SHUYU WENZI BIAOTICHUANGYI SHOUHUI SHANGWU MICROSOFT POWERPOINT MY 2017QINGZAI ZHELI SHUYU WENZI </a:t>
            </a:r>
          </a:p>
        </p:txBody>
      </p:sp>
    </p:spTree>
    <p:extLst>
      <p:ext uri="{BB962C8B-B14F-4D97-AF65-F5344CB8AC3E}">
        <p14:creationId val="308701611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339"/>
                                  </p:stCondLst>
                                  <p:childTnLst>
                                    <p:set>
                                      <p:cBhvr>
                                        <p:cTn dur="1" fill="hold" id="6">
                                          <p:stCondLst>
                                            <p:cond delay="0"/>
                                          </p:stCondLst>
                                        </p:cTn>
                                        <p:tgtEl>
                                          <p:spTgt spid="42"/>
                                        </p:tgtEl>
                                        <p:attrNameLst>
                                          <p:attrName>style.visibility</p:attrName>
                                        </p:attrNameLst>
                                      </p:cBhvr>
                                      <p:to>
                                        <p:strVal val="visible"/>
                                      </p:to>
                                    </p:set>
                                    <p:animEffect filter="fade" transition="in">
                                      <p:cBhvr>
                                        <p:cTn dur="500" id="7"/>
                                        <p:tgtEl>
                                          <p:spTgt spid="42"/>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73"/>
                                        </p:tgtEl>
                                        <p:attrNameLst>
                                          <p:attrName>style.visibility</p:attrName>
                                        </p:attrNameLst>
                                      </p:cBhvr>
                                      <p:to>
                                        <p:strVal val="visible"/>
                                      </p:to>
                                    </p:set>
                                    <p:animEffect filter="fade" transition="in">
                                      <p:cBhvr>
                                        <p:cTn dur="500" id="10"/>
                                        <p:tgtEl>
                                          <p:spTgt spid="73"/>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39"/>
                                        </p:tgtEl>
                                        <p:attrNameLst>
                                          <p:attrName>style.visibility</p:attrName>
                                        </p:attrNameLst>
                                      </p:cBhvr>
                                      <p:to>
                                        <p:strVal val="visible"/>
                                      </p:to>
                                    </p:set>
                                    <p:animEffect filter="fade" transition="in">
                                      <p:cBhvr>
                                        <p:cTn dur="500" id="13"/>
                                        <p:tgtEl>
                                          <p:spTgt spid="39"/>
                                        </p:tgtEl>
                                      </p:cBhvr>
                                    </p:animEffect>
                                  </p:childTnLst>
                                </p:cTn>
                              </p:par>
                              <p:par>
                                <p:cTn fill="hold" grpId="0" id="14" nodeType="withEffect" presetClass="entr" presetID="10" presetSubtype="0">
                                  <p:stCondLst>
                                    <p:cond delay="1420"/>
                                  </p:stCondLst>
                                  <p:childTnLst>
                                    <p:set>
                                      <p:cBhvr>
                                        <p:cTn dur="1" fill="hold" id="15">
                                          <p:stCondLst>
                                            <p:cond delay="0"/>
                                          </p:stCondLst>
                                        </p:cTn>
                                        <p:tgtEl>
                                          <p:spTgt spid="40"/>
                                        </p:tgtEl>
                                        <p:attrNameLst>
                                          <p:attrName>style.visibility</p:attrName>
                                        </p:attrNameLst>
                                      </p:cBhvr>
                                      <p:to>
                                        <p:strVal val="visible"/>
                                      </p:to>
                                    </p:set>
                                    <p:animEffect filter="fade" transition="in">
                                      <p:cBhvr>
                                        <p:cTn dur="500" id="16"/>
                                        <p:tgtEl>
                                          <p:spTgt spid="40"/>
                                        </p:tgtEl>
                                      </p:cBhvr>
                                    </p:animEffect>
                                  </p:childTnLst>
                                </p:cTn>
                              </p:par>
                              <p:par>
                                <p:cTn fill="hold" id="17" nodeType="withEffect" presetClass="entr" presetID="10" presetSubtype="0">
                                  <p:stCondLst>
                                    <p:cond delay="1762"/>
                                  </p:stCondLst>
                                  <p:childTnLst>
                                    <p:set>
                                      <p:cBhvr>
                                        <p:cTn dur="1" fill="hold" id="18">
                                          <p:stCondLst>
                                            <p:cond delay="0"/>
                                          </p:stCondLst>
                                        </p:cTn>
                                        <p:tgtEl>
                                          <p:spTgt spid="72"/>
                                        </p:tgtEl>
                                        <p:attrNameLst>
                                          <p:attrName>style.visibility</p:attrName>
                                        </p:attrNameLst>
                                      </p:cBhvr>
                                      <p:to>
                                        <p:strVal val="visible"/>
                                      </p:to>
                                    </p:set>
                                    <p:animEffect filter="fade" transition="in">
                                      <p:cBhvr>
                                        <p:cTn dur="500" id="19"/>
                                        <p:tgtEl>
                                          <p:spTgt spid="72"/>
                                        </p:tgtEl>
                                      </p:cBhvr>
                                    </p:animEffect>
                                  </p:childTnLst>
                                </p:cTn>
                              </p:par>
                              <p:par>
                                <p:cTn fill="hold" grpId="0" id="20" nodeType="withEffect" presetClass="entr" presetID="10" presetSubtype="0">
                                  <p:stCondLst>
                                    <p:cond delay="2068"/>
                                  </p:stCondLst>
                                  <p:childTnLst>
                                    <p:set>
                                      <p:cBhvr>
                                        <p:cTn dur="1" fill="hold" id="21">
                                          <p:stCondLst>
                                            <p:cond delay="0"/>
                                          </p:stCondLst>
                                        </p:cTn>
                                        <p:tgtEl>
                                          <p:spTgt spid="80"/>
                                        </p:tgtEl>
                                        <p:attrNameLst>
                                          <p:attrName>style.visibility</p:attrName>
                                        </p:attrNameLst>
                                      </p:cBhvr>
                                      <p:to>
                                        <p:strVal val="visible"/>
                                      </p:to>
                                    </p:set>
                                    <p:animEffect filter="fade" transition="in">
                                      <p:cBhvr>
                                        <p:cTn dur="500" id="22"/>
                                        <p:tgtEl>
                                          <p:spTgt spid="80"/>
                                        </p:tgtEl>
                                      </p:cBhvr>
                                    </p:animEffect>
                                  </p:childTnLst>
                                </p:cTn>
                              </p:par>
                            </p:childTnLst>
                          </p:cTn>
                        </p:par>
                        <p:par>
                          <p:cTn fill="hold" id="23" nodeType="afterGroup">
                            <p:stCondLst>
                              <p:cond delay="2568"/>
                            </p:stCondLst>
                            <p:childTnLst>
                              <p:par>
                                <p:cTn fill="hold" grpId="0" id="24" nodeType="afterEffect" presetClass="entr" presetID="10" presetSubtype="0">
                                  <p:stCondLst>
                                    <p:cond delay="339"/>
                                  </p:stCondLst>
                                  <p:childTnLst>
                                    <p:set>
                                      <p:cBhvr>
                                        <p:cTn dur="1" fill="hold" id="25">
                                          <p:stCondLst>
                                            <p:cond delay="0"/>
                                          </p:stCondLst>
                                        </p:cTn>
                                        <p:tgtEl>
                                          <p:spTgt spid="81"/>
                                        </p:tgtEl>
                                        <p:attrNameLst>
                                          <p:attrName>style.visibility</p:attrName>
                                        </p:attrNameLst>
                                      </p:cBhvr>
                                      <p:to>
                                        <p:strVal val="visible"/>
                                      </p:to>
                                    </p:set>
                                    <p:animEffect filter="fade" transition="in">
                                      <p:cBhvr>
                                        <p:cTn dur="500" id="26"/>
                                        <p:tgtEl>
                                          <p:spTgt spid="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3"/>
      <p:bldP grpId="0" spid="39"/>
      <p:bldP grpId="0" spid="40"/>
      <p:bldP grpId="0" spid="80"/>
      <p:bldP grpId="0" spid="8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8" name="PA_组合 47"/>
          <p:cNvGrpSpPr/>
          <p:nvPr>
            <p:custDataLst>
              <p:tags r:id="rId3"/>
            </p:custDataLst>
          </p:nvPr>
        </p:nvGrpSpPr>
        <p:grpSpPr>
          <a:xfrm>
            <a:off x="3059832" y="1203598"/>
            <a:ext cx="3024336" cy="3939902"/>
            <a:chOff x="8412163" y="1649413"/>
            <a:chExt cx="1909762" cy="2487909"/>
          </a:xfrm>
          <a:solidFill>
            <a:schemeClr val="tx1"/>
          </a:solidFill>
        </p:grpSpPr>
        <p:sp>
          <p:nvSpPr>
            <p:cNvPr id="49" name="Freeform 5"/>
            <p:cNvSpPr/>
            <p:nvPr/>
          </p:nvSpPr>
          <p:spPr bwMode="auto">
            <a:xfrm>
              <a:off x="9121775" y="3165476"/>
              <a:ext cx="7937" cy="15875"/>
            </a:xfrm>
            <a:custGeom>
              <a:gdLst>
                <a:gd fmla="*/ 1 w 2" name="T0"/>
                <a:gd fmla="*/ 1 h 4" name="T1"/>
                <a:gd fmla="*/ 1 w 2" name="T2"/>
                <a:gd fmla="*/ 3 h 4" name="T3"/>
                <a:gd fmla="*/ 1 w 2" name="T4"/>
                <a:gd fmla="*/ 1 h 4" name="T5"/>
              </a:gdLst>
              <a:cxnLst>
                <a:cxn ang="0">
                  <a:pos x="T0" y="T1"/>
                </a:cxn>
                <a:cxn ang="0">
                  <a:pos x="T2" y="T3"/>
                </a:cxn>
                <a:cxn ang="0">
                  <a:pos x="T4" y="T5"/>
                </a:cxn>
              </a:cxnLst>
              <a:rect b="b" l="0" r="r" t="0"/>
              <a:pathLst>
                <a:path h="4" w="2">
                  <a:moveTo>
                    <a:pt x="1" y="1"/>
                  </a:moveTo>
                  <a:cubicBezTo>
                    <a:pt x="1" y="4"/>
                    <a:pt x="2" y="0"/>
                    <a:pt x="1" y="3"/>
                  </a:cubicBezTo>
                  <a:cubicBezTo>
                    <a:pt x="1" y="3"/>
                    <a:pt x="0" y="2"/>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6"/>
            <p:cNvSpPr/>
            <p:nvPr/>
          </p:nvSpPr>
          <p:spPr bwMode="auto">
            <a:xfrm>
              <a:off x="8896350" y="2154238"/>
              <a:ext cx="922337" cy="1030288"/>
            </a:xfrm>
            <a:custGeom>
              <a:gdLst>
                <a:gd fmla="*/ 183 w 245" name="T0"/>
                <a:gd fmla="*/ 210 h 274" name="T1"/>
                <a:gd fmla="*/ 197 w 245" name="T2"/>
                <a:gd fmla="*/ 195 h 274" name="T3"/>
                <a:gd fmla="*/ 217 w 245" name="T4"/>
                <a:gd fmla="*/ 160 h 274" name="T5"/>
                <a:gd fmla="*/ 222 w 245" name="T6"/>
                <a:gd fmla="*/ 147 h 274" name="T7"/>
                <a:gd fmla="*/ 227 w 245" name="T8"/>
                <a:gd fmla="*/ 104 h 274" name="T9"/>
                <a:gd fmla="*/ 224 w 245" name="T10"/>
                <a:gd fmla="*/ 91 h 274" name="T11"/>
                <a:gd fmla="*/ 214 w 245" name="T12"/>
                <a:gd fmla="*/ 69 h 274" name="T13"/>
                <a:gd fmla="*/ 204 w 245" name="T14"/>
                <a:gd fmla="*/ 51 h 274" name="T15"/>
                <a:gd fmla="*/ 197 w 245" name="T16"/>
                <a:gd fmla="*/ 42 h 274" name="T17"/>
                <a:gd fmla="*/ 188 w 245" name="T18"/>
                <a:gd fmla="*/ 37 h 274" name="T19"/>
                <a:gd fmla="*/ 168 w 245" name="T20"/>
                <a:gd fmla="*/ 26 h 274" name="T21"/>
                <a:gd fmla="*/ 156 w 245" name="T22"/>
                <a:gd fmla="*/ 22 h 274" name="T23"/>
                <a:gd fmla="*/ 142 w 245" name="T24"/>
                <a:gd fmla="*/ 20 h 274" name="T25"/>
                <a:gd fmla="*/ 125 w 245" name="T26"/>
                <a:gd fmla="*/ 16 h 274" name="T27"/>
                <a:gd fmla="*/ 106 w 245" name="T28"/>
                <a:gd fmla="*/ 17 h 274" name="T29"/>
                <a:gd fmla="*/ 83 w 245" name="T30"/>
                <a:gd fmla="*/ 21 h 274" name="T31"/>
                <a:gd fmla="*/ 75 w 245" name="T32"/>
                <a:gd fmla="*/ 26 h 274" name="T33"/>
                <a:gd fmla="*/ 66 w 245" name="T34"/>
                <a:gd fmla="*/ 29 h 274" name="T35"/>
                <a:gd fmla="*/ 60 w 245" name="T36"/>
                <a:gd fmla="*/ 35 h 274" name="T37"/>
                <a:gd fmla="*/ 57 w 245" name="T38"/>
                <a:gd fmla="*/ 38 h 274" name="T39"/>
                <a:gd fmla="*/ 50 w 245" name="T40"/>
                <a:gd fmla="*/ 46 h 274" name="T41"/>
                <a:gd fmla="*/ 31 w 245" name="T42"/>
                <a:gd fmla="*/ 72 h 274" name="T43"/>
                <a:gd fmla="*/ 26 w 245" name="T44"/>
                <a:gd fmla="*/ 84 h 274" name="T45"/>
                <a:gd fmla="*/ 22 w 245" name="T46"/>
                <a:gd fmla="*/ 94 h 274" name="T47"/>
                <a:gd fmla="*/ 18 w 245" name="T48"/>
                <a:gd fmla="*/ 120 h 274" name="T49"/>
                <a:gd fmla="*/ 14 w 245" name="T50"/>
                <a:gd fmla="*/ 126 h 274" name="T51"/>
                <a:gd fmla="*/ 19 w 245" name="T52"/>
                <a:gd fmla="*/ 135 h 274" name="T53"/>
                <a:gd fmla="*/ 25 w 245" name="T54"/>
                <a:gd fmla="*/ 142 h 274" name="T55"/>
                <a:gd fmla="*/ 27 w 245" name="T56"/>
                <a:gd fmla="*/ 153 h 274" name="T57"/>
                <a:gd fmla="*/ 31 w 245" name="T58"/>
                <a:gd fmla="*/ 156 h 274" name="T59"/>
                <a:gd fmla="*/ 31 w 245" name="T60"/>
                <a:gd fmla="*/ 162 h 274" name="T61"/>
                <a:gd fmla="*/ 32 w 245" name="T62"/>
                <a:gd fmla="*/ 173 h 274" name="T63"/>
                <a:gd fmla="*/ 40 w 245" name="T64"/>
                <a:gd fmla="*/ 180 h 274" name="T65"/>
                <a:gd fmla="*/ 41 w 245" name="T66"/>
                <a:gd fmla="*/ 186 h 274" name="T67"/>
                <a:gd fmla="*/ 48 w 245" name="T68"/>
                <a:gd fmla="*/ 193 h 274" name="T69"/>
                <a:gd fmla="*/ 53 w 245" name="T70"/>
                <a:gd fmla="*/ 202 h 274" name="T71"/>
                <a:gd fmla="*/ 46 w 245" name="T72"/>
                <a:gd fmla="*/ 200 h 274" name="T73"/>
                <a:gd fmla="*/ 57 w 245" name="T74"/>
                <a:gd fmla="*/ 214 h 274" name="T75"/>
                <a:gd fmla="*/ 61 w 245" name="T76"/>
                <a:gd fmla="*/ 241 h 274" name="T77"/>
                <a:gd fmla="*/ 62 w 245" name="T78"/>
                <a:gd fmla="*/ 248 h 274" name="T79"/>
                <a:gd fmla="*/ 64 w 245" name="T80"/>
                <a:gd fmla="*/ 265 h 274" name="T81"/>
                <a:gd fmla="*/ 61 w 245" name="T82"/>
                <a:gd fmla="*/ 259 h 274" name="T83"/>
                <a:gd fmla="*/ 60 w 245" name="T84"/>
                <a:gd fmla="*/ 243 h 274" name="T85"/>
                <a:gd fmla="*/ 44 w 245" name="T86"/>
                <a:gd fmla="*/ 219 h 274" name="T87"/>
                <a:gd fmla="*/ 19 w 245" name="T88"/>
                <a:gd fmla="*/ 177 h 274" name="T89"/>
                <a:gd fmla="*/ 2 w 245" name="T90"/>
                <a:gd fmla="*/ 123 h 274" name="T91"/>
                <a:gd fmla="*/ 10 w 245" name="T92"/>
                <a:gd fmla="*/ 78 h 274" name="T93"/>
                <a:gd fmla="*/ 25 w 245" name="T94"/>
                <a:gd fmla="*/ 48 h 274" name="T95"/>
                <a:gd fmla="*/ 82 w 245" name="T96"/>
                <a:gd fmla="*/ 6 h 274" name="T97"/>
                <a:gd fmla="*/ 120 w 245" name="T98"/>
                <a:gd fmla="*/ 2 h 274" name="T99"/>
                <a:gd fmla="*/ 166 w 245" name="T100"/>
                <a:gd fmla="*/ 13 h 274" name="T101"/>
                <a:gd fmla="*/ 239 w 245" name="T102"/>
                <a:gd fmla="*/ 141 h 274" name="T103"/>
                <a:gd fmla="*/ 221 w 245" name="T104"/>
                <a:gd fmla="*/ 181 h 274" name="T105"/>
                <a:gd fmla="*/ 148 w 245" name="T106"/>
                <a:gd fmla="*/ 266 h 27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74" w="245">
                  <a:moveTo>
                    <a:pt x="148" y="266"/>
                  </a:moveTo>
                  <a:cubicBezTo>
                    <a:pt x="144" y="256"/>
                    <a:pt x="154" y="248"/>
                    <a:pt x="155" y="239"/>
                  </a:cubicBezTo>
                  <a:cubicBezTo>
                    <a:pt x="156" y="238"/>
                    <a:pt x="157" y="241"/>
                    <a:pt x="158" y="239"/>
                  </a:cubicBezTo>
                  <a:cubicBezTo>
                    <a:pt x="160" y="229"/>
                    <a:pt x="170" y="220"/>
                    <a:pt x="180" y="214"/>
                  </a:cubicBezTo>
                  <a:cubicBezTo>
                    <a:pt x="180" y="215"/>
                    <a:pt x="180" y="215"/>
                    <a:pt x="180" y="215"/>
                  </a:cubicBezTo>
                  <a:cubicBezTo>
                    <a:pt x="182" y="214"/>
                    <a:pt x="182" y="211"/>
                    <a:pt x="183" y="210"/>
                  </a:cubicBezTo>
                  <a:cubicBezTo>
                    <a:pt x="184" y="210"/>
                    <a:pt x="183" y="211"/>
                    <a:pt x="184" y="211"/>
                  </a:cubicBezTo>
                  <a:cubicBezTo>
                    <a:pt x="183" y="209"/>
                    <a:pt x="186" y="207"/>
                    <a:pt x="186" y="206"/>
                  </a:cubicBezTo>
                  <a:cubicBezTo>
                    <a:pt x="187" y="206"/>
                    <a:pt x="188" y="207"/>
                    <a:pt x="189" y="206"/>
                  </a:cubicBezTo>
                  <a:cubicBezTo>
                    <a:pt x="189" y="204"/>
                    <a:pt x="189" y="204"/>
                    <a:pt x="189" y="204"/>
                  </a:cubicBezTo>
                  <a:cubicBezTo>
                    <a:pt x="188" y="199"/>
                    <a:pt x="195" y="199"/>
                    <a:pt x="196" y="194"/>
                  </a:cubicBezTo>
                  <a:cubicBezTo>
                    <a:pt x="197" y="194"/>
                    <a:pt x="196" y="195"/>
                    <a:pt x="197" y="195"/>
                  </a:cubicBezTo>
                  <a:cubicBezTo>
                    <a:pt x="200" y="188"/>
                    <a:pt x="207" y="181"/>
                    <a:pt x="210" y="174"/>
                  </a:cubicBezTo>
                  <a:cubicBezTo>
                    <a:pt x="211" y="174"/>
                    <a:pt x="211" y="175"/>
                    <a:pt x="212" y="175"/>
                  </a:cubicBezTo>
                  <a:cubicBezTo>
                    <a:pt x="211" y="174"/>
                    <a:pt x="212" y="171"/>
                    <a:pt x="213" y="169"/>
                  </a:cubicBezTo>
                  <a:cubicBezTo>
                    <a:pt x="215" y="169"/>
                    <a:pt x="214" y="165"/>
                    <a:pt x="216" y="164"/>
                  </a:cubicBezTo>
                  <a:cubicBezTo>
                    <a:pt x="216" y="164"/>
                    <a:pt x="216" y="164"/>
                    <a:pt x="216" y="164"/>
                  </a:cubicBezTo>
                  <a:cubicBezTo>
                    <a:pt x="215" y="162"/>
                    <a:pt x="219" y="162"/>
                    <a:pt x="217" y="160"/>
                  </a:cubicBezTo>
                  <a:cubicBezTo>
                    <a:pt x="219" y="159"/>
                    <a:pt x="219" y="159"/>
                    <a:pt x="219" y="159"/>
                  </a:cubicBezTo>
                  <a:cubicBezTo>
                    <a:pt x="217" y="158"/>
                    <a:pt x="221" y="157"/>
                    <a:pt x="221" y="155"/>
                  </a:cubicBezTo>
                  <a:cubicBezTo>
                    <a:pt x="220" y="155"/>
                    <a:pt x="220" y="155"/>
                    <a:pt x="220" y="155"/>
                  </a:cubicBezTo>
                  <a:cubicBezTo>
                    <a:pt x="220" y="154"/>
                    <a:pt x="222" y="153"/>
                    <a:pt x="222" y="152"/>
                  </a:cubicBezTo>
                  <a:cubicBezTo>
                    <a:pt x="222" y="152"/>
                    <a:pt x="222" y="152"/>
                    <a:pt x="222" y="152"/>
                  </a:cubicBezTo>
                  <a:cubicBezTo>
                    <a:pt x="223" y="149"/>
                    <a:pt x="224" y="147"/>
                    <a:pt x="222" y="147"/>
                  </a:cubicBezTo>
                  <a:cubicBezTo>
                    <a:pt x="224" y="146"/>
                    <a:pt x="222" y="150"/>
                    <a:pt x="225" y="149"/>
                  </a:cubicBezTo>
                  <a:cubicBezTo>
                    <a:pt x="226" y="138"/>
                    <a:pt x="228" y="128"/>
                    <a:pt x="228" y="117"/>
                  </a:cubicBezTo>
                  <a:cubicBezTo>
                    <a:pt x="229" y="116"/>
                    <a:pt x="229" y="115"/>
                    <a:pt x="230" y="115"/>
                  </a:cubicBezTo>
                  <a:cubicBezTo>
                    <a:pt x="229" y="114"/>
                    <a:pt x="229" y="111"/>
                    <a:pt x="228" y="110"/>
                  </a:cubicBezTo>
                  <a:cubicBezTo>
                    <a:pt x="228" y="110"/>
                    <a:pt x="229" y="109"/>
                    <a:pt x="229" y="109"/>
                  </a:cubicBezTo>
                  <a:cubicBezTo>
                    <a:pt x="229" y="106"/>
                    <a:pt x="226" y="107"/>
                    <a:pt x="227" y="104"/>
                  </a:cubicBezTo>
                  <a:cubicBezTo>
                    <a:pt x="228" y="105"/>
                    <a:pt x="228" y="105"/>
                    <a:pt x="229" y="105"/>
                  </a:cubicBezTo>
                  <a:cubicBezTo>
                    <a:pt x="227" y="103"/>
                    <a:pt x="227" y="101"/>
                    <a:pt x="226" y="99"/>
                  </a:cubicBezTo>
                  <a:cubicBezTo>
                    <a:pt x="226" y="99"/>
                    <a:pt x="227" y="100"/>
                    <a:pt x="227" y="100"/>
                  </a:cubicBezTo>
                  <a:cubicBezTo>
                    <a:pt x="225" y="98"/>
                    <a:pt x="227" y="95"/>
                    <a:pt x="225" y="93"/>
                  </a:cubicBezTo>
                  <a:cubicBezTo>
                    <a:pt x="227" y="94"/>
                    <a:pt x="227" y="94"/>
                    <a:pt x="227" y="94"/>
                  </a:cubicBezTo>
                  <a:cubicBezTo>
                    <a:pt x="227" y="90"/>
                    <a:pt x="224" y="93"/>
                    <a:pt x="224" y="91"/>
                  </a:cubicBezTo>
                  <a:cubicBezTo>
                    <a:pt x="225" y="91"/>
                    <a:pt x="225" y="91"/>
                    <a:pt x="226" y="91"/>
                  </a:cubicBezTo>
                  <a:cubicBezTo>
                    <a:pt x="223" y="89"/>
                    <a:pt x="222" y="84"/>
                    <a:pt x="221" y="82"/>
                  </a:cubicBezTo>
                  <a:cubicBezTo>
                    <a:pt x="221" y="82"/>
                    <a:pt x="221" y="82"/>
                    <a:pt x="221" y="82"/>
                  </a:cubicBezTo>
                  <a:cubicBezTo>
                    <a:pt x="220" y="79"/>
                    <a:pt x="220" y="76"/>
                    <a:pt x="218" y="74"/>
                  </a:cubicBezTo>
                  <a:cubicBezTo>
                    <a:pt x="218" y="72"/>
                    <a:pt x="220" y="73"/>
                    <a:pt x="219" y="70"/>
                  </a:cubicBezTo>
                  <a:cubicBezTo>
                    <a:pt x="217" y="71"/>
                    <a:pt x="215" y="66"/>
                    <a:pt x="214" y="69"/>
                  </a:cubicBezTo>
                  <a:cubicBezTo>
                    <a:pt x="213" y="66"/>
                    <a:pt x="212" y="62"/>
                    <a:pt x="210" y="61"/>
                  </a:cubicBezTo>
                  <a:cubicBezTo>
                    <a:pt x="212" y="62"/>
                    <a:pt x="212" y="59"/>
                    <a:pt x="213" y="60"/>
                  </a:cubicBezTo>
                  <a:cubicBezTo>
                    <a:pt x="214" y="58"/>
                    <a:pt x="214" y="58"/>
                    <a:pt x="214" y="58"/>
                  </a:cubicBezTo>
                  <a:cubicBezTo>
                    <a:pt x="215" y="58"/>
                    <a:pt x="214" y="60"/>
                    <a:pt x="215" y="59"/>
                  </a:cubicBezTo>
                  <a:cubicBezTo>
                    <a:pt x="214" y="58"/>
                    <a:pt x="212" y="55"/>
                    <a:pt x="212" y="55"/>
                  </a:cubicBezTo>
                  <a:cubicBezTo>
                    <a:pt x="209" y="54"/>
                    <a:pt x="206" y="54"/>
                    <a:pt x="204" y="51"/>
                  </a:cubicBezTo>
                  <a:cubicBezTo>
                    <a:pt x="205" y="52"/>
                    <a:pt x="205" y="49"/>
                    <a:pt x="206" y="50"/>
                  </a:cubicBezTo>
                  <a:cubicBezTo>
                    <a:pt x="200" y="49"/>
                    <a:pt x="200" y="49"/>
                    <a:pt x="200" y="49"/>
                  </a:cubicBezTo>
                  <a:cubicBezTo>
                    <a:pt x="199" y="48"/>
                    <a:pt x="201" y="47"/>
                    <a:pt x="200" y="47"/>
                  </a:cubicBezTo>
                  <a:cubicBezTo>
                    <a:pt x="199" y="47"/>
                    <a:pt x="199" y="47"/>
                    <a:pt x="198" y="47"/>
                  </a:cubicBezTo>
                  <a:cubicBezTo>
                    <a:pt x="198" y="46"/>
                    <a:pt x="195" y="44"/>
                    <a:pt x="196" y="42"/>
                  </a:cubicBezTo>
                  <a:cubicBezTo>
                    <a:pt x="196" y="41"/>
                    <a:pt x="197" y="43"/>
                    <a:pt x="197" y="42"/>
                  </a:cubicBezTo>
                  <a:cubicBezTo>
                    <a:pt x="196" y="40"/>
                    <a:pt x="195" y="41"/>
                    <a:pt x="194" y="39"/>
                  </a:cubicBezTo>
                  <a:cubicBezTo>
                    <a:pt x="194" y="39"/>
                    <a:pt x="194" y="39"/>
                    <a:pt x="194" y="39"/>
                  </a:cubicBezTo>
                  <a:cubicBezTo>
                    <a:pt x="193" y="38"/>
                    <a:pt x="190" y="37"/>
                    <a:pt x="190" y="39"/>
                  </a:cubicBezTo>
                  <a:cubicBezTo>
                    <a:pt x="191" y="40"/>
                    <a:pt x="191" y="38"/>
                    <a:pt x="192" y="39"/>
                  </a:cubicBezTo>
                  <a:cubicBezTo>
                    <a:pt x="190" y="40"/>
                    <a:pt x="188" y="38"/>
                    <a:pt x="187" y="37"/>
                  </a:cubicBezTo>
                  <a:cubicBezTo>
                    <a:pt x="188" y="37"/>
                    <a:pt x="188" y="37"/>
                    <a:pt x="188" y="37"/>
                  </a:cubicBezTo>
                  <a:cubicBezTo>
                    <a:pt x="186" y="36"/>
                    <a:pt x="183" y="35"/>
                    <a:pt x="180" y="34"/>
                  </a:cubicBezTo>
                  <a:cubicBezTo>
                    <a:pt x="179" y="35"/>
                    <a:pt x="182" y="33"/>
                    <a:pt x="182" y="34"/>
                  </a:cubicBezTo>
                  <a:cubicBezTo>
                    <a:pt x="180" y="31"/>
                    <a:pt x="175" y="31"/>
                    <a:pt x="173" y="28"/>
                  </a:cubicBezTo>
                  <a:cubicBezTo>
                    <a:pt x="173" y="28"/>
                    <a:pt x="172" y="30"/>
                    <a:pt x="173" y="29"/>
                  </a:cubicBezTo>
                  <a:cubicBezTo>
                    <a:pt x="171" y="28"/>
                    <a:pt x="172" y="27"/>
                    <a:pt x="170" y="27"/>
                  </a:cubicBezTo>
                  <a:cubicBezTo>
                    <a:pt x="171" y="26"/>
                    <a:pt x="169" y="27"/>
                    <a:pt x="168" y="26"/>
                  </a:cubicBezTo>
                  <a:cubicBezTo>
                    <a:pt x="167" y="27"/>
                    <a:pt x="168" y="26"/>
                    <a:pt x="169" y="26"/>
                  </a:cubicBezTo>
                  <a:cubicBezTo>
                    <a:pt x="167" y="26"/>
                    <a:pt x="160" y="24"/>
                    <a:pt x="157" y="22"/>
                  </a:cubicBezTo>
                  <a:cubicBezTo>
                    <a:pt x="157" y="23"/>
                    <a:pt x="154" y="24"/>
                    <a:pt x="153" y="23"/>
                  </a:cubicBezTo>
                  <a:cubicBezTo>
                    <a:pt x="154" y="22"/>
                    <a:pt x="154" y="22"/>
                    <a:pt x="154" y="22"/>
                  </a:cubicBezTo>
                  <a:cubicBezTo>
                    <a:pt x="153" y="21"/>
                    <a:pt x="151" y="22"/>
                    <a:pt x="151" y="20"/>
                  </a:cubicBezTo>
                  <a:cubicBezTo>
                    <a:pt x="149" y="21"/>
                    <a:pt x="159" y="21"/>
                    <a:pt x="156" y="22"/>
                  </a:cubicBezTo>
                  <a:cubicBezTo>
                    <a:pt x="156" y="20"/>
                    <a:pt x="152" y="23"/>
                    <a:pt x="153" y="21"/>
                  </a:cubicBezTo>
                  <a:cubicBezTo>
                    <a:pt x="151" y="21"/>
                    <a:pt x="149" y="22"/>
                    <a:pt x="148" y="20"/>
                  </a:cubicBezTo>
                  <a:cubicBezTo>
                    <a:pt x="148" y="20"/>
                    <a:pt x="150" y="18"/>
                    <a:pt x="148" y="18"/>
                  </a:cubicBezTo>
                  <a:cubicBezTo>
                    <a:pt x="146" y="18"/>
                    <a:pt x="147" y="18"/>
                    <a:pt x="145" y="18"/>
                  </a:cubicBezTo>
                  <a:cubicBezTo>
                    <a:pt x="144" y="19"/>
                    <a:pt x="144" y="19"/>
                    <a:pt x="144" y="19"/>
                  </a:cubicBezTo>
                  <a:cubicBezTo>
                    <a:pt x="143" y="20"/>
                    <a:pt x="142" y="18"/>
                    <a:pt x="142" y="20"/>
                  </a:cubicBezTo>
                  <a:cubicBezTo>
                    <a:pt x="142" y="19"/>
                    <a:pt x="138" y="20"/>
                    <a:pt x="139" y="18"/>
                  </a:cubicBezTo>
                  <a:cubicBezTo>
                    <a:pt x="140" y="16"/>
                    <a:pt x="140" y="16"/>
                    <a:pt x="140" y="16"/>
                  </a:cubicBezTo>
                  <a:cubicBezTo>
                    <a:pt x="139" y="16"/>
                    <a:pt x="138" y="18"/>
                    <a:pt x="137" y="18"/>
                  </a:cubicBezTo>
                  <a:cubicBezTo>
                    <a:pt x="136" y="17"/>
                    <a:pt x="136" y="17"/>
                    <a:pt x="136" y="17"/>
                  </a:cubicBezTo>
                  <a:cubicBezTo>
                    <a:pt x="136" y="20"/>
                    <a:pt x="134" y="17"/>
                    <a:pt x="132" y="18"/>
                  </a:cubicBezTo>
                  <a:cubicBezTo>
                    <a:pt x="130" y="17"/>
                    <a:pt x="126" y="18"/>
                    <a:pt x="125" y="16"/>
                  </a:cubicBezTo>
                  <a:cubicBezTo>
                    <a:pt x="124" y="17"/>
                    <a:pt x="122" y="18"/>
                    <a:pt x="120" y="17"/>
                  </a:cubicBezTo>
                  <a:cubicBezTo>
                    <a:pt x="120" y="17"/>
                    <a:pt x="121" y="17"/>
                    <a:pt x="121" y="16"/>
                  </a:cubicBezTo>
                  <a:cubicBezTo>
                    <a:pt x="120" y="15"/>
                    <a:pt x="119" y="16"/>
                    <a:pt x="118" y="16"/>
                  </a:cubicBezTo>
                  <a:cubicBezTo>
                    <a:pt x="119" y="16"/>
                    <a:pt x="116" y="15"/>
                    <a:pt x="114" y="14"/>
                  </a:cubicBezTo>
                  <a:cubicBezTo>
                    <a:pt x="113" y="15"/>
                    <a:pt x="113" y="16"/>
                    <a:pt x="113" y="17"/>
                  </a:cubicBezTo>
                  <a:cubicBezTo>
                    <a:pt x="111" y="15"/>
                    <a:pt x="108" y="19"/>
                    <a:pt x="106" y="17"/>
                  </a:cubicBezTo>
                  <a:cubicBezTo>
                    <a:pt x="107" y="16"/>
                    <a:pt x="109" y="15"/>
                    <a:pt x="107" y="15"/>
                  </a:cubicBezTo>
                  <a:cubicBezTo>
                    <a:pt x="105" y="12"/>
                    <a:pt x="104" y="17"/>
                    <a:pt x="101" y="16"/>
                  </a:cubicBezTo>
                  <a:cubicBezTo>
                    <a:pt x="102" y="18"/>
                    <a:pt x="102" y="18"/>
                    <a:pt x="102" y="18"/>
                  </a:cubicBezTo>
                  <a:cubicBezTo>
                    <a:pt x="101" y="17"/>
                    <a:pt x="99" y="20"/>
                    <a:pt x="99" y="18"/>
                  </a:cubicBezTo>
                  <a:cubicBezTo>
                    <a:pt x="98" y="19"/>
                    <a:pt x="96" y="18"/>
                    <a:pt x="96" y="20"/>
                  </a:cubicBezTo>
                  <a:cubicBezTo>
                    <a:pt x="92" y="19"/>
                    <a:pt x="87" y="24"/>
                    <a:pt x="83" y="21"/>
                  </a:cubicBezTo>
                  <a:cubicBezTo>
                    <a:pt x="83" y="21"/>
                    <a:pt x="81" y="22"/>
                    <a:pt x="82" y="22"/>
                  </a:cubicBezTo>
                  <a:cubicBezTo>
                    <a:pt x="84" y="23"/>
                    <a:pt x="83" y="21"/>
                    <a:pt x="84" y="22"/>
                  </a:cubicBezTo>
                  <a:cubicBezTo>
                    <a:pt x="83" y="22"/>
                    <a:pt x="83" y="23"/>
                    <a:pt x="83" y="23"/>
                  </a:cubicBezTo>
                  <a:cubicBezTo>
                    <a:pt x="82" y="23"/>
                    <a:pt x="81" y="23"/>
                    <a:pt x="82" y="21"/>
                  </a:cubicBezTo>
                  <a:cubicBezTo>
                    <a:pt x="78" y="21"/>
                    <a:pt x="80" y="26"/>
                    <a:pt x="77" y="27"/>
                  </a:cubicBezTo>
                  <a:cubicBezTo>
                    <a:pt x="76" y="26"/>
                    <a:pt x="76" y="26"/>
                    <a:pt x="75" y="26"/>
                  </a:cubicBezTo>
                  <a:cubicBezTo>
                    <a:pt x="74" y="28"/>
                    <a:pt x="74" y="28"/>
                    <a:pt x="74" y="28"/>
                  </a:cubicBezTo>
                  <a:cubicBezTo>
                    <a:pt x="72" y="29"/>
                    <a:pt x="72" y="27"/>
                    <a:pt x="71" y="26"/>
                  </a:cubicBezTo>
                  <a:cubicBezTo>
                    <a:pt x="70" y="27"/>
                    <a:pt x="69" y="27"/>
                    <a:pt x="69" y="29"/>
                  </a:cubicBezTo>
                  <a:cubicBezTo>
                    <a:pt x="66" y="28"/>
                    <a:pt x="66" y="28"/>
                    <a:pt x="66" y="28"/>
                  </a:cubicBezTo>
                  <a:cubicBezTo>
                    <a:pt x="68" y="29"/>
                    <a:pt x="66" y="29"/>
                    <a:pt x="66" y="30"/>
                  </a:cubicBezTo>
                  <a:cubicBezTo>
                    <a:pt x="66" y="29"/>
                    <a:pt x="66" y="29"/>
                    <a:pt x="66" y="29"/>
                  </a:cubicBezTo>
                  <a:cubicBezTo>
                    <a:pt x="65" y="29"/>
                    <a:pt x="64" y="30"/>
                    <a:pt x="64" y="31"/>
                  </a:cubicBezTo>
                  <a:cubicBezTo>
                    <a:pt x="65" y="31"/>
                    <a:pt x="66" y="31"/>
                    <a:pt x="67" y="31"/>
                  </a:cubicBezTo>
                  <a:cubicBezTo>
                    <a:pt x="67" y="32"/>
                    <a:pt x="66" y="32"/>
                    <a:pt x="65" y="33"/>
                  </a:cubicBezTo>
                  <a:cubicBezTo>
                    <a:pt x="65" y="32"/>
                    <a:pt x="63" y="33"/>
                    <a:pt x="62" y="34"/>
                  </a:cubicBezTo>
                  <a:cubicBezTo>
                    <a:pt x="61" y="34"/>
                    <a:pt x="62" y="36"/>
                    <a:pt x="62" y="36"/>
                  </a:cubicBezTo>
                  <a:cubicBezTo>
                    <a:pt x="61" y="35"/>
                    <a:pt x="60" y="37"/>
                    <a:pt x="60" y="35"/>
                  </a:cubicBezTo>
                  <a:cubicBezTo>
                    <a:pt x="60" y="35"/>
                    <a:pt x="61" y="36"/>
                    <a:pt x="61" y="35"/>
                  </a:cubicBezTo>
                  <a:cubicBezTo>
                    <a:pt x="60" y="35"/>
                    <a:pt x="60" y="33"/>
                    <a:pt x="59" y="35"/>
                  </a:cubicBezTo>
                  <a:cubicBezTo>
                    <a:pt x="58" y="37"/>
                    <a:pt x="61" y="37"/>
                    <a:pt x="59" y="38"/>
                  </a:cubicBezTo>
                  <a:cubicBezTo>
                    <a:pt x="59" y="37"/>
                    <a:pt x="59" y="37"/>
                    <a:pt x="59" y="36"/>
                  </a:cubicBezTo>
                  <a:cubicBezTo>
                    <a:pt x="57" y="37"/>
                    <a:pt x="57" y="37"/>
                    <a:pt x="57" y="37"/>
                  </a:cubicBezTo>
                  <a:cubicBezTo>
                    <a:pt x="57" y="38"/>
                    <a:pt x="57" y="38"/>
                    <a:pt x="57" y="38"/>
                  </a:cubicBezTo>
                  <a:cubicBezTo>
                    <a:pt x="57" y="38"/>
                    <a:pt x="57" y="38"/>
                    <a:pt x="57" y="38"/>
                  </a:cubicBezTo>
                  <a:cubicBezTo>
                    <a:pt x="57" y="39"/>
                    <a:pt x="55" y="40"/>
                    <a:pt x="55" y="42"/>
                  </a:cubicBezTo>
                  <a:cubicBezTo>
                    <a:pt x="55" y="43"/>
                    <a:pt x="53" y="43"/>
                    <a:pt x="52" y="43"/>
                  </a:cubicBezTo>
                  <a:cubicBezTo>
                    <a:pt x="52" y="43"/>
                    <a:pt x="52" y="43"/>
                    <a:pt x="52" y="43"/>
                  </a:cubicBezTo>
                  <a:cubicBezTo>
                    <a:pt x="51" y="43"/>
                    <a:pt x="50" y="45"/>
                    <a:pt x="50" y="46"/>
                  </a:cubicBezTo>
                  <a:cubicBezTo>
                    <a:pt x="50" y="46"/>
                    <a:pt x="50" y="46"/>
                    <a:pt x="50" y="46"/>
                  </a:cubicBezTo>
                  <a:cubicBezTo>
                    <a:pt x="49" y="46"/>
                    <a:pt x="48" y="48"/>
                    <a:pt x="48" y="49"/>
                  </a:cubicBezTo>
                  <a:cubicBezTo>
                    <a:pt x="46" y="50"/>
                    <a:pt x="44" y="46"/>
                    <a:pt x="44" y="49"/>
                  </a:cubicBezTo>
                  <a:cubicBezTo>
                    <a:pt x="43" y="50"/>
                    <a:pt x="44" y="52"/>
                    <a:pt x="45" y="52"/>
                  </a:cubicBezTo>
                  <a:cubicBezTo>
                    <a:pt x="42" y="54"/>
                    <a:pt x="42" y="58"/>
                    <a:pt x="39" y="59"/>
                  </a:cubicBezTo>
                  <a:cubicBezTo>
                    <a:pt x="39" y="60"/>
                    <a:pt x="39" y="60"/>
                    <a:pt x="39" y="61"/>
                  </a:cubicBezTo>
                  <a:cubicBezTo>
                    <a:pt x="35" y="64"/>
                    <a:pt x="35" y="70"/>
                    <a:pt x="31" y="72"/>
                  </a:cubicBezTo>
                  <a:cubicBezTo>
                    <a:pt x="31" y="71"/>
                    <a:pt x="30" y="71"/>
                    <a:pt x="29" y="71"/>
                  </a:cubicBezTo>
                  <a:cubicBezTo>
                    <a:pt x="30" y="73"/>
                    <a:pt x="27" y="72"/>
                    <a:pt x="29" y="73"/>
                  </a:cubicBezTo>
                  <a:cubicBezTo>
                    <a:pt x="30" y="73"/>
                    <a:pt x="31" y="74"/>
                    <a:pt x="32" y="73"/>
                  </a:cubicBezTo>
                  <a:cubicBezTo>
                    <a:pt x="31" y="75"/>
                    <a:pt x="29" y="79"/>
                    <a:pt x="28" y="80"/>
                  </a:cubicBezTo>
                  <a:cubicBezTo>
                    <a:pt x="28" y="80"/>
                    <a:pt x="29" y="81"/>
                    <a:pt x="29" y="81"/>
                  </a:cubicBezTo>
                  <a:cubicBezTo>
                    <a:pt x="27" y="80"/>
                    <a:pt x="26" y="82"/>
                    <a:pt x="26" y="84"/>
                  </a:cubicBezTo>
                  <a:cubicBezTo>
                    <a:pt x="27" y="84"/>
                    <a:pt x="27" y="84"/>
                    <a:pt x="27" y="84"/>
                  </a:cubicBezTo>
                  <a:cubicBezTo>
                    <a:pt x="25" y="85"/>
                    <a:pt x="25" y="85"/>
                    <a:pt x="25" y="85"/>
                  </a:cubicBezTo>
                  <a:cubicBezTo>
                    <a:pt x="25" y="86"/>
                    <a:pt x="27" y="86"/>
                    <a:pt x="26" y="87"/>
                  </a:cubicBezTo>
                  <a:cubicBezTo>
                    <a:pt x="25" y="87"/>
                    <a:pt x="25" y="87"/>
                    <a:pt x="25" y="87"/>
                  </a:cubicBezTo>
                  <a:cubicBezTo>
                    <a:pt x="25" y="89"/>
                    <a:pt x="26" y="92"/>
                    <a:pt x="24" y="93"/>
                  </a:cubicBezTo>
                  <a:cubicBezTo>
                    <a:pt x="22" y="94"/>
                    <a:pt x="22" y="94"/>
                    <a:pt x="22" y="94"/>
                  </a:cubicBezTo>
                  <a:cubicBezTo>
                    <a:pt x="22" y="95"/>
                    <a:pt x="23" y="96"/>
                    <a:pt x="24" y="95"/>
                  </a:cubicBezTo>
                  <a:cubicBezTo>
                    <a:pt x="22" y="98"/>
                    <a:pt x="22" y="100"/>
                    <a:pt x="20" y="100"/>
                  </a:cubicBezTo>
                  <a:cubicBezTo>
                    <a:pt x="22" y="106"/>
                    <a:pt x="21" y="113"/>
                    <a:pt x="21" y="119"/>
                  </a:cubicBezTo>
                  <a:cubicBezTo>
                    <a:pt x="20" y="118"/>
                    <a:pt x="20" y="118"/>
                    <a:pt x="20" y="118"/>
                  </a:cubicBezTo>
                  <a:cubicBezTo>
                    <a:pt x="19" y="120"/>
                    <a:pt x="21" y="119"/>
                    <a:pt x="21" y="120"/>
                  </a:cubicBezTo>
                  <a:cubicBezTo>
                    <a:pt x="20" y="120"/>
                    <a:pt x="19" y="121"/>
                    <a:pt x="18" y="120"/>
                  </a:cubicBezTo>
                  <a:cubicBezTo>
                    <a:pt x="17" y="122"/>
                    <a:pt x="20" y="123"/>
                    <a:pt x="20" y="124"/>
                  </a:cubicBezTo>
                  <a:cubicBezTo>
                    <a:pt x="21" y="125"/>
                    <a:pt x="19" y="123"/>
                    <a:pt x="21" y="124"/>
                  </a:cubicBezTo>
                  <a:cubicBezTo>
                    <a:pt x="21" y="124"/>
                    <a:pt x="20" y="127"/>
                    <a:pt x="22" y="127"/>
                  </a:cubicBezTo>
                  <a:cubicBezTo>
                    <a:pt x="21" y="127"/>
                    <a:pt x="20" y="127"/>
                    <a:pt x="19" y="127"/>
                  </a:cubicBezTo>
                  <a:cubicBezTo>
                    <a:pt x="20" y="128"/>
                    <a:pt x="20" y="128"/>
                    <a:pt x="20" y="128"/>
                  </a:cubicBezTo>
                  <a:cubicBezTo>
                    <a:pt x="18" y="130"/>
                    <a:pt x="16" y="125"/>
                    <a:pt x="14" y="126"/>
                  </a:cubicBezTo>
                  <a:cubicBezTo>
                    <a:pt x="14" y="128"/>
                    <a:pt x="14" y="128"/>
                    <a:pt x="14" y="128"/>
                  </a:cubicBezTo>
                  <a:cubicBezTo>
                    <a:pt x="12" y="129"/>
                    <a:pt x="12" y="124"/>
                    <a:pt x="11" y="128"/>
                  </a:cubicBezTo>
                  <a:cubicBezTo>
                    <a:pt x="12" y="129"/>
                    <a:pt x="15" y="130"/>
                    <a:pt x="16" y="129"/>
                  </a:cubicBezTo>
                  <a:cubicBezTo>
                    <a:pt x="16" y="132"/>
                    <a:pt x="20" y="130"/>
                    <a:pt x="20" y="133"/>
                  </a:cubicBezTo>
                  <a:cubicBezTo>
                    <a:pt x="19" y="134"/>
                    <a:pt x="19" y="131"/>
                    <a:pt x="18" y="131"/>
                  </a:cubicBezTo>
                  <a:cubicBezTo>
                    <a:pt x="17" y="133"/>
                    <a:pt x="19" y="134"/>
                    <a:pt x="19" y="135"/>
                  </a:cubicBezTo>
                  <a:cubicBezTo>
                    <a:pt x="19" y="134"/>
                    <a:pt x="21" y="135"/>
                    <a:pt x="22" y="136"/>
                  </a:cubicBezTo>
                  <a:cubicBezTo>
                    <a:pt x="21" y="137"/>
                    <a:pt x="20" y="135"/>
                    <a:pt x="20" y="137"/>
                  </a:cubicBezTo>
                  <a:cubicBezTo>
                    <a:pt x="21" y="137"/>
                    <a:pt x="22" y="139"/>
                    <a:pt x="23" y="137"/>
                  </a:cubicBezTo>
                  <a:cubicBezTo>
                    <a:pt x="25" y="138"/>
                    <a:pt x="23" y="140"/>
                    <a:pt x="24" y="140"/>
                  </a:cubicBezTo>
                  <a:cubicBezTo>
                    <a:pt x="23" y="141"/>
                    <a:pt x="20" y="139"/>
                    <a:pt x="20" y="141"/>
                  </a:cubicBezTo>
                  <a:cubicBezTo>
                    <a:pt x="21" y="141"/>
                    <a:pt x="23" y="144"/>
                    <a:pt x="25" y="142"/>
                  </a:cubicBezTo>
                  <a:cubicBezTo>
                    <a:pt x="25" y="143"/>
                    <a:pt x="23" y="143"/>
                    <a:pt x="22" y="143"/>
                  </a:cubicBezTo>
                  <a:cubicBezTo>
                    <a:pt x="22" y="145"/>
                    <a:pt x="26" y="145"/>
                    <a:pt x="23" y="146"/>
                  </a:cubicBezTo>
                  <a:cubicBezTo>
                    <a:pt x="25" y="146"/>
                    <a:pt x="25" y="146"/>
                    <a:pt x="25" y="146"/>
                  </a:cubicBezTo>
                  <a:cubicBezTo>
                    <a:pt x="25" y="147"/>
                    <a:pt x="24" y="148"/>
                    <a:pt x="24" y="149"/>
                  </a:cubicBezTo>
                  <a:cubicBezTo>
                    <a:pt x="24" y="150"/>
                    <a:pt x="27" y="151"/>
                    <a:pt x="25" y="152"/>
                  </a:cubicBezTo>
                  <a:cubicBezTo>
                    <a:pt x="25" y="152"/>
                    <a:pt x="26" y="155"/>
                    <a:pt x="27" y="153"/>
                  </a:cubicBezTo>
                  <a:cubicBezTo>
                    <a:pt x="27" y="151"/>
                    <a:pt x="25" y="152"/>
                    <a:pt x="27" y="150"/>
                  </a:cubicBezTo>
                  <a:cubicBezTo>
                    <a:pt x="26" y="152"/>
                    <a:pt x="28" y="153"/>
                    <a:pt x="29" y="153"/>
                  </a:cubicBezTo>
                  <a:cubicBezTo>
                    <a:pt x="28" y="154"/>
                    <a:pt x="28" y="154"/>
                    <a:pt x="28" y="154"/>
                  </a:cubicBezTo>
                  <a:cubicBezTo>
                    <a:pt x="29" y="154"/>
                    <a:pt x="29" y="156"/>
                    <a:pt x="30" y="156"/>
                  </a:cubicBezTo>
                  <a:cubicBezTo>
                    <a:pt x="30" y="155"/>
                    <a:pt x="29" y="156"/>
                    <a:pt x="29" y="156"/>
                  </a:cubicBezTo>
                  <a:cubicBezTo>
                    <a:pt x="31" y="156"/>
                    <a:pt x="31" y="156"/>
                    <a:pt x="31" y="156"/>
                  </a:cubicBezTo>
                  <a:cubicBezTo>
                    <a:pt x="32" y="158"/>
                    <a:pt x="29" y="158"/>
                    <a:pt x="30" y="160"/>
                  </a:cubicBezTo>
                  <a:cubicBezTo>
                    <a:pt x="28" y="159"/>
                    <a:pt x="28" y="159"/>
                    <a:pt x="28" y="159"/>
                  </a:cubicBezTo>
                  <a:cubicBezTo>
                    <a:pt x="29" y="159"/>
                    <a:pt x="28" y="160"/>
                    <a:pt x="29" y="161"/>
                  </a:cubicBezTo>
                  <a:cubicBezTo>
                    <a:pt x="30" y="161"/>
                    <a:pt x="32" y="161"/>
                    <a:pt x="33" y="161"/>
                  </a:cubicBezTo>
                  <a:cubicBezTo>
                    <a:pt x="34" y="162"/>
                    <a:pt x="32" y="162"/>
                    <a:pt x="34" y="163"/>
                  </a:cubicBezTo>
                  <a:cubicBezTo>
                    <a:pt x="31" y="162"/>
                    <a:pt x="31" y="162"/>
                    <a:pt x="31" y="162"/>
                  </a:cubicBezTo>
                  <a:cubicBezTo>
                    <a:pt x="31" y="162"/>
                    <a:pt x="30" y="164"/>
                    <a:pt x="31" y="166"/>
                  </a:cubicBezTo>
                  <a:cubicBezTo>
                    <a:pt x="32" y="167"/>
                    <a:pt x="34" y="167"/>
                    <a:pt x="34" y="165"/>
                  </a:cubicBezTo>
                  <a:cubicBezTo>
                    <a:pt x="34" y="166"/>
                    <a:pt x="34" y="168"/>
                    <a:pt x="33" y="168"/>
                  </a:cubicBezTo>
                  <a:cubicBezTo>
                    <a:pt x="34" y="169"/>
                    <a:pt x="34" y="167"/>
                    <a:pt x="36" y="168"/>
                  </a:cubicBezTo>
                  <a:cubicBezTo>
                    <a:pt x="35" y="169"/>
                    <a:pt x="35" y="172"/>
                    <a:pt x="35" y="173"/>
                  </a:cubicBezTo>
                  <a:cubicBezTo>
                    <a:pt x="32" y="173"/>
                    <a:pt x="32" y="173"/>
                    <a:pt x="32" y="173"/>
                  </a:cubicBezTo>
                  <a:cubicBezTo>
                    <a:pt x="32" y="174"/>
                    <a:pt x="32" y="174"/>
                    <a:pt x="32" y="174"/>
                  </a:cubicBezTo>
                  <a:cubicBezTo>
                    <a:pt x="30" y="173"/>
                    <a:pt x="32" y="175"/>
                    <a:pt x="30" y="175"/>
                  </a:cubicBezTo>
                  <a:cubicBezTo>
                    <a:pt x="30" y="176"/>
                    <a:pt x="31" y="177"/>
                    <a:pt x="32" y="177"/>
                  </a:cubicBezTo>
                  <a:cubicBezTo>
                    <a:pt x="33" y="174"/>
                    <a:pt x="36" y="178"/>
                    <a:pt x="38" y="176"/>
                  </a:cubicBezTo>
                  <a:cubicBezTo>
                    <a:pt x="41" y="179"/>
                    <a:pt x="34" y="181"/>
                    <a:pt x="39" y="182"/>
                  </a:cubicBezTo>
                  <a:cubicBezTo>
                    <a:pt x="39" y="181"/>
                    <a:pt x="42" y="182"/>
                    <a:pt x="40" y="180"/>
                  </a:cubicBezTo>
                  <a:cubicBezTo>
                    <a:pt x="41" y="182"/>
                    <a:pt x="43" y="180"/>
                    <a:pt x="44" y="183"/>
                  </a:cubicBezTo>
                  <a:cubicBezTo>
                    <a:pt x="42" y="182"/>
                    <a:pt x="42" y="186"/>
                    <a:pt x="39" y="185"/>
                  </a:cubicBezTo>
                  <a:cubicBezTo>
                    <a:pt x="40" y="184"/>
                    <a:pt x="39" y="183"/>
                    <a:pt x="39" y="183"/>
                  </a:cubicBezTo>
                  <a:cubicBezTo>
                    <a:pt x="38" y="184"/>
                    <a:pt x="36" y="184"/>
                    <a:pt x="37" y="186"/>
                  </a:cubicBezTo>
                  <a:cubicBezTo>
                    <a:pt x="38" y="187"/>
                    <a:pt x="39" y="188"/>
                    <a:pt x="40" y="188"/>
                  </a:cubicBezTo>
                  <a:cubicBezTo>
                    <a:pt x="42" y="187"/>
                    <a:pt x="39" y="186"/>
                    <a:pt x="41" y="186"/>
                  </a:cubicBezTo>
                  <a:cubicBezTo>
                    <a:pt x="43" y="188"/>
                    <a:pt x="41" y="189"/>
                    <a:pt x="44" y="189"/>
                  </a:cubicBezTo>
                  <a:cubicBezTo>
                    <a:pt x="43" y="188"/>
                    <a:pt x="44" y="187"/>
                    <a:pt x="45" y="186"/>
                  </a:cubicBezTo>
                  <a:cubicBezTo>
                    <a:pt x="47" y="188"/>
                    <a:pt x="47" y="188"/>
                    <a:pt x="47" y="188"/>
                  </a:cubicBezTo>
                  <a:cubicBezTo>
                    <a:pt x="45" y="188"/>
                    <a:pt x="45" y="188"/>
                    <a:pt x="45" y="188"/>
                  </a:cubicBezTo>
                  <a:cubicBezTo>
                    <a:pt x="46" y="191"/>
                    <a:pt x="48" y="188"/>
                    <a:pt x="49" y="190"/>
                  </a:cubicBezTo>
                  <a:cubicBezTo>
                    <a:pt x="48" y="193"/>
                    <a:pt x="48" y="193"/>
                    <a:pt x="48" y="193"/>
                  </a:cubicBezTo>
                  <a:cubicBezTo>
                    <a:pt x="46" y="193"/>
                    <a:pt x="46" y="188"/>
                    <a:pt x="44" y="190"/>
                  </a:cubicBezTo>
                  <a:cubicBezTo>
                    <a:pt x="45" y="192"/>
                    <a:pt x="46" y="192"/>
                    <a:pt x="47" y="194"/>
                  </a:cubicBezTo>
                  <a:cubicBezTo>
                    <a:pt x="46" y="193"/>
                    <a:pt x="46" y="193"/>
                    <a:pt x="46" y="193"/>
                  </a:cubicBezTo>
                  <a:cubicBezTo>
                    <a:pt x="46" y="194"/>
                    <a:pt x="43" y="196"/>
                    <a:pt x="46" y="198"/>
                  </a:cubicBezTo>
                  <a:cubicBezTo>
                    <a:pt x="48" y="198"/>
                    <a:pt x="47" y="197"/>
                    <a:pt x="48" y="197"/>
                  </a:cubicBezTo>
                  <a:cubicBezTo>
                    <a:pt x="50" y="200"/>
                    <a:pt x="52" y="200"/>
                    <a:pt x="53" y="202"/>
                  </a:cubicBezTo>
                  <a:cubicBezTo>
                    <a:pt x="51" y="202"/>
                    <a:pt x="54" y="205"/>
                    <a:pt x="51" y="204"/>
                  </a:cubicBezTo>
                  <a:cubicBezTo>
                    <a:pt x="52" y="203"/>
                    <a:pt x="49" y="198"/>
                    <a:pt x="47" y="198"/>
                  </a:cubicBezTo>
                  <a:cubicBezTo>
                    <a:pt x="46" y="201"/>
                    <a:pt x="46" y="196"/>
                    <a:pt x="44" y="197"/>
                  </a:cubicBezTo>
                  <a:cubicBezTo>
                    <a:pt x="45" y="199"/>
                    <a:pt x="43" y="200"/>
                    <a:pt x="42" y="201"/>
                  </a:cubicBezTo>
                  <a:cubicBezTo>
                    <a:pt x="42" y="202"/>
                    <a:pt x="43" y="202"/>
                    <a:pt x="43" y="202"/>
                  </a:cubicBezTo>
                  <a:cubicBezTo>
                    <a:pt x="45" y="202"/>
                    <a:pt x="44" y="201"/>
                    <a:pt x="46" y="200"/>
                  </a:cubicBezTo>
                  <a:cubicBezTo>
                    <a:pt x="47" y="203"/>
                    <a:pt x="49" y="205"/>
                    <a:pt x="51" y="206"/>
                  </a:cubicBezTo>
                  <a:cubicBezTo>
                    <a:pt x="51" y="207"/>
                    <a:pt x="49" y="208"/>
                    <a:pt x="48" y="207"/>
                  </a:cubicBezTo>
                  <a:cubicBezTo>
                    <a:pt x="50" y="209"/>
                    <a:pt x="52" y="213"/>
                    <a:pt x="53" y="216"/>
                  </a:cubicBezTo>
                  <a:cubicBezTo>
                    <a:pt x="54" y="213"/>
                    <a:pt x="55" y="219"/>
                    <a:pt x="57" y="217"/>
                  </a:cubicBezTo>
                  <a:cubicBezTo>
                    <a:pt x="56" y="215"/>
                    <a:pt x="57" y="213"/>
                    <a:pt x="58" y="213"/>
                  </a:cubicBezTo>
                  <a:cubicBezTo>
                    <a:pt x="59" y="214"/>
                    <a:pt x="57" y="214"/>
                    <a:pt x="57" y="214"/>
                  </a:cubicBezTo>
                  <a:cubicBezTo>
                    <a:pt x="59" y="215"/>
                    <a:pt x="56" y="217"/>
                    <a:pt x="59" y="218"/>
                  </a:cubicBezTo>
                  <a:cubicBezTo>
                    <a:pt x="57" y="215"/>
                    <a:pt x="56" y="218"/>
                    <a:pt x="54" y="219"/>
                  </a:cubicBezTo>
                  <a:cubicBezTo>
                    <a:pt x="56" y="220"/>
                    <a:pt x="53" y="219"/>
                    <a:pt x="54" y="221"/>
                  </a:cubicBezTo>
                  <a:cubicBezTo>
                    <a:pt x="56" y="223"/>
                    <a:pt x="58" y="225"/>
                    <a:pt x="59" y="227"/>
                  </a:cubicBezTo>
                  <a:cubicBezTo>
                    <a:pt x="59" y="231"/>
                    <a:pt x="63" y="235"/>
                    <a:pt x="63" y="238"/>
                  </a:cubicBezTo>
                  <a:cubicBezTo>
                    <a:pt x="63" y="240"/>
                    <a:pt x="61" y="239"/>
                    <a:pt x="61" y="241"/>
                  </a:cubicBezTo>
                  <a:cubicBezTo>
                    <a:pt x="61" y="243"/>
                    <a:pt x="62" y="239"/>
                    <a:pt x="62" y="242"/>
                  </a:cubicBezTo>
                  <a:cubicBezTo>
                    <a:pt x="62" y="242"/>
                    <a:pt x="62" y="242"/>
                    <a:pt x="62" y="242"/>
                  </a:cubicBezTo>
                  <a:cubicBezTo>
                    <a:pt x="63" y="243"/>
                    <a:pt x="62" y="247"/>
                    <a:pt x="65" y="247"/>
                  </a:cubicBezTo>
                  <a:cubicBezTo>
                    <a:pt x="63" y="247"/>
                    <a:pt x="63" y="247"/>
                    <a:pt x="63" y="247"/>
                  </a:cubicBezTo>
                  <a:cubicBezTo>
                    <a:pt x="63" y="248"/>
                    <a:pt x="63" y="248"/>
                    <a:pt x="64" y="248"/>
                  </a:cubicBezTo>
                  <a:cubicBezTo>
                    <a:pt x="63" y="248"/>
                    <a:pt x="62" y="249"/>
                    <a:pt x="62" y="248"/>
                  </a:cubicBezTo>
                  <a:cubicBezTo>
                    <a:pt x="60" y="251"/>
                    <a:pt x="63" y="252"/>
                    <a:pt x="63" y="254"/>
                  </a:cubicBezTo>
                  <a:cubicBezTo>
                    <a:pt x="64" y="252"/>
                    <a:pt x="64" y="252"/>
                    <a:pt x="64" y="252"/>
                  </a:cubicBezTo>
                  <a:cubicBezTo>
                    <a:pt x="66" y="255"/>
                    <a:pt x="65" y="258"/>
                    <a:pt x="66" y="261"/>
                  </a:cubicBezTo>
                  <a:cubicBezTo>
                    <a:pt x="64" y="261"/>
                    <a:pt x="64" y="261"/>
                    <a:pt x="64" y="261"/>
                  </a:cubicBezTo>
                  <a:cubicBezTo>
                    <a:pt x="65" y="263"/>
                    <a:pt x="65" y="263"/>
                    <a:pt x="65" y="263"/>
                  </a:cubicBezTo>
                  <a:cubicBezTo>
                    <a:pt x="64" y="262"/>
                    <a:pt x="63" y="264"/>
                    <a:pt x="64" y="265"/>
                  </a:cubicBezTo>
                  <a:cubicBezTo>
                    <a:pt x="61" y="261"/>
                    <a:pt x="61" y="261"/>
                    <a:pt x="61" y="261"/>
                  </a:cubicBezTo>
                  <a:cubicBezTo>
                    <a:pt x="61" y="259"/>
                    <a:pt x="62" y="262"/>
                    <a:pt x="64" y="261"/>
                  </a:cubicBezTo>
                  <a:cubicBezTo>
                    <a:pt x="65" y="260"/>
                    <a:pt x="64" y="257"/>
                    <a:pt x="63" y="257"/>
                  </a:cubicBezTo>
                  <a:cubicBezTo>
                    <a:pt x="63" y="258"/>
                    <a:pt x="63" y="258"/>
                    <a:pt x="64" y="259"/>
                  </a:cubicBezTo>
                  <a:cubicBezTo>
                    <a:pt x="62" y="259"/>
                    <a:pt x="62" y="258"/>
                    <a:pt x="60" y="257"/>
                  </a:cubicBezTo>
                  <a:cubicBezTo>
                    <a:pt x="60" y="258"/>
                    <a:pt x="60" y="259"/>
                    <a:pt x="61" y="259"/>
                  </a:cubicBezTo>
                  <a:cubicBezTo>
                    <a:pt x="60" y="258"/>
                    <a:pt x="59" y="257"/>
                    <a:pt x="59" y="255"/>
                  </a:cubicBezTo>
                  <a:cubicBezTo>
                    <a:pt x="60" y="256"/>
                    <a:pt x="60" y="254"/>
                    <a:pt x="60" y="254"/>
                  </a:cubicBezTo>
                  <a:cubicBezTo>
                    <a:pt x="59" y="254"/>
                    <a:pt x="58" y="253"/>
                    <a:pt x="58" y="251"/>
                  </a:cubicBezTo>
                  <a:cubicBezTo>
                    <a:pt x="60" y="249"/>
                    <a:pt x="56" y="247"/>
                    <a:pt x="56" y="244"/>
                  </a:cubicBezTo>
                  <a:cubicBezTo>
                    <a:pt x="57" y="245"/>
                    <a:pt x="59" y="246"/>
                    <a:pt x="60" y="247"/>
                  </a:cubicBezTo>
                  <a:cubicBezTo>
                    <a:pt x="61" y="245"/>
                    <a:pt x="60" y="245"/>
                    <a:pt x="60" y="243"/>
                  </a:cubicBezTo>
                  <a:cubicBezTo>
                    <a:pt x="59" y="243"/>
                    <a:pt x="57" y="243"/>
                    <a:pt x="55" y="241"/>
                  </a:cubicBezTo>
                  <a:cubicBezTo>
                    <a:pt x="56" y="241"/>
                    <a:pt x="56" y="241"/>
                    <a:pt x="56" y="241"/>
                  </a:cubicBezTo>
                  <a:cubicBezTo>
                    <a:pt x="55" y="239"/>
                    <a:pt x="54" y="240"/>
                    <a:pt x="53" y="237"/>
                  </a:cubicBezTo>
                  <a:cubicBezTo>
                    <a:pt x="52" y="233"/>
                    <a:pt x="50" y="229"/>
                    <a:pt x="49" y="226"/>
                  </a:cubicBezTo>
                  <a:cubicBezTo>
                    <a:pt x="50" y="225"/>
                    <a:pt x="50" y="225"/>
                    <a:pt x="50" y="225"/>
                  </a:cubicBezTo>
                  <a:cubicBezTo>
                    <a:pt x="47" y="225"/>
                    <a:pt x="46" y="220"/>
                    <a:pt x="44" y="219"/>
                  </a:cubicBezTo>
                  <a:cubicBezTo>
                    <a:pt x="43" y="214"/>
                    <a:pt x="39" y="211"/>
                    <a:pt x="40" y="208"/>
                  </a:cubicBezTo>
                  <a:cubicBezTo>
                    <a:pt x="35" y="202"/>
                    <a:pt x="31" y="197"/>
                    <a:pt x="28" y="190"/>
                  </a:cubicBezTo>
                  <a:cubicBezTo>
                    <a:pt x="30" y="190"/>
                    <a:pt x="30" y="190"/>
                    <a:pt x="30" y="190"/>
                  </a:cubicBezTo>
                  <a:cubicBezTo>
                    <a:pt x="28" y="189"/>
                    <a:pt x="30" y="189"/>
                    <a:pt x="30" y="188"/>
                  </a:cubicBezTo>
                  <a:cubicBezTo>
                    <a:pt x="29" y="190"/>
                    <a:pt x="27" y="187"/>
                    <a:pt x="26" y="187"/>
                  </a:cubicBezTo>
                  <a:cubicBezTo>
                    <a:pt x="25" y="183"/>
                    <a:pt x="22" y="179"/>
                    <a:pt x="19" y="177"/>
                  </a:cubicBezTo>
                  <a:cubicBezTo>
                    <a:pt x="20" y="177"/>
                    <a:pt x="20" y="177"/>
                    <a:pt x="20" y="177"/>
                  </a:cubicBezTo>
                  <a:cubicBezTo>
                    <a:pt x="17" y="175"/>
                    <a:pt x="17" y="170"/>
                    <a:pt x="16" y="167"/>
                  </a:cubicBezTo>
                  <a:cubicBezTo>
                    <a:pt x="16" y="166"/>
                    <a:pt x="17" y="165"/>
                    <a:pt x="16" y="164"/>
                  </a:cubicBezTo>
                  <a:cubicBezTo>
                    <a:pt x="14" y="163"/>
                    <a:pt x="13" y="162"/>
                    <a:pt x="11" y="159"/>
                  </a:cubicBezTo>
                  <a:cubicBezTo>
                    <a:pt x="10" y="157"/>
                    <a:pt x="9" y="153"/>
                    <a:pt x="9" y="151"/>
                  </a:cubicBezTo>
                  <a:cubicBezTo>
                    <a:pt x="4" y="143"/>
                    <a:pt x="4" y="133"/>
                    <a:pt x="2" y="123"/>
                  </a:cubicBezTo>
                  <a:cubicBezTo>
                    <a:pt x="4" y="123"/>
                    <a:pt x="4" y="123"/>
                    <a:pt x="4" y="123"/>
                  </a:cubicBezTo>
                  <a:cubicBezTo>
                    <a:pt x="0" y="113"/>
                    <a:pt x="5" y="102"/>
                    <a:pt x="5" y="95"/>
                  </a:cubicBezTo>
                  <a:cubicBezTo>
                    <a:pt x="7" y="96"/>
                    <a:pt x="7" y="96"/>
                    <a:pt x="7" y="96"/>
                  </a:cubicBezTo>
                  <a:cubicBezTo>
                    <a:pt x="9" y="94"/>
                    <a:pt x="8" y="90"/>
                    <a:pt x="6" y="90"/>
                  </a:cubicBezTo>
                  <a:cubicBezTo>
                    <a:pt x="8" y="88"/>
                    <a:pt x="7" y="84"/>
                    <a:pt x="9" y="83"/>
                  </a:cubicBezTo>
                  <a:cubicBezTo>
                    <a:pt x="11" y="81"/>
                    <a:pt x="9" y="80"/>
                    <a:pt x="10" y="78"/>
                  </a:cubicBezTo>
                  <a:cubicBezTo>
                    <a:pt x="13" y="74"/>
                    <a:pt x="13" y="72"/>
                    <a:pt x="15" y="67"/>
                  </a:cubicBezTo>
                  <a:cubicBezTo>
                    <a:pt x="14" y="68"/>
                    <a:pt x="14" y="68"/>
                    <a:pt x="14" y="68"/>
                  </a:cubicBezTo>
                  <a:cubicBezTo>
                    <a:pt x="14" y="69"/>
                    <a:pt x="15" y="70"/>
                    <a:pt x="16" y="69"/>
                  </a:cubicBezTo>
                  <a:cubicBezTo>
                    <a:pt x="16" y="67"/>
                    <a:pt x="20" y="63"/>
                    <a:pt x="16" y="63"/>
                  </a:cubicBezTo>
                  <a:cubicBezTo>
                    <a:pt x="20" y="60"/>
                    <a:pt x="21" y="52"/>
                    <a:pt x="26" y="50"/>
                  </a:cubicBezTo>
                  <a:cubicBezTo>
                    <a:pt x="25" y="50"/>
                    <a:pt x="25" y="48"/>
                    <a:pt x="25" y="48"/>
                  </a:cubicBezTo>
                  <a:cubicBezTo>
                    <a:pt x="28" y="44"/>
                    <a:pt x="32" y="41"/>
                    <a:pt x="33" y="38"/>
                  </a:cubicBezTo>
                  <a:cubicBezTo>
                    <a:pt x="34" y="38"/>
                    <a:pt x="34" y="40"/>
                    <a:pt x="35" y="38"/>
                  </a:cubicBezTo>
                  <a:cubicBezTo>
                    <a:pt x="35" y="37"/>
                    <a:pt x="34" y="38"/>
                    <a:pt x="35" y="36"/>
                  </a:cubicBezTo>
                  <a:cubicBezTo>
                    <a:pt x="38" y="30"/>
                    <a:pt x="47" y="27"/>
                    <a:pt x="51" y="23"/>
                  </a:cubicBezTo>
                  <a:cubicBezTo>
                    <a:pt x="60" y="15"/>
                    <a:pt x="71" y="9"/>
                    <a:pt x="82" y="5"/>
                  </a:cubicBezTo>
                  <a:cubicBezTo>
                    <a:pt x="82" y="6"/>
                    <a:pt x="82" y="6"/>
                    <a:pt x="82" y="6"/>
                  </a:cubicBezTo>
                  <a:cubicBezTo>
                    <a:pt x="85" y="2"/>
                    <a:pt x="91" y="5"/>
                    <a:pt x="94" y="2"/>
                  </a:cubicBezTo>
                  <a:cubicBezTo>
                    <a:pt x="95" y="2"/>
                    <a:pt x="97" y="1"/>
                    <a:pt x="97" y="2"/>
                  </a:cubicBezTo>
                  <a:cubicBezTo>
                    <a:pt x="99" y="0"/>
                    <a:pt x="105" y="2"/>
                    <a:pt x="109" y="0"/>
                  </a:cubicBezTo>
                  <a:cubicBezTo>
                    <a:pt x="108" y="1"/>
                    <a:pt x="108" y="1"/>
                    <a:pt x="108" y="1"/>
                  </a:cubicBezTo>
                  <a:cubicBezTo>
                    <a:pt x="113" y="2"/>
                    <a:pt x="117" y="0"/>
                    <a:pt x="121" y="1"/>
                  </a:cubicBezTo>
                  <a:cubicBezTo>
                    <a:pt x="121" y="1"/>
                    <a:pt x="120" y="1"/>
                    <a:pt x="120" y="2"/>
                  </a:cubicBezTo>
                  <a:cubicBezTo>
                    <a:pt x="121" y="3"/>
                    <a:pt x="124" y="0"/>
                    <a:pt x="125" y="3"/>
                  </a:cubicBezTo>
                  <a:cubicBezTo>
                    <a:pt x="126" y="3"/>
                    <a:pt x="125" y="1"/>
                    <a:pt x="125" y="1"/>
                  </a:cubicBezTo>
                  <a:cubicBezTo>
                    <a:pt x="135" y="3"/>
                    <a:pt x="145" y="3"/>
                    <a:pt x="156" y="5"/>
                  </a:cubicBezTo>
                  <a:cubicBezTo>
                    <a:pt x="162" y="9"/>
                    <a:pt x="155" y="10"/>
                    <a:pt x="161" y="10"/>
                  </a:cubicBezTo>
                  <a:cubicBezTo>
                    <a:pt x="161" y="10"/>
                    <a:pt x="162" y="9"/>
                    <a:pt x="161" y="9"/>
                  </a:cubicBezTo>
                  <a:cubicBezTo>
                    <a:pt x="164" y="9"/>
                    <a:pt x="164" y="13"/>
                    <a:pt x="166" y="13"/>
                  </a:cubicBezTo>
                  <a:cubicBezTo>
                    <a:pt x="166" y="11"/>
                    <a:pt x="167" y="12"/>
                    <a:pt x="167" y="11"/>
                  </a:cubicBezTo>
                  <a:cubicBezTo>
                    <a:pt x="171" y="14"/>
                    <a:pt x="171" y="16"/>
                    <a:pt x="175" y="16"/>
                  </a:cubicBezTo>
                  <a:cubicBezTo>
                    <a:pt x="174" y="17"/>
                    <a:pt x="174" y="17"/>
                    <a:pt x="174" y="17"/>
                  </a:cubicBezTo>
                  <a:cubicBezTo>
                    <a:pt x="180" y="16"/>
                    <a:pt x="183" y="20"/>
                    <a:pt x="188" y="19"/>
                  </a:cubicBezTo>
                  <a:cubicBezTo>
                    <a:pt x="208" y="32"/>
                    <a:pt x="224" y="51"/>
                    <a:pt x="233" y="72"/>
                  </a:cubicBezTo>
                  <a:cubicBezTo>
                    <a:pt x="241" y="94"/>
                    <a:pt x="245" y="117"/>
                    <a:pt x="239" y="141"/>
                  </a:cubicBezTo>
                  <a:cubicBezTo>
                    <a:pt x="236" y="146"/>
                    <a:pt x="236" y="146"/>
                    <a:pt x="235" y="152"/>
                  </a:cubicBezTo>
                  <a:cubicBezTo>
                    <a:pt x="235" y="152"/>
                    <a:pt x="235" y="151"/>
                    <a:pt x="234" y="152"/>
                  </a:cubicBezTo>
                  <a:cubicBezTo>
                    <a:pt x="236" y="153"/>
                    <a:pt x="233" y="156"/>
                    <a:pt x="234" y="157"/>
                  </a:cubicBezTo>
                  <a:cubicBezTo>
                    <a:pt x="231" y="165"/>
                    <a:pt x="227" y="172"/>
                    <a:pt x="222" y="180"/>
                  </a:cubicBezTo>
                  <a:cubicBezTo>
                    <a:pt x="223" y="179"/>
                    <a:pt x="222" y="177"/>
                    <a:pt x="221" y="179"/>
                  </a:cubicBezTo>
                  <a:cubicBezTo>
                    <a:pt x="221" y="181"/>
                    <a:pt x="221" y="181"/>
                    <a:pt x="221" y="181"/>
                  </a:cubicBezTo>
                  <a:cubicBezTo>
                    <a:pt x="221" y="181"/>
                    <a:pt x="221" y="181"/>
                    <a:pt x="221" y="181"/>
                  </a:cubicBezTo>
                  <a:cubicBezTo>
                    <a:pt x="220" y="182"/>
                    <a:pt x="221" y="183"/>
                    <a:pt x="222" y="183"/>
                  </a:cubicBezTo>
                  <a:cubicBezTo>
                    <a:pt x="210" y="202"/>
                    <a:pt x="192" y="213"/>
                    <a:pt x="179" y="228"/>
                  </a:cubicBezTo>
                  <a:cubicBezTo>
                    <a:pt x="176" y="230"/>
                    <a:pt x="172" y="236"/>
                    <a:pt x="170" y="240"/>
                  </a:cubicBezTo>
                  <a:cubicBezTo>
                    <a:pt x="159" y="249"/>
                    <a:pt x="153" y="260"/>
                    <a:pt x="152" y="274"/>
                  </a:cubicBezTo>
                  <a:cubicBezTo>
                    <a:pt x="152" y="274"/>
                    <a:pt x="148" y="272"/>
                    <a:pt x="148" y="26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7"/>
            <p:cNvSpPr/>
            <p:nvPr/>
          </p:nvSpPr>
          <p:spPr bwMode="auto">
            <a:xfrm>
              <a:off x="9121775" y="3151188"/>
              <a:ext cx="11112" cy="11113"/>
            </a:xfrm>
            <a:custGeom>
              <a:gdLst>
                <a:gd fmla="*/ 0 w 3" name="T0"/>
                <a:gd fmla="*/ 2 h 3" name="T1"/>
                <a:gd fmla="*/ 3 w 3" name="T2"/>
                <a:gd fmla="*/ 1 h 3" name="T3"/>
                <a:gd fmla="*/ 0 w 3" name="T4"/>
                <a:gd fmla="*/ 2 h 3" name="T5"/>
              </a:gdLst>
              <a:cxnLst>
                <a:cxn ang="0">
                  <a:pos x="T0" y="T1"/>
                </a:cxn>
                <a:cxn ang="0">
                  <a:pos x="T2" y="T3"/>
                </a:cxn>
                <a:cxn ang="0">
                  <a:pos x="T4" y="T5"/>
                </a:cxn>
              </a:cxnLst>
              <a:rect b="b" l="0" r="r" t="0"/>
              <a:pathLst>
                <a:path h="3" w="3">
                  <a:moveTo>
                    <a:pt x="0" y="2"/>
                  </a:moveTo>
                  <a:cubicBezTo>
                    <a:pt x="1" y="2"/>
                    <a:pt x="2" y="0"/>
                    <a:pt x="3" y="1"/>
                  </a:cubicBezTo>
                  <a:cubicBezTo>
                    <a:pt x="2" y="2"/>
                    <a:pt x="1" y="3"/>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8"/>
            <p:cNvSpPr/>
            <p:nvPr/>
          </p:nvSpPr>
          <p:spPr bwMode="auto">
            <a:xfrm>
              <a:off x="9110663" y="2973388"/>
              <a:ext cx="7937" cy="4763"/>
            </a:xfrm>
            <a:custGeom>
              <a:gdLst>
                <a:gd fmla="*/ 0 w 2" name="T0"/>
                <a:gd fmla="*/ 1 h 1" name="T1"/>
                <a:gd fmla="*/ 0 w 2" name="T2"/>
                <a:gd fmla="*/ 0 h 1" name="T3"/>
                <a:gd fmla="*/ 1 w 2" name="T4"/>
                <a:gd fmla="*/ 1 h 1" name="T5"/>
                <a:gd fmla="*/ 0 w 2" name="T6"/>
                <a:gd fmla="*/ 1 h 1" name="T7"/>
              </a:gdLst>
              <a:cxnLst>
                <a:cxn ang="0">
                  <a:pos x="T0" y="T1"/>
                </a:cxn>
                <a:cxn ang="0">
                  <a:pos x="T2" y="T3"/>
                </a:cxn>
                <a:cxn ang="0">
                  <a:pos x="T4" y="T5"/>
                </a:cxn>
                <a:cxn ang="0">
                  <a:pos x="T6" y="T7"/>
                </a:cxn>
              </a:cxnLst>
              <a:rect b="b" l="0" r="r" t="0"/>
              <a:pathLst>
                <a:path h="1" w="2">
                  <a:moveTo>
                    <a:pt x="0" y="1"/>
                  </a:moveTo>
                  <a:cubicBezTo>
                    <a:pt x="0" y="1"/>
                    <a:pt x="0" y="0"/>
                    <a:pt x="0" y="0"/>
                  </a:cubicBezTo>
                  <a:cubicBezTo>
                    <a:pt x="1" y="1"/>
                    <a:pt x="2" y="1"/>
                    <a:pt x="1" y="1"/>
                  </a:cubicBezTo>
                  <a:cubicBezTo>
                    <a:pt x="1" y="1"/>
                    <a:pt x="1"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9"/>
            <p:cNvSpPr/>
            <p:nvPr/>
          </p:nvSpPr>
          <p:spPr bwMode="auto">
            <a:xfrm>
              <a:off x="9091613" y="2936876"/>
              <a:ext cx="15875" cy="11113"/>
            </a:xfrm>
            <a:custGeom>
              <a:gdLst>
                <a:gd fmla="*/ 0 w 4" name="T0"/>
                <a:gd fmla="*/ 0 h 3" name="T1"/>
                <a:gd fmla="*/ 4 w 4" name="T2"/>
                <a:gd fmla="*/ 3 h 3" name="T3"/>
                <a:gd fmla="*/ 0 w 4" name="T4"/>
                <a:gd fmla="*/ 0 h 3" name="T5"/>
              </a:gdLst>
              <a:cxnLst>
                <a:cxn ang="0">
                  <a:pos x="T0" y="T1"/>
                </a:cxn>
                <a:cxn ang="0">
                  <a:pos x="T2" y="T3"/>
                </a:cxn>
                <a:cxn ang="0">
                  <a:pos x="T4" y="T5"/>
                </a:cxn>
              </a:cxnLst>
              <a:rect b="b" l="0" r="r" t="0"/>
              <a:pathLst>
                <a:path h="3" w="4">
                  <a:moveTo>
                    <a:pt x="0" y="0"/>
                  </a:moveTo>
                  <a:cubicBezTo>
                    <a:pt x="1" y="0"/>
                    <a:pt x="3" y="2"/>
                    <a:pt x="4" y="3"/>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10"/>
            <p:cNvSpPr/>
            <p:nvPr/>
          </p:nvSpPr>
          <p:spPr bwMode="auto">
            <a:xfrm>
              <a:off x="9085263" y="2887663"/>
              <a:ext cx="3175" cy="7938"/>
            </a:xfrm>
            <a:custGeom>
              <a:gdLst>
                <a:gd fmla="*/ 0 w 1" name="T0"/>
                <a:gd fmla="*/ 1 h 2" name="T1"/>
                <a:gd fmla="*/ 1 w 1" name="T2"/>
                <a:gd fmla="*/ 1 h 2" name="T3"/>
                <a:gd fmla="*/ 0 w 1" name="T4"/>
                <a:gd fmla="*/ 1 h 2" name="T5"/>
              </a:gdLst>
              <a:cxnLst>
                <a:cxn ang="0">
                  <a:pos x="T0" y="T1"/>
                </a:cxn>
                <a:cxn ang="0">
                  <a:pos x="T2" y="T3"/>
                </a:cxn>
                <a:cxn ang="0">
                  <a:pos x="T4" y="T5"/>
                </a:cxn>
              </a:cxnLst>
              <a:rect b="b" l="0" r="r" t="0"/>
              <a:pathLst>
                <a:path h="2" w="1">
                  <a:moveTo>
                    <a:pt x="0" y="1"/>
                  </a:moveTo>
                  <a:cubicBezTo>
                    <a:pt x="0" y="0"/>
                    <a:pt x="0" y="0"/>
                    <a:pt x="1" y="1"/>
                  </a:cubicBezTo>
                  <a:cubicBezTo>
                    <a:pt x="1" y="2"/>
                    <a:pt x="0"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11"/>
            <p:cNvSpPr/>
            <p:nvPr/>
          </p:nvSpPr>
          <p:spPr bwMode="auto">
            <a:xfrm>
              <a:off x="9072563" y="2882901"/>
              <a:ext cx="7937" cy="12700"/>
            </a:xfrm>
            <a:custGeom>
              <a:gdLst>
                <a:gd fmla="*/ 1 w 2" name="T0"/>
                <a:gd fmla="*/ 3 h 3" name="T1"/>
                <a:gd fmla="*/ 1 w 2" name="T2"/>
                <a:gd fmla="*/ 0 h 3" name="T3"/>
                <a:gd fmla="*/ 1 w 2" name="T4"/>
                <a:gd fmla="*/ 3 h 3" name="T5"/>
              </a:gdLst>
              <a:cxnLst>
                <a:cxn ang="0">
                  <a:pos x="T0" y="T1"/>
                </a:cxn>
                <a:cxn ang="0">
                  <a:pos x="T2" y="T3"/>
                </a:cxn>
                <a:cxn ang="0">
                  <a:pos x="T4" y="T5"/>
                </a:cxn>
              </a:cxnLst>
              <a:rect b="b" l="0" r="r" t="0"/>
              <a:pathLst>
                <a:path h="3" w="2">
                  <a:moveTo>
                    <a:pt x="1" y="3"/>
                  </a:moveTo>
                  <a:cubicBezTo>
                    <a:pt x="0" y="2"/>
                    <a:pt x="0" y="1"/>
                    <a:pt x="1" y="0"/>
                  </a:cubicBezTo>
                  <a:cubicBezTo>
                    <a:pt x="0" y="1"/>
                    <a:pt x="2" y="2"/>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12"/>
            <p:cNvSpPr/>
            <p:nvPr/>
          </p:nvSpPr>
          <p:spPr bwMode="auto">
            <a:xfrm>
              <a:off x="9036050" y="2800351"/>
              <a:ext cx="11112" cy="7938"/>
            </a:xfrm>
            <a:custGeom>
              <a:gdLst>
                <a:gd fmla="*/ 1 w 3" name="T0"/>
                <a:gd fmla="*/ 2 h 2" name="T1"/>
                <a:gd fmla="*/ 1 w 3" name="T2"/>
                <a:gd fmla="*/ 0 h 2" name="T3"/>
                <a:gd fmla="*/ 1 w 3" name="T4"/>
                <a:gd fmla="*/ 2 h 2" name="T5"/>
              </a:gdLst>
              <a:cxnLst>
                <a:cxn ang="0">
                  <a:pos x="T0" y="T1"/>
                </a:cxn>
                <a:cxn ang="0">
                  <a:pos x="T2" y="T3"/>
                </a:cxn>
                <a:cxn ang="0">
                  <a:pos x="T4" y="T5"/>
                </a:cxn>
              </a:cxnLst>
              <a:rect b="b" l="0" r="r" t="0"/>
              <a:pathLst>
                <a:path h="2" w="3">
                  <a:moveTo>
                    <a:pt x="1" y="2"/>
                  </a:moveTo>
                  <a:cubicBezTo>
                    <a:pt x="1" y="2"/>
                    <a:pt x="0" y="1"/>
                    <a:pt x="1" y="0"/>
                  </a:cubicBezTo>
                  <a:cubicBezTo>
                    <a:pt x="0" y="1"/>
                    <a:pt x="3" y="2"/>
                    <a:pt x="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13"/>
            <p:cNvSpPr/>
            <p:nvPr/>
          </p:nvSpPr>
          <p:spPr bwMode="auto">
            <a:xfrm>
              <a:off x="9017000" y="2767013"/>
              <a:ext cx="3175" cy="7938"/>
            </a:xfrm>
            <a:custGeom>
              <a:gdLst>
                <a:gd fmla="*/ 0 w 1" name="T0"/>
                <a:gd fmla="*/ 2 h 2" name="T1"/>
                <a:gd fmla="*/ 0 w 1" name="T2"/>
                <a:gd fmla="*/ 1 h 2" name="T3"/>
                <a:gd fmla="*/ 1 w 1" name="T4"/>
                <a:gd fmla="*/ 1 h 2" name="T5"/>
                <a:gd fmla="*/ 0 w 1" name="T6"/>
                <a:gd fmla="*/ 2 h 2" name="T7"/>
              </a:gdLst>
              <a:cxnLst>
                <a:cxn ang="0">
                  <a:pos x="T0" y="T1"/>
                </a:cxn>
                <a:cxn ang="0">
                  <a:pos x="T2" y="T3"/>
                </a:cxn>
                <a:cxn ang="0">
                  <a:pos x="T4" y="T5"/>
                </a:cxn>
                <a:cxn ang="0">
                  <a:pos x="T6" y="T7"/>
                </a:cxn>
              </a:cxnLst>
              <a:rect b="b" l="0" r="r" t="0"/>
              <a:pathLst>
                <a:path h="2" w="1">
                  <a:moveTo>
                    <a:pt x="0" y="2"/>
                  </a:moveTo>
                  <a:cubicBezTo>
                    <a:pt x="0" y="2"/>
                    <a:pt x="0" y="1"/>
                    <a:pt x="0" y="1"/>
                  </a:cubicBezTo>
                  <a:cubicBezTo>
                    <a:pt x="0" y="0"/>
                    <a:pt x="1" y="1"/>
                    <a:pt x="1" y="1"/>
                  </a:cubicBezTo>
                  <a:lnTo>
                    <a:pt x="0"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14"/>
            <p:cNvSpPr/>
            <p:nvPr/>
          </p:nvSpPr>
          <p:spPr bwMode="auto">
            <a:xfrm>
              <a:off x="9283700" y="2217738"/>
              <a:ext cx="4762" cy="3175"/>
            </a:xfrm>
            <a:custGeom>
              <a:gdLst>
                <a:gd fmla="*/ 3 w 3" name="T0"/>
                <a:gd fmla="*/ 0 h 2" name="T1"/>
                <a:gd fmla="*/ 0 w 3" name="T2"/>
                <a:gd fmla="*/ 2 h 2" name="T3"/>
                <a:gd fmla="*/ 0 w 3" name="T4"/>
                <a:gd fmla="*/ 0 h 2" name="T5"/>
                <a:gd fmla="*/ 3 w 3" name="T6"/>
                <a:gd fmla="*/ 0 h 2" name="T7"/>
              </a:gdLst>
              <a:cxnLst>
                <a:cxn ang="0">
                  <a:pos x="T0" y="T1"/>
                </a:cxn>
                <a:cxn ang="0">
                  <a:pos x="T2" y="T3"/>
                </a:cxn>
                <a:cxn ang="0">
                  <a:pos x="T4" y="T5"/>
                </a:cxn>
                <a:cxn ang="0">
                  <a:pos x="T6" y="T7"/>
                </a:cxn>
              </a:cxnLst>
              <a:rect b="b" l="0" r="r" t="0"/>
              <a:pathLst>
                <a:path h="2" w="3">
                  <a:moveTo>
                    <a:pt x="3" y="0"/>
                  </a:moveTo>
                  <a:lnTo>
                    <a:pt x="0" y="2"/>
                  </a:lnTo>
                  <a:lnTo>
                    <a:pt x="0"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15"/>
            <p:cNvSpPr/>
            <p:nvPr/>
          </p:nvSpPr>
          <p:spPr bwMode="auto">
            <a:xfrm>
              <a:off x="9588500" y="2297113"/>
              <a:ext cx="7937" cy="3175"/>
            </a:xfrm>
            <a:custGeom>
              <a:gdLst>
                <a:gd fmla="*/ 1 w 2" name="T0"/>
                <a:gd fmla="*/ 0 h 1" name="T1"/>
                <a:gd fmla="*/ 1 w 2" name="T2"/>
                <a:gd fmla="*/ 1 h 1" name="T3"/>
                <a:gd fmla="*/ 1 w 2" name="T4"/>
                <a:gd fmla="*/ 0 h 1" name="T5"/>
              </a:gdLst>
              <a:cxnLst>
                <a:cxn ang="0">
                  <a:pos x="T0" y="T1"/>
                </a:cxn>
                <a:cxn ang="0">
                  <a:pos x="T2" y="T3"/>
                </a:cxn>
                <a:cxn ang="0">
                  <a:pos x="T4" y="T5"/>
                </a:cxn>
              </a:cxnLst>
              <a:rect b="b" l="0" r="r" t="0"/>
              <a:pathLst>
                <a:path h="1" w="2">
                  <a:moveTo>
                    <a:pt x="1" y="0"/>
                  </a:moveTo>
                  <a:cubicBezTo>
                    <a:pt x="2" y="0"/>
                    <a:pt x="1" y="1"/>
                    <a:pt x="1" y="1"/>
                  </a:cubicBezTo>
                  <a:cubicBezTo>
                    <a:pt x="0" y="1"/>
                    <a:pt x="2" y="1"/>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16"/>
            <p:cNvSpPr/>
            <p:nvPr/>
          </p:nvSpPr>
          <p:spPr bwMode="auto">
            <a:xfrm>
              <a:off x="9709150" y="2420938"/>
              <a:ext cx="7937" cy="3175"/>
            </a:xfrm>
            <a:custGeom>
              <a:gdLst>
                <a:gd fmla="*/ 0 w 5" name="T0"/>
                <a:gd fmla="*/ 2 h 2" name="T1"/>
                <a:gd fmla="*/ 0 w 5" name="T2"/>
                <a:gd fmla="*/ 0 h 2" name="T3"/>
                <a:gd fmla="*/ 5 w 5" name="T4"/>
                <a:gd fmla="*/ 0 h 2" name="T5"/>
                <a:gd fmla="*/ 0 w 5" name="T6"/>
                <a:gd fmla="*/ 2 h 2" name="T7"/>
              </a:gdLst>
              <a:cxnLst>
                <a:cxn ang="0">
                  <a:pos x="T0" y="T1"/>
                </a:cxn>
                <a:cxn ang="0">
                  <a:pos x="T2" y="T3"/>
                </a:cxn>
                <a:cxn ang="0">
                  <a:pos x="T4" y="T5"/>
                </a:cxn>
                <a:cxn ang="0">
                  <a:pos x="T6" y="T7"/>
                </a:cxn>
              </a:cxnLst>
              <a:rect b="b" l="0" r="r" t="0"/>
              <a:pathLst>
                <a:path h="2" w="5">
                  <a:moveTo>
                    <a:pt x="0" y="2"/>
                  </a:moveTo>
                  <a:lnTo>
                    <a:pt x="0" y="0"/>
                  </a:lnTo>
                  <a:lnTo>
                    <a:pt x="5" y="0"/>
                  </a:lnTo>
                  <a:lnTo>
                    <a:pt x="0"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17"/>
            <p:cNvSpPr/>
            <p:nvPr/>
          </p:nvSpPr>
          <p:spPr bwMode="auto">
            <a:xfrm>
              <a:off x="9107488" y="3151188"/>
              <a:ext cx="22225" cy="6350"/>
            </a:xfrm>
            <a:custGeom>
              <a:gdLst>
                <a:gd fmla="*/ 4 w 6" name="T0"/>
                <a:gd fmla="*/ 0 h 2" name="T1"/>
                <a:gd fmla="*/ 2 w 6" name="T2"/>
                <a:gd fmla="*/ 1 h 2" name="T3"/>
                <a:gd fmla="*/ 4 w 6" name="T4"/>
                <a:gd fmla="*/ 0 h 2" name="T5"/>
              </a:gdLst>
              <a:cxnLst>
                <a:cxn ang="0">
                  <a:pos x="T0" y="T1"/>
                </a:cxn>
                <a:cxn ang="0">
                  <a:pos x="T2" y="T3"/>
                </a:cxn>
                <a:cxn ang="0">
                  <a:pos x="T4" y="T5"/>
                </a:cxn>
              </a:cxnLst>
              <a:rect b="b" l="0" r="r" t="0"/>
              <a:pathLst>
                <a:path h="2" w="6">
                  <a:moveTo>
                    <a:pt x="4" y="0"/>
                  </a:moveTo>
                  <a:cubicBezTo>
                    <a:pt x="0" y="1"/>
                    <a:pt x="6" y="2"/>
                    <a:pt x="2" y="1"/>
                  </a:cubicBezTo>
                  <a:cubicBezTo>
                    <a:pt x="2" y="0"/>
                    <a:pt x="3" y="0"/>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18"/>
            <p:cNvSpPr/>
            <p:nvPr/>
          </p:nvSpPr>
          <p:spPr bwMode="auto">
            <a:xfrm>
              <a:off x="8794750" y="3124201"/>
              <a:ext cx="703262" cy="1013121"/>
            </a:xfrm>
            <a:custGeom>
              <a:gdLst>
                <a:gd fmla="*/ 73 w 187" name="T0"/>
                <a:gd fmla="*/ 274 h 362" name="T1"/>
                <a:gd fmla="*/ 105 w 187" name="T2"/>
                <a:gd fmla="*/ 211 h 362" name="T3"/>
                <a:gd fmla="*/ 107 w 187" name="T4"/>
                <a:gd fmla="*/ 187 h 362" name="T5"/>
                <a:gd fmla="*/ 105 w 187" name="T6"/>
                <a:gd fmla="*/ 126 h 362" name="T7"/>
                <a:gd fmla="*/ 135 w 187" name="T8"/>
                <a:gd fmla="*/ 109 h 362" name="T9"/>
                <a:gd fmla="*/ 98 w 187" name="T10"/>
                <a:gd fmla="*/ 101 h 362" name="T11"/>
                <a:gd fmla="*/ 110 w 187" name="T12"/>
                <a:gd fmla="*/ 86 h 362" name="T13"/>
                <a:gd fmla="*/ 143 w 187" name="T14"/>
                <a:gd fmla="*/ 78 h 362" name="T15"/>
                <a:gd fmla="*/ 169 w 187" name="T16"/>
                <a:gd fmla="*/ 72 h 362" name="T17"/>
                <a:gd fmla="*/ 166 w 187" name="T18"/>
                <a:gd fmla="*/ 85 h 362" name="T19"/>
                <a:gd fmla="*/ 168 w 187" name="T20"/>
                <a:gd fmla="*/ 83 h 362" name="T21"/>
                <a:gd fmla="*/ 168 w 187" name="T22"/>
                <a:gd fmla="*/ 75 h 362" name="T23"/>
                <a:gd fmla="*/ 168 w 187" name="T24"/>
                <a:gd fmla="*/ 83 h 362" name="T25"/>
                <a:gd fmla="*/ 157 w 187" name="T26"/>
                <a:gd fmla="*/ 79 h 362" name="T27"/>
                <a:gd fmla="*/ 131 w 187" name="T28"/>
                <a:gd fmla="*/ 79 h 362" name="T29"/>
                <a:gd fmla="*/ 95 w 187" name="T30"/>
                <a:gd fmla="*/ 80 h 362" name="T31"/>
                <a:gd fmla="*/ 70 w 187" name="T32"/>
                <a:gd fmla="*/ 73 h 362" name="T33"/>
                <a:gd fmla="*/ 74 w 187" name="T34"/>
                <a:gd fmla="*/ 61 h 362" name="T35"/>
                <a:gd fmla="*/ 94 w 187" name="T36"/>
                <a:gd fmla="*/ 54 h 362" name="T37"/>
                <a:gd fmla="*/ 110 w 187" name="T38"/>
                <a:gd fmla="*/ 48 h 362" name="T39"/>
                <a:gd fmla="*/ 119 w 187" name="T40"/>
                <a:gd fmla="*/ 46 h 362" name="T41"/>
                <a:gd fmla="*/ 144 w 187" name="T42"/>
                <a:gd fmla="*/ 43 h 362" name="T43"/>
                <a:gd fmla="*/ 169 w 187" name="T44"/>
                <a:gd fmla="*/ 33 h 362" name="T45"/>
                <a:gd fmla="*/ 161 w 187" name="T46"/>
                <a:gd fmla="*/ 45 h 362" name="T47"/>
                <a:gd fmla="*/ 143 w 187" name="T48"/>
                <a:gd fmla="*/ 44 h 362" name="T49"/>
                <a:gd fmla="*/ 92 w 187" name="T50"/>
                <a:gd fmla="*/ 49 h 362" name="T51"/>
                <a:gd fmla="*/ 80 w 187" name="T52"/>
                <a:gd fmla="*/ 42 h 362" name="T53"/>
                <a:gd fmla="*/ 83 w 187" name="T54"/>
                <a:gd fmla="*/ 27 h 362" name="T55"/>
                <a:gd fmla="*/ 101 w 187" name="T56"/>
                <a:gd fmla="*/ 21 h 362" name="T57"/>
                <a:gd fmla="*/ 117 w 187" name="T58"/>
                <a:gd fmla="*/ 15 h 362" name="T59"/>
                <a:gd fmla="*/ 127 w 187" name="T60"/>
                <a:gd fmla="*/ 15 h 362" name="T61"/>
                <a:gd fmla="*/ 143 w 187" name="T62"/>
                <a:gd fmla="*/ 19 h 362" name="T63"/>
                <a:gd fmla="*/ 160 w 187" name="T64"/>
                <a:gd fmla="*/ 14 h 362" name="T65"/>
                <a:gd fmla="*/ 173 w 187" name="T66"/>
                <a:gd fmla="*/ 4 h 362" name="T67"/>
                <a:gd fmla="*/ 181 w 187" name="T68"/>
                <a:gd fmla="*/ 3 h 362" name="T69"/>
                <a:gd fmla="*/ 178 w 187" name="T70"/>
                <a:gd fmla="*/ 21 h 362" name="T71"/>
                <a:gd fmla="*/ 181 w 187" name="T72"/>
                <a:gd fmla="*/ 4 h 362" name="T73"/>
                <a:gd fmla="*/ 180 w 187" name="T74"/>
                <a:gd fmla="*/ 6 h 362" name="T75"/>
                <a:gd fmla="*/ 183 w 187" name="T76"/>
                <a:gd fmla="*/ 8 h 362" name="T77"/>
                <a:gd fmla="*/ 180 w 187" name="T78"/>
                <a:gd fmla="*/ 16 h 362" name="T79"/>
                <a:gd fmla="*/ 156 w 187" name="T80"/>
                <a:gd fmla="*/ 15 h 362" name="T81"/>
                <a:gd fmla="*/ 118 w 187" name="T82"/>
                <a:gd fmla="*/ 12 h 362" name="T83"/>
                <a:gd fmla="*/ 97 w 187" name="T84"/>
                <a:gd fmla="*/ 11 h 362" name="T85"/>
                <a:gd fmla="*/ 109 w 187" name="T86"/>
                <a:gd fmla="*/ 5 h 362" name="T87"/>
                <a:gd fmla="*/ 135 w 187" name="T88"/>
                <a:gd fmla="*/ 2 h 362" name="T89"/>
                <a:gd fmla="*/ 186 w 187" name="T90"/>
                <a:gd fmla="*/ 9 h 362" name="T91"/>
                <a:gd fmla="*/ 176 w 187" name="T92"/>
                <a:gd fmla="*/ 20 h 362" name="T93"/>
                <a:gd fmla="*/ 123 w 187" name="T94"/>
                <a:gd fmla="*/ 30 h 362" name="T95"/>
                <a:gd fmla="*/ 78 w 187" name="T96"/>
                <a:gd fmla="*/ 31 h 362" name="T97"/>
                <a:gd fmla="*/ 86 w 187" name="T98"/>
                <a:gd fmla="*/ 33 h 362" name="T99"/>
                <a:gd fmla="*/ 159 w 187" name="T100"/>
                <a:gd fmla="*/ 30 h 362" name="T101"/>
                <a:gd fmla="*/ 176 w 187" name="T102"/>
                <a:gd fmla="*/ 50 h 362" name="T103"/>
                <a:gd fmla="*/ 145 w 187" name="T104"/>
                <a:gd fmla="*/ 58 h 362" name="T105"/>
                <a:gd fmla="*/ 82 w 187" name="T106"/>
                <a:gd fmla="*/ 74 h 362" name="T107"/>
                <a:gd fmla="*/ 81 w 187" name="T108"/>
                <a:gd fmla="*/ 60 h 362" name="T109"/>
                <a:gd fmla="*/ 127 w 187" name="T110"/>
                <a:gd fmla="*/ 66 h 362" name="T111"/>
                <a:gd fmla="*/ 176 w 187" name="T112"/>
                <a:gd fmla="*/ 75 h 362" name="T113"/>
                <a:gd fmla="*/ 170 w 187" name="T114"/>
                <a:gd fmla="*/ 88 h 362" name="T115"/>
                <a:gd fmla="*/ 105 w 187" name="T116"/>
                <a:gd fmla="*/ 104 h 362" name="T117"/>
                <a:gd fmla="*/ 104 w 187" name="T118"/>
                <a:gd fmla="*/ 88 h 362" name="T119"/>
                <a:gd fmla="*/ 144 w 187" name="T120"/>
                <a:gd fmla="*/ 117 h 362" name="T121"/>
                <a:gd fmla="*/ 118 w 187" name="T122"/>
                <a:gd fmla="*/ 169 h 362" name="T123"/>
                <a:gd fmla="*/ 112 w 187" name="T124"/>
                <a:gd fmla="*/ 233 h 36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2" w="187">
                  <a:moveTo>
                    <a:pt x="6" y="350"/>
                  </a:moveTo>
                  <a:cubicBezTo>
                    <a:pt x="10" y="338"/>
                    <a:pt x="24" y="331"/>
                    <a:pt x="30" y="320"/>
                  </a:cubicBezTo>
                  <a:cubicBezTo>
                    <a:pt x="31" y="319"/>
                    <a:pt x="31" y="322"/>
                    <a:pt x="33" y="319"/>
                  </a:cubicBezTo>
                  <a:cubicBezTo>
                    <a:pt x="39" y="308"/>
                    <a:pt x="53" y="296"/>
                    <a:pt x="64" y="286"/>
                  </a:cubicBezTo>
                  <a:cubicBezTo>
                    <a:pt x="64" y="287"/>
                    <a:pt x="64" y="287"/>
                    <a:pt x="64" y="287"/>
                  </a:cubicBezTo>
                  <a:cubicBezTo>
                    <a:pt x="67" y="286"/>
                    <a:pt x="67" y="282"/>
                    <a:pt x="69" y="279"/>
                  </a:cubicBezTo>
                  <a:cubicBezTo>
                    <a:pt x="69" y="280"/>
                    <a:pt x="69" y="281"/>
                    <a:pt x="70" y="280"/>
                  </a:cubicBezTo>
                  <a:cubicBezTo>
                    <a:pt x="69" y="279"/>
                    <a:pt x="73" y="276"/>
                    <a:pt x="73" y="274"/>
                  </a:cubicBezTo>
                  <a:cubicBezTo>
                    <a:pt x="74" y="274"/>
                    <a:pt x="74" y="274"/>
                    <a:pt x="76" y="274"/>
                  </a:cubicBezTo>
                  <a:cubicBezTo>
                    <a:pt x="76" y="271"/>
                    <a:pt x="76" y="271"/>
                    <a:pt x="76" y="271"/>
                  </a:cubicBezTo>
                  <a:cubicBezTo>
                    <a:pt x="75" y="265"/>
                    <a:pt x="83" y="262"/>
                    <a:pt x="85" y="256"/>
                  </a:cubicBezTo>
                  <a:cubicBezTo>
                    <a:pt x="85" y="256"/>
                    <a:pt x="85" y="257"/>
                    <a:pt x="85" y="257"/>
                  </a:cubicBezTo>
                  <a:cubicBezTo>
                    <a:pt x="89" y="247"/>
                    <a:pt x="96" y="236"/>
                    <a:pt x="100" y="226"/>
                  </a:cubicBezTo>
                  <a:cubicBezTo>
                    <a:pt x="100" y="226"/>
                    <a:pt x="101" y="227"/>
                    <a:pt x="102" y="227"/>
                  </a:cubicBezTo>
                  <a:cubicBezTo>
                    <a:pt x="100" y="226"/>
                    <a:pt x="102" y="222"/>
                    <a:pt x="103" y="219"/>
                  </a:cubicBezTo>
                  <a:cubicBezTo>
                    <a:pt x="105" y="219"/>
                    <a:pt x="103" y="214"/>
                    <a:pt x="105" y="211"/>
                  </a:cubicBezTo>
                  <a:cubicBezTo>
                    <a:pt x="105" y="211"/>
                    <a:pt x="105" y="211"/>
                    <a:pt x="105" y="211"/>
                  </a:cubicBezTo>
                  <a:cubicBezTo>
                    <a:pt x="104" y="208"/>
                    <a:pt x="107" y="208"/>
                    <a:pt x="106" y="205"/>
                  </a:cubicBezTo>
                  <a:cubicBezTo>
                    <a:pt x="107" y="204"/>
                    <a:pt x="107" y="204"/>
                    <a:pt x="107" y="204"/>
                  </a:cubicBezTo>
                  <a:cubicBezTo>
                    <a:pt x="105" y="203"/>
                    <a:pt x="110" y="201"/>
                    <a:pt x="109" y="198"/>
                  </a:cubicBezTo>
                  <a:cubicBezTo>
                    <a:pt x="108" y="198"/>
                    <a:pt x="108" y="198"/>
                    <a:pt x="108" y="198"/>
                  </a:cubicBezTo>
                  <a:cubicBezTo>
                    <a:pt x="108" y="196"/>
                    <a:pt x="109" y="196"/>
                    <a:pt x="109" y="194"/>
                  </a:cubicBezTo>
                  <a:cubicBezTo>
                    <a:pt x="109" y="193"/>
                    <a:pt x="109" y="193"/>
                    <a:pt x="109" y="193"/>
                  </a:cubicBezTo>
                  <a:cubicBezTo>
                    <a:pt x="108" y="189"/>
                    <a:pt x="109" y="187"/>
                    <a:pt x="107" y="187"/>
                  </a:cubicBezTo>
                  <a:cubicBezTo>
                    <a:pt x="109" y="185"/>
                    <a:pt x="108" y="191"/>
                    <a:pt x="111" y="188"/>
                  </a:cubicBezTo>
                  <a:cubicBezTo>
                    <a:pt x="109" y="173"/>
                    <a:pt x="96" y="164"/>
                    <a:pt x="91" y="148"/>
                  </a:cubicBezTo>
                  <a:cubicBezTo>
                    <a:pt x="92" y="146"/>
                    <a:pt x="92" y="145"/>
                    <a:pt x="93" y="145"/>
                  </a:cubicBezTo>
                  <a:cubicBezTo>
                    <a:pt x="93" y="144"/>
                    <a:pt x="95" y="140"/>
                    <a:pt x="95" y="138"/>
                  </a:cubicBezTo>
                  <a:cubicBezTo>
                    <a:pt x="94" y="139"/>
                    <a:pt x="96" y="138"/>
                    <a:pt x="96" y="137"/>
                  </a:cubicBezTo>
                  <a:cubicBezTo>
                    <a:pt x="99" y="136"/>
                    <a:pt x="96" y="134"/>
                    <a:pt x="99" y="132"/>
                  </a:cubicBezTo>
                  <a:cubicBezTo>
                    <a:pt x="98" y="133"/>
                    <a:pt x="99" y="134"/>
                    <a:pt x="100" y="134"/>
                  </a:cubicBezTo>
                  <a:cubicBezTo>
                    <a:pt x="100" y="131"/>
                    <a:pt x="103" y="129"/>
                    <a:pt x="105" y="126"/>
                  </a:cubicBezTo>
                  <a:cubicBezTo>
                    <a:pt x="104" y="127"/>
                    <a:pt x="104" y="128"/>
                    <a:pt x="105" y="128"/>
                  </a:cubicBezTo>
                  <a:cubicBezTo>
                    <a:pt x="106" y="124"/>
                    <a:pt x="109" y="124"/>
                    <a:pt x="111" y="122"/>
                  </a:cubicBezTo>
                  <a:cubicBezTo>
                    <a:pt x="111" y="123"/>
                    <a:pt x="111" y="123"/>
                    <a:pt x="111" y="123"/>
                  </a:cubicBezTo>
                  <a:cubicBezTo>
                    <a:pt x="115" y="122"/>
                    <a:pt x="111" y="121"/>
                    <a:pt x="114" y="119"/>
                  </a:cubicBezTo>
                  <a:cubicBezTo>
                    <a:pt x="114" y="120"/>
                    <a:pt x="114" y="120"/>
                    <a:pt x="114" y="121"/>
                  </a:cubicBezTo>
                  <a:cubicBezTo>
                    <a:pt x="116" y="117"/>
                    <a:pt x="122" y="115"/>
                    <a:pt x="125" y="112"/>
                  </a:cubicBezTo>
                  <a:cubicBezTo>
                    <a:pt x="125" y="113"/>
                    <a:pt x="125" y="113"/>
                    <a:pt x="125" y="113"/>
                  </a:cubicBezTo>
                  <a:cubicBezTo>
                    <a:pt x="128" y="112"/>
                    <a:pt x="133" y="105"/>
                    <a:pt x="135" y="109"/>
                  </a:cubicBezTo>
                  <a:cubicBezTo>
                    <a:pt x="133" y="108"/>
                    <a:pt x="136" y="106"/>
                    <a:pt x="132" y="105"/>
                  </a:cubicBezTo>
                  <a:cubicBezTo>
                    <a:pt x="132" y="107"/>
                    <a:pt x="125" y="105"/>
                    <a:pt x="127" y="108"/>
                  </a:cubicBezTo>
                  <a:cubicBezTo>
                    <a:pt x="124" y="107"/>
                    <a:pt x="118" y="105"/>
                    <a:pt x="115" y="106"/>
                  </a:cubicBezTo>
                  <a:cubicBezTo>
                    <a:pt x="117" y="105"/>
                    <a:pt x="114" y="103"/>
                    <a:pt x="117" y="103"/>
                  </a:cubicBezTo>
                  <a:cubicBezTo>
                    <a:pt x="115" y="102"/>
                    <a:pt x="115" y="102"/>
                    <a:pt x="115" y="102"/>
                  </a:cubicBezTo>
                  <a:cubicBezTo>
                    <a:pt x="115" y="101"/>
                    <a:pt x="117" y="102"/>
                    <a:pt x="116" y="101"/>
                  </a:cubicBezTo>
                  <a:cubicBezTo>
                    <a:pt x="115" y="101"/>
                    <a:pt x="110" y="101"/>
                    <a:pt x="109" y="101"/>
                  </a:cubicBezTo>
                  <a:cubicBezTo>
                    <a:pt x="106" y="101"/>
                    <a:pt x="103" y="103"/>
                    <a:pt x="98" y="101"/>
                  </a:cubicBezTo>
                  <a:cubicBezTo>
                    <a:pt x="101" y="102"/>
                    <a:pt x="98" y="99"/>
                    <a:pt x="100" y="99"/>
                  </a:cubicBezTo>
                  <a:cubicBezTo>
                    <a:pt x="99" y="97"/>
                    <a:pt x="93" y="104"/>
                    <a:pt x="94" y="93"/>
                  </a:cubicBezTo>
                  <a:cubicBezTo>
                    <a:pt x="95" y="92"/>
                    <a:pt x="95" y="94"/>
                    <a:pt x="97" y="92"/>
                  </a:cubicBezTo>
                  <a:cubicBezTo>
                    <a:pt x="96" y="92"/>
                    <a:pt x="97" y="91"/>
                    <a:pt x="97" y="90"/>
                  </a:cubicBezTo>
                  <a:cubicBezTo>
                    <a:pt x="98" y="89"/>
                    <a:pt x="103" y="86"/>
                    <a:pt x="105" y="88"/>
                  </a:cubicBezTo>
                  <a:cubicBezTo>
                    <a:pt x="106" y="88"/>
                    <a:pt x="103" y="89"/>
                    <a:pt x="105" y="89"/>
                  </a:cubicBezTo>
                  <a:cubicBezTo>
                    <a:pt x="107" y="88"/>
                    <a:pt x="107" y="87"/>
                    <a:pt x="110" y="86"/>
                  </a:cubicBezTo>
                  <a:cubicBezTo>
                    <a:pt x="110" y="86"/>
                    <a:pt x="110" y="86"/>
                    <a:pt x="110" y="86"/>
                  </a:cubicBezTo>
                  <a:cubicBezTo>
                    <a:pt x="112" y="86"/>
                    <a:pt x="115" y="84"/>
                    <a:pt x="113" y="83"/>
                  </a:cubicBezTo>
                  <a:cubicBezTo>
                    <a:pt x="112" y="84"/>
                    <a:pt x="114" y="85"/>
                    <a:pt x="112" y="84"/>
                  </a:cubicBezTo>
                  <a:cubicBezTo>
                    <a:pt x="113" y="83"/>
                    <a:pt x="116" y="82"/>
                    <a:pt x="119" y="81"/>
                  </a:cubicBezTo>
                  <a:cubicBezTo>
                    <a:pt x="118" y="82"/>
                    <a:pt x="118" y="82"/>
                    <a:pt x="118" y="83"/>
                  </a:cubicBezTo>
                  <a:cubicBezTo>
                    <a:pt x="122" y="81"/>
                    <a:pt x="126" y="80"/>
                    <a:pt x="130" y="78"/>
                  </a:cubicBezTo>
                  <a:cubicBezTo>
                    <a:pt x="130" y="77"/>
                    <a:pt x="128" y="81"/>
                    <a:pt x="128" y="80"/>
                  </a:cubicBezTo>
                  <a:cubicBezTo>
                    <a:pt x="133" y="81"/>
                    <a:pt x="139" y="77"/>
                    <a:pt x="143" y="79"/>
                  </a:cubicBezTo>
                  <a:cubicBezTo>
                    <a:pt x="143" y="79"/>
                    <a:pt x="143" y="77"/>
                    <a:pt x="143" y="78"/>
                  </a:cubicBezTo>
                  <a:cubicBezTo>
                    <a:pt x="146" y="77"/>
                    <a:pt x="146" y="79"/>
                    <a:pt x="147" y="78"/>
                  </a:cubicBezTo>
                  <a:cubicBezTo>
                    <a:pt x="147" y="79"/>
                    <a:pt x="149" y="78"/>
                    <a:pt x="151" y="77"/>
                  </a:cubicBezTo>
                  <a:cubicBezTo>
                    <a:pt x="152" y="77"/>
                    <a:pt x="151" y="78"/>
                    <a:pt x="150" y="78"/>
                  </a:cubicBezTo>
                  <a:cubicBezTo>
                    <a:pt x="152" y="77"/>
                    <a:pt x="162" y="75"/>
                    <a:pt x="167" y="75"/>
                  </a:cubicBezTo>
                  <a:cubicBezTo>
                    <a:pt x="166" y="74"/>
                    <a:pt x="167" y="74"/>
                    <a:pt x="168" y="73"/>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70" y="69"/>
                    <a:pt x="164" y="97"/>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5" y="85"/>
                    <a:pt x="165" y="85"/>
                    <a:pt x="165" y="85"/>
                  </a:cubicBezTo>
                  <a:cubicBezTo>
                    <a:pt x="167" y="84"/>
                    <a:pt x="167" y="84"/>
                    <a:pt x="167" y="84"/>
                  </a:cubicBezTo>
                  <a:cubicBezTo>
                    <a:pt x="166" y="83"/>
                    <a:pt x="164" y="83"/>
                    <a:pt x="164" y="82"/>
                  </a:cubicBezTo>
                  <a:cubicBezTo>
                    <a:pt x="163" y="82"/>
                    <a:pt x="165" y="83"/>
                    <a:pt x="167" y="83"/>
                  </a:cubicBezTo>
                  <a:cubicBezTo>
                    <a:pt x="167" y="83"/>
                    <a:pt x="167" y="83"/>
                    <a:pt x="167"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5"/>
                    <a:pt x="172" y="67"/>
                    <a:pt x="170" y="75"/>
                  </a:cubicBezTo>
                  <a:cubicBezTo>
                    <a:pt x="170" y="75"/>
                    <a:pt x="170" y="75"/>
                    <a:pt x="170" y="75"/>
                  </a:cubicBezTo>
                  <a:cubicBezTo>
                    <a:pt x="169" y="75"/>
                    <a:pt x="169" y="75"/>
                    <a:pt x="169" y="75"/>
                  </a:cubicBezTo>
                  <a:cubicBezTo>
                    <a:pt x="168" y="75"/>
                    <a:pt x="168" y="75"/>
                    <a:pt x="168" y="75"/>
                  </a:cubicBezTo>
                  <a:cubicBezTo>
                    <a:pt x="168" y="75"/>
                    <a:pt x="168" y="75"/>
                    <a:pt x="168" y="75"/>
                  </a:cubicBezTo>
                  <a:cubicBezTo>
                    <a:pt x="169" y="75"/>
                    <a:pt x="169" y="75"/>
                    <a:pt x="169"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69" y="78"/>
                    <a:pt x="172" y="66"/>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3"/>
                    <a:pt x="167" y="83"/>
                    <a:pt x="167" y="83"/>
                  </a:cubicBezTo>
                  <a:cubicBezTo>
                    <a:pt x="166" y="83"/>
                    <a:pt x="165" y="83"/>
                    <a:pt x="166" y="83"/>
                  </a:cubicBezTo>
                  <a:cubicBezTo>
                    <a:pt x="164" y="82"/>
                    <a:pt x="162" y="82"/>
                    <a:pt x="161" y="80"/>
                  </a:cubicBezTo>
                  <a:cubicBezTo>
                    <a:pt x="161" y="80"/>
                    <a:pt x="163" y="79"/>
                    <a:pt x="161" y="78"/>
                  </a:cubicBezTo>
                  <a:cubicBezTo>
                    <a:pt x="158" y="78"/>
                    <a:pt x="160" y="79"/>
                    <a:pt x="157" y="79"/>
                  </a:cubicBezTo>
                  <a:cubicBezTo>
                    <a:pt x="156" y="79"/>
                    <a:pt x="156" y="79"/>
                    <a:pt x="156" y="79"/>
                  </a:cubicBezTo>
                  <a:cubicBezTo>
                    <a:pt x="155" y="80"/>
                    <a:pt x="153" y="78"/>
                    <a:pt x="154" y="80"/>
                  </a:cubicBezTo>
                  <a:cubicBezTo>
                    <a:pt x="154" y="79"/>
                    <a:pt x="149" y="80"/>
                    <a:pt x="150" y="78"/>
                  </a:cubicBezTo>
                  <a:cubicBezTo>
                    <a:pt x="150" y="76"/>
                    <a:pt x="150" y="76"/>
                    <a:pt x="150" y="76"/>
                  </a:cubicBezTo>
                  <a:cubicBezTo>
                    <a:pt x="149" y="76"/>
                    <a:pt x="148" y="78"/>
                    <a:pt x="147" y="79"/>
                  </a:cubicBezTo>
                  <a:cubicBezTo>
                    <a:pt x="146" y="78"/>
                    <a:pt x="146" y="78"/>
                    <a:pt x="146" y="78"/>
                  </a:cubicBezTo>
                  <a:cubicBezTo>
                    <a:pt x="146" y="80"/>
                    <a:pt x="142" y="78"/>
                    <a:pt x="141" y="80"/>
                  </a:cubicBezTo>
                  <a:cubicBezTo>
                    <a:pt x="138" y="79"/>
                    <a:pt x="133" y="80"/>
                    <a:pt x="131" y="79"/>
                  </a:cubicBezTo>
                  <a:cubicBezTo>
                    <a:pt x="128" y="80"/>
                    <a:pt x="126" y="81"/>
                    <a:pt x="123" y="80"/>
                  </a:cubicBezTo>
                  <a:cubicBezTo>
                    <a:pt x="124" y="80"/>
                    <a:pt x="125" y="80"/>
                    <a:pt x="125" y="79"/>
                  </a:cubicBezTo>
                  <a:cubicBezTo>
                    <a:pt x="123" y="79"/>
                    <a:pt x="122" y="79"/>
                    <a:pt x="121" y="80"/>
                  </a:cubicBezTo>
                  <a:cubicBezTo>
                    <a:pt x="121" y="80"/>
                    <a:pt x="117" y="79"/>
                    <a:pt x="115" y="78"/>
                  </a:cubicBezTo>
                  <a:cubicBezTo>
                    <a:pt x="112" y="79"/>
                    <a:pt x="113" y="80"/>
                    <a:pt x="113" y="81"/>
                  </a:cubicBezTo>
                  <a:cubicBezTo>
                    <a:pt x="111" y="79"/>
                    <a:pt x="106" y="83"/>
                    <a:pt x="102" y="81"/>
                  </a:cubicBezTo>
                  <a:cubicBezTo>
                    <a:pt x="103" y="81"/>
                    <a:pt x="106" y="80"/>
                    <a:pt x="104" y="79"/>
                  </a:cubicBezTo>
                  <a:cubicBezTo>
                    <a:pt x="102" y="76"/>
                    <a:pt x="99" y="81"/>
                    <a:pt x="95" y="80"/>
                  </a:cubicBezTo>
                  <a:cubicBezTo>
                    <a:pt x="96" y="82"/>
                    <a:pt x="96" y="82"/>
                    <a:pt x="96" y="82"/>
                  </a:cubicBezTo>
                  <a:cubicBezTo>
                    <a:pt x="94" y="80"/>
                    <a:pt x="90" y="82"/>
                    <a:pt x="90" y="80"/>
                  </a:cubicBezTo>
                  <a:cubicBezTo>
                    <a:pt x="89" y="81"/>
                    <a:pt x="86" y="79"/>
                    <a:pt x="86" y="81"/>
                  </a:cubicBezTo>
                  <a:cubicBezTo>
                    <a:pt x="82" y="80"/>
                    <a:pt x="78" y="78"/>
                    <a:pt x="74" y="76"/>
                  </a:cubicBezTo>
                  <a:cubicBezTo>
                    <a:pt x="72" y="74"/>
                    <a:pt x="72" y="74"/>
                    <a:pt x="72" y="74"/>
                  </a:cubicBezTo>
                  <a:cubicBezTo>
                    <a:pt x="70" y="74"/>
                    <a:pt x="70" y="74"/>
                    <a:pt x="70" y="74"/>
                  </a:cubicBezTo>
                  <a:cubicBezTo>
                    <a:pt x="70" y="73"/>
                    <a:pt x="70" y="73"/>
                    <a:pt x="70" y="73"/>
                  </a:cubicBezTo>
                  <a:cubicBezTo>
                    <a:pt x="70" y="73"/>
                    <a:pt x="70" y="73"/>
                    <a:pt x="70" y="73"/>
                  </a:cubicBezTo>
                  <a:cubicBezTo>
                    <a:pt x="70" y="73"/>
                    <a:pt x="70" y="73"/>
                    <a:pt x="70" y="73"/>
                  </a:cubicBezTo>
                  <a:cubicBezTo>
                    <a:pt x="70" y="73"/>
                    <a:pt x="70" y="73"/>
                    <a:pt x="70" y="73"/>
                  </a:cubicBezTo>
                  <a:cubicBezTo>
                    <a:pt x="71" y="82"/>
                    <a:pt x="68" y="61"/>
                    <a:pt x="68" y="64"/>
                  </a:cubicBezTo>
                  <a:cubicBezTo>
                    <a:pt x="69" y="64"/>
                    <a:pt x="69" y="64"/>
                    <a:pt x="69" y="64"/>
                  </a:cubicBezTo>
                  <a:cubicBezTo>
                    <a:pt x="69" y="64"/>
                    <a:pt x="69" y="64"/>
                    <a:pt x="69" y="64"/>
                  </a:cubicBezTo>
                  <a:cubicBezTo>
                    <a:pt x="69" y="63"/>
                    <a:pt x="69" y="63"/>
                    <a:pt x="69" y="63"/>
                  </a:cubicBezTo>
                  <a:cubicBezTo>
                    <a:pt x="69" y="63"/>
                    <a:pt x="69" y="63"/>
                    <a:pt x="69" y="63"/>
                  </a:cubicBezTo>
                  <a:cubicBezTo>
                    <a:pt x="71" y="62"/>
                    <a:pt x="72" y="61"/>
                    <a:pt x="74" y="61"/>
                  </a:cubicBezTo>
                  <a:cubicBezTo>
                    <a:pt x="75" y="60"/>
                    <a:pt x="77" y="59"/>
                    <a:pt x="76" y="58"/>
                  </a:cubicBezTo>
                  <a:cubicBezTo>
                    <a:pt x="74" y="58"/>
                    <a:pt x="74" y="60"/>
                    <a:pt x="73" y="60"/>
                  </a:cubicBezTo>
                  <a:cubicBezTo>
                    <a:pt x="74" y="59"/>
                    <a:pt x="74" y="59"/>
                    <a:pt x="74" y="59"/>
                  </a:cubicBezTo>
                  <a:cubicBezTo>
                    <a:pt x="76" y="58"/>
                    <a:pt x="78" y="57"/>
                    <a:pt x="77" y="60"/>
                  </a:cubicBezTo>
                  <a:cubicBezTo>
                    <a:pt x="82" y="58"/>
                    <a:pt x="80" y="54"/>
                    <a:pt x="86" y="53"/>
                  </a:cubicBezTo>
                  <a:cubicBezTo>
                    <a:pt x="86" y="53"/>
                    <a:pt x="86" y="54"/>
                    <a:pt x="88" y="53"/>
                  </a:cubicBezTo>
                  <a:cubicBezTo>
                    <a:pt x="91" y="51"/>
                    <a:pt x="91" y="51"/>
                    <a:pt x="91" y="51"/>
                  </a:cubicBezTo>
                  <a:cubicBezTo>
                    <a:pt x="95" y="50"/>
                    <a:pt x="93" y="52"/>
                    <a:pt x="94" y="54"/>
                  </a:cubicBezTo>
                  <a:cubicBezTo>
                    <a:pt x="96" y="53"/>
                    <a:pt x="98" y="52"/>
                    <a:pt x="99" y="51"/>
                  </a:cubicBezTo>
                  <a:cubicBezTo>
                    <a:pt x="101" y="52"/>
                    <a:pt x="101" y="52"/>
                    <a:pt x="101" y="52"/>
                  </a:cubicBezTo>
                  <a:cubicBezTo>
                    <a:pt x="99" y="51"/>
                    <a:pt x="103" y="51"/>
                    <a:pt x="103" y="51"/>
                  </a:cubicBezTo>
                  <a:cubicBezTo>
                    <a:pt x="102" y="51"/>
                    <a:pt x="102" y="51"/>
                    <a:pt x="102" y="51"/>
                  </a:cubicBezTo>
                  <a:cubicBezTo>
                    <a:pt x="103" y="52"/>
                    <a:pt x="105" y="51"/>
                    <a:pt x="106" y="51"/>
                  </a:cubicBezTo>
                  <a:cubicBezTo>
                    <a:pt x="106" y="50"/>
                    <a:pt x="103" y="50"/>
                    <a:pt x="102" y="50"/>
                  </a:cubicBezTo>
                  <a:cubicBezTo>
                    <a:pt x="103" y="49"/>
                    <a:pt x="104" y="49"/>
                    <a:pt x="105" y="48"/>
                  </a:cubicBezTo>
                  <a:cubicBezTo>
                    <a:pt x="105" y="49"/>
                    <a:pt x="108" y="48"/>
                    <a:pt x="110" y="48"/>
                  </a:cubicBezTo>
                  <a:cubicBezTo>
                    <a:pt x="112" y="48"/>
                    <a:pt x="112" y="46"/>
                    <a:pt x="112" y="46"/>
                  </a:cubicBezTo>
                  <a:cubicBezTo>
                    <a:pt x="112" y="47"/>
                    <a:pt x="115" y="46"/>
                    <a:pt x="114" y="47"/>
                  </a:cubicBezTo>
                  <a:cubicBezTo>
                    <a:pt x="113" y="47"/>
                    <a:pt x="112" y="47"/>
                    <a:pt x="111" y="47"/>
                  </a:cubicBezTo>
                  <a:cubicBezTo>
                    <a:pt x="113" y="48"/>
                    <a:pt x="113" y="49"/>
                    <a:pt x="115" y="48"/>
                  </a:cubicBezTo>
                  <a:cubicBezTo>
                    <a:pt x="117" y="47"/>
                    <a:pt x="114" y="45"/>
                    <a:pt x="118" y="45"/>
                  </a:cubicBezTo>
                  <a:cubicBezTo>
                    <a:pt x="117" y="46"/>
                    <a:pt x="117" y="46"/>
                    <a:pt x="116" y="47"/>
                  </a:cubicBezTo>
                  <a:cubicBezTo>
                    <a:pt x="119" y="47"/>
                    <a:pt x="119" y="47"/>
                    <a:pt x="119" y="47"/>
                  </a:cubicBezTo>
                  <a:cubicBezTo>
                    <a:pt x="119" y="46"/>
                    <a:pt x="119" y="46"/>
                    <a:pt x="119" y="46"/>
                  </a:cubicBezTo>
                  <a:cubicBezTo>
                    <a:pt x="120" y="46"/>
                    <a:pt x="120" y="46"/>
                    <a:pt x="120" y="46"/>
                  </a:cubicBezTo>
                  <a:cubicBezTo>
                    <a:pt x="120" y="45"/>
                    <a:pt x="125" y="45"/>
                    <a:pt x="125" y="43"/>
                  </a:cubicBezTo>
                  <a:cubicBezTo>
                    <a:pt x="127" y="43"/>
                    <a:pt x="129" y="43"/>
                    <a:pt x="130" y="43"/>
                  </a:cubicBezTo>
                  <a:cubicBezTo>
                    <a:pt x="130" y="44"/>
                    <a:pt x="130" y="44"/>
                    <a:pt x="130" y="44"/>
                  </a:cubicBezTo>
                  <a:cubicBezTo>
                    <a:pt x="132" y="44"/>
                    <a:pt x="134" y="43"/>
                    <a:pt x="135" y="42"/>
                  </a:cubicBezTo>
                  <a:cubicBezTo>
                    <a:pt x="135" y="42"/>
                    <a:pt x="135" y="42"/>
                    <a:pt x="135" y="42"/>
                  </a:cubicBezTo>
                  <a:cubicBezTo>
                    <a:pt x="136" y="42"/>
                    <a:pt x="139" y="42"/>
                    <a:pt x="140" y="41"/>
                  </a:cubicBezTo>
                  <a:cubicBezTo>
                    <a:pt x="143" y="41"/>
                    <a:pt x="142" y="46"/>
                    <a:pt x="144" y="43"/>
                  </a:cubicBezTo>
                  <a:cubicBezTo>
                    <a:pt x="147" y="43"/>
                    <a:pt x="147" y="40"/>
                    <a:pt x="146" y="40"/>
                  </a:cubicBezTo>
                  <a:cubicBezTo>
                    <a:pt x="151" y="39"/>
                    <a:pt x="156" y="37"/>
                    <a:pt x="160" y="37"/>
                  </a:cubicBezTo>
                  <a:cubicBezTo>
                    <a:pt x="160" y="37"/>
                    <a:pt x="160" y="37"/>
                    <a:pt x="161" y="36"/>
                  </a:cubicBezTo>
                  <a:cubicBezTo>
                    <a:pt x="166" y="35"/>
                    <a:pt x="166" y="35"/>
                    <a:pt x="166" y="35"/>
                  </a:cubicBezTo>
                  <a:cubicBezTo>
                    <a:pt x="168" y="34"/>
                    <a:pt x="168" y="34"/>
                    <a:pt x="168" y="34"/>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0"/>
                    <a:pt x="169" y="63"/>
                    <a:pt x="169" y="49"/>
                  </a:cubicBezTo>
                  <a:cubicBezTo>
                    <a:pt x="169" y="49"/>
                    <a:pt x="169" y="49"/>
                    <a:pt x="169" y="49"/>
                  </a:cubicBezTo>
                  <a:cubicBezTo>
                    <a:pt x="169" y="49"/>
                    <a:pt x="169" y="49"/>
                    <a:pt x="169" y="49"/>
                  </a:cubicBezTo>
                  <a:cubicBezTo>
                    <a:pt x="168" y="49"/>
                    <a:pt x="168" y="49"/>
                    <a:pt x="168" y="49"/>
                  </a:cubicBezTo>
                  <a:cubicBezTo>
                    <a:pt x="165" y="48"/>
                    <a:pt x="163" y="47"/>
                    <a:pt x="161" y="45"/>
                  </a:cubicBezTo>
                  <a:cubicBezTo>
                    <a:pt x="163" y="45"/>
                    <a:pt x="162" y="44"/>
                    <a:pt x="162" y="43"/>
                  </a:cubicBezTo>
                  <a:cubicBezTo>
                    <a:pt x="160" y="44"/>
                    <a:pt x="160" y="41"/>
                    <a:pt x="159" y="43"/>
                  </a:cubicBezTo>
                  <a:cubicBezTo>
                    <a:pt x="159" y="45"/>
                    <a:pt x="159" y="45"/>
                    <a:pt x="160" y="46"/>
                  </a:cubicBezTo>
                  <a:cubicBezTo>
                    <a:pt x="157" y="46"/>
                    <a:pt x="151" y="45"/>
                    <a:pt x="149" y="44"/>
                  </a:cubicBezTo>
                  <a:cubicBezTo>
                    <a:pt x="150" y="45"/>
                    <a:pt x="150" y="45"/>
                    <a:pt x="149" y="45"/>
                  </a:cubicBezTo>
                  <a:cubicBezTo>
                    <a:pt x="149" y="43"/>
                    <a:pt x="146" y="43"/>
                    <a:pt x="144" y="44"/>
                  </a:cubicBezTo>
                  <a:cubicBezTo>
                    <a:pt x="144" y="45"/>
                    <a:pt x="144" y="45"/>
                    <a:pt x="144" y="45"/>
                  </a:cubicBezTo>
                  <a:cubicBezTo>
                    <a:pt x="143" y="44"/>
                    <a:pt x="143" y="44"/>
                    <a:pt x="143" y="44"/>
                  </a:cubicBezTo>
                  <a:cubicBezTo>
                    <a:pt x="142" y="44"/>
                    <a:pt x="142" y="46"/>
                    <a:pt x="140" y="45"/>
                  </a:cubicBezTo>
                  <a:cubicBezTo>
                    <a:pt x="139" y="44"/>
                    <a:pt x="139" y="44"/>
                    <a:pt x="139" y="44"/>
                  </a:cubicBezTo>
                  <a:cubicBezTo>
                    <a:pt x="137" y="45"/>
                    <a:pt x="134" y="47"/>
                    <a:pt x="131" y="46"/>
                  </a:cubicBezTo>
                  <a:cubicBezTo>
                    <a:pt x="129" y="45"/>
                    <a:pt x="129" y="45"/>
                    <a:pt x="129" y="45"/>
                  </a:cubicBezTo>
                  <a:cubicBezTo>
                    <a:pt x="128" y="45"/>
                    <a:pt x="126" y="46"/>
                    <a:pt x="128" y="46"/>
                  </a:cubicBezTo>
                  <a:cubicBezTo>
                    <a:pt x="124" y="46"/>
                    <a:pt x="121" y="46"/>
                    <a:pt x="119" y="45"/>
                  </a:cubicBezTo>
                  <a:cubicBezTo>
                    <a:pt x="113" y="49"/>
                    <a:pt x="101" y="51"/>
                    <a:pt x="92" y="50"/>
                  </a:cubicBezTo>
                  <a:cubicBezTo>
                    <a:pt x="92" y="49"/>
                    <a:pt x="92" y="49"/>
                    <a:pt x="92" y="49"/>
                  </a:cubicBezTo>
                  <a:cubicBezTo>
                    <a:pt x="89" y="49"/>
                    <a:pt x="91" y="51"/>
                    <a:pt x="89" y="50"/>
                  </a:cubicBezTo>
                  <a:cubicBezTo>
                    <a:pt x="90" y="50"/>
                    <a:pt x="87" y="49"/>
                    <a:pt x="89" y="48"/>
                  </a:cubicBezTo>
                  <a:cubicBezTo>
                    <a:pt x="85" y="47"/>
                    <a:pt x="84" y="49"/>
                    <a:pt x="82" y="49"/>
                  </a:cubicBezTo>
                  <a:cubicBezTo>
                    <a:pt x="81" y="50"/>
                    <a:pt x="84" y="48"/>
                    <a:pt x="83" y="50"/>
                  </a:cubicBezTo>
                  <a:cubicBezTo>
                    <a:pt x="83" y="50"/>
                    <a:pt x="78" y="48"/>
                    <a:pt x="77" y="50"/>
                  </a:cubicBezTo>
                  <a:cubicBezTo>
                    <a:pt x="76" y="49"/>
                    <a:pt x="77" y="48"/>
                    <a:pt x="78" y="47"/>
                  </a:cubicBezTo>
                  <a:cubicBezTo>
                    <a:pt x="75" y="48"/>
                    <a:pt x="75" y="48"/>
                    <a:pt x="75" y="48"/>
                  </a:cubicBezTo>
                  <a:cubicBezTo>
                    <a:pt x="73" y="46"/>
                    <a:pt x="82" y="45"/>
                    <a:pt x="80" y="42"/>
                  </a:cubicBezTo>
                  <a:cubicBezTo>
                    <a:pt x="78" y="42"/>
                    <a:pt x="78" y="42"/>
                    <a:pt x="78" y="42"/>
                  </a:cubicBezTo>
                  <a:cubicBezTo>
                    <a:pt x="76" y="40"/>
                    <a:pt x="83" y="41"/>
                    <a:pt x="79" y="40"/>
                  </a:cubicBezTo>
                  <a:cubicBezTo>
                    <a:pt x="77" y="40"/>
                    <a:pt x="77" y="40"/>
                    <a:pt x="77" y="40"/>
                  </a:cubicBezTo>
                  <a:cubicBezTo>
                    <a:pt x="75" y="37"/>
                    <a:pt x="76" y="38"/>
                    <a:pt x="76" y="37"/>
                  </a:cubicBezTo>
                  <a:cubicBezTo>
                    <a:pt x="75" y="36"/>
                    <a:pt x="75" y="36"/>
                    <a:pt x="74" y="36"/>
                  </a:cubicBezTo>
                  <a:cubicBezTo>
                    <a:pt x="78" y="32"/>
                    <a:pt x="73" y="30"/>
                    <a:pt x="79" y="28"/>
                  </a:cubicBezTo>
                  <a:cubicBezTo>
                    <a:pt x="81" y="28"/>
                    <a:pt x="74" y="30"/>
                    <a:pt x="76" y="31"/>
                  </a:cubicBezTo>
                  <a:cubicBezTo>
                    <a:pt x="79" y="31"/>
                    <a:pt x="81" y="28"/>
                    <a:pt x="83" y="27"/>
                  </a:cubicBezTo>
                  <a:cubicBezTo>
                    <a:pt x="81" y="27"/>
                    <a:pt x="82" y="25"/>
                    <a:pt x="84" y="24"/>
                  </a:cubicBezTo>
                  <a:cubicBezTo>
                    <a:pt x="87" y="24"/>
                    <a:pt x="83" y="26"/>
                    <a:pt x="86" y="26"/>
                  </a:cubicBezTo>
                  <a:cubicBezTo>
                    <a:pt x="87" y="24"/>
                    <a:pt x="90" y="23"/>
                    <a:pt x="87" y="23"/>
                  </a:cubicBezTo>
                  <a:cubicBezTo>
                    <a:pt x="88" y="20"/>
                    <a:pt x="90" y="23"/>
                    <a:pt x="91" y="20"/>
                  </a:cubicBezTo>
                  <a:cubicBezTo>
                    <a:pt x="93" y="22"/>
                    <a:pt x="89" y="25"/>
                    <a:pt x="93" y="25"/>
                  </a:cubicBezTo>
                  <a:cubicBezTo>
                    <a:pt x="92" y="23"/>
                    <a:pt x="97" y="22"/>
                    <a:pt x="95" y="20"/>
                  </a:cubicBezTo>
                  <a:cubicBezTo>
                    <a:pt x="96" y="20"/>
                    <a:pt x="97" y="21"/>
                    <a:pt x="96" y="22"/>
                  </a:cubicBezTo>
                  <a:cubicBezTo>
                    <a:pt x="98" y="23"/>
                    <a:pt x="100" y="18"/>
                    <a:pt x="101" y="21"/>
                  </a:cubicBezTo>
                  <a:cubicBezTo>
                    <a:pt x="102" y="20"/>
                    <a:pt x="102" y="20"/>
                    <a:pt x="102" y="20"/>
                  </a:cubicBezTo>
                  <a:cubicBezTo>
                    <a:pt x="102" y="20"/>
                    <a:pt x="103" y="20"/>
                    <a:pt x="105" y="21"/>
                  </a:cubicBezTo>
                  <a:cubicBezTo>
                    <a:pt x="106" y="21"/>
                    <a:pt x="110" y="18"/>
                    <a:pt x="110" y="20"/>
                  </a:cubicBezTo>
                  <a:cubicBezTo>
                    <a:pt x="111" y="20"/>
                    <a:pt x="115" y="19"/>
                    <a:pt x="113" y="18"/>
                  </a:cubicBezTo>
                  <a:cubicBezTo>
                    <a:pt x="110" y="17"/>
                    <a:pt x="110" y="19"/>
                    <a:pt x="109" y="17"/>
                  </a:cubicBezTo>
                  <a:cubicBezTo>
                    <a:pt x="111" y="19"/>
                    <a:pt x="112" y="16"/>
                    <a:pt x="114" y="16"/>
                  </a:cubicBezTo>
                  <a:cubicBezTo>
                    <a:pt x="114" y="16"/>
                    <a:pt x="114" y="16"/>
                    <a:pt x="114" y="16"/>
                  </a:cubicBezTo>
                  <a:cubicBezTo>
                    <a:pt x="115" y="16"/>
                    <a:pt x="117" y="16"/>
                    <a:pt x="117" y="15"/>
                  </a:cubicBezTo>
                  <a:cubicBezTo>
                    <a:pt x="117" y="15"/>
                    <a:pt x="117" y="16"/>
                    <a:pt x="118" y="16"/>
                  </a:cubicBezTo>
                  <a:cubicBezTo>
                    <a:pt x="119" y="14"/>
                    <a:pt x="119" y="14"/>
                    <a:pt x="119" y="14"/>
                  </a:cubicBezTo>
                  <a:cubicBezTo>
                    <a:pt x="122" y="13"/>
                    <a:pt x="120" y="17"/>
                    <a:pt x="123" y="16"/>
                  </a:cubicBezTo>
                  <a:cubicBezTo>
                    <a:pt x="121" y="17"/>
                    <a:pt x="121" y="17"/>
                    <a:pt x="121" y="17"/>
                  </a:cubicBezTo>
                  <a:cubicBezTo>
                    <a:pt x="121" y="17"/>
                    <a:pt x="123" y="18"/>
                    <a:pt x="124" y="17"/>
                  </a:cubicBezTo>
                  <a:cubicBezTo>
                    <a:pt x="125" y="16"/>
                    <a:pt x="126" y="14"/>
                    <a:pt x="126" y="13"/>
                  </a:cubicBezTo>
                  <a:cubicBezTo>
                    <a:pt x="128" y="12"/>
                    <a:pt x="127" y="14"/>
                    <a:pt x="129" y="13"/>
                  </a:cubicBezTo>
                  <a:cubicBezTo>
                    <a:pt x="127" y="15"/>
                    <a:pt x="127" y="15"/>
                    <a:pt x="127" y="15"/>
                  </a:cubicBezTo>
                  <a:cubicBezTo>
                    <a:pt x="126" y="15"/>
                    <a:pt x="129" y="17"/>
                    <a:pt x="131" y="16"/>
                  </a:cubicBezTo>
                  <a:cubicBezTo>
                    <a:pt x="133" y="15"/>
                    <a:pt x="135" y="13"/>
                    <a:pt x="132" y="13"/>
                  </a:cubicBezTo>
                  <a:cubicBezTo>
                    <a:pt x="133" y="13"/>
                    <a:pt x="135" y="13"/>
                    <a:pt x="135" y="14"/>
                  </a:cubicBezTo>
                  <a:cubicBezTo>
                    <a:pt x="137" y="13"/>
                    <a:pt x="134" y="13"/>
                    <a:pt x="136" y="12"/>
                  </a:cubicBezTo>
                  <a:cubicBezTo>
                    <a:pt x="138" y="12"/>
                    <a:pt x="141" y="13"/>
                    <a:pt x="143" y="14"/>
                  </a:cubicBezTo>
                  <a:cubicBezTo>
                    <a:pt x="141" y="16"/>
                    <a:pt x="141" y="16"/>
                    <a:pt x="141" y="16"/>
                  </a:cubicBezTo>
                  <a:cubicBezTo>
                    <a:pt x="143" y="16"/>
                    <a:pt x="143" y="16"/>
                    <a:pt x="143" y="16"/>
                  </a:cubicBezTo>
                  <a:cubicBezTo>
                    <a:pt x="141" y="18"/>
                    <a:pt x="144" y="17"/>
                    <a:pt x="143" y="19"/>
                  </a:cubicBezTo>
                  <a:cubicBezTo>
                    <a:pt x="144" y="19"/>
                    <a:pt x="146" y="18"/>
                    <a:pt x="147" y="18"/>
                  </a:cubicBezTo>
                  <a:cubicBezTo>
                    <a:pt x="143" y="15"/>
                    <a:pt x="150" y="13"/>
                    <a:pt x="148" y="11"/>
                  </a:cubicBezTo>
                  <a:cubicBezTo>
                    <a:pt x="153" y="9"/>
                    <a:pt x="152" y="16"/>
                    <a:pt x="156" y="11"/>
                  </a:cubicBezTo>
                  <a:cubicBezTo>
                    <a:pt x="155" y="11"/>
                    <a:pt x="157" y="8"/>
                    <a:pt x="155" y="10"/>
                  </a:cubicBezTo>
                  <a:cubicBezTo>
                    <a:pt x="158" y="9"/>
                    <a:pt x="156" y="7"/>
                    <a:pt x="160" y="7"/>
                  </a:cubicBezTo>
                  <a:cubicBezTo>
                    <a:pt x="157" y="9"/>
                    <a:pt x="163" y="9"/>
                    <a:pt x="160" y="11"/>
                  </a:cubicBezTo>
                  <a:cubicBezTo>
                    <a:pt x="160" y="11"/>
                    <a:pt x="157" y="11"/>
                    <a:pt x="157" y="12"/>
                  </a:cubicBezTo>
                  <a:cubicBezTo>
                    <a:pt x="158" y="12"/>
                    <a:pt x="157" y="14"/>
                    <a:pt x="160" y="14"/>
                  </a:cubicBezTo>
                  <a:cubicBezTo>
                    <a:pt x="162" y="13"/>
                    <a:pt x="164" y="12"/>
                    <a:pt x="164" y="11"/>
                  </a:cubicBezTo>
                  <a:cubicBezTo>
                    <a:pt x="163" y="10"/>
                    <a:pt x="161" y="12"/>
                    <a:pt x="162" y="10"/>
                  </a:cubicBezTo>
                  <a:cubicBezTo>
                    <a:pt x="165" y="9"/>
                    <a:pt x="166" y="11"/>
                    <a:pt x="167" y="8"/>
                  </a:cubicBezTo>
                  <a:cubicBezTo>
                    <a:pt x="165" y="9"/>
                    <a:pt x="164" y="7"/>
                    <a:pt x="164" y="6"/>
                  </a:cubicBezTo>
                  <a:cubicBezTo>
                    <a:pt x="166" y="5"/>
                    <a:pt x="166" y="5"/>
                    <a:pt x="166" y="5"/>
                  </a:cubicBezTo>
                  <a:cubicBezTo>
                    <a:pt x="166" y="6"/>
                    <a:pt x="166" y="6"/>
                    <a:pt x="166" y="6"/>
                  </a:cubicBezTo>
                  <a:cubicBezTo>
                    <a:pt x="170" y="5"/>
                    <a:pt x="167" y="4"/>
                    <a:pt x="171" y="3"/>
                  </a:cubicBezTo>
                  <a:cubicBezTo>
                    <a:pt x="173" y="4"/>
                    <a:pt x="173" y="4"/>
                    <a:pt x="173" y="4"/>
                  </a:cubicBezTo>
                  <a:cubicBezTo>
                    <a:pt x="173" y="6"/>
                    <a:pt x="167" y="5"/>
                    <a:pt x="169" y="8"/>
                  </a:cubicBezTo>
                  <a:cubicBezTo>
                    <a:pt x="171" y="7"/>
                    <a:pt x="172" y="6"/>
                    <a:pt x="174" y="6"/>
                  </a:cubicBezTo>
                  <a:cubicBezTo>
                    <a:pt x="173" y="7"/>
                    <a:pt x="173" y="7"/>
                    <a:pt x="173" y="7"/>
                  </a:cubicBezTo>
                  <a:cubicBezTo>
                    <a:pt x="174" y="6"/>
                    <a:pt x="176" y="10"/>
                    <a:pt x="179" y="7"/>
                  </a:cubicBezTo>
                  <a:cubicBezTo>
                    <a:pt x="180" y="5"/>
                    <a:pt x="179" y="6"/>
                    <a:pt x="179" y="4"/>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2" y="0"/>
                    <a:pt x="178" y="37"/>
                    <a:pt x="179" y="21"/>
                  </a:cubicBezTo>
                  <a:cubicBezTo>
                    <a:pt x="179" y="21"/>
                    <a:pt x="179" y="21"/>
                    <a:pt x="179" y="21"/>
                  </a:cubicBezTo>
                  <a:cubicBezTo>
                    <a:pt x="179" y="21"/>
                    <a:pt x="179" y="21"/>
                    <a:pt x="179" y="21"/>
                  </a:cubicBezTo>
                  <a:cubicBezTo>
                    <a:pt x="179" y="21"/>
                    <a:pt x="179" y="21"/>
                    <a:pt x="179" y="21"/>
                  </a:cubicBezTo>
                  <a:cubicBezTo>
                    <a:pt x="178" y="21"/>
                    <a:pt x="178" y="21"/>
                    <a:pt x="178" y="21"/>
                  </a:cubicBezTo>
                  <a:cubicBezTo>
                    <a:pt x="178" y="21"/>
                    <a:pt x="178" y="21"/>
                    <a:pt x="178" y="21"/>
                  </a:cubicBezTo>
                  <a:cubicBezTo>
                    <a:pt x="177" y="21"/>
                    <a:pt x="176" y="21"/>
                    <a:pt x="175" y="20"/>
                  </a:cubicBezTo>
                  <a:cubicBezTo>
                    <a:pt x="176" y="19"/>
                    <a:pt x="171" y="19"/>
                    <a:pt x="174" y="18"/>
                  </a:cubicBezTo>
                  <a:cubicBezTo>
                    <a:pt x="175" y="18"/>
                    <a:pt x="176" y="19"/>
                    <a:pt x="177" y="20"/>
                  </a:cubicBezTo>
                  <a:cubicBezTo>
                    <a:pt x="180" y="20"/>
                    <a:pt x="180" y="20"/>
                    <a:pt x="180" y="20"/>
                  </a:cubicBezTo>
                  <a:cubicBezTo>
                    <a:pt x="180" y="20"/>
                    <a:pt x="180" y="20"/>
                    <a:pt x="180" y="20"/>
                  </a:cubicBezTo>
                  <a:cubicBezTo>
                    <a:pt x="180" y="20"/>
                    <a:pt x="180" y="20"/>
                    <a:pt x="180" y="20"/>
                  </a:cubicBezTo>
                  <a:cubicBezTo>
                    <a:pt x="180" y="13"/>
                    <a:pt x="178" y="36"/>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5"/>
                    <a:pt x="181" y="5"/>
                    <a:pt x="181" y="5"/>
                  </a:cubicBezTo>
                  <a:cubicBezTo>
                    <a:pt x="181" y="5"/>
                    <a:pt x="181" y="5"/>
                    <a:pt x="181" y="5"/>
                  </a:cubicBezTo>
                  <a:cubicBezTo>
                    <a:pt x="180" y="6"/>
                    <a:pt x="180" y="6"/>
                    <a:pt x="180" y="6"/>
                  </a:cubicBezTo>
                  <a:cubicBezTo>
                    <a:pt x="182" y="8"/>
                    <a:pt x="177" y="6"/>
                    <a:pt x="176" y="9"/>
                  </a:cubicBezTo>
                  <a:cubicBezTo>
                    <a:pt x="180" y="8"/>
                    <a:pt x="180" y="10"/>
                    <a:pt x="182" y="12"/>
                  </a:cubicBezTo>
                  <a:cubicBezTo>
                    <a:pt x="182" y="13"/>
                    <a:pt x="184" y="6"/>
                    <a:pt x="183" y="15"/>
                  </a:cubicBezTo>
                  <a:cubicBezTo>
                    <a:pt x="183" y="12"/>
                    <a:pt x="182" y="22"/>
                    <a:pt x="183" y="9"/>
                  </a:cubicBezTo>
                  <a:cubicBezTo>
                    <a:pt x="183" y="9"/>
                    <a:pt x="182" y="8"/>
                    <a:pt x="182" y="8"/>
                  </a:cubicBezTo>
                  <a:cubicBezTo>
                    <a:pt x="183" y="8"/>
                    <a:pt x="183" y="8"/>
                    <a:pt x="183" y="8"/>
                  </a:cubicBezTo>
                  <a:cubicBezTo>
                    <a:pt x="183" y="8"/>
                    <a:pt x="183" y="8"/>
                    <a:pt x="183" y="8"/>
                  </a:cubicBezTo>
                  <a:cubicBezTo>
                    <a:pt x="183" y="8"/>
                    <a:pt x="183" y="8"/>
                    <a:pt x="183" y="8"/>
                  </a:cubicBezTo>
                  <a:cubicBezTo>
                    <a:pt x="183" y="8"/>
                    <a:pt x="183" y="8"/>
                    <a:pt x="183" y="8"/>
                  </a:cubicBezTo>
                  <a:cubicBezTo>
                    <a:pt x="183" y="5"/>
                    <a:pt x="181" y="26"/>
                    <a:pt x="182" y="17"/>
                  </a:cubicBezTo>
                  <a:cubicBezTo>
                    <a:pt x="182" y="17"/>
                    <a:pt x="182" y="17"/>
                    <a:pt x="182" y="17"/>
                  </a:cubicBezTo>
                  <a:cubicBezTo>
                    <a:pt x="182" y="17"/>
                    <a:pt x="182" y="17"/>
                    <a:pt x="182" y="17"/>
                  </a:cubicBezTo>
                  <a:cubicBezTo>
                    <a:pt x="181" y="17"/>
                    <a:pt x="181" y="17"/>
                    <a:pt x="181" y="17"/>
                  </a:cubicBezTo>
                  <a:cubicBezTo>
                    <a:pt x="181" y="17"/>
                    <a:pt x="181" y="17"/>
                    <a:pt x="181" y="17"/>
                  </a:cubicBezTo>
                  <a:cubicBezTo>
                    <a:pt x="181" y="17"/>
                    <a:pt x="181" y="17"/>
                    <a:pt x="181" y="17"/>
                  </a:cubicBezTo>
                  <a:cubicBezTo>
                    <a:pt x="180" y="16"/>
                    <a:pt x="180" y="16"/>
                    <a:pt x="180" y="16"/>
                  </a:cubicBezTo>
                  <a:cubicBezTo>
                    <a:pt x="177" y="16"/>
                    <a:pt x="177" y="16"/>
                    <a:pt x="177" y="16"/>
                  </a:cubicBezTo>
                  <a:cubicBezTo>
                    <a:pt x="176" y="15"/>
                    <a:pt x="175" y="16"/>
                    <a:pt x="174" y="16"/>
                  </a:cubicBezTo>
                  <a:cubicBezTo>
                    <a:pt x="173" y="15"/>
                    <a:pt x="173" y="13"/>
                    <a:pt x="175" y="14"/>
                  </a:cubicBezTo>
                  <a:cubicBezTo>
                    <a:pt x="171" y="13"/>
                    <a:pt x="166" y="12"/>
                    <a:pt x="162" y="11"/>
                  </a:cubicBezTo>
                  <a:cubicBezTo>
                    <a:pt x="164" y="13"/>
                    <a:pt x="157" y="11"/>
                    <a:pt x="159" y="13"/>
                  </a:cubicBezTo>
                  <a:cubicBezTo>
                    <a:pt x="161" y="14"/>
                    <a:pt x="163" y="16"/>
                    <a:pt x="161" y="17"/>
                  </a:cubicBezTo>
                  <a:cubicBezTo>
                    <a:pt x="160" y="17"/>
                    <a:pt x="161" y="16"/>
                    <a:pt x="161" y="15"/>
                  </a:cubicBezTo>
                  <a:cubicBezTo>
                    <a:pt x="159" y="16"/>
                    <a:pt x="158" y="13"/>
                    <a:pt x="156" y="15"/>
                  </a:cubicBezTo>
                  <a:cubicBezTo>
                    <a:pt x="160" y="14"/>
                    <a:pt x="157" y="12"/>
                    <a:pt x="158" y="10"/>
                  </a:cubicBezTo>
                  <a:cubicBezTo>
                    <a:pt x="155" y="11"/>
                    <a:pt x="158" y="9"/>
                    <a:pt x="155" y="9"/>
                  </a:cubicBezTo>
                  <a:cubicBezTo>
                    <a:pt x="152" y="10"/>
                    <a:pt x="149" y="10"/>
                    <a:pt x="145" y="11"/>
                  </a:cubicBezTo>
                  <a:cubicBezTo>
                    <a:pt x="141" y="9"/>
                    <a:pt x="134" y="11"/>
                    <a:pt x="131" y="12"/>
                  </a:cubicBezTo>
                  <a:cubicBezTo>
                    <a:pt x="128" y="11"/>
                    <a:pt x="130" y="9"/>
                    <a:pt x="127" y="8"/>
                  </a:cubicBezTo>
                  <a:cubicBezTo>
                    <a:pt x="125" y="9"/>
                    <a:pt x="130" y="10"/>
                    <a:pt x="126" y="10"/>
                  </a:cubicBezTo>
                  <a:cubicBezTo>
                    <a:pt x="126" y="9"/>
                    <a:pt x="126" y="9"/>
                    <a:pt x="126" y="9"/>
                  </a:cubicBezTo>
                  <a:cubicBezTo>
                    <a:pt x="125" y="10"/>
                    <a:pt x="119" y="8"/>
                    <a:pt x="118" y="12"/>
                  </a:cubicBezTo>
                  <a:cubicBezTo>
                    <a:pt x="119" y="9"/>
                    <a:pt x="119" y="9"/>
                    <a:pt x="119" y="9"/>
                  </a:cubicBezTo>
                  <a:cubicBezTo>
                    <a:pt x="118" y="9"/>
                    <a:pt x="118" y="10"/>
                    <a:pt x="117" y="10"/>
                  </a:cubicBezTo>
                  <a:cubicBezTo>
                    <a:pt x="117" y="9"/>
                    <a:pt x="116" y="9"/>
                    <a:pt x="117" y="8"/>
                  </a:cubicBezTo>
                  <a:cubicBezTo>
                    <a:pt x="115" y="7"/>
                    <a:pt x="112" y="9"/>
                    <a:pt x="110" y="9"/>
                  </a:cubicBezTo>
                  <a:cubicBezTo>
                    <a:pt x="111" y="10"/>
                    <a:pt x="111" y="10"/>
                    <a:pt x="111" y="10"/>
                  </a:cubicBezTo>
                  <a:cubicBezTo>
                    <a:pt x="107" y="12"/>
                    <a:pt x="104" y="11"/>
                    <a:pt x="100" y="12"/>
                  </a:cubicBezTo>
                  <a:cubicBezTo>
                    <a:pt x="100" y="10"/>
                    <a:pt x="100" y="10"/>
                    <a:pt x="100" y="10"/>
                  </a:cubicBezTo>
                  <a:cubicBezTo>
                    <a:pt x="97" y="11"/>
                    <a:pt x="97" y="11"/>
                    <a:pt x="97" y="11"/>
                  </a:cubicBezTo>
                  <a:cubicBezTo>
                    <a:pt x="98" y="10"/>
                    <a:pt x="95" y="10"/>
                    <a:pt x="94" y="11"/>
                  </a:cubicBezTo>
                  <a:cubicBezTo>
                    <a:pt x="100" y="7"/>
                    <a:pt x="100" y="7"/>
                    <a:pt x="100" y="7"/>
                  </a:cubicBezTo>
                  <a:cubicBezTo>
                    <a:pt x="102" y="7"/>
                    <a:pt x="99" y="9"/>
                    <a:pt x="100" y="10"/>
                  </a:cubicBezTo>
                  <a:cubicBezTo>
                    <a:pt x="101" y="11"/>
                    <a:pt x="105" y="10"/>
                    <a:pt x="105" y="9"/>
                  </a:cubicBezTo>
                  <a:cubicBezTo>
                    <a:pt x="104" y="9"/>
                    <a:pt x="104" y="9"/>
                    <a:pt x="103" y="10"/>
                  </a:cubicBezTo>
                  <a:cubicBezTo>
                    <a:pt x="102" y="8"/>
                    <a:pt x="104" y="8"/>
                    <a:pt x="105" y="6"/>
                  </a:cubicBezTo>
                  <a:cubicBezTo>
                    <a:pt x="105" y="6"/>
                    <a:pt x="103" y="6"/>
                    <a:pt x="103" y="7"/>
                  </a:cubicBezTo>
                  <a:cubicBezTo>
                    <a:pt x="105" y="6"/>
                    <a:pt x="106" y="5"/>
                    <a:pt x="109" y="5"/>
                  </a:cubicBezTo>
                  <a:cubicBezTo>
                    <a:pt x="107" y="6"/>
                    <a:pt x="110" y="6"/>
                    <a:pt x="109" y="7"/>
                  </a:cubicBezTo>
                  <a:cubicBezTo>
                    <a:pt x="109" y="5"/>
                    <a:pt x="112" y="4"/>
                    <a:pt x="115" y="4"/>
                  </a:cubicBezTo>
                  <a:cubicBezTo>
                    <a:pt x="118" y="6"/>
                    <a:pt x="121" y="2"/>
                    <a:pt x="125" y="3"/>
                  </a:cubicBezTo>
                  <a:cubicBezTo>
                    <a:pt x="123" y="4"/>
                    <a:pt x="122" y="6"/>
                    <a:pt x="119" y="7"/>
                  </a:cubicBezTo>
                  <a:cubicBezTo>
                    <a:pt x="122" y="7"/>
                    <a:pt x="122" y="7"/>
                    <a:pt x="124" y="7"/>
                  </a:cubicBezTo>
                  <a:cubicBezTo>
                    <a:pt x="125" y="6"/>
                    <a:pt x="126" y="4"/>
                    <a:pt x="129" y="3"/>
                  </a:cubicBezTo>
                  <a:cubicBezTo>
                    <a:pt x="129" y="4"/>
                    <a:pt x="129" y="4"/>
                    <a:pt x="129" y="4"/>
                  </a:cubicBezTo>
                  <a:cubicBezTo>
                    <a:pt x="132" y="3"/>
                    <a:pt x="132" y="1"/>
                    <a:pt x="135" y="2"/>
                  </a:cubicBezTo>
                  <a:cubicBezTo>
                    <a:pt x="142" y="2"/>
                    <a:pt x="148" y="2"/>
                    <a:pt x="153" y="2"/>
                  </a:cubicBezTo>
                  <a:cubicBezTo>
                    <a:pt x="153" y="3"/>
                    <a:pt x="153" y="3"/>
                    <a:pt x="153" y="3"/>
                  </a:cubicBezTo>
                  <a:cubicBezTo>
                    <a:pt x="156" y="1"/>
                    <a:pt x="162" y="2"/>
                    <a:pt x="165" y="2"/>
                  </a:cubicBezTo>
                  <a:cubicBezTo>
                    <a:pt x="171" y="4"/>
                    <a:pt x="179" y="4"/>
                    <a:pt x="181" y="7"/>
                  </a:cubicBezTo>
                  <a:cubicBezTo>
                    <a:pt x="185" y="9"/>
                    <a:pt x="185" y="9"/>
                    <a:pt x="185" y="9"/>
                  </a:cubicBezTo>
                  <a:cubicBezTo>
                    <a:pt x="186" y="9"/>
                    <a:pt x="186" y="9"/>
                    <a:pt x="186" y="9"/>
                  </a:cubicBezTo>
                  <a:cubicBezTo>
                    <a:pt x="186" y="9"/>
                    <a:pt x="186" y="9"/>
                    <a:pt x="186" y="9"/>
                  </a:cubicBezTo>
                  <a:cubicBezTo>
                    <a:pt x="186" y="9"/>
                    <a:pt x="186" y="9"/>
                    <a:pt x="186" y="9"/>
                  </a:cubicBezTo>
                  <a:cubicBezTo>
                    <a:pt x="186" y="9"/>
                    <a:pt x="186" y="9"/>
                    <a:pt x="186" y="9"/>
                  </a:cubicBezTo>
                  <a:cubicBezTo>
                    <a:pt x="186" y="9"/>
                    <a:pt x="186" y="9"/>
                    <a:pt x="186" y="9"/>
                  </a:cubicBezTo>
                  <a:cubicBezTo>
                    <a:pt x="187" y="2"/>
                    <a:pt x="185" y="18"/>
                    <a:pt x="186" y="16"/>
                  </a:cubicBezTo>
                  <a:cubicBezTo>
                    <a:pt x="186" y="17"/>
                    <a:pt x="186" y="17"/>
                    <a:pt x="186" y="17"/>
                  </a:cubicBezTo>
                  <a:cubicBezTo>
                    <a:pt x="185" y="17"/>
                    <a:pt x="185" y="17"/>
                    <a:pt x="185" y="17"/>
                  </a:cubicBezTo>
                  <a:cubicBezTo>
                    <a:pt x="185" y="17"/>
                    <a:pt x="185" y="17"/>
                    <a:pt x="185" y="17"/>
                  </a:cubicBezTo>
                  <a:cubicBezTo>
                    <a:pt x="183" y="17"/>
                    <a:pt x="183" y="17"/>
                    <a:pt x="183" y="17"/>
                  </a:cubicBezTo>
                  <a:cubicBezTo>
                    <a:pt x="176" y="20"/>
                    <a:pt x="176" y="20"/>
                    <a:pt x="176" y="20"/>
                  </a:cubicBezTo>
                  <a:cubicBezTo>
                    <a:pt x="171" y="22"/>
                    <a:pt x="166" y="23"/>
                    <a:pt x="161" y="24"/>
                  </a:cubicBezTo>
                  <a:cubicBezTo>
                    <a:pt x="162" y="22"/>
                    <a:pt x="162" y="22"/>
                    <a:pt x="162" y="22"/>
                  </a:cubicBezTo>
                  <a:cubicBezTo>
                    <a:pt x="161" y="24"/>
                    <a:pt x="161" y="21"/>
                    <a:pt x="159" y="22"/>
                  </a:cubicBezTo>
                  <a:cubicBezTo>
                    <a:pt x="162" y="23"/>
                    <a:pt x="157" y="24"/>
                    <a:pt x="156" y="26"/>
                  </a:cubicBezTo>
                  <a:cubicBezTo>
                    <a:pt x="151" y="25"/>
                    <a:pt x="145" y="28"/>
                    <a:pt x="141" y="30"/>
                  </a:cubicBezTo>
                  <a:cubicBezTo>
                    <a:pt x="141" y="29"/>
                    <a:pt x="141" y="29"/>
                    <a:pt x="141" y="29"/>
                  </a:cubicBezTo>
                  <a:cubicBezTo>
                    <a:pt x="137" y="32"/>
                    <a:pt x="132" y="31"/>
                    <a:pt x="126" y="31"/>
                  </a:cubicBezTo>
                  <a:cubicBezTo>
                    <a:pt x="126" y="31"/>
                    <a:pt x="124" y="30"/>
                    <a:pt x="123" y="30"/>
                  </a:cubicBezTo>
                  <a:cubicBezTo>
                    <a:pt x="120" y="33"/>
                    <a:pt x="119" y="33"/>
                    <a:pt x="115" y="35"/>
                  </a:cubicBezTo>
                  <a:cubicBezTo>
                    <a:pt x="112" y="35"/>
                    <a:pt x="107" y="36"/>
                    <a:pt x="104" y="36"/>
                  </a:cubicBezTo>
                  <a:cubicBezTo>
                    <a:pt x="99" y="38"/>
                    <a:pt x="93" y="40"/>
                    <a:pt x="88" y="41"/>
                  </a:cubicBezTo>
                  <a:cubicBezTo>
                    <a:pt x="86" y="42"/>
                    <a:pt x="84" y="43"/>
                    <a:pt x="83" y="44"/>
                  </a:cubicBezTo>
                  <a:cubicBezTo>
                    <a:pt x="83" y="44"/>
                    <a:pt x="83" y="44"/>
                    <a:pt x="83" y="44"/>
                  </a:cubicBezTo>
                  <a:cubicBezTo>
                    <a:pt x="83" y="44"/>
                    <a:pt x="83" y="44"/>
                    <a:pt x="83" y="44"/>
                  </a:cubicBezTo>
                  <a:cubicBezTo>
                    <a:pt x="84" y="47"/>
                    <a:pt x="74" y="20"/>
                    <a:pt x="78" y="31"/>
                  </a:cubicBezTo>
                  <a:cubicBezTo>
                    <a:pt x="78" y="31"/>
                    <a:pt x="78" y="31"/>
                    <a:pt x="78" y="31"/>
                  </a:cubicBezTo>
                  <a:cubicBezTo>
                    <a:pt x="78" y="31"/>
                    <a:pt x="78" y="31"/>
                    <a:pt x="78" y="31"/>
                  </a:cubicBezTo>
                  <a:cubicBezTo>
                    <a:pt x="79" y="31"/>
                    <a:pt x="79" y="31"/>
                    <a:pt x="79" y="31"/>
                  </a:cubicBezTo>
                  <a:cubicBezTo>
                    <a:pt x="79" y="31"/>
                    <a:pt x="79" y="31"/>
                    <a:pt x="79" y="31"/>
                  </a:cubicBezTo>
                  <a:cubicBezTo>
                    <a:pt x="79" y="31"/>
                    <a:pt x="79" y="31"/>
                    <a:pt x="79" y="31"/>
                  </a:cubicBezTo>
                  <a:cubicBezTo>
                    <a:pt x="79" y="31"/>
                    <a:pt x="79" y="31"/>
                    <a:pt x="79" y="31"/>
                  </a:cubicBezTo>
                  <a:cubicBezTo>
                    <a:pt x="81" y="32"/>
                    <a:pt x="81" y="32"/>
                    <a:pt x="81" y="32"/>
                  </a:cubicBezTo>
                  <a:cubicBezTo>
                    <a:pt x="85" y="31"/>
                    <a:pt x="85" y="31"/>
                    <a:pt x="85" y="31"/>
                  </a:cubicBezTo>
                  <a:cubicBezTo>
                    <a:pt x="86" y="33"/>
                    <a:pt x="86" y="33"/>
                    <a:pt x="86" y="33"/>
                  </a:cubicBezTo>
                  <a:cubicBezTo>
                    <a:pt x="97" y="31"/>
                    <a:pt x="111" y="32"/>
                    <a:pt x="121" y="29"/>
                  </a:cubicBezTo>
                  <a:cubicBezTo>
                    <a:pt x="120" y="32"/>
                    <a:pt x="120" y="32"/>
                    <a:pt x="120" y="32"/>
                  </a:cubicBezTo>
                  <a:cubicBezTo>
                    <a:pt x="123" y="32"/>
                    <a:pt x="127" y="30"/>
                    <a:pt x="126" y="29"/>
                  </a:cubicBezTo>
                  <a:cubicBezTo>
                    <a:pt x="129" y="29"/>
                    <a:pt x="134" y="27"/>
                    <a:pt x="136" y="28"/>
                  </a:cubicBezTo>
                  <a:cubicBezTo>
                    <a:pt x="140" y="29"/>
                    <a:pt x="140" y="27"/>
                    <a:pt x="143" y="27"/>
                  </a:cubicBezTo>
                  <a:cubicBezTo>
                    <a:pt x="150" y="27"/>
                    <a:pt x="153" y="28"/>
                    <a:pt x="160" y="28"/>
                  </a:cubicBezTo>
                  <a:cubicBezTo>
                    <a:pt x="158" y="28"/>
                    <a:pt x="158" y="28"/>
                    <a:pt x="158" y="28"/>
                  </a:cubicBezTo>
                  <a:cubicBezTo>
                    <a:pt x="157" y="28"/>
                    <a:pt x="157" y="29"/>
                    <a:pt x="159" y="30"/>
                  </a:cubicBezTo>
                  <a:cubicBezTo>
                    <a:pt x="161" y="29"/>
                    <a:pt x="168" y="32"/>
                    <a:pt x="166" y="29"/>
                  </a:cubicBezTo>
                  <a:cubicBezTo>
                    <a:pt x="172" y="31"/>
                    <a:pt x="172" y="31"/>
                    <a:pt x="172" y="31"/>
                  </a:cubicBezTo>
                  <a:cubicBezTo>
                    <a:pt x="175" y="32"/>
                    <a:pt x="175" y="32"/>
                    <a:pt x="175" y="32"/>
                  </a:cubicBezTo>
                  <a:cubicBezTo>
                    <a:pt x="176" y="32"/>
                    <a:pt x="176" y="32"/>
                    <a:pt x="176" y="32"/>
                  </a:cubicBezTo>
                  <a:cubicBezTo>
                    <a:pt x="176" y="32"/>
                    <a:pt x="176" y="32"/>
                    <a:pt x="176" y="32"/>
                  </a:cubicBezTo>
                  <a:cubicBezTo>
                    <a:pt x="177" y="28"/>
                    <a:pt x="176" y="66"/>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5" y="50"/>
                    <a:pt x="175" y="50"/>
                    <a:pt x="175" y="50"/>
                  </a:cubicBezTo>
                  <a:cubicBezTo>
                    <a:pt x="175" y="51"/>
                    <a:pt x="175" y="51"/>
                    <a:pt x="175" y="51"/>
                  </a:cubicBezTo>
                  <a:cubicBezTo>
                    <a:pt x="171" y="52"/>
                    <a:pt x="167" y="53"/>
                    <a:pt x="163" y="53"/>
                  </a:cubicBezTo>
                  <a:cubicBezTo>
                    <a:pt x="164" y="54"/>
                    <a:pt x="162" y="55"/>
                    <a:pt x="162" y="55"/>
                  </a:cubicBezTo>
                  <a:cubicBezTo>
                    <a:pt x="156" y="57"/>
                    <a:pt x="149" y="56"/>
                    <a:pt x="145" y="58"/>
                  </a:cubicBezTo>
                  <a:cubicBezTo>
                    <a:pt x="144" y="58"/>
                    <a:pt x="146" y="57"/>
                    <a:pt x="144" y="57"/>
                  </a:cubicBezTo>
                  <a:cubicBezTo>
                    <a:pt x="143" y="58"/>
                    <a:pt x="144" y="58"/>
                    <a:pt x="142" y="59"/>
                  </a:cubicBezTo>
                  <a:cubicBezTo>
                    <a:pt x="134" y="62"/>
                    <a:pt x="124" y="60"/>
                    <a:pt x="116" y="62"/>
                  </a:cubicBezTo>
                  <a:cubicBezTo>
                    <a:pt x="109" y="65"/>
                    <a:pt x="101" y="67"/>
                    <a:pt x="95" y="68"/>
                  </a:cubicBezTo>
                  <a:cubicBezTo>
                    <a:pt x="92" y="69"/>
                    <a:pt x="89" y="70"/>
                    <a:pt x="86" y="71"/>
                  </a:cubicBezTo>
                  <a:cubicBezTo>
                    <a:pt x="83" y="73"/>
                    <a:pt x="83" y="73"/>
                    <a:pt x="83" y="73"/>
                  </a:cubicBezTo>
                  <a:cubicBezTo>
                    <a:pt x="82" y="74"/>
                    <a:pt x="82" y="74"/>
                    <a:pt x="82" y="74"/>
                  </a:cubicBezTo>
                  <a:cubicBezTo>
                    <a:pt x="82" y="74"/>
                    <a:pt x="82" y="74"/>
                    <a:pt x="82" y="74"/>
                  </a:cubicBezTo>
                  <a:cubicBezTo>
                    <a:pt x="82" y="74"/>
                    <a:pt x="82" y="74"/>
                    <a:pt x="82" y="74"/>
                  </a:cubicBezTo>
                  <a:cubicBezTo>
                    <a:pt x="82" y="74"/>
                    <a:pt x="82" y="74"/>
                    <a:pt x="82" y="74"/>
                  </a:cubicBezTo>
                  <a:cubicBezTo>
                    <a:pt x="82" y="77"/>
                    <a:pt x="78" y="47"/>
                    <a:pt x="80" y="60"/>
                  </a:cubicBezTo>
                  <a:cubicBezTo>
                    <a:pt x="80" y="60"/>
                    <a:pt x="80" y="60"/>
                    <a:pt x="80" y="60"/>
                  </a:cubicBezTo>
                  <a:cubicBezTo>
                    <a:pt x="80" y="60"/>
                    <a:pt x="80" y="60"/>
                    <a:pt x="80" y="60"/>
                  </a:cubicBezTo>
                  <a:cubicBezTo>
                    <a:pt x="80" y="60"/>
                    <a:pt x="80" y="60"/>
                    <a:pt x="80" y="60"/>
                  </a:cubicBezTo>
                  <a:cubicBezTo>
                    <a:pt x="81" y="60"/>
                    <a:pt x="81" y="60"/>
                    <a:pt x="81" y="60"/>
                  </a:cubicBezTo>
                  <a:cubicBezTo>
                    <a:pt x="81" y="60"/>
                    <a:pt x="81" y="60"/>
                    <a:pt x="81" y="60"/>
                  </a:cubicBezTo>
                  <a:cubicBezTo>
                    <a:pt x="81" y="60"/>
                    <a:pt x="81" y="60"/>
                    <a:pt x="81" y="60"/>
                  </a:cubicBezTo>
                  <a:cubicBezTo>
                    <a:pt x="85" y="59"/>
                    <a:pt x="86" y="66"/>
                    <a:pt x="91" y="63"/>
                  </a:cubicBezTo>
                  <a:cubicBezTo>
                    <a:pt x="92" y="64"/>
                    <a:pt x="94" y="64"/>
                    <a:pt x="94" y="65"/>
                  </a:cubicBezTo>
                  <a:cubicBezTo>
                    <a:pt x="96" y="64"/>
                    <a:pt x="103" y="67"/>
                    <a:pt x="108" y="65"/>
                  </a:cubicBezTo>
                  <a:cubicBezTo>
                    <a:pt x="107" y="65"/>
                    <a:pt x="107" y="65"/>
                    <a:pt x="107" y="65"/>
                  </a:cubicBezTo>
                  <a:cubicBezTo>
                    <a:pt x="112" y="66"/>
                    <a:pt x="117" y="64"/>
                    <a:pt x="122" y="65"/>
                  </a:cubicBezTo>
                  <a:cubicBezTo>
                    <a:pt x="122" y="65"/>
                    <a:pt x="121" y="65"/>
                    <a:pt x="121" y="66"/>
                  </a:cubicBezTo>
                  <a:cubicBezTo>
                    <a:pt x="123" y="67"/>
                    <a:pt x="126" y="63"/>
                    <a:pt x="127" y="66"/>
                  </a:cubicBezTo>
                  <a:cubicBezTo>
                    <a:pt x="129" y="65"/>
                    <a:pt x="128" y="64"/>
                    <a:pt x="127" y="64"/>
                  </a:cubicBezTo>
                  <a:cubicBezTo>
                    <a:pt x="140" y="64"/>
                    <a:pt x="155" y="60"/>
                    <a:pt x="172" y="68"/>
                  </a:cubicBezTo>
                  <a:cubicBezTo>
                    <a:pt x="178" y="73"/>
                    <a:pt x="177" y="74"/>
                    <a:pt x="176" y="74"/>
                  </a:cubicBezTo>
                  <a:cubicBezTo>
                    <a:pt x="176" y="74"/>
                    <a:pt x="176" y="74"/>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8" y="65"/>
                    <a:pt x="173" y="88"/>
                    <a:pt x="174" y="86"/>
                  </a:cubicBezTo>
                  <a:cubicBezTo>
                    <a:pt x="174" y="86"/>
                    <a:pt x="174" y="86"/>
                    <a:pt x="174" y="86"/>
                  </a:cubicBezTo>
                  <a:cubicBezTo>
                    <a:pt x="174" y="86"/>
                    <a:pt x="174" y="86"/>
                    <a:pt x="174" y="86"/>
                  </a:cubicBezTo>
                  <a:cubicBezTo>
                    <a:pt x="173" y="86"/>
                    <a:pt x="173" y="86"/>
                    <a:pt x="173" y="86"/>
                  </a:cubicBezTo>
                  <a:cubicBezTo>
                    <a:pt x="173" y="86"/>
                    <a:pt x="173" y="86"/>
                    <a:pt x="173" y="86"/>
                  </a:cubicBezTo>
                  <a:cubicBezTo>
                    <a:pt x="172" y="87"/>
                    <a:pt x="171" y="87"/>
                    <a:pt x="171" y="88"/>
                  </a:cubicBezTo>
                  <a:cubicBezTo>
                    <a:pt x="170" y="87"/>
                    <a:pt x="170" y="89"/>
                    <a:pt x="170" y="88"/>
                  </a:cubicBezTo>
                  <a:cubicBezTo>
                    <a:pt x="167" y="90"/>
                    <a:pt x="164" y="86"/>
                    <a:pt x="163" y="88"/>
                  </a:cubicBezTo>
                  <a:cubicBezTo>
                    <a:pt x="164" y="90"/>
                    <a:pt x="161" y="89"/>
                    <a:pt x="161" y="90"/>
                  </a:cubicBezTo>
                  <a:cubicBezTo>
                    <a:pt x="155" y="90"/>
                    <a:pt x="154" y="89"/>
                    <a:pt x="149" y="90"/>
                  </a:cubicBezTo>
                  <a:cubicBezTo>
                    <a:pt x="149" y="89"/>
                    <a:pt x="149" y="89"/>
                    <a:pt x="149" y="89"/>
                  </a:cubicBezTo>
                  <a:cubicBezTo>
                    <a:pt x="144" y="92"/>
                    <a:pt x="138" y="91"/>
                    <a:pt x="134" y="95"/>
                  </a:cubicBezTo>
                  <a:cubicBezTo>
                    <a:pt x="126" y="95"/>
                    <a:pt x="120" y="97"/>
                    <a:pt x="114" y="98"/>
                  </a:cubicBezTo>
                  <a:cubicBezTo>
                    <a:pt x="111" y="100"/>
                    <a:pt x="108" y="100"/>
                    <a:pt x="107" y="102"/>
                  </a:cubicBezTo>
                  <a:cubicBezTo>
                    <a:pt x="105" y="104"/>
                    <a:pt x="105" y="104"/>
                    <a:pt x="105" y="104"/>
                  </a:cubicBezTo>
                  <a:cubicBezTo>
                    <a:pt x="104" y="104"/>
                    <a:pt x="104" y="104"/>
                    <a:pt x="104" y="104"/>
                  </a:cubicBezTo>
                  <a:cubicBezTo>
                    <a:pt x="104" y="104"/>
                    <a:pt x="104" y="104"/>
                    <a:pt x="104" y="104"/>
                  </a:cubicBezTo>
                  <a:cubicBezTo>
                    <a:pt x="104" y="104"/>
                    <a:pt x="104" y="104"/>
                    <a:pt x="104" y="104"/>
                  </a:cubicBezTo>
                  <a:cubicBezTo>
                    <a:pt x="104" y="104"/>
                    <a:pt x="104" y="104"/>
                    <a:pt x="104" y="104"/>
                  </a:cubicBezTo>
                  <a:cubicBezTo>
                    <a:pt x="104" y="107"/>
                    <a:pt x="103" y="74"/>
                    <a:pt x="104" y="88"/>
                  </a:cubicBezTo>
                  <a:cubicBezTo>
                    <a:pt x="104" y="88"/>
                    <a:pt x="104" y="88"/>
                    <a:pt x="104" y="88"/>
                  </a:cubicBezTo>
                  <a:cubicBezTo>
                    <a:pt x="104" y="88"/>
                    <a:pt x="104" y="88"/>
                    <a:pt x="104" y="88"/>
                  </a:cubicBezTo>
                  <a:cubicBezTo>
                    <a:pt x="104" y="88"/>
                    <a:pt x="104" y="88"/>
                    <a:pt x="104" y="88"/>
                  </a:cubicBezTo>
                  <a:cubicBezTo>
                    <a:pt x="105" y="89"/>
                    <a:pt x="105" y="89"/>
                    <a:pt x="105" y="89"/>
                  </a:cubicBezTo>
                  <a:cubicBezTo>
                    <a:pt x="108" y="91"/>
                    <a:pt x="114" y="91"/>
                    <a:pt x="121" y="91"/>
                  </a:cubicBezTo>
                  <a:cubicBezTo>
                    <a:pt x="125" y="92"/>
                    <a:pt x="129" y="92"/>
                    <a:pt x="134" y="93"/>
                  </a:cubicBezTo>
                  <a:cubicBezTo>
                    <a:pt x="137" y="94"/>
                    <a:pt x="139" y="95"/>
                    <a:pt x="142" y="96"/>
                  </a:cubicBezTo>
                  <a:cubicBezTo>
                    <a:pt x="140" y="77"/>
                    <a:pt x="145" y="122"/>
                    <a:pt x="144" y="117"/>
                  </a:cubicBezTo>
                  <a:cubicBezTo>
                    <a:pt x="144" y="117"/>
                    <a:pt x="144" y="117"/>
                    <a:pt x="144" y="117"/>
                  </a:cubicBezTo>
                  <a:cubicBezTo>
                    <a:pt x="144" y="117"/>
                    <a:pt x="144" y="117"/>
                    <a:pt x="144" y="117"/>
                  </a:cubicBezTo>
                  <a:cubicBezTo>
                    <a:pt x="144" y="117"/>
                    <a:pt x="144" y="117"/>
                    <a:pt x="144" y="117"/>
                  </a:cubicBezTo>
                  <a:cubicBezTo>
                    <a:pt x="144" y="117"/>
                    <a:pt x="144" y="117"/>
                    <a:pt x="144" y="117"/>
                  </a:cubicBezTo>
                  <a:cubicBezTo>
                    <a:pt x="143" y="117"/>
                    <a:pt x="143" y="117"/>
                    <a:pt x="143" y="117"/>
                  </a:cubicBezTo>
                  <a:cubicBezTo>
                    <a:pt x="143" y="118"/>
                    <a:pt x="143" y="118"/>
                    <a:pt x="143" y="118"/>
                  </a:cubicBezTo>
                  <a:cubicBezTo>
                    <a:pt x="141" y="119"/>
                    <a:pt x="141" y="119"/>
                    <a:pt x="141" y="119"/>
                  </a:cubicBezTo>
                  <a:cubicBezTo>
                    <a:pt x="139" y="121"/>
                    <a:pt x="139" y="121"/>
                    <a:pt x="139" y="121"/>
                  </a:cubicBezTo>
                  <a:cubicBezTo>
                    <a:pt x="124" y="130"/>
                    <a:pt x="114" y="134"/>
                    <a:pt x="108" y="143"/>
                  </a:cubicBezTo>
                  <a:cubicBezTo>
                    <a:pt x="105" y="150"/>
                    <a:pt x="103" y="147"/>
                    <a:pt x="106" y="149"/>
                  </a:cubicBezTo>
                  <a:cubicBezTo>
                    <a:pt x="108" y="152"/>
                    <a:pt x="115" y="161"/>
                    <a:pt x="118" y="169"/>
                  </a:cubicBezTo>
                  <a:cubicBezTo>
                    <a:pt x="118" y="178"/>
                    <a:pt x="119" y="178"/>
                    <a:pt x="121" y="187"/>
                  </a:cubicBezTo>
                  <a:cubicBezTo>
                    <a:pt x="120" y="187"/>
                    <a:pt x="120" y="186"/>
                    <a:pt x="120" y="187"/>
                  </a:cubicBezTo>
                  <a:cubicBezTo>
                    <a:pt x="122" y="187"/>
                    <a:pt x="121" y="193"/>
                    <a:pt x="122" y="194"/>
                  </a:cubicBezTo>
                  <a:cubicBezTo>
                    <a:pt x="121" y="208"/>
                    <a:pt x="118" y="218"/>
                    <a:pt x="113" y="229"/>
                  </a:cubicBezTo>
                  <a:cubicBezTo>
                    <a:pt x="114" y="228"/>
                    <a:pt x="113" y="226"/>
                    <a:pt x="112" y="228"/>
                  </a:cubicBezTo>
                  <a:cubicBezTo>
                    <a:pt x="112" y="231"/>
                    <a:pt x="112" y="231"/>
                    <a:pt x="112" y="231"/>
                  </a:cubicBezTo>
                  <a:cubicBezTo>
                    <a:pt x="111" y="231"/>
                    <a:pt x="111" y="231"/>
                    <a:pt x="111" y="231"/>
                  </a:cubicBezTo>
                  <a:cubicBezTo>
                    <a:pt x="111" y="232"/>
                    <a:pt x="111" y="234"/>
                    <a:pt x="112" y="233"/>
                  </a:cubicBezTo>
                  <a:cubicBezTo>
                    <a:pt x="101" y="261"/>
                    <a:pt x="80" y="281"/>
                    <a:pt x="62" y="303"/>
                  </a:cubicBezTo>
                  <a:cubicBezTo>
                    <a:pt x="57" y="307"/>
                    <a:pt x="51" y="315"/>
                    <a:pt x="47" y="320"/>
                  </a:cubicBezTo>
                  <a:cubicBezTo>
                    <a:pt x="30" y="334"/>
                    <a:pt x="15" y="346"/>
                    <a:pt x="2" y="362"/>
                  </a:cubicBezTo>
                  <a:cubicBezTo>
                    <a:pt x="2" y="362"/>
                    <a:pt x="0" y="357"/>
                    <a:pt x="6" y="35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19"/>
            <p:cNvSpPr/>
            <p:nvPr/>
          </p:nvSpPr>
          <p:spPr bwMode="auto">
            <a:xfrm>
              <a:off x="9137650" y="3151188"/>
              <a:ext cx="11112" cy="6350"/>
            </a:xfrm>
            <a:custGeom>
              <a:gdLst>
                <a:gd fmla="*/ 0 w 3" name="T0"/>
                <a:gd fmla="*/ 0 h 2" name="T1"/>
                <a:gd fmla="*/ 1 w 3" name="T2"/>
                <a:gd fmla="*/ 2 h 2" name="T3"/>
                <a:gd fmla="*/ 0 w 3" name="T4"/>
                <a:gd fmla="*/ 0 h 2" name="T5"/>
              </a:gdLst>
              <a:cxnLst>
                <a:cxn ang="0">
                  <a:pos x="T0" y="T1"/>
                </a:cxn>
                <a:cxn ang="0">
                  <a:pos x="T2" y="T3"/>
                </a:cxn>
                <a:cxn ang="0">
                  <a:pos x="T4" y="T5"/>
                </a:cxn>
              </a:cxnLst>
              <a:rect b="b" l="0" r="r" t="0"/>
              <a:pathLst>
                <a:path h="2" w="3">
                  <a:moveTo>
                    <a:pt x="0" y="0"/>
                  </a:moveTo>
                  <a:cubicBezTo>
                    <a:pt x="1" y="1"/>
                    <a:pt x="3" y="1"/>
                    <a:pt x="1" y="2"/>
                  </a:cubicBezTo>
                  <a:cubicBezTo>
                    <a:pt x="1" y="2"/>
                    <a:pt x="0" y="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20"/>
            <p:cNvSpPr/>
            <p:nvPr/>
          </p:nvSpPr>
          <p:spPr bwMode="auto">
            <a:xfrm>
              <a:off x="9377363" y="3168651"/>
              <a:ext cx="7937" cy="7938"/>
            </a:xfrm>
            <a:custGeom>
              <a:gdLst>
                <a:gd fmla="*/ 1 w 2" name="T0"/>
                <a:gd fmla="*/ 1 h 2" name="T1"/>
                <a:gd fmla="*/ 2 w 2" name="T2"/>
                <a:gd fmla="*/ 1 h 2" name="T3"/>
                <a:gd fmla="*/ 0 w 2" name="T4"/>
                <a:gd fmla="*/ 2 h 2" name="T5"/>
                <a:gd fmla="*/ 1 w 2" name="T6"/>
                <a:gd fmla="*/ 1 h 2" name="T7"/>
              </a:gdLst>
              <a:cxnLst>
                <a:cxn ang="0">
                  <a:pos x="T0" y="T1"/>
                </a:cxn>
                <a:cxn ang="0">
                  <a:pos x="T2" y="T3"/>
                </a:cxn>
                <a:cxn ang="0">
                  <a:pos x="T4" y="T5"/>
                </a:cxn>
                <a:cxn ang="0">
                  <a:pos x="T6" y="T7"/>
                </a:cxn>
              </a:cxnLst>
              <a:rect b="b" l="0" r="r" t="0"/>
              <a:pathLst>
                <a:path h="2" w="2">
                  <a:moveTo>
                    <a:pt x="1" y="1"/>
                  </a:moveTo>
                  <a:cubicBezTo>
                    <a:pt x="1" y="0"/>
                    <a:pt x="1" y="1"/>
                    <a:pt x="2" y="1"/>
                  </a:cubicBezTo>
                  <a:cubicBezTo>
                    <a:pt x="1" y="1"/>
                    <a:pt x="0" y="2"/>
                    <a:pt x="0" y="2"/>
                  </a:cubicBezTo>
                  <a:cubicBezTo>
                    <a:pt x="0" y="2"/>
                    <a:pt x="0"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21"/>
            <p:cNvSpPr/>
            <p:nvPr/>
          </p:nvSpPr>
          <p:spPr bwMode="auto">
            <a:xfrm>
              <a:off x="9415463" y="3181351"/>
              <a:ext cx="22225" cy="3175"/>
            </a:xfrm>
            <a:custGeom>
              <a:gdLst>
                <a:gd fmla="*/ 6 w 6" name="T0"/>
                <a:gd fmla="*/ 0 h 1" name="T1"/>
                <a:gd fmla="*/ 0 w 6" name="T2"/>
                <a:gd fmla="*/ 1 h 1" name="T3"/>
                <a:gd fmla="*/ 6 w 6" name="T4"/>
                <a:gd fmla="*/ 0 h 1" name="T5"/>
              </a:gdLst>
              <a:cxnLst>
                <a:cxn ang="0">
                  <a:pos x="T0" y="T1"/>
                </a:cxn>
                <a:cxn ang="0">
                  <a:pos x="T2" y="T3"/>
                </a:cxn>
                <a:cxn ang="0">
                  <a:pos x="T4" y="T5"/>
                </a:cxn>
              </a:cxnLst>
              <a:rect b="b" l="0" r="r" t="0"/>
              <a:pathLst>
                <a:path h="1" w="6">
                  <a:moveTo>
                    <a:pt x="6" y="0"/>
                  </a:moveTo>
                  <a:cubicBezTo>
                    <a:pt x="5" y="1"/>
                    <a:pt x="2" y="1"/>
                    <a:pt x="0" y="1"/>
                  </a:cubicBez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22"/>
            <p:cNvSpPr/>
            <p:nvPr/>
          </p:nvSpPr>
          <p:spPr bwMode="auto">
            <a:xfrm>
              <a:off x="9461500" y="3132138"/>
              <a:ext cx="6350" cy="3175"/>
            </a:xfrm>
            <a:custGeom>
              <a:gdLst>
                <a:gd fmla="*/ 1 w 2" name="T0"/>
                <a:gd fmla="*/ 1 h 1" name="T1"/>
                <a:gd fmla="*/ 2 w 2" name="T2"/>
                <a:gd fmla="*/ 0 h 1" name="T3"/>
                <a:gd fmla="*/ 1 w 2" name="T4"/>
                <a:gd fmla="*/ 1 h 1" name="T5"/>
              </a:gdLst>
              <a:cxnLst>
                <a:cxn ang="0">
                  <a:pos x="T0" y="T1"/>
                </a:cxn>
                <a:cxn ang="0">
                  <a:pos x="T2" y="T3"/>
                </a:cxn>
                <a:cxn ang="0">
                  <a:pos x="T4" y="T5"/>
                </a:cxn>
              </a:cxnLst>
              <a:rect b="b" l="0" r="r" t="0"/>
              <a:pathLst>
                <a:path h="1" w="2">
                  <a:moveTo>
                    <a:pt x="1" y="1"/>
                  </a:moveTo>
                  <a:cubicBezTo>
                    <a:pt x="0" y="1"/>
                    <a:pt x="0" y="0"/>
                    <a:pt x="2" y="0"/>
                  </a:cubicBezTo>
                  <a:cubicBezTo>
                    <a:pt x="2" y="0"/>
                    <a:pt x="1" y="0"/>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23"/>
            <p:cNvSpPr/>
            <p:nvPr/>
          </p:nvSpPr>
          <p:spPr bwMode="auto">
            <a:xfrm>
              <a:off x="9453563" y="3140076"/>
              <a:ext cx="11112" cy="3175"/>
            </a:xfrm>
            <a:custGeom>
              <a:gdLst>
                <a:gd fmla="*/ 3 w 3" name="T0"/>
                <a:gd fmla="*/ 1 h 1" name="T1"/>
                <a:gd fmla="*/ 0 w 3" name="T2"/>
                <a:gd fmla="*/ 1 h 1" name="T3"/>
                <a:gd fmla="*/ 3 w 3" name="T4"/>
                <a:gd fmla="*/ 1 h 1" name="T5"/>
              </a:gdLst>
              <a:cxnLst>
                <a:cxn ang="0">
                  <a:pos x="T0" y="T1"/>
                </a:cxn>
                <a:cxn ang="0">
                  <a:pos x="T2" y="T3"/>
                </a:cxn>
                <a:cxn ang="0">
                  <a:pos x="T4" y="T5"/>
                </a:cxn>
              </a:cxnLst>
              <a:rect b="b" l="0" r="r" t="0"/>
              <a:pathLst>
                <a:path h="1" w="3">
                  <a:moveTo>
                    <a:pt x="3" y="1"/>
                  </a:moveTo>
                  <a:cubicBezTo>
                    <a:pt x="2" y="1"/>
                    <a:pt x="1" y="1"/>
                    <a:pt x="0" y="1"/>
                  </a:cubicBezTo>
                  <a:cubicBezTo>
                    <a:pt x="0" y="1"/>
                    <a:pt x="3" y="0"/>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24"/>
            <p:cNvSpPr/>
            <p:nvPr/>
          </p:nvSpPr>
          <p:spPr bwMode="auto">
            <a:xfrm>
              <a:off x="9332913" y="3157538"/>
              <a:ext cx="11112" cy="7938"/>
            </a:xfrm>
            <a:custGeom>
              <a:gdLst>
                <a:gd fmla="*/ 3 w 3" name="T0"/>
                <a:gd fmla="*/ 1 h 2" name="T1"/>
                <a:gd fmla="*/ 0 w 3" name="T2"/>
                <a:gd fmla="*/ 2 h 2" name="T3"/>
                <a:gd fmla="*/ 3 w 3" name="T4"/>
                <a:gd fmla="*/ 1 h 2" name="T5"/>
              </a:gdLst>
              <a:cxnLst>
                <a:cxn ang="0">
                  <a:pos x="T0" y="T1"/>
                </a:cxn>
                <a:cxn ang="0">
                  <a:pos x="T2" y="T3"/>
                </a:cxn>
                <a:cxn ang="0">
                  <a:pos x="T4" y="T5"/>
                </a:cxn>
              </a:cxnLst>
              <a:rect b="b" l="0" r="r" t="0"/>
              <a:pathLst>
                <a:path h="2" w="3">
                  <a:moveTo>
                    <a:pt x="3" y="1"/>
                  </a:moveTo>
                  <a:cubicBezTo>
                    <a:pt x="2" y="1"/>
                    <a:pt x="0" y="2"/>
                    <a:pt x="0" y="2"/>
                  </a:cubicBezTo>
                  <a:cubicBezTo>
                    <a:pt x="0" y="2"/>
                    <a:pt x="3" y="0"/>
                    <a:pt x="3"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25"/>
            <p:cNvSpPr/>
            <p:nvPr/>
          </p:nvSpPr>
          <p:spPr bwMode="auto">
            <a:xfrm>
              <a:off x="9280525" y="3173413"/>
              <a:ext cx="7937" cy="7938"/>
            </a:xfrm>
            <a:custGeom>
              <a:gdLst>
                <a:gd fmla="*/ 2 w 2" name="T0"/>
                <a:gd fmla="*/ 1 h 2" name="T1"/>
                <a:gd fmla="*/ 1 w 2" name="T2"/>
                <a:gd fmla="*/ 2 h 2" name="T3"/>
                <a:gd fmla="*/ 1 w 2" name="T4"/>
                <a:gd fmla="*/ 0 h 2" name="T5"/>
                <a:gd fmla="*/ 2 w 2" name="T6"/>
                <a:gd fmla="*/ 1 h 2" name="T7"/>
              </a:gdLst>
              <a:cxnLst>
                <a:cxn ang="0">
                  <a:pos x="T0" y="T1"/>
                </a:cxn>
                <a:cxn ang="0">
                  <a:pos x="T2" y="T3"/>
                </a:cxn>
                <a:cxn ang="0">
                  <a:pos x="T4" y="T5"/>
                </a:cxn>
                <a:cxn ang="0">
                  <a:pos x="T6" y="T7"/>
                </a:cxn>
              </a:cxnLst>
              <a:rect b="b" l="0" r="r" t="0"/>
              <a:pathLst>
                <a:path h="2" w="2">
                  <a:moveTo>
                    <a:pt x="2" y="1"/>
                  </a:moveTo>
                  <a:cubicBezTo>
                    <a:pt x="1" y="1"/>
                    <a:pt x="1" y="1"/>
                    <a:pt x="1" y="2"/>
                  </a:cubicBezTo>
                  <a:cubicBezTo>
                    <a:pt x="0" y="1"/>
                    <a:pt x="0" y="0"/>
                    <a:pt x="1" y="0"/>
                  </a:cubicBezTo>
                  <a:lnTo>
                    <a:pt x="2" y="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26"/>
            <p:cNvSpPr/>
            <p:nvPr/>
          </p:nvSpPr>
          <p:spPr bwMode="auto">
            <a:xfrm>
              <a:off x="9159875" y="3429001"/>
              <a:ext cx="7937" cy="3175"/>
            </a:xfrm>
            <a:custGeom>
              <a:gdLst>
                <a:gd fmla="*/ 5 w 5" name="T0"/>
                <a:gd fmla="*/ 0 h 2" name="T1"/>
                <a:gd fmla="*/ 0 w 5" name="T2"/>
                <a:gd fmla="*/ 2 h 2" name="T3"/>
                <a:gd fmla="*/ 2 w 5" name="T4"/>
                <a:gd fmla="*/ 0 h 2" name="T5"/>
                <a:gd fmla="*/ 5 w 5" name="T6"/>
                <a:gd fmla="*/ 0 h 2" name="T7"/>
              </a:gdLst>
              <a:cxnLst>
                <a:cxn ang="0">
                  <a:pos x="T0" y="T1"/>
                </a:cxn>
                <a:cxn ang="0">
                  <a:pos x="T2" y="T3"/>
                </a:cxn>
                <a:cxn ang="0">
                  <a:pos x="T4" y="T5"/>
                </a:cxn>
                <a:cxn ang="0">
                  <a:pos x="T6" y="T7"/>
                </a:cxn>
              </a:cxnLst>
              <a:rect b="b" l="0" r="r" t="0"/>
              <a:pathLst>
                <a:path h="2" w="5">
                  <a:moveTo>
                    <a:pt x="5" y="0"/>
                  </a:moveTo>
                  <a:lnTo>
                    <a:pt x="0" y="2"/>
                  </a:lnTo>
                  <a:lnTo>
                    <a:pt x="2"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27"/>
            <p:cNvSpPr/>
            <p:nvPr/>
          </p:nvSpPr>
          <p:spPr bwMode="auto">
            <a:xfrm>
              <a:off x="9239250" y="3417888"/>
              <a:ext cx="6350" cy="7938"/>
            </a:xfrm>
            <a:custGeom>
              <a:gdLst>
                <a:gd fmla="*/ 2 w 2" name="T0"/>
                <a:gd fmla="*/ 1 h 2" name="T1"/>
                <a:gd fmla="*/ 1 w 2" name="T2"/>
                <a:gd fmla="*/ 1 h 2" name="T3"/>
                <a:gd fmla="*/ 2 w 2" name="T4"/>
                <a:gd fmla="*/ 1 h 2" name="T5"/>
              </a:gdLst>
              <a:cxnLst>
                <a:cxn ang="0">
                  <a:pos x="T0" y="T1"/>
                </a:cxn>
                <a:cxn ang="0">
                  <a:pos x="T2" y="T3"/>
                </a:cxn>
                <a:cxn ang="0">
                  <a:pos x="T4" y="T5"/>
                </a:cxn>
              </a:cxnLst>
              <a:rect b="b" l="0" r="r" t="0"/>
              <a:pathLst>
                <a:path h="2" w="2">
                  <a:moveTo>
                    <a:pt x="2" y="1"/>
                  </a:moveTo>
                  <a:cubicBezTo>
                    <a:pt x="1" y="2"/>
                    <a:pt x="1" y="1"/>
                    <a:pt x="1" y="1"/>
                  </a:cubicBezTo>
                  <a:cubicBezTo>
                    <a:pt x="2" y="0"/>
                    <a:pt x="0" y="2"/>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28"/>
            <p:cNvSpPr/>
            <p:nvPr/>
          </p:nvSpPr>
          <p:spPr bwMode="auto">
            <a:xfrm flipH="1">
              <a:off x="9291638" y="3522663"/>
              <a:ext cx="0" cy="7938"/>
            </a:xfrm>
            <a:custGeom>
              <a:gdLst>
                <a:gd fmla="*/ 5 h 5" name="T0"/>
                <a:gd fmla="*/ 5 h 5" name="T1"/>
                <a:gd fmla="*/ 0 h 5" name="T2"/>
                <a:gd fmla="*/ 5 h 5" name="T3"/>
              </a:gdLst>
              <a:cxnLst>
                <a:cxn ang="0">
                  <a:pos x="0" y="T0"/>
                </a:cxn>
                <a:cxn ang="0">
                  <a:pos x="0" y="T1"/>
                </a:cxn>
                <a:cxn ang="0">
                  <a:pos x="0" y="T2"/>
                </a:cxn>
                <a:cxn ang="0">
                  <a:pos x="0" y="T3"/>
                </a:cxn>
              </a:cxnLst>
              <a:rect b="b" l="0" r="r" t="0"/>
              <a:pathLst>
                <a:path h="5">
                  <a:moveTo>
                    <a:pt x="0" y="5"/>
                  </a:moveTo>
                  <a:lnTo>
                    <a:pt x="0" y="5"/>
                  </a:lnTo>
                  <a:lnTo>
                    <a:pt x="0" y="0"/>
                  </a:lnTo>
                  <a:lnTo>
                    <a:pt x="0" y="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29"/>
            <p:cNvSpPr/>
            <p:nvPr/>
          </p:nvSpPr>
          <p:spPr bwMode="auto">
            <a:xfrm>
              <a:off x="9261475" y="2627313"/>
              <a:ext cx="7937" cy="0"/>
            </a:xfrm>
            <a:custGeom>
              <a:gdLst>
                <a:gd fmla="*/ 1 w 2" name="T0"/>
                <a:gd fmla="*/ 1 w 2" name="T1"/>
                <a:gd fmla="*/ 1 w 2" name="T2"/>
              </a:gdLst>
              <a:cxnLst>
                <a:cxn ang="0">
                  <a:pos x="T0" y="0"/>
                </a:cxn>
                <a:cxn ang="0">
                  <a:pos x="T1" y="0"/>
                </a:cxn>
                <a:cxn ang="0">
                  <a:pos x="T2" y="0"/>
                </a:cxn>
              </a:cxnLst>
              <a:rect b="b" l="0" r="r" t="0"/>
              <a:pathLst>
                <a:path w="2">
                  <a:moveTo>
                    <a:pt x="1" y="0"/>
                  </a:moveTo>
                  <a:cubicBezTo>
                    <a:pt x="1" y="0"/>
                    <a:pt x="0" y="0"/>
                    <a:pt x="1" y="0"/>
                  </a:cubicBezTo>
                  <a:cubicBezTo>
                    <a:pt x="1" y="0"/>
                    <a:pt x="2"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30"/>
            <p:cNvSpPr/>
            <p:nvPr/>
          </p:nvSpPr>
          <p:spPr bwMode="auto">
            <a:xfrm>
              <a:off x="9234488" y="2605088"/>
              <a:ext cx="298450" cy="488950"/>
            </a:xfrm>
            <a:custGeom>
              <a:gdLst>
                <a:gd fmla="*/ 21 w 79" name="T0"/>
                <a:gd fmla="*/ 105 h 130" name="T1"/>
                <a:gd fmla="*/ 21 w 79" name="T2"/>
                <a:gd fmla="*/ 99 h 130" name="T3"/>
                <a:gd fmla="*/ 18 w 79" name="T4"/>
                <a:gd fmla="*/ 86 h 130" name="T5"/>
                <a:gd fmla="*/ 19 w 79" name="T6"/>
                <a:gd fmla="*/ 81 h 130" name="T7"/>
                <a:gd fmla="*/ 23 w 79" name="T8"/>
                <a:gd fmla="*/ 67 h 130" name="T9"/>
                <a:gd fmla="*/ 24 w 79" name="T10"/>
                <a:gd fmla="*/ 63 h 130" name="T11"/>
                <a:gd fmla="*/ 24 w 79" name="T12"/>
                <a:gd fmla="*/ 55 h 130" name="T13"/>
                <a:gd fmla="*/ 26 w 79" name="T14"/>
                <a:gd fmla="*/ 49 h 130" name="T15"/>
                <a:gd fmla="*/ 29 w 79" name="T16"/>
                <a:gd fmla="*/ 45 h 130" name="T17"/>
                <a:gd fmla="*/ 28 w 79" name="T18"/>
                <a:gd fmla="*/ 41 h 130" name="T19"/>
                <a:gd fmla="*/ 29 w 79" name="T20"/>
                <a:gd fmla="*/ 33 h 130" name="T21"/>
                <a:gd fmla="*/ 32 w 79" name="T22"/>
                <a:gd fmla="*/ 29 h 130" name="T23"/>
                <a:gd fmla="*/ 33 w 79" name="T24"/>
                <a:gd fmla="*/ 24 h 130" name="T25"/>
                <a:gd fmla="*/ 38 w 79" name="T26"/>
                <a:gd fmla="*/ 20 h 130" name="T27"/>
                <a:gd fmla="*/ 43 w 79" name="T28"/>
                <a:gd fmla="*/ 14 h 130" name="T29"/>
                <a:gd fmla="*/ 52 w 79" name="T30"/>
                <a:gd fmla="*/ 11 h 130" name="T31"/>
                <a:gd fmla="*/ 56 w 79" name="T32"/>
                <a:gd fmla="*/ 8 h 130" name="T33"/>
                <a:gd fmla="*/ 60 w 79" name="T34"/>
                <a:gd fmla="*/ 9 h 130" name="T35"/>
                <a:gd fmla="*/ 63 w 79" name="T36"/>
                <a:gd fmla="*/ 7 h 130" name="T37"/>
                <a:gd fmla="*/ 64 w 79" name="T38"/>
                <a:gd fmla="*/ 7 h 130" name="T39"/>
                <a:gd fmla="*/ 68 w 79" name="T40"/>
                <a:gd fmla="*/ 7 h 130" name="T41"/>
                <a:gd fmla="*/ 73 w 79" name="T42"/>
                <a:gd fmla="*/ 15 h 130" name="T43"/>
                <a:gd fmla="*/ 74 w 79" name="T44"/>
                <a:gd fmla="*/ 17 h 130" name="T45"/>
                <a:gd fmla="*/ 62 w 79" name="T46"/>
                <a:gd fmla="*/ 28 h 130" name="T47"/>
                <a:gd fmla="*/ 57 w 79" name="T48"/>
                <a:gd fmla="*/ 30 h 130" name="T49"/>
                <a:gd fmla="*/ 53 w 79" name="T50"/>
                <a:gd fmla="*/ 31 h 130" name="T51"/>
                <a:gd fmla="*/ 43 w 79" name="T52"/>
                <a:gd fmla="*/ 33 h 130" name="T53"/>
                <a:gd fmla="*/ 41 w 79" name="T54"/>
                <a:gd fmla="*/ 28 h 130" name="T55"/>
                <a:gd fmla="*/ 38 w 79" name="T56"/>
                <a:gd fmla="*/ 33 h 130" name="T57"/>
                <a:gd fmla="*/ 35 w 79" name="T58"/>
                <a:gd fmla="*/ 38 h 130" name="T59"/>
                <a:gd fmla="*/ 30 w 79" name="T60"/>
                <a:gd fmla="*/ 36 h 130" name="T61"/>
                <a:gd fmla="*/ 28 w 79" name="T62"/>
                <a:gd fmla="*/ 38 h 130" name="T63"/>
                <a:gd fmla="*/ 26 w 79" name="T64"/>
                <a:gd fmla="*/ 36 h 130" name="T65"/>
                <a:gd fmla="*/ 23 w 79" name="T66"/>
                <a:gd fmla="*/ 32 h 130" name="T67"/>
                <a:gd fmla="*/ 18 w 79" name="T68"/>
                <a:gd fmla="*/ 35 h 130" name="T69"/>
                <a:gd fmla="*/ 17 w 79" name="T70"/>
                <a:gd fmla="*/ 33 h 130" name="T71"/>
                <a:gd fmla="*/ 13 w 79" name="T72"/>
                <a:gd fmla="*/ 34 h 130" name="T73"/>
                <a:gd fmla="*/ 9 w 79" name="T74"/>
                <a:gd fmla="*/ 32 h 130" name="T75"/>
                <a:gd fmla="*/ 12 w 79" name="T76"/>
                <a:gd fmla="*/ 28 h 130" name="T77"/>
                <a:gd fmla="*/ 4 w 79" name="T78"/>
                <a:gd fmla="*/ 28 h 130" name="T79"/>
                <a:gd fmla="*/ 3 w 79" name="T80"/>
                <a:gd fmla="*/ 15 h 130" name="T81"/>
                <a:gd fmla="*/ 4 w 79" name="T82"/>
                <a:gd fmla="*/ 12 h 130" name="T83"/>
                <a:gd fmla="*/ 4 w 79" name="T84"/>
                <a:gd fmla="*/ 7 h 130" name="T85"/>
                <a:gd fmla="*/ 6 w 79" name="T86"/>
                <a:gd fmla="*/ 9 h 130" name="T87"/>
                <a:gd fmla="*/ 4 w 79" name="T88"/>
                <a:gd fmla="*/ 14 h 130" name="T89"/>
                <a:gd fmla="*/ 13 w 79" name="T90"/>
                <a:gd fmla="*/ 17 h 130" name="T91"/>
                <a:gd fmla="*/ 25 w 79" name="T92"/>
                <a:gd fmla="*/ 19 h 130" name="T93"/>
                <a:gd fmla="*/ 41 w 79" name="T94"/>
                <a:gd fmla="*/ 17 h 130" name="T95"/>
                <a:gd fmla="*/ 52 w 79" name="T96"/>
                <a:gd fmla="*/ 14 h 130" name="T97"/>
                <a:gd fmla="*/ 57 w 79" name="T98"/>
                <a:gd fmla="*/ 10 h 130" name="T99"/>
                <a:gd fmla="*/ 61 w 79" name="T100"/>
                <a:gd fmla="*/ 12 h 130" name="T101"/>
                <a:gd fmla="*/ 66 w 79" name="T102"/>
                <a:gd fmla="*/ 24 h 130" name="T103"/>
                <a:gd fmla="*/ 57 w 79" name="T104"/>
                <a:gd fmla="*/ 25 h 130" name="T105"/>
                <a:gd fmla="*/ 49 w 79" name="T106"/>
                <a:gd fmla="*/ 28 h 130" name="T107"/>
                <a:gd fmla="*/ 41 w 79" name="T108"/>
                <a:gd fmla="*/ 37 h 130" name="T109"/>
                <a:gd fmla="*/ 34 w 79" name="T110"/>
                <a:gd fmla="*/ 80 h 130" name="T111"/>
                <a:gd fmla="*/ 32 w 79" name="T112"/>
                <a:gd fmla="*/ 92 h 130" name="T113"/>
                <a:gd fmla="*/ 20 w 79" name="T114"/>
                <a:gd fmla="*/ 127 h 13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30" w="79">
                  <a:moveTo>
                    <a:pt x="20" y="127"/>
                  </a:moveTo>
                  <a:cubicBezTo>
                    <a:pt x="16" y="125"/>
                    <a:pt x="20" y="121"/>
                    <a:pt x="18" y="118"/>
                  </a:cubicBezTo>
                  <a:cubicBezTo>
                    <a:pt x="17" y="118"/>
                    <a:pt x="20" y="118"/>
                    <a:pt x="20" y="118"/>
                  </a:cubicBezTo>
                  <a:cubicBezTo>
                    <a:pt x="16" y="115"/>
                    <a:pt x="18" y="111"/>
                    <a:pt x="21" y="107"/>
                  </a:cubicBezTo>
                  <a:cubicBezTo>
                    <a:pt x="22" y="108"/>
                    <a:pt x="22" y="108"/>
                    <a:pt x="22" y="108"/>
                  </a:cubicBezTo>
                  <a:cubicBezTo>
                    <a:pt x="23" y="107"/>
                    <a:pt x="20" y="106"/>
                    <a:pt x="21" y="105"/>
                  </a:cubicBezTo>
                  <a:cubicBezTo>
                    <a:pt x="21" y="105"/>
                    <a:pt x="21" y="106"/>
                    <a:pt x="22" y="106"/>
                  </a:cubicBezTo>
                  <a:cubicBezTo>
                    <a:pt x="21" y="105"/>
                    <a:pt x="21" y="104"/>
                    <a:pt x="20" y="104"/>
                  </a:cubicBezTo>
                  <a:cubicBezTo>
                    <a:pt x="21" y="104"/>
                    <a:pt x="22" y="104"/>
                    <a:pt x="23" y="104"/>
                  </a:cubicBezTo>
                  <a:cubicBezTo>
                    <a:pt x="21" y="103"/>
                    <a:pt x="21" y="103"/>
                    <a:pt x="21" y="103"/>
                  </a:cubicBezTo>
                  <a:cubicBezTo>
                    <a:pt x="17" y="102"/>
                    <a:pt x="22" y="100"/>
                    <a:pt x="20" y="99"/>
                  </a:cubicBezTo>
                  <a:cubicBezTo>
                    <a:pt x="21" y="99"/>
                    <a:pt x="21" y="99"/>
                    <a:pt x="21" y="99"/>
                  </a:cubicBezTo>
                  <a:cubicBezTo>
                    <a:pt x="19" y="97"/>
                    <a:pt x="19" y="94"/>
                    <a:pt x="19" y="91"/>
                  </a:cubicBezTo>
                  <a:cubicBezTo>
                    <a:pt x="19" y="91"/>
                    <a:pt x="20" y="91"/>
                    <a:pt x="21" y="91"/>
                  </a:cubicBezTo>
                  <a:cubicBezTo>
                    <a:pt x="19" y="91"/>
                    <a:pt x="19" y="90"/>
                    <a:pt x="19" y="89"/>
                  </a:cubicBezTo>
                  <a:cubicBezTo>
                    <a:pt x="21" y="89"/>
                    <a:pt x="17" y="88"/>
                    <a:pt x="18" y="87"/>
                  </a:cubicBezTo>
                  <a:cubicBezTo>
                    <a:pt x="19" y="87"/>
                    <a:pt x="19" y="87"/>
                    <a:pt x="19" y="87"/>
                  </a:cubicBezTo>
                  <a:cubicBezTo>
                    <a:pt x="17" y="86"/>
                    <a:pt x="20" y="86"/>
                    <a:pt x="18" y="86"/>
                  </a:cubicBezTo>
                  <a:cubicBezTo>
                    <a:pt x="19" y="85"/>
                    <a:pt x="19" y="85"/>
                    <a:pt x="19" y="85"/>
                  </a:cubicBezTo>
                  <a:cubicBezTo>
                    <a:pt x="17" y="85"/>
                    <a:pt x="21" y="85"/>
                    <a:pt x="19" y="84"/>
                  </a:cubicBezTo>
                  <a:cubicBezTo>
                    <a:pt x="19" y="84"/>
                    <a:pt x="19" y="84"/>
                    <a:pt x="19" y="84"/>
                  </a:cubicBezTo>
                  <a:cubicBezTo>
                    <a:pt x="18" y="83"/>
                    <a:pt x="20" y="83"/>
                    <a:pt x="19" y="83"/>
                  </a:cubicBezTo>
                  <a:cubicBezTo>
                    <a:pt x="20" y="83"/>
                    <a:pt x="20" y="83"/>
                    <a:pt x="20" y="83"/>
                  </a:cubicBezTo>
                  <a:cubicBezTo>
                    <a:pt x="19" y="82"/>
                    <a:pt x="21" y="81"/>
                    <a:pt x="19" y="81"/>
                  </a:cubicBezTo>
                  <a:cubicBezTo>
                    <a:pt x="20" y="81"/>
                    <a:pt x="19" y="82"/>
                    <a:pt x="22" y="82"/>
                  </a:cubicBezTo>
                  <a:cubicBezTo>
                    <a:pt x="20" y="78"/>
                    <a:pt x="21" y="75"/>
                    <a:pt x="22" y="71"/>
                  </a:cubicBezTo>
                  <a:cubicBezTo>
                    <a:pt x="22" y="71"/>
                    <a:pt x="23" y="71"/>
                    <a:pt x="23" y="71"/>
                  </a:cubicBezTo>
                  <a:cubicBezTo>
                    <a:pt x="23" y="71"/>
                    <a:pt x="23" y="70"/>
                    <a:pt x="22" y="69"/>
                  </a:cubicBezTo>
                  <a:cubicBezTo>
                    <a:pt x="22" y="69"/>
                    <a:pt x="23" y="69"/>
                    <a:pt x="24" y="69"/>
                  </a:cubicBezTo>
                  <a:cubicBezTo>
                    <a:pt x="24" y="69"/>
                    <a:pt x="22" y="68"/>
                    <a:pt x="23" y="67"/>
                  </a:cubicBezTo>
                  <a:cubicBezTo>
                    <a:pt x="24" y="68"/>
                    <a:pt x="24" y="68"/>
                    <a:pt x="24" y="68"/>
                  </a:cubicBezTo>
                  <a:cubicBezTo>
                    <a:pt x="23" y="67"/>
                    <a:pt x="23" y="66"/>
                    <a:pt x="23" y="66"/>
                  </a:cubicBezTo>
                  <a:cubicBezTo>
                    <a:pt x="23" y="66"/>
                    <a:pt x="24" y="66"/>
                    <a:pt x="24" y="66"/>
                  </a:cubicBezTo>
                  <a:cubicBezTo>
                    <a:pt x="23" y="65"/>
                    <a:pt x="25" y="65"/>
                    <a:pt x="24" y="64"/>
                  </a:cubicBezTo>
                  <a:cubicBezTo>
                    <a:pt x="25" y="65"/>
                    <a:pt x="25" y="65"/>
                    <a:pt x="25" y="65"/>
                  </a:cubicBezTo>
                  <a:cubicBezTo>
                    <a:pt x="27" y="64"/>
                    <a:pt x="23" y="64"/>
                    <a:pt x="24" y="63"/>
                  </a:cubicBezTo>
                  <a:cubicBezTo>
                    <a:pt x="25" y="63"/>
                    <a:pt x="25" y="63"/>
                    <a:pt x="25" y="63"/>
                  </a:cubicBezTo>
                  <a:cubicBezTo>
                    <a:pt x="23" y="62"/>
                    <a:pt x="24" y="61"/>
                    <a:pt x="24" y="60"/>
                  </a:cubicBezTo>
                  <a:cubicBezTo>
                    <a:pt x="24" y="60"/>
                    <a:pt x="24" y="60"/>
                    <a:pt x="24" y="60"/>
                  </a:cubicBezTo>
                  <a:cubicBezTo>
                    <a:pt x="24" y="59"/>
                    <a:pt x="25" y="58"/>
                    <a:pt x="24" y="57"/>
                  </a:cubicBezTo>
                  <a:cubicBezTo>
                    <a:pt x="25" y="57"/>
                    <a:pt x="27" y="58"/>
                    <a:pt x="27" y="57"/>
                  </a:cubicBezTo>
                  <a:cubicBezTo>
                    <a:pt x="25" y="56"/>
                    <a:pt x="26" y="55"/>
                    <a:pt x="24" y="55"/>
                  </a:cubicBezTo>
                  <a:cubicBezTo>
                    <a:pt x="24" y="54"/>
                    <a:pt x="26" y="53"/>
                    <a:pt x="25" y="52"/>
                  </a:cubicBezTo>
                  <a:cubicBezTo>
                    <a:pt x="26" y="53"/>
                    <a:pt x="28" y="53"/>
                    <a:pt x="28" y="53"/>
                  </a:cubicBezTo>
                  <a:cubicBezTo>
                    <a:pt x="29" y="53"/>
                    <a:pt x="29" y="53"/>
                    <a:pt x="29" y="53"/>
                  </a:cubicBezTo>
                  <a:cubicBezTo>
                    <a:pt x="30" y="54"/>
                    <a:pt x="29" y="54"/>
                    <a:pt x="30" y="54"/>
                  </a:cubicBezTo>
                  <a:cubicBezTo>
                    <a:pt x="30" y="53"/>
                    <a:pt x="29" y="52"/>
                    <a:pt x="30" y="52"/>
                  </a:cubicBezTo>
                  <a:cubicBezTo>
                    <a:pt x="29" y="51"/>
                    <a:pt x="26" y="50"/>
                    <a:pt x="26" y="49"/>
                  </a:cubicBezTo>
                  <a:cubicBezTo>
                    <a:pt x="27" y="49"/>
                    <a:pt x="29" y="49"/>
                    <a:pt x="29" y="50"/>
                  </a:cubicBezTo>
                  <a:cubicBezTo>
                    <a:pt x="26" y="47"/>
                    <a:pt x="26" y="47"/>
                    <a:pt x="26" y="47"/>
                  </a:cubicBezTo>
                  <a:cubicBezTo>
                    <a:pt x="26" y="46"/>
                    <a:pt x="27" y="47"/>
                    <a:pt x="27" y="47"/>
                  </a:cubicBezTo>
                  <a:cubicBezTo>
                    <a:pt x="26" y="46"/>
                    <a:pt x="26" y="46"/>
                    <a:pt x="26" y="46"/>
                  </a:cubicBezTo>
                  <a:cubicBezTo>
                    <a:pt x="26" y="46"/>
                    <a:pt x="26" y="44"/>
                    <a:pt x="28" y="45"/>
                  </a:cubicBezTo>
                  <a:cubicBezTo>
                    <a:pt x="29" y="45"/>
                    <a:pt x="28" y="45"/>
                    <a:pt x="29" y="45"/>
                  </a:cubicBezTo>
                  <a:cubicBezTo>
                    <a:pt x="29" y="45"/>
                    <a:pt x="28" y="44"/>
                    <a:pt x="29" y="44"/>
                  </a:cubicBezTo>
                  <a:cubicBezTo>
                    <a:pt x="29" y="44"/>
                    <a:pt x="29" y="44"/>
                    <a:pt x="29" y="44"/>
                  </a:cubicBezTo>
                  <a:cubicBezTo>
                    <a:pt x="29" y="44"/>
                    <a:pt x="28" y="42"/>
                    <a:pt x="27" y="42"/>
                  </a:cubicBezTo>
                  <a:cubicBezTo>
                    <a:pt x="27" y="43"/>
                    <a:pt x="28" y="43"/>
                    <a:pt x="28" y="43"/>
                  </a:cubicBezTo>
                  <a:cubicBezTo>
                    <a:pt x="27" y="42"/>
                    <a:pt x="27" y="41"/>
                    <a:pt x="27" y="41"/>
                  </a:cubicBezTo>
                  <a:cubicBezTo>
                    <a:pt x="27" y="41"/>
                    <a:pt x="28" y="41"/>
                    <a:pt x="28" y="41"/>
                  </a:cubicBezTo>
                  <a:cubicBezTo>
                    <a:pt x="27" y="40"/>
                    <a:pt x="27" y="39"/>
                    <a:pt x="26" y="38"/>
                  </a:cubicBezTo>
                  <a:cubicBezTo>
                    <a:pt x="25" y="37"/>
                    <a:pt x="28" y="39"/>
                    <a:pt x="27" y="39"/>
                  </a:cubicBezTo>
                  <a:cubicBezTo>
                    <a:pt x="29" y="38"/>
                    <a:pt x="27" y="35"/>
                    <a:pt x="29" y="35"/>
                  </a:cubicBezTo>
                  <a:cubicBezTo>
                    <a:pt x="29" y="35"/>
                    <a:pt x="28" y="35"/>
                    <a:pt x="28" y="35"/>
                  </a:cubicBezTo>
                  <a:cubicBezTo>
                    <a:pt x="28" y="34"/>
                    <a:pt x="30" y="35"/>
                    <a:pt x="29" y="34"/>
                  </a:cubicBezTo>
                  <a:cubicBezTo>
                    <a:pt x="30" y="35"/>
                    <a:pt x="29" y="34"/>
                    <a:pt x="29" y="33"/>
                  </a:cubicBezTo>
                  <a:cubicBezTo>
                    <a:pt x="29" y="33"/>
                    <a:pt x="30" y="33"/>
                    <a:pt x="30" y="34"/>
                  </a:cubicBezTo>
                  <a:cubicBezTo>
                    <a:pt x="29" y="33"/>
                    <a:pt x="29" y="30"/>
                    <a:pt x="31" y="29"/>
                  </a:cubicBezTo>
                  <a:cubicBezTo>
                    <a:pt x="31" y="29"/>
                    <a:pt x="30" y="28"/>
                    <a:pt x="30" y="27"/>
                  </a:cubicBezTo>
                  <a:cubicBezTo>
                    <a:pt x="31" y="28"/>
                    <a:pt x="31" y="28"/>
                    <a:pt x="31" y="28"/>
                  </a:cubicBezTo>
                  <a:cubicBezTo>
                    <a:pt x="32" y="28"/>
                    <a:pt x="32" y="27"/>
                    <a:pt x="33" y="28"/>
                  </a:cubicBezTo>
                  <a:cubicBezTo>
                    <a:pt x="32" y="26"/>
                    <a:pt x="32" y="31"/>
                    <a:pt x="32" y="29"/>
                  </a:cubicBezTo>
                  <a:cubicBezTo>
                    <a:pt x="33" y="30"/>
                    <a:pt x="31" y="27"/>
                    <a:pt x="32" y="28"/>
                  </a:cubicBezTo>
                  <a:cubicBezTo>
                    <a:pt x="32" y="28"/>
                    <a:pt x="31" y="26"/>
                    <a:pt x="33" y="26"/>
                  </a:cubicBezTo>
                  <a:cubicBezTo>
                    <a:pt x="33" y="26"/>
                    <a:pt x="34" y="28"/>
                    <a:pt x="34" y="27"/>
                  </a:cubicBezTo>
                  <a:cubicBezTo>
                    <a:pt x="35" y="26"/>
                    <a:pt x="34" y="27"/>
                    <a:pt x="34" y="26"/>
                  </a:cubicBezTo>
                  <a:cubicBezTo>
                    <a:pt x="34" y="25"/>
                    <a:pt x="34" y="25"/>
                    <a:pt x="34" y="25"/>
                  </a:cubicBezTo>
                  <a:cubicBezTo>
                    <a:pt x="33" y="24"/>
                    <a:pt x="34" y="25"/>
                    <a:pt x="33" y="24"/>
                  </a:cubicBezTo>
                  <a:cubicBezTo>
                    <a:pt x="34" y="25"/>
                    <a:pt x="33" y="22"/>
                    <a:pt x="35" y="24"/>
                  </a:cubicBezTo>
                  <a:cubicBezTo>
                    <a:pt x="36" y="25"/>
                    <a:pt x="36" y="25"/>
                    <a:pt x="36" y="25"/>
                  </a:cubicBezTo>
                  <a:cubicBezTo>
                    <a:pt x="36" y="25"/>
                    <a:pt x="35" y="23"/>
                    <a:pt x="35" y="23"/>
                  </a:cubicBezTo>
                  <a:cubicBezTo>
                    <a:pt x="36" y="23"/>
                    <a:pt x="36" y="23"/>
                    <a:pt x="36" y="23"/>
                  </a:cubicBezTo>
                  <a:cubicBezTo>
                    <a:pt x="33" y="21"/>
                    <a:pt x="36" y="22"/>
                    <a:pt x="35" y="21"/>
                  </a:cubicBezTo>
                  <a:cubicBezTo>
                    <a:pt x="36" y="21"/>
                    <a:pt x="37" y="19"/>
                    <a:pt x="38" y="20"/>
                  </a:cubicBezTo>
                  <a:cubicBezTo>
                    <a:pt x="38" y="19"/>
                    <a:pt x="38" y="18"/>
                    <a:pt x="39" y="17"/>
                  </a:cubicBezTo>
                  <a:cubicBezTo>
                    <a:pt x="39" y="18"/>
                    <a:pt x="39" y="18"/>
                    <a:pt x="39" y="18"/>
                  </a:cubicBezTo>
                  <a:cubicBezTo>
                    <a:pt x="40" y="19"/>
                    <a:pt x="40" y="18"/>
                    <a:pt x="40" y="17"/>
                  </a:cubicBezTo>
                  <a:cubicBezTo>
                    <a:pt x="40" y="18"/>
                    <a:pt x="41" y="18"/>
                    <a:pt x="42" y="18"/>
                  </a:cubicBezTo>
                  <a:cubicBezTo>
                    <a:pt x="42" y="17"/>
                    <a:pt x="41" y="16"/>
                    <a:pt x="41" y="15"/>
                  </a:cubicBezTo>
                  <a:cubicBezTo>
                    <a:pt x="43" y="17"/>
                    <a:pt x="41" y="13"/>
                    <a:pt x="43" y="14"/>
                  </a:cubicBezTo>
                  <a:cubicBezTo>
                    <a:pt x="43" y="15"/>
                    <a:pt x="43" y="16"/>
                    <a:pt x="44" y="16"/>
                  </a:cubicBezTo>
                  <a:cubicBezTo>
                    <a:pt x="46" y="18"/>
                    <a:pt x="44" y="14"/>
                    <a:pt x="46" y="14"/>
                  </a:cubicBezTo>
                  <a:cubicBezTo>
                    <a:pt x="44" y="13"/>
                    <a:pt x="44" y="13"/>
                    <a:pt x="44" y="13"/>
                  </a:cubicBezTo>
                  <a:cubicBezTo>
                    <a:pt x="45" y="13"/>
                    <a:pt x="45" y="11"/>
                    <a:pt x="46" y="13"/>
                  </a:cubicBezTo>
                  <a:cubicBezTo>
                    <a:pt x="46" y="12"/>
                    <a:pt x="47" y="12"/>
                    <a:pt x="46" y="11"/>
                  </a:cubicBezTo>
                  <a:cubicBezTo>
                    <a:pt x="48" y="11"/>
                    <a:pt x="50" y="7"/>
                    <a:pt x="52" y="11"/>
                  </a:cubicBezTo>
                  <a:cubicBezTo>
                    <a:pt x="52" y="10"/>
                    <a:pt x="53" y="11"/>
                    <a:pt x="52" y="10"/>
                  </a:cubicBezTo>
                  <a:cubicBezTo>
                    <a:pt x="52" y="9"/>
                    <a:pt x="52" y="11"/>
                    <a:pt x="52" y="10"/>
                  </a:cubicBezTo>
                  <a:cubicBezTo>
                    <a:pt x="52" y="10"/>
                    <a:pt x="52" y="9"/>
                    <a:pt x="52" y="9"/>
                  </a:cubicBezTo>
                  <a:cubicBezTo>
                    <a:pt x="52" y="9"/>
                    <a:pt x="53" y="9"/>
                    <a:pt x="53" y="11"/>
                  </a:cubicBezTo>
                  <a:cubicBezTo>
                    <a:pt x="55" y="12"/>
                    <a:pt x="53" y="7"/>
                    <a:pt x="55" y="7"/>
                  </a:cubicBezTo>
                  <a:cubicBezTo>
                    <a:pt x="55" y="8"/>
                    <a:pt x="55" y="9"/>
                    <a:pt x="56" y="8"/>
                  </a:cubicBezTo>
                  <a:cubicBezTo>
                    <a:pt x="56" y="7"/>
                    <a:pt x="56" y="7"/>
                    <a:pt x="56" y="7"/>
                  </a:cubicBezTo>
                  <a:cubicBezTo>
                    <a:pt x="57" y="7"/>
                    <a:pt x="57" y="8"/>
                    <a:pt x="57" y="10"/>
                  </a:cubicBezTo>
                  <a:cubicBezTo>
                    <a:pt x="58" y="9"/>
                    <a:pt x="58" y="9"/>
                    <a:pt x="59" y="8"/>
                  </a:cubicBezTo>
                  <a:cubicBezTo>
                    <a:pt x="59" y="10"/>
                    <a:pt x="59" y="10"/>
                    <a:pt x="59" y="10"/>
                  </a:cubicBezTo>
                  <a:cubicBezTo>
                    <a:pt x="59" y="9"/>
                    <a:pt x="60" y="9"/>
                    <a:pt x="60" y="9"/>
                  </a:cubicBezTo>
                  <a:cubicBezTo>
                    <a:pt x="60" y="9"/>
                    <a:pt x="60" y="9"/>
                    <a:pt x="60" y="9"/>
                  </a:cubicBezTo>
                  <a:cubicBezTo>
                    <a:pt x="60" y="10"/>
                    <a:pt x="60" y="9"/>
                    <a:pt x="61" y="9"/>
                  </a:cubicBezTo>
                  <a:cubicBezTo>
                    <a:pt x="61" y="8"/>
                    <a:pt x="60" y="8"/>
                    <a:pt x="59" y="8"/>
                  </a:cubicBezTo>
                  <a:cubicBezTo>
                    <a:pt x="60" y="7"/>
                    <a:pt x="60" y="7"/>
                    <a:pt x="60" y="6"/>
                  </a:cubicBezTo>
                  <a:cubicBezTo>
                    <a:pt x="60" y="8"/>
                    <a:pt x="61" y="7"/>
                    <a:pt x="62" y="7"/>
                  </a:cubicBezTo>
                  <a:cubicBezTo>
                    <a:pt x="62" y="8"/>
                    <a:pt x="62" y="6"/>
                    <a:pt x="62" y="6"/>
                  </a:cubicBezTo>
                  <a:cubicBezTo>
                    <a:pt x="62" y="7"/>
                    <a:pt x="63" y="6"/>
                    <a:pt x="63" y="7"/>
                  </a:cubicBezTo>
                  <a:cubicBezTo>
                    <a:pt x="63" y="8"/>
                    <a:pt x="62" y="7"/>
                    <a:pt x="62" y="7"/>
                  </a:cubicBezTo>
                  <a:cubicBezTo>
                    <a:pt x="63" y="8"/>
                    <a:pt x="63" y="9"/>
                    <a:pt x="63" y="8"/>
                  </a:cubicBezTo>
                  <a:cubicBezTo>
                    <a:pt x="64" y="7"/>
                    <a:pt x="63" y="5"/>
                    <a:pt x="64" y="6"/>
                  </a:cubicBezTo>
                  <a:cubicBezTo>
                    <a:pt x="64" y="8"/>
                    <a:pt x="64" y="8"/>
                    <a:pt x="64" y="8"/>
                  </a:cubicBezTo>
                  <a:cubicBezTo>
                    <a:pt x="64" y="8"/>
                    <a:pt x="64" y="8"/>
                    <a:pt x="64" y="8"/>
                  </a:cubicBezTo>
                  <a:cubicBezTo>
                    <a:pt x="64" y="7"/>
                    <a:pt x="64" y="7"/>
                    <a:pt x="64" y="7"/>
                  </a:cubicBezTo>
                  <a:cubicBezTo>
                    <a:pt x="65" y="8"/>
                    <a:pt x="65" y="8"/>
                    <a:pt x="65" y="8"/>
                  </a:cubicBezTo>
                  <a:cubicBezTo>
                    <a:pt x="65" y="6"/>
                    <a:pt x="66" y="7"/>
                    <a:pt x="66" y="6"/>
                  </a:cubicBezTo>
                  <a:cubicBezTo>
                    <a:pt x="67" y="6"/>
                    <a:pt x="67" y="7"/>
                    <a:pt x="67" y="7"/>
                  </a:cubicBezTo>
                  <a:cubicBezTo>
                    <a:pt x="67" y="7"/>
                    <a:pt x="67" y="7"/>
                    <a:pt x="67" y="7"/>
                  </a:cubicBezTo>
                  <a:cubicBezTo>
                    <a:pt x="68" y="7"/>
                    <a:pt x="68" y="7"/>
                    <a:pt x="68" y="7"/>
                  </a:cubicBezTo>
                  <a:cubicBezTo>
                    <a:pt x="68" y="7"/>
                    <a:pt x="68" y="7"/>
                    <a:pt x="68" y="7"/>
                  </a:cubicBezTo>
                  <a:cubicBezTo>
                    <a:pt x="68" y="7"/>
                    <a:pt x="68" y="7"/>
                    <a:pt x="68" y="7"/>
                  </a:cubicBezTo>
                  <a:cubicBezTo>
                    <a:pt x="68" y="7"/>
                    <a:pt x="68" y="7"/>
                    <a:pt x="68" y="7"/>
                  </a:cubicBezTo>
                  <a:cubicBezTo>
                    <a:pt x="68" y="7"/>
                    <a:pt x="68" y="7"/>
                    <a:pt x="68" y="7"/>
                  </a:cubicBezTo>
                  <a:cubicBezTo>
                    <a:pt x="79" y="23"/>
                    <a:pt x="71" y="12"/>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4" y="17"/>
                    <a:pt x="74" y="17"/>
                    <a:pt x="74" y="17"/>
                  </a:cubicBezTo>
                  <a:cubicBezTo>
                    <a:pt x="74" y="17"/>
                    <a:pt x="74" y="17"/>
                    <a:pt x="74" y="17"/>
                  </a:cubicBezTo>
                  <a:cubicBezTo>
                    <a:pt x="73" y="17"/>
                    <a:pt x="73" y="18"/>
                    <a:pt x="74" y="19"/>
                  </a:cubicBezTo>
                  <a:cubicBezTo>
                    <a:pt x="72" y="19"/>
                    <a:pt x="69" y="17"/>
                    <a:pt x="70" y="19"/>
                  </a:cubicBezTo>
                  <a:cubicBezTo>
                    <a:pt x="69" y="19"/>
                    <a:pt x="71" y="21"/>
                    <a:pt x="72" y="22"/>
                  </a:cubicBezTo>
                  <a:cubicBezTo>
                    <a:pt x="70" y="22"/>
                    <a:pt x="70" y="25"/>
                    <a:pt x="68" y="24"/>
                  </a:cubicBezTo>
                  <a:cubicBezTo>
                    <a:pt x="68" y="25"/>
                    <a:pt x="68" y="25"/>
                    <a:pt x="68" y="26"/>
                  </a:cubicBezTo>
                  <a:cubicBezTo>
                    <a:pt x="66" y="26"/>
                    <a:pt x="65" y="30"/>
                    <a:pt x="62" y="28"/>
                  </a:cubicBezTo>
                  <a:cubicBezTo>
                    <a:pt x="62" y="27"/>
                    <a:pt x="62" y="27"/>
                    <a:pt x="61" y="26"/>
                  </a:cubicBezTo>
                  <a:cubicBezTo>
                    <a:pt x="61" y="27"/>
                    <a:pt x="60" y="25"/>
                    <a:pt x="61" y="27"/>
                  </a:cubicBezTo>
                  <a:cubicBezTo>
                    <a:pt x="61" y="28"/>
                    <a:pt x="62" y="29"/>
                    <a:pt x="62" y="29"/>
                  </a:cubicBezTo>
                  <a:cubicBezTo>
                    <a:pt x="62" y="30"/>
                    <a:pt x="60" y="31"/>
                    <a:pt x="59" y="30"/>
                  </a:cubicBezTo>
                  <a:cubicBezTo>
                    <a:pt x="59" y="30"/>
                    <a:pt x="59" y="31"/>
                    <a:pt x="59" y="31"/>
                  </a:cubicBezTo>
                  <a:cubicBezTo>
                    <a:pt x="59" y="29"/>
                    <a:pt x="58" y="29"/>
                    <a:pt x="57" y="30"/>
                  </a:cubicBezTo>
                  <a:cubicBezTo>
                    <a:pt x="58" y="31"/>
                    <a:pt x="58" y="31"/>
                    <a:pt x="58" y="31"/>
                  </a:cubicBezTo>
                  <a:cubicBezTo>
                    <a:pt x="57" y="30"/>
                    <a:pt x="57" y="30"/>
                    <a:pt x="57" y="30"/>
                  </a:cubicBezTo>
                  <a:cubicBezTo>
                    <a:pt x="57" y="31"/>
                    <a:pt x="57" y="33"/>
                    <a:pt x="57" y="32"/>
                  </a:cubicBezTo>
                  <a:cubicBezTo>
                    <a:pt x="56" y="31"/>
                    <a:pt x="56" y="31"/>
                    <a:pt x="56" y="31"/>
                  </a:cubicBezTo>
                  <a:cubicBezTo>
                    <a:pt x="56" y="32"/>
                    <a:pt x="55" y="34"/>
                    <a:pt x="54" y="33"/>
                  </a:cubicBezTo>
                  <a:cubicBezTo>
                    <a:pt x="53" y="31"/>
                    <a:pt x="53" y="31"/>
                    <a:pt x="53" y="31"/>
                  </a:cubicBezTo>
                  <a:cubicBezTo>
                    <a:pt x="53" y="31"/>
                    <a:pt x="53" y="33"/>
                    <a:pt x="54" y="33"/>
                  </a:cubicBezTo>
                  <a:cubicBezTo>
                    <a:pt x="52" y="32"/>
                    <a:pt x="51" y="32"/>
                    <a:pt x="51" y="31"/>
                  </a:cubicBezTo>
                  <a:cubicBezTo>
                    <a:pt x="50" y="35"/>
                    <a:pt x="47" y="35"/>
                    <a:pt x="44" y="36"/>
                  </a:cubicBezTo>
                  <a:cubicBezTo>
                    <a:pt x="44" y="35"/>
                    <a:pt x="44" y="35"/>
                    <a:pt x="44" y="35"/>
                  </a:cubicBezTo>
                  <a:cubicBezTo>
                    <a:pt x="44" y="34"/>
                    <a:pt x="44" y="36"/>
                    <a:pt x="44" y="36"/>
                  </a:cubicBezTo>
                  <a:cubicBezTo>
                    <a:pt x="44" y="35"/>
                    <a:pt x="43" y="34"/>
                    <a:pt x="43" y="33"/>
                  </a:cubicBezTo>
                  <a:cubicBezTo>
                    <a:pt x="42" y="32"/>
                    <a:pt x="42" y="34"/>
                    <a:pt x="42" y="35"/>
                  </a:cubicBezTo>
                  <a:cubicBezTo>
                    <a:pt x="42" y="36"/>
                    <a:pt x="42" y="34"/>
                    <a:pt x="42" y="36"/>
                  </a:cubicBezTo>
                  <a:cubicBezTo>
                    <a:pt x="42" y="36"/>
                    <a:pt x="41" y="35"/>
                    <a:pt x="41" y="37"/>
                  </a:cubicBezTo>
                  <a:cubicBezTo>
                    <a:pt x="41" y="36"/>
                    <a:pt x="41" y="35"/>
                    <a:pt x="41" y="34"/>
                  </a:cubicBezTo>
                  <a:cubicBezTo>
                    <a:pt x="40" y="35"/>
                    <a:pt x="40" y="35"/>
                    <a:pt x="40" y="35"/>
                  </a:cubicBezTo>
                  <a:cubicBezTo>
                    <a:pt x="40" y="33"/>
                    <a:pt x="42" y="31"/>
                    <a:pt x="41" y="28"/>
                  </a:cubicBezTo>
                  <a:cubicBezTo>
                    <a:pt x="40" y="29"/>
                    <a:pt x="40" y="29"/>
                    <a:pt x="40" y="29"/>
                  </a:cubicBezTo>
                  <a:cubicBezTo>
                    <a:pt x="40" y="27"/>
                    <a:pt x="41" y="27"/>
                    <a:pt x="40" y="26"/>
                  </a:cubicBezTo>
                  <a:cubicBezTo>
                    <a:pt x="40" y="27"/>
                    <a:pt x="39" y="30"/>
                    <a:pt x="40" y="30"/>
                  </a:cubicBezTo>
                  <a:cubicBezTo>
                    <a:pt x="39" y="31"/>
                    <a:pt x="40" y="35"/>
                    <a:pt x="39" y="34"/>
                  </a:cubicBezTo>
                  <a:cubicBezTo>
                    <a:pt x="38" y="33"/>
                    <a:pt x="40" y="34"/>
                    <a:pt x="39" y="33"/>
                  </a:cubicBezTo>
                  <a:cubicBezTo>
                    <a:pt x="39" y="31"/>
                    <a:pt x="38" y="34"/>
                    <a:pt x="38" y="33"/>
                  </a:cubicBezTo>
                  <a:cubicBezTo>
                    <a:pt x="38" y="34"/>
                    <a:pt x="38" y="36"/>
                    <a:pt x="38" y="36"/>
                  </a:cubicBezTo>
                  <a:cubicBezTo>
                    <a:pt x="37" y="35"/>
                    <a:pt x="38" y="34"/>
                    <a:pt x="37" y="34"/>
                  </a:cubicBezTo>
                  <a:cubicBezTo>
                    <a:pt x="37" y="35"/>
                    <a:pt x="36" y="36"/>
                    <a:pt x="37" y="37"/>
                  </a:cubicBezTo>
                  <a:cubicBezTo>
                    <a:pt x="37" y="39"/>
                    <a:pt x="36" y="36"/>
                    <a:pt x="35" y="38"/>
                  </a:cubicBezTo>
                  <a:cubicBezTo>
                    <a:pt x="35" y="36"/>
                    <a:pt x="36" y="34"/>
                    <a:pt x="35" y="33"/>
                  </a:cubicBezTo>
                  <a:cubicBezTo>
                    <a:pt x="35" y="35"/>
                    <a:pt x="34" y="35"/>
                    <a:pt x="35" y="38"/>
                  </a:cubicBezTo>
                  <a:cubicBezTo>
                    <a:pt x="34" y="37"/>
                    <a:pt x="34" y="36"/>
                    <a:pt x="35" y="35"/>
                  </a:cubicBezTo>
                  <a:cubicBezTo>
                    <a:pt x="34" y="34"/>
                    <a:pt x="33" y="38"/>
                    <a:pt x="33" y="35"/>
                  </a:cubicBezTo>
                  <a:cubicBezTo>
                    <a:pt x="33" y="36"/>
                    <a:pt x="33" y="36"/>
                    <a:pt x="33" y="36"/>
                  </a:cubicBezTo>
                  <a:cubicBezTo>
                    <a:pt x="33" y="36"/>
                    <a:pt x="32" y="35"/>
                    <a:pt x="32" y="35"/>
                  </a:cubicBezTo>
                  <a:cubicBezTo>
                    <a:pt x="32" y="35"/>
                    <a:pt x="31" y="37"/>
                    <a:pt x="31" y="34"/>
                  </a:cubicBezTo>
                  <a:cubicBezTo>
                    <a:pt x="31" y="35"/>
                    <a:pt x="30" y="34"/>
                    <a:pt x="30" y="36"/>
                  </a:cubicBezTo>
                  <a:cubicBezTo>
                    <a:pt x="31" y="37"/>
                    <a:pt x="31" y="35"/>
                    <a:pt x="31" y="37"/>
                  </a:cubicBezTo>
                  <a:cubicBezTo>
                    <a:pt x="31" y="35"/>
                    <a:pt x="30" y="37"/>
                    <a:pt x="30" y="38"/>
                  </a:cubicBezTo>
                  <a:cubicBezTo>
                    <a:pt x="30" y="37"/>
                    <a:pt x="30" y="37"/>
                    <a:pt x="30" y="37"/>
                  </a:cubicBezTo>
                  <a:cubicBezTo>
                    <a:pt x="29" y="37"/>
                    <a:pt x="29" y="37"/>
                    <a:pt x="29" y="38"/>
                  </a:cubicBezTo>
                  <a:cubicBezTo>
                    <a:pt x="29" y="38"/>
                    <a:pt x="29" y="37"/>
                    <a:pt x="29" y="37"/>
                  </a:cubicBezTo>
                  <a:cubicBezTo>
                    <a:pt x="28" y="38"/>
                    <a:pt x="28" y="38"/>
                    <a:pt x="28" y="38"/>
                  </a:cubicBezTo>
                  <a:cubicBezTo>
                    <a:pt x="27" y="39"/>
                    <a:pt x="28" y="36"/>
                    <a:pt x="27" y="36"/>
                  </a:cubicBezTo>
                  <a:cubicBezTo>
                    <a:pt x="28" y="35"/>
                    <a:pt x="28" y="35"/>
                    <a:pt x="28" y="35"/>
                  </a:cubicBezTo>
                  <a:cubicBezTo>
                    <a:pt x="28" y="35"/>
                    <a:pt x="28" y="34"/>
                    <a:pt x="27" y="34"/>
                  </a:cubicBezTo>
                  <a:cubicBezTo>
                    <a:pt x="27" y="35"/>
                    <a:pt x="26" y="37"/>
                    <a:pt x="26" y="38"/>
                  </a:cubicBezTo>
                  <a:cubicBezTo>
                    <a:pt x="26" y="39"/>
                    <a:pt x="26" y="37"/>
                    <a:pt x="25" y="38"/>
                  </a:cubicBezTo>
                  <a:cubicBezTo>
                    <a:pt x="26" y="36"/>
                    <a:pt x="26" y="36"/>
                    <a:pt x="26" y="36"/>
                  </a:cubicBezTo>
                  <a:cubicBezTo>
                    <a:pt x="26" y="36"/>
                    <a:pt x="26" y="34"/>
                    <a:pt x="25" y="34"/>
                  </a:cubicBezTo>
                  <a:cubicBezTo>
                    <a:pt x="25" y="35"/>
                    <a:pt x="24" y="36"/>
                    <a:pt x="25" y="37"/>
                  </a:cubicBezTo>
                  <a:cubicBezTo>
                    <a:pt x="24" y="37"/>
                    <a:pt x="24" y="36"/>
                    <a:pt x="24" y="35"/>
                  </a:cubicBezTo>
                  <a:cubicBezTo>
                    <a:pt x="23" y="36"/>
                    <a:pt x="24" y="37"/>
                    <a:pt x="23" y="37"/>
                  </a:cubicBezTo>
                  <a:cubicBezTo>
                    <a:pt x="23" y="37"/>
                    <a:pt x="22" y="35"/>
                    <a:pt x="22" y="34"/>
                  </a:cubicBezTo>
                  <a:cubicBezTo>
                    <a:pt x="23" y="32"/>
                    <a:pt x="23" y="32"/>
                    <a:pt x="23" y="32"/>
                  </a:cubicBezTo>
                  <a:cubicBezTo>
                    <a:pt x="23" y="32"/>
                    <a:pt x="23" y="32"/>
                    <a:pt x="23" y="32"/>
                  </a:cubicBezTo>
                  <a:cubicBezTo>
                    <a:pt x="24" y="30"/>
                    <a:pt x="23" y="30"/>
                    <a:pt x="23" y="29"/>
                  </a:cubicBezTo>
                  <a:cubicBezTo>
                    <a:pt x="23" y="28"/>
                    <a:pt x="22" y="29"/>
                    <a:pt x="22" y="29"/>
                  </a:cubicBezTo>
                  <a:cubicBezTo>
                    <a:pt x="23" y="32"/>
                    <a:pt x="20" y="33"/>
                    <a:pt x="20" y="36"/>
                  </a:cubicBezTo>
                  <a:cubicBezTo>
                    <a:pt x="19" y="36"/>
                    <a:pt x="21" y="29"/>
                    <a:pt x="18" y="33"/>
                  </a:cubicBezTo>
                  <a:cubicBezTo>
                    <a:pt x="19" y="34"/>
                    <a:pt x="17" y="36"/>
                    <a:pt x="18" y="35"/>
                  </a:cubicBezTo>
                  <a:cubicBezTo>
                    <a:pt x="18" y="35"/>
                    <a:pt x="17" y="37"/>
                    <a:pt x="17" y="36"/>
                  </a:cubicBezTo>
                  <a:cubicBezTo>
                    <a:pt x="17" y="35"/>
                    <a:pt x="16" y="33"/>
                    <a:pt x="18" y="32"/>
                  </a:cubicBezTo>
                  <a:cubicBezTo>
                    <a:pt x="18" y="33"/>
                    <a:pt x="18" y="33"/>
                    <a:pt x="18" y="33"/>
                  </a:cubicBezTo>
                  <a:cubicBezTo>
                    <a:pt x="18" y="32"/>
                    <a:pt x="19" y="30"/>
                    <a:pt x="18" y="30"/>
                  </a:cubicBezTo>
                  <a:cubicBezTo>
                    <a:pt x="18" y="30"/>
                    <a:pt x="17" y="30"/>
                    <a:pt x="17" y="31"/>
                  </a:cubicBezTo>
                  <a:cubicBezTo>
                    <a:pt x="16" y="33"/>
                    <a:pt x="18" y="31"/>
                    <a:pt x="17" y="33"/>
                  </a:cubicBezTo>
                  <a:cubicBezTo>
                    <a:pt x="16" y="33"/>
                    <a:pt x="16" y="31"/>
                    <a:pt x="15" y="33"/>
                  </a:cubicBezTo>
                  <a:cubicBezTo>
                    <a:pt x="16" y="33"/>
                    <a:pt x="16" y="35"/>
                    <a:pt x="15" y="36"/>
                  </a:cubicBezTo>
                  <a:cubicBezTo>
                    <a:pt x="14" y="36"/>
                    <a:pt x="14" y="36"/>
                    <a:pt x="14" y="36"/>
                  </a:cubicBezTo>
                  <a:cubicBezTo>
                    <a:pt x="15" y="35"/>
                    <a:pt x="15" y="35"/>
                    <a:pt x="15" y="35"/>
                  </a:cubicBezTo>
                  <a:cubicBezTo>
                    <a:pt x="14" y="34"/>
                    <a:pt x="14" y="37"/>
                    <a:pt x="13" y="36"/>
                  </a:cubicBezTo>
                  <a:cubicBezTo>
                    <a:pt x="13" y="34"/>
                    <a:pt x="13" y="34"/>
                    <a:pt x="13" y="34"/>
                  </a:cubicBezTo>
                  <a:cubicBezTo>
                    <a:pt x="13" y="32"/>
                    <a:pt x="14" y="35"/>
                    <a:pt x="15" y="33"/>
                  </a:cubicBezTo>
                  <a:cubicBezTo>
                    <a:pt x="14" y="32"/>
                    <a:pt x="13" y="33"/>
                    <a:pt x="13" y="33"/>
                  </a:cubicBezTo>
                  <a:cubicBezTo>
                    <a:pt x="14" y="32"/>
                    <a:pt x="14" y="32"/>
                    <a:pt x="14" y="32"/>
                  </a:cubicBezTo>
                  <a:cubicBezTo>
                    <a:pt x="13" y="32"/>
                    <a:pt x="14" y="28"/>
                    <a:pt x="12" y="30"/>
                  </a:cubicBezTo>
                  <a:cubicBezTo>
                    <a:pt x="12" y="31"/>
                    <a:pt x="12" y="31"/>
                    <a:pt x="12" y="32"/>
                  </a:cubicBezTo>
                  <a:cubicBezTo>
                    <a:pt x="10" y="32"/>
                    <a:pt x="9" y="33"/>
                    <a:pt x="9" y="32"/>
                  </a:cubicBezTo>
                  <a:cubicBezTo>
                    <a:pt x="10" y="31"/>
                    <a:pt x="7" y="31"/>
                    <a:pt x="9" y="30"/>
                  </a:cubicBezTo>
                  <a:cubicBezTo>
                    <a:pt x="9" y="31"/>
                    <a:pt x="11" y="32"/>
                    <a:pt x="12" y="30"/>
                  </a:cubicBezTo>
                  <a:cubicBezTo>
                    <a:pt x="12" y="28"/>
                    <a:pt x="13" y="31"/>
                    <a:pt x="14" y="29"/>
                  </a:cubicBezTo>
                  <a:cubicBezTo>
                    <a:pt x="13" y="28"/>
                    <a:pt x="14" y="26"/>
                    <a:pt x="14" y="25"/>
                  </a:cubicBezTo>
                  <a:cubicBezTo>
                    <a:pt x="14" y="24"/>
                    <a:pt x="14" y="25"/>
                    <a:pt x="13" y="25"/>
                  </a:cubicBezTo>
                  <a:cubicBezTo>
                    <a:pt x="13" y="27"/>
                    <a:pt x="13" y="27"/>
                    <a:pt x="12" y="28"/>
                  </a:cubicBezTo>
                  <a:cubicBezTo>
                    <a:pt x="12" y="27"/>
                    <a:pt x="10" y="28"/>
                    <a:pt x="9" y="29"/>
                  </a:cubicBezTo>
                  <a:cubicBezTo>
                    <a:pt x="9" y="28"/>
                    <a:pt x="10" y="26"/>
                    <a:pt x="10" y="27"/>
                  </a:cubicBezTo>
                  <a:cubicBezTo>
                    <a:pt x="9" y="26"/>
                    <a:pt x="8" y="25"/>
                    <a:pt x="7" y="24"/>
                  </a:cubicBezTo>
                  <a:cubicBezTo>
                    <a:pt x="6" y="27"/>
                    <a:pt x="5" y="24"/>
                    <a:pt x="5" y="26"/>
                  </a:cubicBezTo>
                  <a:cubicBezTo>
                    <a:pt x="5" y="27"/>
                    <a:pt x="5" y="29"/>
                    <a:pt x="4" y="29"/>
                  </a:cubicBezTo>
                  <a:cubicBezTo>
                    <a:pt x="3" y="29"/>
                    <a:pt x="4" y="28"/>
                    <a:pt x="4" y="28"/>
                  </a:cubicBezTo>
                  <a:cubicBezTo>
                    <a:pt x="3" y="29"/>
                    <a:pt x="5" y="26"/>
                    <a:pt x="3" y="27"/>
                  </a:cubicBezTo>
                  <a:cubicBezTo>
                    <a:pt x="5" y="27"/>
                    <a:pt x="5" y="25"/>
                    <a:pt x="6" y="23"/>
                  </a:cubicBezTo>
                  <a:cubicBezTo>
                    <a:pt x="5" y="24"/>
                    <a:pt x="7" y="22"/>
                    <a:pt x="7" y="22"/>
                  </a:cubicBezTo>
                  <a:cubicBezTo>
                    <a:pt x="5" y="22"/>
                    <a:pt x="4" y="22"/>
                    <a:pt x="3" y="21"/>
                  </a:cubicBezTo>
                  <a:cubicBezTo>
                    <a:pt x="3" y="19"/>
                    <a:pt x="1" y="18"/>
                    <a:pt x="0" y="17"/>
                  </a:cubicBezTo>
                  <a:cubicBezTo>
                    <a:pt x="1" y="16"/>
                    <a:pt x="3" y="16"/>
                    <a:pt x="3" y="15"/>
                  </a:cubicBezTo>
                  <a:cubicBezTo>
                    <a:pt x="3" y="14"/>
                    <a:pt x="1" y="16"/>
                    <a:pt x="1" y="15"/>
                  </a:cubicBezTo>
                  <a:cubicBezTo>
                    <a:pt x="2" y="15"/>
                    <a:pt x="2" y="15"/>
                    <a:pt x="2" y="15"/>
                  </a:cubicBezTo>
                  <a:cubicBezTo>
                    <a:pt x="1" y="15"/>
                    <a:pt x="3" y="13"/>
                    <a:pt x="0" y="13"/>
                  </a:cubicBezTo>
                  <a:cubicBezTo>
                    <a:pt x="2" y="13"/>
                    <a:pt x="2" y="13"/>
                    <a:pt x="2" y="13"/>
                  </a:cubicBezTo>
                  <a:cubicBezTo>
                    <a:pt x="3" y="12"/>
                    <a:pt x="2" y="12"/>
                    <a:pt x="2" y="12"/>
                  </a:cubicBezTo>
                  <a:cubicBezTo>
                    <a:pt x="2" y="12"/>
                    <a:pt x="3" y="12"/>
                    <a:pt x="4" y="12"/>
                  </a:cubicBezTo>
                  <a:cubicBezTo>
                    <a:pt x="5" y="11"/>
                    <a:pt x="3" y="11"/>
                    <a:pt x="3" y="10"/>
                  </a:cubicBezTo>
                  <a:cubicBezTo>
                    <a:pt x="2" y="11"/>
                    <a:pt x="2" y="11"/>
                    <a:pt x="2" y="11"/>
                  </a:cubicBezTo>
                  <a:cubicBezTo>
                    <a:pt x="1" y="9"/>
                    <a:pt x="2" y="9"/>
                    <a:pt x="2" y="8"/>
                  </a:cubicBezTo>
                  <a:cubicBezTo>
                    <a:pt x="3" y="8"/>
                    <a:pt x="3" y="8"/>
                    <a:pt x="3" y="8"/>
                  </a:cubicBezTo>
                  <a:cubicBezTo>
                    <a:pt x="3" y="7"/>
                    <a:pt x="3" y="7"/>
                    <a:pt x="3" y="7"/>
                  </a:cubicBezTo>
                  <a:cubicBezTo>
                    <a:pt x="4" y="8"/>
                    <a:pt x="5" y="7"/>
                    <a:pt x="4" y="7"/>
                  </a:cubicBezTo>
                  <a:cubicBezTo>
                    <a:pt x="7" y="9"/>
                    <a:pt x="7" y="9"/>
                    <a:pt x="7" y="9"/>
                  </a:cubicBezTo>
                  <a:cubicBezTo>
                    <a:pt x="6" y="9"/>
                    <a:pt x="5" y="8"/>
                    <a:pt x="4" y="8"/>
                  </a:cubicBezTo>
                  <a:cubicBezTo>
                    <a:pt x="3" y="8"/>
                    <a:pt x="3" y="9"/>
                    <a:pt x="4" y="9"/>
                  </a:cubicBezTo>
                  <a:cubicBezTo>
                    <a:pt x="4" y="9"/>
                    <a:pt x="4" y="9"/>
                    <a:pt x="4" y="9"/>
                  </a:cubicBezTo>
                  <a:cubicBezTo>
                    <a:pt x="6" y="9"/>
                    <a:pt x="5" y="9"/>
                    <a:pt x="6" y="10"/>
                  </a:cubicBezTo>
                  <a:cubicBezTo>
                    <a:pt x="6" y="9"/>
                    <a:pt x="7" y="9"/>
                    <a:pt x="6" y="9"/>
                  </a:cubicBezTo>
                  <a:cubicBezTo>
                    <a:pt x="7" y="10"/>
                    <a:pt x="7" y="10"/>
                    <a:pt x="7" y="10"/>
                  </a:cubicBezTo>
                  <a:cubicBezTo>
                    <a:pt x="7" y="10"/>
                    <a:pt x="6" y="10"/>
                    <a:pt x="6" y="10"/>
                  </a:cubicBezTo>
                  <a:cubicBezTo>
                    <a:pt x="7" y="10"/>
                    <a:pt x="8" y="11"/>
                    <a:pt x="8" y="11"/>
                  </a:cubicBezTo>
                  <a:cubicBezTo>
                    <a:pt x="6" y="12"/>
                    <a:pt x="9" y="12"/>
                    <a:pt x="8" y="13"/>
                  </a:cubicBezTo>
                  <a:cubicBezTo>
                    <a:pt x="7" y="13"/>
                    <a:pt x="5" y="13"/>
                    <a:pt x="5" y="12"/>
                  </a:cubicBezTo>
                  <a:cubicBezTo>
                    <a:pt x="4" y="13"/>
                    <a:pt x="5" y="13"/>
                    <a:pt x="4" y="14"/>
                  </a:cubicBezTo>
                  <a:cubicBezTo>
                    <a:pt x="5" y="14"/>
                    <a:pt x="7" y="13"/>
                    <a:pt x="8" y="13"/>
                  </a:cubicBezTo>
                  <a:cubicBezTo>
                    <a:pt x="7" y="14"/>
                    <a:pt x="7" y="14"/>
                    <a:pt x="7" y="14"/>
                  </a:cubicBezTo>
                  <a:cubicBezTo>
                    <a:pt x="8" y="14"/>
                    <a:pt x="9" y="13"/>
                    <a:pt x="9" y="14"/>
                  </a:cubicBezTo>
                  <a:cubicBezTo>
                    <a:pt x="9" y="15"/>
                    <a:pt x="10" y="16"/>
                    <a:pt x="10" y="16"/>
                  </a:cubicBezTo>
                  <a:cubicBezTo>
                    <a:pt x="10" y="17"/>
                    <a:pt x="10" y="17"/>
                    <a:pt x="10" y="17"/>
                  </a:cubicBezTo>
                  <a:cubicBezTo>
                    <a:pt x="12" y="16"/>
                    <a:pt x="11" y="18"/>
                    <a:pt x="13" y="17"/>
                  </a:cubicBezTo>
                  <a:cubicBezTo>
                    <a:pt x="13" y="18"/>
                    <a:pt x="15" y="17"/>
                    <a:pt x="15" y="19"/>
                  </a:cubicBezTo>
                  <a:cubicBezTo>
                    <a:pt x="17" y="19"/>
                    <a:pt x="19" y="19"/>
                    <a:pt x="21" y="20"/>
                  </a:cubicBezTo>
                  <a:cubicBezTo>
                    <a:pt x="20" y="21"/>
                    <a:pt x="20" y="21"/>
                    <a:pt x="20" y="21"/>
                  </a:cubicBezTo>
                  <a:cubicBezTo>
                    <a:pt x="21" y="20"/>
                    <a:pt x="20" y="22"/>
                    <a:pt x="21" y="22"/>
                  </a:cubicBezTo>
                  <a:cubicBezTo>
                    <a:pt x="21" y="21"/>
                    <a:pt x="22" y="21"/>
                    <a:pt x="22" y="20"/>
                  </a:cubicBezTo>
                  <a:cubicBezTo>
                    <a:pt x="23" y="21"/>
                    <a:pt x="24" y="20"/>
                    <a:pt x="25" y="19"/>
                  </a:cubicBezTo>
                  <a:cubicBezTo>
                    <a:pt x="25" y="20"/>
                    <a:pt x="25" y="20"/>
                    <a:pt x="25" y="20"/>
                  </a:cubicBezTo>
                  <a:cubicBezTo>
                    <a:pt x="26" y="18"/>
                    <a:pt x="27" y="20"/>
                    <a:pt x="28" y="20"/>
                  </a:cubicBezTo>
                  <a:cubicBezTo>
                    <a:pt x="28" y="21"/>
                    <a:pt x="29" y="22"/>
                    <a:pt x="29" y="22"/>
                  </a:cubicBezTo>
                  <a:cubicBezTo>
                    <a:pt x="30" y="20"/>
                    <a:pt x="30" y="20"/>
                    <a:pt x="31" y="19"/>
                  </a:cubicBezTo>
                  <a:cubicBezTo>
                    <a:pt x="32" y="19"/>
                    <a:pt x="33" y="19"/>
                    <a:pt x="33" y="20"/>
                  </a:cubicBezTo>
                  <a:cubicBezTo>
                    <a:pt x="36" y="18"/>
                    <a:pt x="38" y="19"/>
                    <a:pt x="41" y="17"/>
                  </a:cubicBezTo>
                  <a:cubicBezTo>
                    <a:pt x="41" y="19"/>
                    <a:pt x="41" y="19"/>
                    <a:pt x="41" y="19"/>
                  </a:cubicBezTo>
                  <a:cubicBezTo>
                    <a:pt x="43" y="15"/>
                    <a:pt x="46" y="18"/>
                    <a:pt x="48" y="16"/>
                  </a:cubicBezTo>
                  <a:cubicBezTo>
                    <a:pt x="48" y="18"/>
                    <a:pt x="48" y="18"/>
                    <a:pt x="48" y="18"/>
                  </a:cubicBezTo>
                  <a:cubicBezTo>
                    <a:pt x="49" y="19"/>
                    <a:pt x="50" y="17"/>
                    <a:pt x="49" y="15"/>
                  </a:cubicBezTo>
                  <a:cubicBezTo>
                    <a:pt x="50" y="16"/>
                    <a:pt x="50" y="14"/>
                    <a:pt x="51" y="16"/>
                  </a:cubicBezTo>
                  <a:cubicBezTo>
                    <a:pt x="52" y="16"/>
                    <a:pt x="52" y="14"/>
                    <a:pt x="52" y="14"/>
                  </a:cubicBezTo>
                  <a:cubicBezTo>
                    <a:pt x="53" y="14"/>
                    <a:pt x="54" y="14"/>
                    <a:pt x="54" y="13"/>
                  </a:cubicBezTo>
                  <a:cubicBezTo>
                    <a:pt x="54" y="13"/>
                    <a:pt x="54" y="13"/>
                    <a:pt x="54" y="13"/>
                  </a:cubicBezTo>
                  <a:cubicBezTo>
                    <a:pt x="54" y="14"/>
                    <a:pt x="55" y="15"/>
                    <a:pt x="55" y="15"/>
                  </a:cubicBezTo>
                  <a:cubicBezTo>
                    <a:pt x="55" y="14"/>
                    <a:pt x="57" y="15"/>
                    <a:pt x="55" y="12"/>
                  </a:cubicBezTo>
                  <a:cubicBezTo>
                    <a:pt x="56" y="13"/>
                    <a:pt x="56" y="10"/>
                    <a:pt x="58" y="12"/>
                  </a:cubicBezTo>
                  <a:cubicBezTo>
                    <a:pt x="57" y="11"/>
                    <a:pt x="57" y="11"/>
                    <a:pt x="57" y="10"/>
                  </a:cubicBezTo>
                  <a:cubicBezTo>
                    <a:pt x="57" y="11"/>
                    <a:pt x="58" y="10"/>
                    <a:pt x="58" y="11"/>
                  </a:cubicBezTo>
                  <a:cubicBezTo>
                    <a:pt x="59" y="11"/>
                    <a:pt x="58" y="11"/>
                    <a:pt x="59" y="11"/>
                  </a:cubicBezTo>
                  <a:cubicBezTo>
                    <a:pt x="59" y="11"/>
                    <a:pt x="59" y="11"/>
                    <a:pt x="59" y="11"/>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3" y="17"/>
                    <a:pt x="56" y="0"/>
                    <a:pt x="66" y="24"/>
                  </a:cubicBezTo>
                  <a:cubicBezTo>
                    <a:pt x="66" y="24"/>
                    <a:pt x="66" y="24"/>
                    <a:pt x="66" y="24"/>
                  </a:cubicBezTo>
                  <a:cubicBezTo>
                    <a:pt x="66" y="24"/>
                    <a:pt x="66" y="24"/>
                    <a:pt x="66" y="24"/>
                  </a:cubicBezTo>
                  <a:cubicBezTo>
                    <a:pt x="65" y="24"/>
                    <a:pt x="65" y="24"/>
                    <a:pt x="65" y="24"/>
                  </a:cubicBezTo>
                  <a:cubicBezTo>
                    <a:pt x="65" y="23"/>
                    <a:pt x="64" y="23"/>
                    <a:pt x="63" y="23"/>
                  </a:cubicBezTo>
                  <a:cubicBezTo>
                    <a:pt x="61" y="24"/>
                    <a:pt x="59" y="25"/>
                    <a:pt x="57" y="25"/>
                  </a:cubicBezTo>
                  <a:cubicBezTo>
                    <a:pt x="57" y="25"/>
                    <a:pt x="57" y="25"/>
                    <a:pt x="57" y="25"/>
                  </a:cubicBezTo>
                  <a:cubicBezTo>
                    <a:pt x="57" y="27"/>
                    <a:pt x="54" y="24"/>
                    <a:pt x="55" y="27"/>
                  </a:cubicBezTo>
                  <a:cubicBezTo>
                    <a:pt x="55" y="26"/>
                    <a:pt x="55" y="27"/>
                    <a:pt x="54" y="26"/>
                  </a:cubicBezTo>
                  <a:cubicBezTo>
                    <a:pt x="55" y="27"/>
                    <a:pt x="52" y="26"/>
                    <a:pt x="52" y="28"/>
                  </a:cubicBezTo>
                  <a:cubicBezTo>
                    <a:pt x="52" y="27"/>
                    <a:pt x="52" y="27"/>
                    <a:pt x="52" y="27"/>
                  </a:cubicBezTo>
                  <a:cubicBezTo>
                    <a:pt x="51" y="27"/>
                    <a:pt x="51" y="29"/>
                    <a:pt x="50" y="29"/>
                  </a:cubicBezTo>
                  <a:cubicBezTo>
                    <a:pt x="50" y="29"/>
                    <a:pt x="50" y="28"/>
                    <a:pt x="49" y="28"/>
                  </a:cubicBezTo>
                  <a:cubicBezTo>
                    <a:pt x="48" y="27"/>
                    <a:pt x="50" y="30"/>
                    <a:pt x="48" y="28"/>
                  </a:cubicBezTo>
                  <a:cubicBezTo>
                    <a:pt x="48" y="29"/>
                    <a:pt x="49" y="30"/>
                    <a:pt x="49" y="29"/>
                  </a:cubicBezTo>
                  <a:cubicBezTo>
                    <a:pt x="47" y="30"/>
                    <a:pt x="47" y="34"/>
                    <a:pt x="46" y="36"/>
                  </a:cubicBezTo>
                  <a:cubicBezTo>
                    <a:pt x="43" y="37"/>
                    <a:pt x="42" y="34"/>
                    <a:pt x="43" y="36"/>
                  </a:cubicBezTo>
                  <a:cubicBezTo>
                    <a:pt x="42" y="36"/>
                    <a:pt x="44" y="37"/>
                    <a:pt x="43" y="36"/>
                  </a:cubicBezTo>
                  <a:cubicBezTo>
                    <a:pt x="43" y="37"/>
                    <a:pt x="40" y="36"/>
                    <a:pt x="41" y="37"/>
                  </a:cubicBezTo>
                  <a:cubicBezTo>
                    <a:pt x="42" y="37"/>
                    <a:pt x="42" y="37"/>
                    <a:pt x="43" y="38"/>
                  </a:cubicBezTo>
                  <a:cubicBezTo>
                    <a:pt x="41" y="39"/>
                    <a:pt x="39" y="38"/>
                    <a:pt x="40" y="40"/>
                  </a:cubicBezTo>
                  <a:cubicBezTo>
                    <a:pt x="39" y="39"/>
                    <a:pt x="39" y="39"/>
                    <a:pt x="39" y="39"/>
                  </a:cubicBezTo>
                  <a:cubicBezTo>
                    <a:pt x="41" y="41"/>
                    <a:pt x="39" y="42"/>
                    <a:pt x="42" y="44"/>
                  </a:cubicBezTo>
                  <a:cubicBezTo>
                    <a:pt x="40" y="50"/>
                    <a:pt x="40" y="56"/>
                    <a:pt x="38" y="62"/>
                  </a:cubicBezTo>
                  <a:cubicBezTo>
                    <a:pt x="36" y="68"/>
                    <a:pt x="36" y="74"/>
                    <a:pt x="34" y="80"/>
                  </a:cubicBezTo>
                  <a:cubicBezTo>
                    <a:pt x="31" y="81"/>
                    <a:pt x="31" y="82"/>
                    <a:pt x="32" y="83"/>
                  </a:cubicBezTo>
                  <a:cubicBezTo>
                    <a:pt x="31" y="83"/>
                    <a:pt x="31" y="83"/>
                    <a:pt x="31" y="83"/>
                  </a:cubicBezTo>
                  <a:cubicBezTo>
                    <a:pt x="33" y="84"/>
                    <a:pt x="31" y="84"/>
                    <a:pt x="33" y="85"/>
                  </a:cubicBezTo>
                  <a:cubicBezTo>
                    <a:pt x="32" y="87"/>
                    <a:pt x="32" y="89"/>
                    <a:pt x="32" y="92"/>
                  </a:cubicBezTo>
                  <a:cubicBezTo>
                    <a:pt x="32" y="91"/>
                    <a:pt x="30" y="91"/>
                    <a:pt x="31" y="92"/>
                  </a:cubicBezTo>
                  <a:cubicBezTo>
                    <a:pt x="32" y="92"/>
                    <a:pt x="32" y="92"/>
                    <a:pt x="32" y="92"/>
                  </a:cubicBezTo>
                  <a:cubicBezTo>
                    <a:pt x="31" y="92"/>
                    <a:pt x="31" y="92"/>
                    <a:pt x="31" y="92"/>
                  </a:cubicBezTo>
                  <a:cubicBezTo>
                    <a:pt x="31" y="93"/>
                    <a:pt x="32" y="93"/>
                    <a:pt x="33" y="93"/>
                  </a:cubicBezTo>
                  <a:cubicBezTo>
                    <a:pt x="34" y="99"/>
                    <a:pt x="30" y="105"/>
                    <a:pt x="30" y="111"/>
                  </a:cubicBezTo>
                  <a:cubicBezTo>
                    <a:pt x="29" y="112"/>
                    <a:pt x="30" y="115"/>
                    <a:pt x="30" y="116"/>
                  </a:cubicBezTo>
                  <a:cubicBezTo>
                    <a:pt x="27" y="121"/>
                    <a:pt x="25" y="125"/>
                    <a:pt x="27" y="130"/>
                  </a:cubicBezTo>
                  <a:cubicBezTo>
                    <a:pt x="27" y="130"/>
                    <a:pt x="21" y="129"/>
                    <a:pt x="20" y="127"/>
                  </a:cubicBezTo>
                  <a:close/>
                </a:path>
              </a:pathLst>
            </a:custGeom>
            <a:solidFill>
              <a:schemeClr val="accent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31"/>
            <p:cNvSpPr/>
            <p:nvPr/>
          </p:nvSpPr>
          <p:spPr bwMode="auto">
            <a:xfrm>
              <a:off x="9253538" y="2632076"/>
              <a:ext cx="11112" cy="0"/>
            </a:xfrm>
            <a:custGeom>
              <a:gdLst>
                <a:gd fmla="*/ 3 w 3" name="T0"/>
                <a:gd fmla="*/ 0 w 3" name="T1"/>
                <a:gd fmla="*/ 3 w 3" name="T2"/>
              </a:gdLst>
              <a:cxnLst>
                <a:cxn ang="0">
                  <a:pos x="T0" y="0"/>
                </a:cxn>
                <a:cxn ang="0">
                  <a:pos x="T1" y="0"/>
                </a:cxn>
                <a:cxn ang="0">
                  <a:pos x="T2" y="0"/>
                </a:cxn>
              </a:cxnLst>
              <a:rect b="b" l="0" r="r" t="0"/>
              <a:pathLst>
                <a:path w="3">
                  <a:moveTo>
                    <a:pt x="3" y="0"/>
                  </a:moveTo>
                  <a:cubicBezTo>
                    <a:pt x="2" y="0"/>
                    <a:pt x="2" y="0"/>
                    <a:pt x="0" y="0"/>
                  </a:cubicBez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32"/>
            <p:cNvSpPr/>
            <p:nvPr/>
          </p:nvSpPr>
          <p:spPr bwMode="auto">
            <a:xfrm>
              <a:off x="9245600" y="2698751"/>
              <a:ext cx="4762" cy="4763"/>
            </a:xfrm>
            <a:custGeom>
              <a:gdLst>
                <a:gd fmla="*/ 1 w 1" name="T0"/>
                <a:gd fmla="*/ 0 h 1" name="T1"/>
                <a:gd fmla="*/ 1 w 1" name="T2"/>
                <a:gd fmla="*/ 1 h 1" name="T3"/>
                <a:gd fmla="*/ 0 w 1" name="T4"/>
                <a:gd fmla="*/ 0 h 1" name="T5"/>
                <a:gd fmla="*/ 1 w 1" name="T6"/>
                <a:gd fmla="*/ 0 h 1" name="T7"/>
              </a:gdLst>
              <a:cxnLst>
                <a:cxn ang="0">
                  <a:pos x="T0" y="T1"/>
                </a:cxn>
                <a:cxn ang="0">
                  <a:pos x="T2" y="T3"/>
                </a:cxn>
                <a:cxn ang="0">
                  <a:pos x="T4" y="T5"/>
                </a:cxn>
                <a:cxn ang="0">
                  <a:pos x="T6" y="T7"/>
                </a:cxn>
              </a:cxnLst>
              <a:rect b="b" l="0" r="r" t="0"/>
              <a:pathLst>
                <a:path h="1" w="1">
                  <a:moveTo>
                    <a:pt x="1" y="0"/>
                  </a:moveTo>
                  <a:cubicBezTo>
                    <a:pt x="1" y="0"/>
                    <a:pt x="1" y="0"/>
                    <a:pt x="1" y="1"/>
                  </a:cubicBezTo>
                  <a:cubicBezTo>
                    <a:pt x="1" y="0"/>
                    <a:pt x="0" y="1"/>
                    <a:pt x="0" y="0"/>
                  </a:cubicBezTo>
                  <a:cubicBezTo>
                    <a:pt x="0" y="0"/>
                    <a:pt x="1"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33"/>
            <p:cNvSpPr/>
            <p:nvPr/>
          </p:nvSpPr>
          <p:spPr bwMode="auto">
            <a:xfrm>
              <a:off x="9258300" y="2709863"/>
              <a:ext cx="6350" cy="4763"/>
            </a:xfrm>
            <a:custGeom>
              <a:gdLst>
                <a:gd fmla="*/ 2 w 2" name="T0"/>
                <a:gd fmla="*/ 0 h 1" name="T1"/>
                <a:gd fmla="*/ 0 w 2" name="T2"/>
                <a:gd fmla="*/ 1 h 1" name="T3"/>
                <a:gd fmla="*/ 2 w 2" name="T4"/>
                <a:gd fmla="*/ 0 h 1" name="T5"/>
              </a:gdLst>
              <a:cxnLst>
                <a:cxn ang="0">
                  <a:pos x="T0" y="T1"/>
                </a:cxn>
                <a:cxn ang="0">
                  <a:pos x="T2" y="T3"/>
                </a:cxn>
                <a:cxn ang="0">
                  <a:pos x="T4" y="T5"/>
                </a:cxn>
              </a:cxnLst>
              <a:rect b="b" l="0" r="r" t="0"/>
              <a:pathLst>
                <a:path h="1" w="2">
                  <a:moveTo>
                    <a:pt x="2" y="0"/>
                  </a:moveTo>
                  <a:cubicBezTo>
                    <a:pt x="2" y="1"/>
                    <a:pt x="0" y="1"/>
                    <a:pt x="0" y="1"/>
                  </a:cubicBez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34"/>
            <p:cNvSpPr/>
            <p:nvPr/>
          </p:nvSpPr>
          <p:spPr bwMode="auto">
            <a:xfrm>
              <a:off x="9272588" y="2733676"/>
              <a:ext cx="3175" cy="3175"/>
            </a:xfrm>
            <a:custGeom>
              <a:gdLst>
                <a:gd fmla="*/ 1 w 1" name="T0"/>
                <a:gd fmla="*/ 0 h 1" name="T1"/>
                <a:gd fmla="*/ 0 w 1" name="T2"/>
                <a:gd fmla="*/ 0 h 1" name="T3"/>
                <a:gd fmla="*/ 1 w 1" name="T4"/>
                <a:gd fmla="*/ 0 h 1" name="T5"/>
              </a:gdLst>
              <a:cxnLst>
                <a:cxn ang="0">
                  <a:pos x="T0" y="T1"/>
                </a:cxn>
                <a:cxn ang="0">
                  <a:pos x="T2" y="T3"/>
                </a:cxn>
                <a:cxn ang="0">
                  <a:pos x="T4" y="T5"/>
                </a:cxn>
              </a:cxnLst>
              <a:rect b="b" l="0" r="r" t="0"/>
              <a:pathLst>
                <a:path h="1" w="1">
                  <a:moveTo>
                    <a:pt x="1" y="0"/>
                  </a:moveTo>
                  <a:cubicBezTo>
                    <a:pt x="1" y="0"/>
                    <a:pt x="1" y="1"/>
                    <a:pt x="0" y="0"/>
                  </a:cubicBez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35"/>
            <p:cNvSpPr/>
            <p:nvPr/>
          </p:nvSpPr>
          <p:spPr bwMode="auto">
            <a:xfrm>
              <a:off x="9275763" y="2725738"/>
              <a:ext cx="7937" cy="3175"/>
            </a:xfrm>
            <a:custGeom>
              <a:gdLst>
                <a:gd fmla="*/ 1 w 2" name="T0"/>
                <a:gd fmla="*/ 0 h 1" name="T1"/>
                <a:gd fmla="*/ 1 w 2" name="T2"/>
                <a:gd fmla="*/ 1 h 1" name="T3"/>
                <a:gd fmla="*/ 1 w 2" name="T4"/>
                <a:gd fmla="*/ 0 h 1" name="T5"/>
              </a:gdLst>
              <a:cxnLst>
                <a:cxn ang="0">
                  <a:pos x="T0" y="T1"/>
                </a:cxn>
                <a:cxn ang="0">
                  <a:pos x="T2" y="T3"/>
                </a:cxn>
                <a:cxn ang="0">
                  <a:pos x="T4" y="T5"/>
                </a:cxn>
              </a:cxnLst>
              <a:rect b="b" l="0" r="r" t="0"/>
              <a:pathLst>
                <a:path h="1" w="2">
                  <a:moveTo>
                    <a:pt x="1" y="0"/>
                  </a:moveTo>
                  <a:cubicBezTo>
                    <a:pt x="1" y="0"/>
                    <a:pt x="1" y="0"/>
                    <a:pt x="1" y="1"/>
                  </a:cubicBezTo>
                  <a:cubicBezTo>
                    <a:pt x="2" y="0"/>
                    <a:pt x="0" y="1"/>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36"/>
            <p:cNvSpPr/>
            <p:nvPr/>
          </p:nvSpPr>
          <p:spPr bwMode="auto">
            <a:xfrm>
              <a:off x="9310688" y="2740026"/>
              <a:ext cx="6350" cy="7938"/>
            </a:xfrm>
            <a:custGeom>
              <a:gdLst>
                <a:gd fmla="*/ 1 w 2" name="T0"/>
                <a:gd fmla="*/ 1 h 2" name="T1"/>
                <a:gd fmla="*/ 2 w 2" name="T2"/>
                <a:gd fmla="*/ 1 h 2" name="T3"/>
                <a:gd fmla="*/ 1 w 2" name="T4"/>
                <a:gd fmla="*/ 1 h 2" name="T5"/>
              </a:gdLst>
              <a:cxnLst>
                <a:cxn ang="0">
                  <a:pos x="T0" y="T1"/>
                </a:cxn>
                <a:cxn ang="0">
                  <a:pos x="T2" y="T3"/>
                </a:cxn>
                <a:cxn ang="0">
                  <a:pos x="T4" y="T5"/>
                </a:cxn>
              </a:cxnLst>
              <a:rect b="b" l="0" r="r" t="0"/>
              <a:pathLst>
                <a:path h="2" w="2">
                  <a:moveTo>
                    <a:pt x="1" y="1"/>
                  </a:moveTo>
                  <a:cubicBezTo>
                    <a:pt x="1" y="1"/>
                    <a:pt x="2" y="0"/>
                    <a:pt x="2" y="1"/>
                  </a:cubicBezTo>
                  <a:cubicBezTo>
                    <a:pt x="1" y="0"/>
                    <a:pt x="0" y="2"/>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37"/>
            <p:cNvSpPr/>
            <p:nvPr/>
          </p:nvSpPr>
          <p:spPr bwMode="auto">
            <a:xfrm>
              <a:off x="9329738" y="2740026"/>
              <a:ext cx="3175" cy="4763"/>
            </a:xfrm>
            <a:custGeom>
              <a:gdLst>
                <a:gd fmla="*/ 0 w 1" name="T0"/>
                <a:gd fmla="*/ 0 h 1" name="T1"/>
                <a:gd fmla="*/ 0 w 1" name="T2"/>
                <a:gd fmla="*/ 0 h 1" name="T3"/>
                <a:gd fmla="*/ 0 w 1" name="T4"/>
                <a:gd fmla="*/ 1 h 1" name="T5"/>
                <a:gd fmla="*/ 0 w 1" name="T6"/>
                <a:gd fmla="*/ 0 h 1" name="T7"/>
              </a:gdLst>
              <a:cxnLst>
                <a:cxn ang="0">
                  <a:pos x="T0" y="T1"/>
                </a:cxn>
                <a:cxn ang="0">
                  <a:pos x="T2" y="T3"/>
                </a:cxn>
                <a:cxn ang="0">
                  <a:pos x="T4" y="T5"/>
                </a:cxn>
                <a:cxn ang="0">
                  <a:pos x="T6" y="T7"/>
                </a:cxn>
              </a:cxnLst>
              <a:rect b="b" l="0" r="r" t="0"/>
              <a:pathLst>
                <a:path h="1" w="1">
                  <a:moveTo>
                    <a:pt x="0" y="0"/>
                  </a:moveTo>
                  <a:cubicBezTo>
                    <a:pt x="0" y="0"/>
                    <a:pt x="0" y="0"/>
                    <a:pt x="0" y="0"/>
                  </a:cubicBezTo>
                  <a:cubicBezTo>
                    <a:pt x="1" y="0"/>
                    <a:pt x="0" y="1"/>
                    <a:pt x="0" y="1"/>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38"/>
            <p:cNvSpPr/>
            <p:nvPr/>
          </p:nvSpPr>
          <p:spPr bwMode="auto">
            <a:xfrm>
              <a:off x="9401175" y="2654301"/>
              <a:ext cx="3175" cy="3175"/>
            </a:xfrm>
            <a:custGeom>
              <a:gdLst>
                <a:gd fmla="*/ 0 w 2" name="T0"/>
                <a:gd fmla="*/ 0 h 2" name="T1"/>
                <a:gd fmla="*/ 0 w 2" name="T2"/>
                <a:gd fmla="*/ 0 h 2" name="T3"/>
                <a:gd fmla="*/ 2 w 2" name="T4"/>
                <a:gd fmla="*/ 2 h 2" name="T5"/>
                <a:gd fmla="*/ 0 w 2" name="T6"/>
                <a:gd fmla="*/ 0 h 2" name="T7"/>
              </a:gdLst>
              <a:cxnLst>
                <a:cxn ang="0">
                  <a:pos x="T0" y="T1"/>
                </a:cxn>
                <a:cxn ang="0">
                  <a:pos x="T2" y="T3"/>
                </a:cxn>
                <a:cxn ang="0">
                  <a:pos x="T4" y="T5"/>
                </a:cxn>
                <a:cxn ang="0">
                  <a:pos x="T6" y="T7"/>
                </a:cxn>
              </a:cxnLst>
              <a:rect b="b" l="0" r="r" t="0"/>
              <a:pathLst>
                <a:path h="2" w="2">
                  <a:moveTo>
                    <a:pt x="0" y="0"/>
                  </a:moveTo>
                  <a:lnTo>
                    <a:pt x="0" y="0"/>
                  </a:lnTo>
                  <a:lnTo>
                    <a:pt x="2" y="2"/>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39"/>
            <p:cNvSpPr/>
            <p:nvPr/>
          </p:nvSpPr>
          <p:spPr bwMode="auto">
            <a:xfrm>
              <a:off x="9324975" y="2752726"/>
              <a:ext cx="7937" cy="3175"/>
            </a:xfrm>
            <a:custGeom>
              <a:gdLst>
                <a:gd fmla="*/ 1 w 2" name="T0"/>
                <a:gd fmla="*/ 1 h 1" name="T1"/>
                <a:gd fmla="*/ 0 w 2" name="T2"/>
                <a:gd fmla="*/ 1 h 1" name="T3"/>
                <a:gd fmla="*/ 1 w 2" name="T4"/>
                <a:gd fmla="*/ 1 h 1" name="T5"/>
              </a:gdLst>
              <a:cxnLst>
                <a:cxn ang="0">
                  <a:pos x="T0" y="T1"/>
                </a:cxn>
                <a:cxn ang="0">
                  <a:pos x="T2" y="T3"/>
                </a:cxn>
                <a:cxn ang="0">
                  <a:pos x="T4" y="T5"/>
                </a:cxn>
              </a:cxnLst>
              <a:rect b="b" l="0" r="r" t="0"/>
              <a:pathLst>
                <a:path h="1" w="2">
                  <a:moveTo>
                    <a:pt x="1" y="1"/>
                  </a:moveTo>
                  <a:cubicBezTo>
                    <a:pt x="2" y="1"/>
                    <a:pt x="0" y="1"/>
                    <a:pt x="0" y="1"/>
                  </a:cubicBezTo>
                  <a:cubicBezTo>
                    <a:pt x="0" y="0"/>
                    <a:pt x="1"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40"/>
            <p:cNvSpPr/>
            <p:nvPr/>
          </p:nvSpPr>
          <p:spPr bwMode="auto">
            <a:xfrm>
              <a:off x="9324975" y="2816226"/>
              <a:ext cx="7937" cy="3175"/>
            </a:xfrm>
            <a:custGeom>
              <a:gdLst>
                <a:gd fmla="*/ 0 w 5" name="T0"/>
                <a:gd fmla="*/ 0 h 2" name="T1"/>
                <a:gd fmla="*/ 0 w 5" name="T2"/>
                <a:gd fmla="*/ 0 h 2" name="T3"/>
                <a:gd fmla="*/ 5 w 5" name="T4"/>
                <a:gd fmla="*/ 2 h 2" name="T5"/>
                <a:gd fmla="*/ 0 w 5" name="T6"/>
                <a:gd fmla="*/ 0 h 2" name="T7"/>
              </a:gdLst>
              <a:cxnLst>
                <a:cxn ang="0">
                  <a:pos x="T0" y="T1"/>
                </a:cxn>
                <a:cxn ang="0">
                  <a:pos x="T2" y="T3"/>
                </a:cxn>
                <a:cxn ang="0">
                  <a:pos x="T4" y="T5"/>
                </a:cxn>
                <a:cxn ang="0">
                  <a:pos x="T6" y="T7"/>
                </a:cxn>
              </a:cxnLst>
              <a:rect b="b" l="0" r="r" t="0"/>
              <a:pathLst>
                <a:path h="2" w="5">
                  <a:moveTo>
                    <a:pt x="0" y="0"/>
                  </a:moveTo>
                  <a:lnTo>
                    <a:pt x="0" y="0"/>
                  </a:lnTo>
                  <a:lnTo>
                    <a:pt x="5" y="2"/>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41"/>
            <p:cNvSpPr/>
            <p:nvPr/>
          </p:nvSpPr>
          <p:spPr bwMode="auto">
            <a:xfrm flipH="1">
              <a:off x="8912225" y="2943226"/>
              <a:ext cx="0" cy="7938"/>
            </a:xfrm>
            <a:custGeom>
              <a:gdLst>
                <a:gd fmla="*/ 2 h 2" name="T0"/>
                <a:gd fmla="*/ 1 h 2" name="T1"/>
                <a:gd fmla="*/ 2 h 2" name="T2"/>
              </a:gdLst>
              <a:cxnLst>
                <a:cxn ang="0">
                  <a:pos x="0" y="T0"/>
                </a:cxn>
                <a:cxn ang="0">
                  <a:pos x="0" y="T1"/>
                </a:cxn>
                <a:cxn ang="0">
                  <a:pos x="0" y="T2"/>
                </a:cxn>
              </a:cxnLst>
              <a:rect b="b" l="0" r="r" t="0"/>
              <a:pathLst>
                <a:path h="2">
                  <a:moveTo>
                    <a:pt x="0" y="2"/>
                  </a:moveTo>
                  <a:cubicBezTo>
                    <a:pt x="0" y="1"/>
                    <a:pt x="0" y="0"/>
                    <a:pt x="0" y="1"/>
                  </a:cubicBezTo>
                  <a:cubicBezTo>
                    <a:pt x="0" y="2"/>
                    <a:pt x="0" y="2"/>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42"/>
            <p:cNvSpPr/>
            <p:nvPr/>
          </p:nvSpPr>
          <p:spPr bwMode="auto">
            <a:xfrm>
              <a:off x="8569325" y="2898776"/>
              <a:ext cx="338137" cy="146050"/>
            </a:xfrm>
            <a:custGeom>
              <a:gdLst>
                <a:gd fmla="*/ 9 w 90" name="T0"/>
                <a:gd fmla="*/ 27 h 39" name="T1"/>
                <a:gd fmla="*/ 12 w 90" name="T2"/>
                <a:gd fmla="*/ 26 h 39" name="T3"/>
                <a:gd fmla="*/ 17 w 90" name="T4"/>
                <a:gd fmla="*/ 21 h 39" name="T5"/>
                <a:gd fmla="*/ 19 w 90" name="T6"/>
                <a:gd fmla="*/ 21 h 39" name="T7"/>
                <a:gd fmla="*/ 25 w 90" name="T8"/>
                <a:gd fmla="*/ 21 h 39" name="T9"/>
                <a:gd fmla="*/ 27 w 90" name="T10"/>
                <a:gd fmla="*/ 21 h 39" name="T11"/>
                <a:gd fmla="*/ 30 w 90" name="T12"/>
                <a:gd fmla="*/ 19 h 39" name="T13"/>
                <a:gd fmla="*/ 33 w 90" name="T14"/>
                <a:gd fmla="*/ 19 h 39" name="T15"/>
                <a:gd fmla="*/ 35 w 90" name="T16"/>
                <a:gd fmla="*/ 20 h 39" name="T17"/>
                <a:gd fmla="*/ 36 w 90" name="T18"/>
                <a:gd fmla="*/ 18 h 39" name="T19"/>
                <a:gd fmla="*/ 38 w 90" name="T20"/>
                <a:gd fmla="*/ 15 h 39" name="T21"/>
                <a:gd fmla="*/ 40 w 90" name="T22"/>
                <a:gd fmla="*/ 15 h 39" name="T23"/>
                <a:gd fmla="*/ 42 w 90" name="T24"/>
                <a:gd fmla="*/ 13 h 39" name="T25"/>
                <a:gd fmla="*/ 44 w 90" name="T26"/>
                <a:gd fmla="*/ 14 h 39" name="T27"/>
                <a:gd fmla="*/ 47 w 90" name="T28"/>
                <a:gd fmla="*/ 13 h 39" name="T29"/>
                <a:gd fmla="*/ 50 w 90" name="T30"/>
                <a:gd fmla="*/ 14 h 39" name="T31"/>
                <a:gd fmla="*/ 52 w 90" name="T32"/>
                <a:gd fmla="*/ 12 h 39" name="T33"/>
                <a:gd fmla="*/ 53 w 90" name="T34"/>
                <a:gd fmla="*/ 13 h 39" name="T35"/>
                <a:gd fmla="*/ 54 w 90" name="T36"/>
                <a:gd fmla="*/ 11 h 39" name="T37"/>
                <a:gd fmla="*/ 55 w 90" name="T38"/>
                <a:gd fmla="*/ 11 h 39" name="T39"/>
                <a:gd fmla="*/ 56 w 90" name="T40"/>
                <a:gd fmla="*/ 10 h 39" name="T41"/>
                <a:gd fmla="*/ 60 w 90" name="T42"/>
                <a:gd fmla="*/ 9 h 39" name="T43"/>
                <a:gd fmla="*/ 62 w 90" name="T44"/>
                <a:gd fmla="*/ 9 h 39" name="T45"/>
                <a:gd fmla="*/ 64 w 90" name="T46"/>
                <a:gd fmla="*/ 8 h 39" name="T47"/>
                <a:gd fmla="*/ 68 w 90" name="T48"/>
                <a:gd fmla="*/ 8 h 39" name="T49"/>
                <a:gd fmla="*/ 69 w 90" name="T50"/>
                <a:gd fmla="*/ 12 h 39" name="T51"/>
                <a:gd fmla="*/ 70 w 90" name="T52"/>
                <a:gd fmla="*/ 8 h 39" name="T53"/>
                <a:gd fmla="*/ 70 w 90" name="T54"/>
                <a:gd fmla="*/ 3 h 39" name="T55"/>
                <a:gd fmla="*/ 72 w 90" name="T56"/>
                <a:gd fmla="*/ 4 h 39" name="T57"/>
                <a:gd fmla="*/ 72 w 90" name="T58"/>
                <a:gd fmla="*/ 2 h 39" name="T59"/>
                <a:gd fmla="*/ 73 w 90" name="T60"/>
                <a:gd fmla="*/ 3 h 39" name="T61"/>
                <a:gd fmla="*/ 75 w 90" name="T62"/>
                <a:gd fmla="*/ 7 h 39" name="T63"/>
                <a:gd fmla="*/ 76 w 90" name="T64"/>
                <a:gd fmla="*/ 3 h 39" name="T65"/>
                <a:gd fmla="*/ 77 w 90" name="T66"/>
                <a:gd fmla="*/ 5 h 39" name="T67"/>
                <a:gd fmla="*/ 78 w 90" name="T68"/>
                <a:gd fmla="*/ 2 h 39" name="T69"/>
                <a:gd fmla="*/ 79 w 90" name="T70"/>
                <a:gd fmla="*/ 2 h 39" name="T71"/>
                <a:gd fmla="*/ 80 w 90" name="T72"/>
                <a:gd fmla="*/ 7 h 39" name="T73"/>
                <a:gd fmla="*/ 81 w 90" name="T74"/>
                <a:gd fmla="*/ 3 h 39" name="T75"/>
                <a:gd fmla="*/ 86 w 90" name="T76"/>
                <a:gd fmla="*/ 10 h 39" name="T77"/>
                <a:gd fmla="*/ 87 w 90" name="T78"/>
                <a:gd fmla="*/ 11 h 39" name="T79"/>
                <a:gd fmla="*/ 89 w 90" name="T80"/>
                <a:gd fmla="*/ 10 h 39" name="T81"/>
                <a:gd fmla="*/ 89 w 90" name="T82"/>
                <a:gd fmla="*/ 13 h 39" name="T83"/>
                <a:gd fmla="*/ 87 w 90" name="T84"/>
                <a:gd fmla="*/ 11 h 39" name="T85"/>
                <a:gd fmla="*/ 84 w 90" name="T86"/>
                <a:gd fmla="*/ 17 h 39" name="T87"/>
                <a:gd fmla="*/ 78 w 90" name="T88"/>
                <a:gd fmla="*/ 20 h 39" name="T89"/>
                <a:gd fmla="*/ 71 w 90" name="T90"/>
                <a:gd fmla="*/ 23 h 39" name="T91"/>
                <a:gd fmla="*/ 66 w 90" name="T92"/>
                <a:gd fmla="*/ 25 h 39" name="T93"/>
                <a:gd fmla="*/ 62 w 90" name="T94"/>
                <a:gd fmla="*/ 27 h 39" name="T95"/>
                <a:gd fmla="*/ 53 w 90" name="T96"/>
                <a:gd fmla="*/ 28 h 39" name="T97"/>
                <a:gd fmla="*/ 48 w 90" name="T98"/>
                <a:gd fmla="*/ 27 h 39" name="T99"/>
                <a:gd fmla="*/ 41 w 90" name="T100"/>
                <a:gd fmla="*/ 27 h 39" name="T101"/>
                <a:gd fmla="*/ 22 w 90" name="T102"/>
                <a:gd fmla="*/ 35 h 39" name="T103"/>
                <a:gd fmla="*/ 17 w 90" name="T104"/>
                <a:gd fmla="*/ 35 h 39" name="T105"/>
                <a:gd fmla="*/ 0 w 90" name="T106"/>
                <a:gd fmla="*/ 28 h 3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9" w="90">
                  <a:moveTo>
                    <a:pt x="0" y="28"/>
                  </a:moveTo>
                  <a:cubicBezTo>
                    <a:pt x="1" y="24"/>
                    <a:pt x="3" y="28"/>
                    <a:pt x="4" y="25"/>
                  </a:cubicBezTo>
                  <a:cubicBezTo>
                    <a:pt x="4" y="25"/>
                    <a:pt x="4" y="27"/>
                    <a:pt x="4" y="27"/>
                  </a:cubicBezTo>
                  <a:cubicBezTo>
                    <a:pt x="5" y="23"/>
                    <a:pt x="7" y="25"/>
                    <a:pt x="9" y="28"/>
                  </a:cubicBezTo>
                  <a:cubicBezTo>
                    <a:pt x="9" y="28"/>
                    <a:pt x="9" y="28"/>
                    <a:pt x="9" y="28"/>
                  </a:cubicBezTo>
                  <a:cubicBezTo>
                    <a:pt x="9" y="29"/>
                    <a:pt x="9" y="26"/>
                    <a:pt x="9" y="27"/>
                  </a:cubicBezTo>
                  <a:cubicBezTo>
                    <a:pt x="9" y="27"/>
                    <a:pt x="9" y="27"/>
                    <a:pt x="10" y="28"/>
                  </a:cubicBezTo>
                  <a:cubicBezTo>
                    <a:pt x="9" y="26"/>
                    <a:pt x="10" y="27"/>
                    <a:pt x="10" y="26"/>
                  </a:cubicBezTo>
                  <a:cubicBezTo>
                    <a:pt x="10" y="27"/>
                    <a:pt x="10" y="28"/>
                    <a:pt x="10" y="28"/>
                  </a:cubicBezTo>
                  <a:cubicBezTo>
                    <a:pt x="10" y="27"/>
                    <a:pt x="10" y="27"/>
                    <a:pt x="10" y="27"/>
                  </a:cubicBezTo>
                  <a:cubicBezTo>
                    <a:pt x="10" y="23"/>
                    <a:pt x="12" y="27"/>
                    <a:pt x="12" y="25"/>
                  </a:cubicBezTo>
                  <a:cubicBezTo>
                    <a:pt x="12" y="26"/>
                    <a:pt x="12" y="26"/>
                    <a:pt x="12" y="26"/>
                  </a:cubicBezTo>
                  <a:cubicBezTo>
                    <a:pt x="13" y="23"/>
                    <a:pt x="14" y="24"/>
                    <a:pt x="15" y="23"/>
                  </a:cubicBezTo>
                  <a:cubicBezTo>
                    <a:pt x="15" y="25"/>
                    <a:pt x="15" y="25"/>
                    <a:pt x="15" y="25"/>
                  </a:cubicBezTo>
                  <a:cubicBezTo>
                    <a:pt x="15" y="23"/>
                    <a:pt x="15" y="23"/>
                    <a:pt x="16" y="22"/>
                  </a:cubicBezTo>
                  <a:cubicBezTo>
                    <a:pt x="16" y="24"/>
                    <a:pt x="16" y="21"/>
                    <a:pt x="16" y="22"/>
                  </a:cubicBezTo>
                  <a:cubicBezTo>
                    <a:pt x="17" y="22"/>
                    <a:pt x="17" y="22"/>
                    <a:pt x="17" y="22"/>
                  </a:cubicBezTo>
                  <a:cubicBezTo>
                    <a:pt x="17" y="20"/>
                    <a:pt x="17" y="23"/>
                    <a:pt x="17" y="21"/>
                  </a:cubicBezTo>
                  <a:cubicBezTo>
                    <a:pt x="17" y="22"/>
                    <a:pt x="17" y="22"/>
                    <a:pt x="17" y="22"/>
                  </a:cubicBezTo>
                  <a:cubicBezTo>
                    <a:pt x="17" y="20"/>
                    <a:pt x="18" y="23"/>
                    <a:pt x="18" y="22"/>
                  </a:cubicBezTo>
                  <a:cubicBezTo>
                    <a:pt x="18" y="21"/>
                    <a:pt x="18" y="21"/>
                    <a:pt x="18" y="21"/>
                  </a:cubicBezTo>
                  <a:cubicBezTo>
                    <a:pt x="18" y="21"/>
                    <a:pt x="18" y="22"/>
                    <a:pt x="18" y="22"/>
                  </a:cubicBezTo>
                  <a:cubicBezTo>
                    <a:pt x="18" y="22"/>
                    <a:pt x="18" y="22"/>
                    <a:pt x="18" y="22"/>
                  </a:cubicBezTo>
                  <a:cubicBezTo>
                    <a:pt x="19" y="21"/>
                    <a:pt x="19" y="23"/>
                    <a:pt x="19" y="21"/>
                  </a:cubicBezTo>
                  <a:cubicBezTo>
                    <a:pt x="19" y="22"/>
                    <a:pt x="19" y="21"/>
                    <a:pt x="19" y="24"/>
                  </a:cubicBezTo>
                  <a:cubicBezTo>
                    <a:pt x="20" y="21"/>
                    <a:pt x="22" y="22"/>
                    <a:pt x="23" y="21"/>
                  </a:cubicBezTo>
                  <a:cubicBezTo>
                    <a:pt x="24" y="23"/>
                    <a:pt x="24" y="23"/>
                    <a:pt x="24" y="23"/>
                  </a:cubicBezTo>
                  <a:cubicBezTo>
                    <a:pt x="24" y="23"/>
                    <a:pt x="24" y="23"/>
                    <a:pt x="24" y="22"/>
                  </a:cubicBezTo>
                  <a:cubicBezTo>
                    <a:pt x="24" y="22"/>
                    <a:pt x="24" y="23"/>
                    <a:pt x="25" y="23"/>
                  </a:cubicBezTo>
                  <a:cubicBezTo>
                    <a:pt x="25" y="23"/>
                    <a:pt x="25" y="21"/>
                    <a:pt x="25" y="21"/>
                  </a:cubicBezTo>
                  <a:cubicBezTo>
                    <a:pt x="25" y="23"/>
                    <a:pt x="25" y="23"/>
                    <a:pt x="25" y="23"/>
                  </a:cubicBezTo>
                  <a:cubicBezTo>
                    <a:pt x="25" y="22"/>
                    <a:pt x="26" y="22"/>
                    <a:pt x="26" y="21"/>
                  </a:cubicBezTo>
                  <a:cubicBezTo>
                    <a:pt x="26" y="22"/>
                    <a:pt x="26" y="22"/>
                    <a:pt x="26" y="22"/>
                  </a:cubicBezTo>
                  <a:cubicBezTo>
                    <a:pt x="26" y="21"/>
                    <a:pt x="26" y="23"/>
                    <a:pt x="27" y="22"/>
                  </a:cubicBezTo>
                  <a:cubicBezTo>
                    <a:pt x="27" y="23"/>
                    <a:pt x="27" y="23"/>
                    <a:pt x="27" y="23"/>
                  </a:cubicBezTo>
                  <a:cubicBezTo>
                    <a:pt x="27" y="24"/>
                    <a:pt x="26" y="20"/>
                    <a:pt x="27" y="21"/>
                  </a:cubicBezTo>
                  <a:cubicBezTo>
                    <a:pt x="27" y="22"/>
                    <a:pt x="27" y="22"/>
                    <a:pt x="27" y="22"/>
                  </a:cubicBezTo>
                  <a:cubicBezTo>
                    <a:pt x="27" y="20"/>
                    <a:pt x="28" y="21"/>
                    <a:pt x="28" y="20"/>
                  </a:cubicBezTo>
                  <a:cubicBezTo>
                    <a:pt x="28" y="21"/>
                    <a:pt x="28" y="21"/>
                    <a:pt x="28" y="21"/>
                  </a:cubicBezTo>
                  <a:cubicBezTo>
                    <a:pt x="28" y="20"/>
                    <a:pt x="29" y="21"/>
                    <a:pt x="29" y="20"/>
                  </a:cubicBezTo>
                  <a:cubicBezTo>
                    <a:pt x="29" y="20"/>
                    <a:pt x="30" y="23"/>
                    <a:pt x="30" y="22"/>
                  </a:cubicBezTo>
                  <a:cubicBezTo>
                    <a:pt x="30" y="20"/>
                    <a:pt x="30" y="21"/>
                    <a:pt x="30" y="19"/>
                  </a:cubicBezTo>
                  <a:cubicBezTo>
                    <a:pt x="30" y="19"/>
                    <a:pt x="31" y="20"/>
                    <a:pt x="31" y="19"/>
                  </a:cubicBezTo>
                  <a:cubicBezTo>
                    <a:pt x="31" y="20"/>
                    <a:pt x="32" y="22"/>
                    <a:pt x="31" y="22"/>
                  </a:cubicBezTo>
                  <a:cubicBezTo>
                    <a:pt x="32" y="23"/>
                    <a:pt x="32" y="23"/>
                    <a:pt x="32" y="23"/>
                  </a:cubicBezTo>
                  <a:cubicBezTo>
                    <a:pt x="32" y="24"/>
                    <a:pt x="32" y="23"/>
                    <a:pt x="32" y="24"/>
                  </a:cubicBezTo>
                  <a:cubicBezTo>
                    <a:pt x="32" y="24"/>
                    <a:pt x="32" y="23"/>
                    <a:pt x="32" y="23"/>
                  </a:cubicBezTo>
                  <a:cubicBezTo>
                    <a:pt x="32" y="22"/>
                    <a:pt x="32" y="19"/>
                    <a:pt x="33" y="19"/>
                  </a:cubicBezTo>
                  <a:cubicBezTo>
                    <a:pt x="33" y="20"/>
                    <a:pt x="33" y="22"/>
                    <a:pt x="33" y="22"/>
                  </a:cubicBezTo>
                  <a:cubicBezTo>
                    <a:pt x="33" y="18"/>
                    <a:pt x="33" y="18"/>
                    <a:pt x="33" y="18"/>
                  </a:cubicBezTo>
                  <a:cubicBezTo>
                    <a:pt x="33" y="17"/>
                    <a:pt x="33" y="19"/>
                    <a:pt x="34" y="19"/>
                  </a:cubicBezTo>
                  <a:cubicBezTo>
                    <a:pt x="33" y="17"/>
                    <a:pt x="33" y="17"/>
                    <a:pt x="33" y="17"/>
                  </a:cubicBezTo>
                  <a:cubicBezTo>
                    <a:pt x="34" y="18"/>
                    <a:pt x="34" y="17"/>
                    <a:pt x="34" y="19"/>
                  </a:cubicBezTo>
                  <a:cubicBezTo>
                    <a:pt x="35" y="20"/>
                    <a:pt x="34" y="19"/>
                    <a:pt x="35" y="20"/>
                  </a:cubicBezTo>
                  <a:cubicBezTo>
                    <a:pt x="35" y="20"/>
                    <a:pt x="35" y="19"/>
                    <a:pt x="35" y="19"/>
                  </a:cubicBezTo>
                  <a:cubicBezTo>
                    <a:pt x="35" y="19"/>
                    <a:pt x="35" y="19"/>
                    <a:pt x="35" y="19"/>
                  </a:cubicBezTo>
                  <a:cubicBezTo>
                    <a:pt x="35" y="20"/>
                    <a:pt x="35" y="18"/>
                    <a:pt x="35" y="17"/>
                  </a:cubicBezTo>
                  <a:cubicBezTo>
                    <a:pt x="35" y="17"/>
                    <a:pt x="35" y="19"/>
                    <a:pt x="35" y="18"/>
                  </a:cubicBezTo>
                  <a:cubicBezTo>
                    <a:pt x="35" y="17"/>
                    <a:pt x="35" y="16"/>
                    <a:pt x="35" y="16"/>
                  </a:cubicBezTo>
                  <a:cubicBezTo>
                    <a:pt x="36" y="18"/>
                    <a:pt x="36" y="18"/>
                    <a:pt x="36" y="18"/>
                  </a:cubicBezTo>
                  <a:cubicBezTo>
                    <a:pt x="36" y="16"/>
                    <a:pt x="36" y="15"/>
                    <a:pt x="36" y="15"/>
                  </a:cubicBezTo>
                  <a:cubicBezTo>
                    <a:pt x="36" y="14"/>
                    <a:pt x="36" y="17"/>
                    <a:pt x="36" y="16"/>
                  </a:cubicBezTo>
                  <a:cubicBezTo>
                    <a:pt x="37" y="17"/>
                    <a:pt x="37" y="14"/>
                    <a:pt x="38" y="16"/>
                  </a:cubicBezTo>
                  <a:cubicBezTo>
                    <a:pt x="38" y="16"/>
                    <a:pt x="37" y="14"/>
                    <a:pt x="38" y="15"/>
                  </a:cubicBezTo>
                  <a:cubicBezTo>
                    <a:pt x="38" y="15"/>
                    <a:pt x="38" y="16"/>
                    <a:pt x="38" y="16"/>
                  </a:cubicBezTo>
                  <a:cubicBezTo>
                    <a:pt x="38" y="17"/>
                    <a:pt x="38" y="15"/>
                    <a:pt x="38" y="15"/>
                  </a:cubicBezTo>
                  <a:cubicBezTo>
                    <a:pt x="38" y="14"/>
                    <a:pt x="38" y="16"/>
                    <a:pt x="38" y="16"/>
                  </a:cubicBezTo>
                  <a:cubicBezTo>
                    <a:pt x="38" y="15"/>
                    <a:pt x="39" y="13"/>
                    <a:pt x="40" y="15"/>
                  </a:cubicBezTo>
                  <a:cubicBezTo>
                    <a:pt x="40" y="14"/>
                    <a:pt x="40" y="12"/>
                    <a:pt x="40" y="12"/>
                  </a:cubicBezTo>
                  <a:cubicBezTo>
                    <a:pt x="40" y="14"/>
                    <a:pt x="40" y="14"/>
                    <a:pt x="40" y="14"/>
                  </a:cubicBezTo>
                  <a:cubicBezTo>
                    <a:pt x="40" y="15"/>
                    <a:pt x="41" y="14"/>
                    <a:pt x="41" y="15"/>
                  </a:cubicBezTo>
                  <a:cubicBezTo>
                    <a:pt x="41" y="13"/>
                    <a:pt x="40" y="16"/>
                    <a:pt x="40" y="15"/>
                  </a:cubicBezTo>
                  <a:cubicBezTo>
                    <a:pt x="40" y="16"/>
                    <a:pt x="40" y="13"/>
                    <a:pt x="41" y="15"/>
                  </a:cubicBezTo>
                  <a:cubicBezTo>
                    <a:pt x="41" y="15"/>
                    <a:pt x="41" y="13"/>
                    <a:pt x="41" y="14"/>
                  </a:cubicBezTo>
                  <a:cubicBezTo>
                    <a:pt x="41" y="14"/>
                    <a:pt x="41" y="16"/>
                    <a:pt x="42" y="16"/>
                  </a:cubicBezTo>
                  <a:cubicBezTo>
                    <a:pt x="42" y="16"/>
                    <a:pt x="42" y="15"/>
                    <a:pt x="42" y="15"/>
                  </a:cubicBezTo>
                  <a:cubicBezTo>
                    <a:pt x="42" y="14"/>
                    <a:pt x="42" y="14"/>
                    <a:pt x="42" y="14"/>
                  </a:cubicBezTo>
                  <a:cubicBezTo>
                    <a:pt x="42" y="13"/>
                    <a:pt x="42" y="14"/>
                    <a:pt x="42" y="13"/>
                  </a:cubicBezTo>
                  <a:cubicBezTo>
                    <a:pt x="42" y="14"/>
                    <a:pt x="42" y="12"/>
                    <a:pt x="43" y="14"/>
                  </a:cubicBezTo>
                  <a:cubicBezTo>
                    <a:pt x="43" y="16"/>
                    <a:pt x="43" y="16"/>
                    <a:pt x="43" y="16"/>
                  </a:cubicBezTo>
                  <a:cubicBezTo>
                    <a:pt x="43" y="16"/>
                    <a:pt x="43" y="14"/>
                    <a:pt x="43" y="14"/>
                  </a:cubicBezTo>
                  <a:cubicBezTo>
                    <a:pt x="43" y="14"/>
                    <a:pt x="43" y="14"/>
                    <a:pt x="43" y="14"/>
                  </a:cubicBezTo>
                  <a:cubicBezTo>
                    <a:pt x="42" y="12"/>
                    <a:pt x="43" y="14"/>
                    <a:pt x="43" y="12"/>
                  </a:cubicBezTo>
                  <a:cubicBezTo>
                    <a:pt x="44" y="13"/>
                    <a:pt x="44" y="12"/>
                    <a:pt x="44" y="14"/>
                  </a:cubicBezTo>
                  <a:cubicBezTo>
                    <a:pt x="44" y="13"/>
                    <a:pt x="45" y="12"/>
                    <a:pt x="45" y="13"/>
                  </a:cubicBezTo>
                  <a:cubicBezTo>
                    <a:pt x="45" y="13"/>
                    <a:pt x="45" y="13"/>
                    <a:pt x="45" y="14"/>
                  </a:cubicBezTo>
                  <a:cubicBezTo>
                    <a:pt x="45" y="14"/>
                    <a:pt x="45" y="14"/>
                    <a:pt x="45" y="13"/>
                  </a:cubicBezTo>
                  <a:cubicBezTo>
                    <a:pt x="45" y="14"/>
                    <a:pt x="46" y="15"/>
                    <a:pt x="46" y="16"/>
                  </a:cubicBezTo>
                  <a:cubicBezTo>
                    <a:pt x="46" y="15"/>
                    <a:pt x="46" y="13"/>
                    <a:pt x="46" y="12"/>
                  </a:cubicBezTo>
                  <a:cubicBezTo>
                    <a:pt x="47" y="15"/>
                    <a:pt x="46" y="11"/>
                    <a:pt x="47" y="13"/>
                  </a:cubicBezTo>
                  <a:cubicBezTo>
                    <a:pt x="47" y="13"/>
                    <a:pt x="47" y="14"/>
                    <a:pt x="47" y="15"/>
                  </a:cubicBezTo>
                  <a:cubicBezTo>
                    <a:pt x="48" y="17"/>
                    <a:pt x="47" y="13"/>
                    <a:pt x="48" y="14"/>
                  </a:cubicBezTo>
                  <a:cubicBezTo>
                    <a:pt x="47" y="12"/>
                    <a:pt x="47" y="12"/>
                    <a:pt x="47" y="12"/>
                  </a:cubicBezTo>
                  <a:cubicBezTo>
                    <a:pt x="48" y="13"/>
                    <a:pt x="48" y="10"/>
                    <a:pt x="48" y="13"/>
                  </a:cubicBezTo>
                  <a:cubicBezTo>
                    <a:pt x="48" y="12"/>
                    <a:pt x="49" y="13"/>
                    <a:pt x="48" y="11"/>
                  </a:cubicBezTo>
                  <a:cubicBezTo>
                    <a:pt x="49" y="13"/>
                    <a:pt x="49" y="10"/>
                    <a:pt x="50" y="14"/>
                  </a:cubicBezTo>
                  <a:cubicBezTo>
                    <a:pt x="50" y="13"/>
                    <a:pt x="51" y="14"/>
                    <a:pt x="51" y="12"/>
                  </a:cubicBezTo>
                  <a:cubicBezTo>
                    <a:pt x="50" y="11"/>
                    <a:pt x="50" y="13"/>
                    <a:pt x="50" y="13"/>
                  </a:cubicBezTo>
                  <a:cubicBezTo>
                    <a:pt x="50" y="12"/>
                    <a:pt x="50" y="12"/>
                    <a:pt x="50" y="12"/>
                  </a:cubicBezTo>
                  <a:cubicBezTo>
                    <a:pt x="50" y="12"/>
                    <a:pt x="51" y="12"/>
                    <a:pt x="51" y="14"/>
                  </a:cubicBezTo>
                  <a:cubicBezTo>
                    <a:pt x="51" y="15"/>
                    <a:pt x="51" y="10"/>
                    <a:pt x="51" y="11"/>
                  </a:cubicBezTo>
                  <a:cubicBezTo>
                    <a:pt x="51" y="12"/>
                    <a:pt x="51" y="12"/>
                    <a:pt x="52" y="12"/>
                  </a:cubicBezTo>
                  <a:cubicBezTo>
                    <a:pt x="52" y="10"/>
                    <a:pt x="52" y="10"/>
                    <a:pt x="52" y="10"/>
                  </a:cubicBezTo>
                  <a:cubicBezTo>
                    <a:pt x="52" y="11"/>
                    <a:pt x="52" y="12"/>
                    <a:pt x="52" y="14"/>
                  </a:cubicBezTo>
                  <a:cubicBezTo>
                    <a:pt x="53" y="14"/>
                    <a:pt x="53" y="14"/>
                    <a:pt x="53" y="12"/>
                  </a:cubicBezTo>
                  <a:cubicBezTo>
                    <a:pt x="53" y="14"/>
                    <a:pt x="53" y="14"/>
                    <a:pt x="53" y="14"/>
                  </a:cubicBezTo>
                  <a:cubicBezTo>
                    <a:pt x="53" y="13"/>
                    <a:pt x="53" y="13"/>
                    <a:pt x="53" y="13"/>
                  </a:cubicBezTo>
                  <a:cubicBezTo>
                    <a:pt x="53" y="13"/>
                    <a:pt x="53" y="13"/>
                    <a:pt x="53" y="13"/>
                  </a:cubicBezTo>
                  <a:cubicBezTo>
                    <a:pt x="53" y="14"/>
                    <a:pt x="54" y="14"/>
                    <a:pt x="54" y="13"/>
                  </a:cubicBezTo>
                  <a:cubicBezTo>
                    <a:pt x="53" y="12"/>
                    <a:pt x="53" y="12"/>
                    <a:pt x="53" y="12"/>
                  </a:cubicBezTo>
                  <a:cubicBezTo>
                    <a:pt x="53" y="11"/>
                    <a:pt x="53" y="11"/>
                    <a:pt x="53" y="11"/>
                  </a:cubicBezTo>
                  <a:cubicBezTo>
                    <a:pt x="53" y="12"/>
                    <a:pt x="54" y="12"/>
                    <a:pt x="54" y="12"/>
                  </a:cubicBezTo>
                  <a:cubicBezTo>
                    <a:pt x="54" y="12"/>
                    <a:pt x="54" y="10"/>
                    <a:pt x="54" y="10"/>
                  </a:cubicBezTo>
                  <a:cubicBezTo>
                    <a:pt x="54" y="11"/>
                    <a:pt x="54" y="10"/>
                    <a:pt x="54" y="11"/>
                  </a:cubicBezTo>
                  <a:cubicBezTo>
                    <a:pt x="54" y="12"/>
                    <a:pt x="54" y="11"/>
                    <a:pt x="54" y="11"/>
                  </a:cubicBezTo>
                  <a:cubicBezTo>
                    <a:pt x="54" y="12"/>
                    <a:pt x="54" y="13"/>
                    <a:pt x="54" y="12"/>
                  </a:cubicBezTo>
                  <a:cubicBezTo>
                    <a:pt x="54" y="12"/>
                    <a:pt x="54" y="9"/>
                    <a:pt x="54" y="10"/>
                  </a:cubicBezTo>
                  <a:cubicBezTo>
                    <a:pt x="54" y="12"/>
                    <a:pt x="54" y="12"/>
                    <a:pt x="54" y="12"/>
                  </a:cubicBezTo>
                  <a:cubicBezTo>
                    <a:pt x="55" y="13"/>
                    <a:pt x="55" y="13"/>
                    <a:pt x="55" y="13"/>
                  </a:cubicBezTo>
                  <a:cubicBezTo>
                    <a:pt x="55" y="11"/>
                    <a:pt x="55" y="11"/>
                    <a:pt x="55" y="11"/>
                  </a:cubicBezTo>
                  <a:cubicBezTo>
                    <a:pt x="55" y="12"/>
                    <a:pt x="55" y="12"/>
                    <a:pt x="55" y="12"/>
                  </a:cubicBezTo>
                  <a:cubicBezTo>
                    <a:pt x="55" y="10"/>
                    <a:pt x="55" y="11"/>
                    <a:pt x="55" y="10"/>
                  </a:cubicBezTo>
                  <a:cubicBezTo>
                    <a:pt x="55" y="10"/>
                    <a:pt x="55" y="11"/>
                    <a:pt x="56" y="11"/>
                  </a:cubicBezTo>
                  <a:cubicBezTo>
                    <a:pt x="56" y="11"/>
                    <a:pt x="56" y="11"/>
                    <a:pt x="56" y="11"/>
                  </a:cubicBezTo>
                  <a:cubicBezTo>
                    <a:pt x="56" y="12"/>
                    <a:pt x="56" y="11"/>
                    <a:pt x="56" y="10"/>
                  </a:cubicBezTo>
                  <a:cubicBezTo>
                    <a:pt x="56" y="10"/>
                    <a:pt x="56" y="10"/>
                    <a:pt x="56" y="10"/>
                  </a:cubicBezTo>
                  <a:cubicBezTo>
                    <a:pt x="56" y="10"/>
                    <a:pt x="56" y="10"/>
                    <a:pt x="56" y="9"/>
                  </a:cubicBezTo>
                  <a:cubicBezTo>
                    <a:pt x="57" y="10"/>
                    <a:pt x="57" y="14"/>
                    <a:pt x="57" y="13"/>
                  </a:cubicBezTo>
                  <a:cubicBezTo>
                    <a:pt x="58" y="13"/>
                    <a:pt x="57" y="10"/>
                    <a:pt x="57" y="9"/>
                  </a:cubicBezTo>
                  <a:cubicBezTo>
                    <a:pt x="58" y="10"/>
                    <a:pt x="58" y="8"/>
                    <a:pt x="58" y="10"/>
                  </a:cubicBezTo>
                  <a:cubicBezTo>
                    <a:pt x="58" y="9"/>
                    <a:pt x="58" y="9"/>
                    <a:pt x="58" y="9"/>
                  </a:cubicBezTo>
                  <a:cubicBezTo>
                    <a:pt x="59" y="9"/>
                    <a:pt x="59" y="7"/>
                    <a:pt x="60" y="9"/>
                  </a:cubicBezTo>
                  <a:cubicBezTo>
                    <a:pt x="60" y="10"/>
                    <a:pt x="61" y="11"/>
                    <a:pt x="61" y="11"/>
                  </a:cubicBezTo>
                  <a:cubicBezTo>
                    <a:pt x="61" y="10"/>
                    <a:pt x="61" y="13"/>
                    <a:pt x="61" y="10"/>
                  </a:cubicBezTo>
                  <a:cubicBezTo>
                    <a:pt x="61" y="9"/>
                    <a:pt x="61" y="9"/>
                    <a:pt x="60" y="8"/>
                  </a:cubicBezTo>
                  <a:cubicBezTo>
                    <a:pt x="61" y="8"/>
                    <a:pt x="61" y="7"/>
                    <a:pt x="62" y="8"/>
                  </a:cubicBezTo>
                  <a:cubicBezTo>
                    <a:pt x="61" y="7"/>
                    <a:pt x="61" y="7"/>
                    <a:pt x="61" y="7"/>
                  </a:cubicBezTo>
                  <a:cubicBezTo>
                    <a:pt x="62" y="9"/>
                    <a:pt x="62" y="9"/>
                    <a:pt x="62" y="9"/>
                  </a:cubicBezTo>
                  <a:cubicBezTo>
                    <a:pt x="62" y="7"/>
                    <a:pt x="62" y="7"/>
                    <a:pt x="62" y="7"/>
                  </a:cubicBezTo>
                  <a:cubicBezTo>
                    <a:pt x="62" y="9"/>
                    <a:pt x="62" y="9"/>
                    <a:pt x="62" y="9"/>
                  </a:cubicBezTo>
                  <a:cubicBezTo>
                    <a:pt x="62" y="8"/>
                    <a:pt x="62" y="6"/>
                    <a:pt x="62" y="7"/>
                  </a:cubicBezTo>
                  <a:cubicBezTo>
                    <a:pt x="63" y="8"/>
                    <a:pt x="63" y="8"/>
                    <a:pt x="63" y="8"/>
                  </a:cubicBezTo>
                  <a:cubicBezTo>
                    <a:pt x="63" y="7"/>
                    <a:pt x="63" y="6"/>
                    <a:pt x="63" y="7"/>
                  </a:cubicBezTo>
                  <a:cubicBezTo>
                    <a:pt x="64" y="8"/>
                    <a:pt x="64" y="8"/>
                    <a:pt x="64" y="8"/>
                  </a:cubicBezTo>
                  <a:cubicBezTo>
                    <a:pt x="64" y="8"/>
                    <a:pt x="64" y="7"/>
                    <a:pt x="64" y="7"/>
                  </a:cubicBezTo>
                  <a:cubicBezTo>
                    <a:pt x="64" y="8"/>
                    <a:pt x="64" y="8"/>
                    <a:pt x="65" y="9"/>
                  </a:cubicBezTo>
                  <a:cubicBezTo>
                    <a:pt x="65" y="5"/>
                    <a:pt x="66" y="5"/>
                    <a:pt x="67" y="5"/>
                  </a:cubicBezTo>
                  <a:cubicBezTo>
                    <a:pt x="67" y="6"/>
                    <a:pt x="67" y="6"/>
                    <a:pt x="67" y="6"/>
                  </a:cubicBezTo>
                  <a:cubicBezTo>
                    <a:pt x="67" y="7"/>
                    <a:pt x="67" y="4"/>
                    <a:pt x="67" y="5"/>
                  </a:cubicBezTo>
                  <a:cubicBezTo>
                    <a:pt x="68" y="8"/>
                    <a:pt x="68" y="8"/>
                    <a:pt x="68" y="8"/>
                  </a:cubicBezTo>
                  <a:cubicBezTo>
                    <a:pt x="68" y="9"/>
                    <a:pt x="68" y="6"/>
                    <a:pt x="68" y="6"/>
                  </a:cubicBezTo>
                  <a:cubicBezTo>
                    <a:pt x="68" y="5"/>
                    <a:pt x="68" y="7"/>
                    <a:pt x="67" y="5"/>
                  </a:cubicBezTo>
                  <a:cubicBezTo>
                    <a:pt x="67" y="5"/>
                    <a:pt x="68" y="6"/>
                    <a:pt x="68" y="4"/>
                  </a:cubicBezTo>
                  <a:cubicBezTo>
                    <a:pt x="68" y="5"/>
                    <a:pt x="68" y="6"/>
                    <a:pt x="68" y="7"/>
                  </a:cubicBezTo>
                  <a:cubicBezTo>
                    <a:pt x="68" y="6"/>
                    <a:pt x="68" y="6"/>
                    <a:pt x="68" y="6"/>
                  </a:cubicBezTo>
                  <a:cubicBezTo>
                    <a:pt x="69" y="8"/>
                    <a:pt x="69" y="10"/>
                    <a:pt x="69" y="12"/>
                  </a:cubicBezTo>
                  <a:cubicBezTo>
                    <a:pt x="69" y="12"/>
                    <a:pt x="69" y="12"/>
                    <a:pt x="69" y="12"/>
                  </a:cubicBezTo>
                  <a:cubicBezTo>
                    <a:pt x="70" y="14"/>
                    <a:pt x="69" y="14"/>
                    <a:pt x="70" y="14"/>
                  </a:cubicBezTo>
                  <a:cubicBezTo>
                    <a:pt x="70" y="14"/>
                    <a:pt x="70" y="11"/>
                    <a:pt x="69" y="10"/>
                  </a:cubicBezTo>
                  <a:cubicBezTo>
                    <a:pt x="70" y="10"/>
                    <a:pt x="69" y="6"/>
                    <a:pt x="69" y="6"/>
                  </a:cubicBezTo>
                  <a:cubicBezTo>
                    <a:pt x="69" y="7"/>
                    <a:pt x="69" y="7"/>
                    <a:pt x="69" y="8"/>
                  </a:cubicBezTo>
                  <a:cubicBezTo>
                    <a:pt x="70" y="9"/>
                    <a:pt x="69" y="7"/>
                    <a:pt x="70" y="8"/>
                  </a:cubicBezTo>
                  <a:cubicBezTo>
                    <a:pt x="69" y="7"/>
                    <a:pt x="69" y="5"/>
                    <a:pt x="69" y="5"/>
                  </a:cubicBezTo>
                  <a:cubicBezTo>
                    <a:pt x="70" y="6"/>
                    <a:pt x="69" y="6"/>
                    <a:pt x="70" y="7"/>
                  </a:cubicBezTo>
                  <a:cubicBezTo>
                    <a:pt x="70" y="6"/>
                    <a:pt x="70" y="5"/>
                    <a:pt x="69" y="4"/>
                  </a:cubicBezTo>
                  <a:cubicBezTo>
                    <a:pt x="69" y="2"/>
                    <a:pt x="70" y="5"/>
                    <a:pt x="70" y="3"/>
                  </a:cubicBezTo>
                  <a:cubicBezTo>
                    <a:pt x="70" y="4"/>
                    <a:pt x="70" y="7"/>
                    <a:pt x="71" y="7"/>
                  </a:cubicBezTo>
                  <a:cubicBezTo>
                    <a:pt x="70" y="6"/>
                    <a:pt x="71" y="5"/>
                    <a:pt x="70" y="3"/>
                  </a:cubicBezTo>
                  <a:cubicBezTo>
                    <a:pt x="70" y="3"/>
                    <a:pt x="70" y="5"/>
                    <a:pt x="71" y="5"/>
                  </a:cubicBezTo>
                  <a:cubicBezTo>
                    <a:pt x="71" y="6"/>
                    <a:pt x="70" y="3"/>
                    <a:pt x="71" y="6"/>
                  </a:cubicBezTo>
                  <a:cubicBezTo>
                    <a:pt x="71" y="4"/>
                    <a:pt x="71" y="4"/>
                    <a:pt x="71" y="4"/>
                  </a:cubicBezTo>
                  <a:cubicBezTo>
                    <a:pt x="71" y="5"/>
                    <a:pt x="71" y="5"/>
                    <a:pt x="71" y="6"/>
                  </a:cubicBezTo>
                  <a:cubicBezTo>
                    <a:pt x="72" y="6"/>
                    <a:pt x="72" y="4"/>
                    <a:pt x="72" y="6"/>
                  </a:cubicBezTo>
                  <a:cubicBezTo>
                    <a:pt x="72" y="6"/>
                    <a:pt x="72" y="6"/>
                    <a:pt x="72" y="4"/>
                  </a:cubicBezTo>
                  <a:cubicBezTo>
                    <a:pt x="72" y="3"/>
                    <a:pt x="72" y="5"/>
                    <a:pt x="71" y="3"/>
                  </a:cubicBezTo>
                  <a:cubicBezTo>
                    <a:pt x="72" y="5"/>
                    <a:pt x="72" y="3"/>
                    <a:pt x="72" y="2"/>
                  </a:cubicBezTo>
                  <a:cubicBezTo>
                    <a:pt x="72" y="3"/>
                    <a:pt x="72" y="3"/>
                    <a:pt x="72" y="3"/>
                  </a:cubicBezTo>
                  <a:cubicBezTo>
                    <a:pt x="72" y="3"/>
                    <a:pt x="72" y="3"/>
                    <a:pt x="72" y="2"/>
                  </a:cubicBezTo>
                  <a:cubicBezTo>
                    <a:pt x="72" y="2"/>
                    <a:pt x="72" y="3"/>
                    <a:pt x="72" y="3"/>
                  </a:cubicBezTo>
                  <a:cubicBezTo>
                    <a:pt x="72" y="2"/>
                    <a:pt x="72" y="2"/>
                    <a:pt x="72" y="2"/>
                  </a:cubicBezTo>
                  <a:cubicBezTo>
                    <a:pt x="72" y="1"/>
                    <a:pt x="73" y="4"/>
                    <a:pt x="73" y="4"/>
                  </a:cubicBezTo>
                  <a:cubicBezTo>
                    <a:pt x="73" y="5"/>
                    <a:pt x="73" y="5"/>
                    <a:pt x="73" y="5"/>
                  </a:cubicBezTo>
                  <a:cubicBezTo>
                    <a:pt x="73" y="5"/>
                    <a:pt x="73" y="6"/>
                    <a:pt x="73" y="5"/>
                  </a:cubicBezTo>
                  <a:cubicBezTo>
                    <a:pt x="73" y="4"/>
                    <a:pt x="73" y="3"/>
                    <a:pt x="73" y="2"/>
                  </a:cubicBezTo>
                  <a:cubicBezTo>
                    <a:pt x="73" y="1"/>
                    <a:pt x="73" y="3"/>
                    <a:pt x="73" y="2"/>
                  </a:cubicBezTo>
                  <a:cubicBezTo>
                    <a:pt x="73" y="3"/>
                    <a:pt x="73" y="3"/>
                    <a:pt x="73" y="3"/>
                  </a:cubicBezTo>
                  <a:cubicBezTo>
                    <a:pt x="73" y="4"/>
                    <a:pt x="74" y="5"/>
                    <a:pt x="74" y="5"/>
                  </a:cubicBezTo>
                  <a:cubicBezTo>
                    <a:pt x="74" y="5"/>
                    <a:pt x="74" y="3"/>
                    <a:pt x="74" y="2"/>
                  </a:cubicBezTo>
                  <a:cubicBezTo>
                    <a:pt x="74" y="2"/>
                    <a:pt x="74" y="3"/>
                    <a:pt x="74" y="4"/>
                  </a:cubicBezTo>
                  <a:cubicBezTo>
                    <a:pt x="74" y="3"/>
                    <a:pt x="74" y="3"/>
                    <a:pt x="74" y="2"/>
                  </a:cubicBezTo>
                  <a:cubicBezTo>
                    <a:pt x="74" y="3"/>
                    <a:pt x="75" y="4"/>
                    <a:pt x="75" y="5"/>
                  </a:cubicBezTo>
                  <a:cubicBezTo>
                    <a:pt x="75" y="7"/>
                    <a:pt x="75" y="7"/>
                    <a:pt x="75" y="7"/>
                  </a:cubicBezTo>
                  <a:cubicBezTo>
                    <a:pt x="76" y="7"/>
                    <a:pt x="76" y="7"/>
                    <a:pt x="76" y="7"/>
                  </a:cubicBezTo>
                  <a:cubicBezTo>
                    <a:pt x="76" y="9"/>
                    <a:pt x="76" y="8"/>
                    <a:pt x="76" y="10"/>
                  </a:cubicBezTo>
                  <a:cubicBezTo>
                    <a:pt x="76" y="10"/>
                    <a:pt x="76" y="10"/>
                    <a:pt x="76" y="9"/>
                  </a:cubicBezTo>
                  <a:cubicBezTo>
                    <a:pt x="75" y="6"/>
                    <a:pt x="76" y="5"/>
                    <a:pt x="75" y="3"/>
                  </a:cubicBezTo>
                  <a:cubicBezTo>
                    <a:pt x="76" y="2"/>
                    <a:pt x="77" y="9"/>
                    <a:pt x="77" y="5"/>
                  </a:cubicBezTo>
                  <a:cubicBezTo>
                    <a:pt x="76" y="4"/>
                    <a:pt x="76" y="2"/>
                    <a:pt x="76" y="3"/>
                  </a:cubicBezTo>
                  <a:cubicBezTo>
                    <a:pt x="76" y="3"/>
                    <a:pt x="76" y="0"/>
                    <a:pt x="76" y="1"/>
                  </a:cubicBezTo>
                  <a:cubicBezTo>
                    <a:pt x="76" y="2"/>
                    <a:pt x="77" y="4"/>
                    <a:pt x="77" y="5"/>
                  </a:cubicBezTo>
                  <a:cubicBezTo>
                    <a:pt x="77" y="5"/>
                    <a:pt x="77" y="5"/>
                    <a:pt x="77" y="5"/>
                  </a:cubicBezTo>
                  <a:cubicBezTo>
                    <a:pt x="77" y="6"/>
                    <a:pt x="77" y="8"/>
                    <a:pt x="77" y="8"/>
                  </a:cubicBezTo>
                  <a:cubicBezTo>
                    <a:pt x="78" y="7"/>
                    <a:pt x="78" y="7"/>
                    <a:pt x="78" y="6"/>
                  </a:cubicBezTo>
                  <a:cubicBezTo>
                    <a:pt x="77" y="4"/>
                    <a:pt x="77" y="6"/>
                    <a:pt x="77" y="5"/>
                  </a:cubicBezTo>
                  <a:cubicBezTo>
                    <a:pt x="77" y="4"/>
                    <a:pt x="78" y="6"/>
                    <a:pt x="77" y="4"/>
                  </a:cubicBezTo>
                  <a:cubicBezTo>
                    <a:pt x="77" y="4"/>
                    <a:pt x="77" y="2"/>
                    <a:pt x="77" y="1"/>
                  </a:cubicBezTo>
                  <a:cubicBezTo>
                    <a:pt x="77" y="1"/>
                    <a:pt x="77" y="1"/>
                    <a:pt x="77" y="1"/>
                  </a:cubicBezTo>
                  <a:cubicBezTo>
                    <a:pt x="77" y="2"/>
                    <a:pt x="77" y="2"/>
                    <a:pt x="77" y="2"/>
                  </a:cubicBezTo>
                  <a:cubicBezTo>
                    <a:pt x="78" y="2"/>
                    <a:pt x="77" y="0"/>
                    <a:pt x="77" y="0"/>
                  </a:cubicBezTo>
                  <a:cubicBezTo>
                    <a:pt x="78" y="2"/>
                    <a:pt x="78" y="2"/>
                    <a:pt x="78" y="2"/>
                  </a:cubicBezTo>
                  <a:cubicBezTo>
                    <a:pt x="78" y="4"/>
                    <a:pt x="77" y="1"/>
                    <a:pt x="78" y="4"/>
                  </a:cubicBezTo>
                  <a:cubicBezTo>
                    <a:pt x="78" y="4"/>
                    <a:pt x="78" y="3"/>
                    <a:pt x="78" y="3"/>
                  </a:cubicBezTo>
                  <a:cubicBezTo>
                    <a:pt x="78" y="4"/>
                    <a:pt x="78" y="4"/>
                    <a:pt x="78" y="4"/>
                  </a:cubicBezTo>
                  <a:cubicBezTo>
                    <a:pt x="78" y="4"/>
                    <a:pt x="79" y="8"/>
                    <a:pt x="79" y="5"/>
                  </a:cubicBezTo>
                  <a:cubicBezTo>
                    <a:pt x="79" y="5"/>
                    <a:pt x="79" y="4"/>
                    <a:pt x="79" y="3"/>
                  </a:cubicBezTo>
                  <a:cubicBezTo>
                    <a:pt x="79" y="3"/>
                    <a:pt x="79" y="2"/>
                    <a:pt x="79" y="2"/>
                  </a:cubicBezTo>
                  <a:cubicBezTo>
                    <a:pt x="79" y="4"/>
                    <a:pt x="80" y="2"/>
                    <a:pt x="80" y="4"/>
                  </a:cubicBezTo>
                  <a:cubicBezTo>
                    <a:pt x="79" y="3"/>
                    <a:pt x="79" y="3"/>
                    <a:pt x="79" y="5"/>
                  </a:cubicBezTo>
                  <a:cubicBezTo>
                    <a:pt x="80" y="7"/>
                    <a:pt x="79" y="5"/>
                    <a:pt x="79" y="7"/>
                  </a:cubicBezTo>
                  <a:cubicBezTo>
                    <a:pt x="79" y="7"/>
                    <a:pt x="80" y="9"/>
                    <a:pt x="80" y="11"/>
                  </a:cubicBezTo>
                  <a:cubicBezTo>
                    <a:pt x="80" y="11"/>
                    <a:pt x="80" y="10"/>
                    <a:pt x="80" y="10"/>
                  </a:cubicBezTo>
                  <a:cubicBezTo>
                    <a:pt x="80" y="9"/>
                    <a:pt x="80" y="9"/>
                    <a:pt x="80" y="7"/>
                  </a:cubicBezTo>
                  <a:cubicBezTo>
                    <a:pt x="80" y="8"/>
                    <a:pt x="80" y="7"/>
                    <a:pt x="80" y="5"/>
                  </a:cubicBezTo>
                  <a:cubicBezTo>
                    <a:pt x="81" y="6"/>
                    <a:pt x="81" y="7"/>
                    <a:pt x="81" y="8"/>
                  </a:cubicBezTo>
                  <a:cubicBezTo>
                    <a:pt x="81" y="7"/>
                    <a:pt x="82" y="7"/>
                    <a:pt x="82" y="7"/>
                  </a:cubicBezTo>
                  <a:cubicBezTo>
                    <a:pt x="81" y="5"/>
                    <a:pt x="82" y="7"/>
                    <a:pt x="82" y="5"/>
                  </a:cubicBezTo>
                  <a:cubicBezTo>
                    <a:pt x="81" y="4"/>
                    <a:pt x="81" y="3"/>
                    <a:pt x="81" y="2"/>
                  </a:cubicBezTo>
                  <a:cubicBezTo>
                    <a:pt x="81" y="2"/>
                    <a:pt x="81" y="3"/>
                    <a:pt x="81" y="3"/>
                  </a:cubicBezTo>
                  <a:cubicBezTo>
                    <a:pt x="81" y="2"/>
                    <a:pt x="82" y="5"/>
                    <a:pt x="82" y="3"/>
                  </a:cubicBezTo>
                  <a:cubicBezTo>
                    <a:pt x="81" y="4"/>
                    <a:pt x="82" y="6"/>
                    <a:pt x="83" y="8"/>
                  </a:cubicBezTo>
                  <a:cubicBezTo>
                    <a:pt x="83" y="7"/>
                    <a:pt x="83" y="9"/>
                    <a:pt x="83" y="9"/>
                  </a:cubicBezTo>
                  <a:cubicBezTo>
                    <a:pt x="83" y="8"/>
                    <a:pt x="83" y="7"/>
                    <a:pt x="84" y="7"/>
                  </a:cubicBezTo>
                  <a:cubicBezTo>
                    <a:pt x="84" y="8"/>
                    <a:pt x="85" y="7"/>
                    <a:pt x="85" y="6"/>
                  </a:cubicBezTo>
                  <a:cubicBezTo>
                    <a:pt x="85" y="7"/>
                    <a:pt x="86" y="9"/>
                    <a:pt x="86" y="10"/>
                  </a:cubicBezTo>
                  <a:cubicBezTo>
                    <a:pt x="86" y="10"/>
                    <a:pt x="85" y="7"/>
                    <a:pt x="86" y="8"/>
                  </a:cubicBezTo>
                  <a:cubicBezTo>
                    <a:pt x="86" y="9"/>
                    <a:pt x="86" y="9"/>
                    <a:pt x="86" y="9"/>
                  </a:cubicBezTo>
                  <a:cubicBezTo>
                    <a:pt x="86" y="8"/>
                    <a:pt x="87" y="10"/>
                    <a:pt x="86" y="7"/>
                  </a:cubicBezTo>
                  <a:cubicBezTo>
                    <a:pt x="87" y="9"/>
                    <a:pt x="87" y="9"/>
                    <a:pt x="87" y="9"/>
                  </a:cubicBezTo>
                  <a:cubicBezTo>
                    <a:pt x="87" y="10"/>
                    <a:pt x="87" y="9"/>
                    <a:pt x="87" y="9"/>
                  </a:cubicBezTo>
                  <a:cubicBezTo>
                    <a:pt x="87" y="11"/>
                    <a:pt x="87" y="11"/>
                    <a:pt x="87" y="11"/>
                  </a:cubicBezTo>
                  <a:cubicBezTo>
                    <a:pt x="88" y="12"/>
                    <a:pt x="88" y="10"/>
                    <a:pt x="88" y="10"/>
                  </a:cubicBezTo>
                  <a:cubicBezTo>
                    <a:pt x="88" y="9"/>
                    <a:pt x="88" y="9"/>
                    <a:pt x="88" y="9"/>
                  </a:cubicBezTo>
                  <a:cubicBezTo>
                    <a:pt x="88" y="8"/>
                    <a:pt x="88" y="9"/>
                    <a:pt x="89" y="8"/>
                  </a:cubicBezTo>
                  <a:cubicBezTo>
                    <a:pt x="89" y="10"/>
                    <a:pt x="89" y="10"/>
                    <a:pt x="89" y="10"/>
                  </a:cubicBezTo>
                  <a:cubicBezTo>
                    <a:pt x="89" y="9"/>
                    <a:pt x="89" y="9"/>
                    <a:pt x="89" y="9"/>
                  </a:cubicBezTo>
                  <a:cubicBezTo>
                    <a:pt x="89" y="10"/>
                    <a:pt x="90" y="11"/>
                    <a:pt x="89" y="10"/>
                  </a:cubicBezTo>
                  <a:cubicBezTo>
                    <a:pt x="90" y="13"/>
                    <a:pt x="90" y="13"/>
                    <a:pt x="90" y="13"/>
                  </a:cubicBezTo>
                  <a:cubicBezTo>
                    <a:pt x="89" y="13"/>
                    <a:pt x="89" y="12"/>
                    <a:pt x="89" y="10"/>
                  </a:cubicBezTo>
                  <a:cubicBezTo>
                    <a:pt x="89" y="9"/>
                    <a:pt x="88" y="10"/>
                    <a:pt x="89" y="11"/>
                  </a:cubicBezTo>
                  <a:cubicBezTo>
                    <a:pt x="89" y="11"/>
                    <a:pt x="89" y="11"/>
                    <a:pt x="89" y="10"/>
                  </a:cubicBezTo>
                  <a:cubicBezTo>
                    <a:pt x="89" y="12"/>
                    <a:pt x="89" y="12"/>
                    <a:pt x="89" y="13"/>
                  </a:cubicBezTo>
                  <a:cubicBezTo>
                    <a:pt x="89" y="13"/>
                    <a:pt x="89" y="14"/>
                    <a:pt x="89" y="13"/>
                  </a:cubicBezTo>
                  <a:cubicBezTo>
                    <a:pt x="89" y="14"/>
                    <a:pt x="89" y="14"/>
                    <a:pt x="89" y="14"/>
                  </a:cubicBezTo>
                  <a:cubicBezTo>
                    <a:pt x="89" y="14"/>
                    <a:pt x="89" y="13"/>
                    <a:pt x="89" y="13"/>
                  </a:cubicBezTo>
                  <a:cubicBezTo>
                    <a:pt x="89" y="14"/>
                    <a:pt x="89" y="15"/>
                    <a:pt x="88" y="14"/>
                  </a:cubicBezTo>
                  <a:cubicBezTo>
                    <a:pt x="88" y="13"/>
                    <a:pt x="88" y="16"/>
                    <a:pt x="88" y="15"/>
                  </a:cubicBezTo>
                  <a:cubicBezTo>
                    <a:pt x="87" y="14"/>
                    <a:pt x="87" y="12"/>
                    <a:pt x="87" y="12"/>
                  </a:cubicBezTo>
                  <a:cubicBezTo>
                    <a:pt x="87" y="11"/>
                    <a:pt x="87" y="12"/>
                    <a:pt x="87" y="11"/>
                  </a:cubicBezTo>
                  <a:cubicBezTo>
                    <a:pt x="87" y="12"/>
                    <a:pt x="87" y="14"/>
                    <a:pt x="87" y="15"/>
                  </a:cubicBezTo>
                  <a:cubicBezTo>
                    <a:pt x="87" y="14"/>
                    <a:pt x="87" y="14"/>
                    <a:pt x="87" y="14"/>
                  </a:cubicBezTo>
                  <a:cubicBezTo>
                    <a:pt x="87" y="14"/>
                    <a:pt x="87" y="16"/>
                    <a:pt x="87" y="16"/>
                  </a:cubicBezTo>
                  <a:cubicBezTo>
                    <a:pt x="86" y="15"/>
                    <a:pt x="85" y="16"/>
                    <a:pt x="85" y="15"/>
                  </a:cubicBezTo>
                  <a:cubicBezTo>
                    <a:pt x="85" y="14"/>
                    <a:pt x="85" y="14"/>
                    <a:pt x="85" y="14"/>
                  </a:cubicBezTo>
                  <a:cubicBezTo>
                    <a:pt x="85" y="17"/>
                    <a:pt x="84" y="15"/>
                    <a:pt x="84" y="17"/>
                  </a:cubicBezTo>
                  <a:cubicBezTo>
                    <a:pt x="83" y="16"/>
                    <a:pt x="83" y="18"/>
                    <a:pt x="82" y="16"/>
                  </a:cubicBezTo>
                  <a:cubicBezTo>
                    <a:pt x="81" y="17"/>
                    <a:pt x="81" y="18"/>
                    <a:pt x="80" y="18"/>
                  </a:cubicBezTo>
                  <a:cubicBezTo>
                    <a:pt x="79" y="16"/>
                    <a:pt x="79" y="16"/>
                    <a:pt x="79" y="16"/>
                  </a:cubicBezTo>
                  <a:cubicBezTo>
                    <a:pt x="79" y="18"/>
                    <a:pt x="79" y="15"/>
                    <a:pt x="79" y="15"/>
                  </a:cubicBezTo>
                  <a:cubicBezTo>
                    <a:pt x="79" y="17"/>
                    <a:pt x="79" y="17"/>
                    <a:pt x="79" y="18"/>
                  </a:cubicBezTo>
                  <a:cubicBezTo>
                    <a:pt x="78" y="17"/>
                    <a:pt x="78" y="19"/>
                    <a:pt x="78" y="20"/>
                  </a:cubicBezTo>
                  <a:cubicBezTo>
                    <a:pt x="78" y="19"/>
                    <a:pt x="78" y="19"/>
                    <a:pt x="78" y="19"/>
                  </a:cubicBezTo>
                  <a:cubicBezTo>
                    <a:pt x="78" y="21"/>
                    <a:pt x="77" y="19"/>
                    <a:pt x="76" y="19"/>
                  </a:cubicBezTo>
                  <a:cubicBezTo>
                    <a:pt x="76" y="19"/>
                    <a:pt x="76" y="18"/>
                    <a:pt x="76" y="18"/>
                  </a:cubicBezTo>
                  <a:cubicBezTo>
                    <a:pt x="76" y="20"/>
                    <a:pt x="76" y="20"/>
                    <a:pt x="75" y="21"/>
                  </a:cubicBezTo>
                  <a:cubicBezTo>
                    <a:pt x="75" y="21"/>
                    <a:pt x="74" y="21"/>
                    <a:pt x="74" y="20"/>
                  </a:cubicBezTo>
                  <a:cubicBezTo>
                    <a:pt x="73" y="23"/>
                    <a:pt x="72" y="21"/>
                    <a:pt x="71" y="23"/>
                  </a:cubicBezTo>
                  <a:cubicBezTo>
                    <a:pt x="71" y="22"/>
                    <a:pt x="71" y="22"/>
                    <a:pt x="71" y="22"/>
                  </a:cubicBezTo>
                  <a:cubicBezTo>
                    <a:pt x="70" y="25"/>
                    <a:pt x="68" y="23"/>
                    <a:pt x="68" y="24"/>
                  </a:cubicBezTo>
                  <a:cubicBezTo>
                    <a:pt x="67" y="22"/>
                    <a:pt x="67" y="22"/>
                    <a:pt x="67" y="22"/>
                  </a:cubicBezTo>
                  <a:cubicBezTo>
                    <a:pt x="67" y="21"/>
                    <a:pt x="67" y="23"/>
                    <a:pt x="67" y="24"/>
                  </a:cubicBezTo>
                  <a:cubicBezTo>
                    <a:pt x="67" y="24"/>
                    <a:pt x="67" y="26"/>
                    <a:pt x="66" y="24"/>
                  </a:cubicBezTo>
                  <a:cubicBezTo>
                    <a:pt x="66" y="23"/>
                    <a:pt x="66" y="25"/>
                    <a:pt x="66" y="25"/>
                  </a:cubicBezTo>
                  <a:cubicBezTo>
                    <a:pt x="65" y="25"/>
                    <a:pt x="65" y="25"/>
                    <a:pt x="64" y="25"/>
                  </a:cubicBezTo>
                  <a:cubicBezTo>
                    <a:pt x="64" y="25"/>
                    <a:pt x="64" y="25"/>
                    <a:pt x="64" y="25"/>
                  </a:cubicBezTo>
                  <a:cubicBezTo>
                    <a:pt x="64" y="25"/>
                    <a:pt x="64" y="24"/>
                    <a:pt x="64" y="24"/>
                  </a:cubicBezTo>
                  <a:cubicBezTo>
                    <a:pt x="64" y="25"/>
                    <a:pt x="63" y="23"/>
                    <a:pt x="64" y="26"/>
                  </a:cubicBezTo>
                  <a:cubicBezTo>
                    <a:pt x="63" y="25"/>
                    <a:pt x="62" y="28"/>
                    <a:pt x="61" y="26"/>
                  </a:cubicBezTo>
                  <a:cubicBezTo>
                    <a:pt x="62" y="26"/>
                    <a:pt x="62" y="27"/>
                    <a:pt x="62" y="27"/>
                  </a:cubicBezTo>
                  <a:cubicBezTo>
                    <a:pt x="61" y="27"/>
                    <a:pt x="60" y="26"/>
                    <a:pt x="60" y="27"/>
                  </a:cubicBezTo>
                  <a:cubicBezTo>
                    <a:pt x="60" y="27"/>
                    <a:pt x="60" y="26"/>
                    <a:pt x="60" y="26"/>
                  </a:cubicBezTo>
                  <a:cubicBezTo>
                    <a:pt x="60" y="27"/>
                    <a:pt x="60" y="27"/>
                    <a:pt x="60" y="27"/>
                  </a:cubicBezTo>
                  <a:cubicBezTo>
                    <a:pt x="59" y="29"/>
                    <a:pt x="58" y="26"/>
                    <a:pt x="57" y="27"/>
                  </a:cubicBezTo>
                  <a:cubicBezTo>
                    <a:pt x="56" y="29"/>
                    <a:pt x="54" y="28"/>
                    <a:pt x="53" y="29"/>
                  </a:cubicBezTo>
                  <a:cubicBezTo>
                    <a:pt x="53" y="28"/>
                    <a:pt x="53" y="28"/>
                    <a:pt x="53" y="28"/>
                  </a:cubicBezTo>
                  <a:cubicBezTo>
                    <a:pt x="53" y="30"/>
                    <a:pt x="51" y="26"/>
                    <a:pt x="51" y="29"/>
                  </a:cubicBezTo>
                  <a:cubicBezTo>
                    <a:pt x="51" y="29"/>
                    <a:pt x="51" y="29"/>
                    <a:pt x="51" y="28"/>
                  </a:cubicBezTo>
                  <a:cubicBezTo>
                    <a:pt x="51" y="30"/>
                    <a:pt x="49" y="27"/>
                    <a:pt x="49" y="29"/>
                  </a:cubicBezTo>
                  <a:cubicBezTo>
                    <a:pt x="49" y="29"/>
                    <a:pt x="49" y="29"/>
                    <a:pt x="49" y="29"/>
                  </a:cubicBezTo>
                  <a:cubicBezTo>
                    <a:pt x="49" y="27"/>
                    <a:pt x="48" y="29"/>
                    <a:pt x="48" y="28"/>
                  </a:cubicBezTo>
                  <a:cubicBezTo>
                    <a:pt x="48" y="28"/>
                    <a:pt x="48" y="28"/>
                    <a:pt x="48" y="27"/>
                  </a:cubicBezTo>
                  <a:cubicBezTo>
                    <a:pt x="47" y="26"/>
                    <a:pt x="48" y="30"/>
                    <a:pt x="47" y="27"/>
                  </a:cubicBezTo>
                  <a:cubicBezTo>
                    <a:pt x="47" y="27"/>
                    <a:pt x="47" y="28"/>
                    <a:pt x="47" y="28"/>
                  </a:cubicBezTo>
                  <a:cubicBezTo>
                    <a:pt x="46" y="28"/>
                    <a:pt x="45" y="29"/>
                    <a:pt x="43" y="30"/>
                  </a:cubicBezTo>
                  <a:cubicBezTo>
                    <a:pt x="42" y="29"/>
                    <a:pt x="43" y="26"/>
                    <a:pt x="42" y="28"/>
                  </a:cubicBezTo>
                  <a:cubicBezTo>
                    <a:pt x="42" y="27"/>
                    <a:pt x="42" y="29"/>
                    <a:pt x="42" y="28"/>
                  </a:cubicBezTo>
                  <a:cubicBezTo>
                    <a:pt x="42" y="29"/>
                    <a:pt x="41" y="25"/>
                    <a:pt x="41" y="27"/>
                  </a:cubicBezTo>
                  <a:cubicBezTo>
                    <a:pt x="42" y="28"/>
                    <a:pt x="41" y="28"/>
                    <a:pt x="42" y="29"/>
                  </a:cubicBezTo>
                  <a:cubicBezTo>
                    <a:pt x="41" y="28"/>
                    <a:pt x="40" y="26"/>
                    <a:pt x="40" y="28"/>
                  </a:cubicBezTo>
                  <a:cubicBezTo>
                    <a:pt x="40" y="27"/>
                    <a:pt x="40" y="27"/>
                    <a:pt x="40" y="27"/>
                  </a:cubicBezTo>
                  <a:cubicBezTo>
                    <a:pt x="40" y="29"/>
                    <a:pt x="39" y="28"/>
                    <a:pt x="39" y="31"/>
                  </a:cubicBezTo>
                  <a:cubicBezTo>
                    <a:pt x="36" y="32"/>
                    <a:pt x="34" y="34"/>
                    <a:pt x="31" y="35"/>
                  </a:cubicBezTo>
                  <a:cubicBezTo>
                    <a:pt x="28" y="35"/>
                    <a:pt x="25" y="36"/>
                    <a:pt x="22" y="35"/>
                  </a:cubicBezTo>
                  <a:cubicBezTo>
                    <a:pt x="21" y="33"/>
                    <a:pt x="21" y="33"/>
                    <a:pt x="20" y="34"/>
                  </a:cubicBezTo>
                  <a:cubicBezTo>
                    <a:pt x="20" y="33"/>
                    <a:pt x="20" y="33"/>
                    <a:pt x="20" y="33"/>
                  </a:cubicBezTo>
                  <a:cubicBezTo>
                    <a:pt x="21" y="35"/>
                    <a:pt x="20" y="33"/>
                    <a:pt x="20" y="35"/>
                  </a:cubicBezTo>
                  <a:cubicBezTo>
                    <a:pt x="19" y="35"/>
                    <a:pt x="18" y="36"/>
                    <a:pt x="17" y="36"/>
                  </a:cubicBezTo>
                  <a:cubicBezTo>
                    <a:pt x="17" y="36"/>
                    <a:pt x="17" y="34"/>
                    <a:pt x="17" y="34"/>
                  </a:cubicBezTo>
                  <a:cubicBezTo>
                    <a:pt x="17" y="35"/>
                    <a:pt x="17" y="35"/>
                    <a:pt x="17" y="35"/>
                  </a:cubicBezTo>
                  <a:cubicBezTo>
                    <a:pt x="17" y="35"/>
                    <a:pt x="17" y="35"/>
                    <a:pt x="17" y="35"/>
                  </a:cubicBezTo>
                  <a:cubicBezTo>
                    <a:pt x="17" y="35"/>
                    <a:pt x="16" y="36"/>
                    <a:pt x="17" y="37"/>
                  </a:cubicBezTo>
                  <a:cubicBezTo>
                    <a:pt x="14" y="39"/>
                    <a:pt x="11" y="35"/>
                    <a:pt x="8" y="36"/>
                  </a:cubicBezTo>
                  <a:cubicBezTo>
                    <a:pt x="8" y="35"/>
                    <a:pt x="7" y="36"/>
                    <a:pt x="6" y="37"/>
                  </a:cubicBezTo>
                  <a:cubicBezTo>
                    <a:pt x="4" y="35"/>
                    <a:pt x="2" y="33"/>
                    <a:pt x="0" y="35"/>
                  </a:cubicBezTo>
                  <a:cubicBezTo>
                    <a:pt x="0" y="35"/>
                    <a:pt x="0" y="30"/>
                    <a:pt x="0"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43"/>
            <p:cNvSpPr/>
            <p:nvPr/>
          </p:nvSpPr>
          <p:spPr bwMode="auto">
            <a:xfrm>
              <a:off x="8907463" y="2940051"/>
              <a:ext cx="4762" cy="11113"/>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2"/>
                    <a:pt x="0" y="0"/>
                  </a:cubicBezTo>
                  <a:lnTo>
                    <a:pt x="1" y="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44"/>
            <p:cNvSpPr/>
            <p:nvPr/>
          </p:nvSpPr>
          <p:spPr bwMode="auto">
            <a:xfrm flipH="1">
              <a:off x="8877300" y="2913063"/>
              <a:ext cx="0" cy="7938"/>
            </a:xfrm>
            <a:custGeom>
              <a:gdLst>
                <a:gd fmla="*/ 1 h 2" name="T0"/>
                <a:gd fmla="*/ 1 h 2" name="T1"/>
                <a:gd fmla="*/ 0 h 2" name="T2"/>
                <a:gd fmla="*/ 1 h 2" name="T3"/>
              </a:gdLst>
              <a:cxnLst>
                <a:cxn ang="0">
                  <a:pos x="0" y="T0"/>
                </a:cxn>
                <a:cxn ang="0">
                  <a:pos x="0" y="T1"/>
                </a:cxn>
                <a:cxn ang="0">
                  <a:pos x="0" y="T2"/>
                </a:cxn>
                <a:cxn ang="0">
                  <a:pos x="0" y="T3"/>
                </a:cxn>
              </a:cxnLst>
              <a:rect b="b" l="0" r="r" t="0"/>
              <a:pathLst>
                <a:path h="2">
                  <a:moveTo>
                    <a:pt x="0" y="1"/>
                  </a:moveTo>
                  <a:cubicBezTo>
                    <a:pt x="0" y="2"/>
                    <a:pt x="0" y="1"/>
                    <a:pt x="0" y="1"/>
                  </a:cubicBezTo>
                  <a:cubicBezTo>
                    <a:pt x="0" y="1"/>
                    <a:pt x="0" y="0"/>
                    <a:pt x="0" y="0"/>
                  </a:cubicBezTo>
                  <a:cubicBezTo>
                    <a:pt x="0" y="0"/>
                    <a:pt x="0"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45"/>
            <p:cNvSpPr/>
            <p:nvPr/>
          </p:nvSpPr>
          <p:spPr bwMode="auto">
            <a:xfrm>
              <a:off x="8870950" y="2909888"/>
              <a:ext cx="3175" cy="7938"/>
            </a:xfrm>
            <a:custGeom>
              <a:gdLst>
                <a:gd fmla="*/ 1 w 1" name="T0"/>
                <a:gd fmla="*/ 2 h 2" name="T1"/>
                <a:gd fmla="*/ 1 w 1" name="T2"/>
                <a:gd fmla="*/ 0 h 2" name="T3"/>
                <a:gd fmla="*/ 1 w 1" name="T4"/>
                <a:gd fmla="*/ 2 h 2" name="T5"/>
              </a:gdLst>
              <a:cxnLst>
                <a:cxn ang="0">
                  <a:pos x="T0" y="T1"/>
                </a:cxn>
                <a:cxn ang="0">
                  <a:pos x="T2" y="T3"/>
                </a:cxn>
                <a:cxn ang="0">
                  <a:pos x="T4" y="T5"/>
                </a:cxn>
              </a:cxnLst>
              <a:rect b="b" l="0" r="r" t="0"/>
              <a:pathLst>
                <a:path h="2" w="1">
                  <a:moveTo>
                    <a:pt x="1" y="2"/>
                  </a:moveTo>
                  <a:cubicBezTo>
                    <a:pt x="0" y="1"/>
                    <a:pt x="1" y="0"/>
                    <a:pt x="1" y="0"/>
                  </a:cubicBezTo>
                  <a:lnTo>
                    <a:pt x="1"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46"/>
            <p:cNvSpPr/>
            <p:nvPr/>
          </p:nvSpPr>
          <p:spPr bwMode="auto">
            <a:xfrm flipH="1">
              <a:off x="8863013" y="2901951"/>
              <a:ext cx="0" cy="4763"/>
            </a:xfrm>
            <a:custGeom>
              <a:gdLst>
                <a:gd fmla="*/ 1 h 1" name="T0"/>
                <a:gd fmla="*/ 0 h 1" name="T1"/>
                <a:gd fmla="*/ 1 h 1" name="T2"/>
              </a:gdLst>
              <a:cxnLst>
                <a:cxn ang="0">
                  <a:pos x="0" y="T0"/>
                </a:cxn>
                <a:cxn ang="0">
                  <a:pos x="0" y="T1"/>
                </a:cxn>
                <a:cxn ang="0">
                  <a:pos x="0" y="T2"/>
                </a:cxn>
              </a:cxnLst>
              <a:rect b="b" l="0" r="r" t="0"/>
              <a:pathLst>
                <a:path h="1">
                  <a:moveTo>
                    <a:pt x="0" y="1"/>
                  </a:moveTo>
                  <a:cubicBezTo>
                    <a:pt x="0" y="0"/>
                    <a:pt x="0" y="0"/>
                    <a:pt x="0" y="0"/>
                  </a:cubicBezTo>
                  <a:lnTo>
                    <a:pt x="0" y="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47"/>
            <p:cNvSpPr/>
            <p:nvPr/>
          </p:nvSpPr>
          <p:spPr bwMode="auto">
            <a:xfrm>
              <a:off x="8863013" y="2906713"/>
              <a:ext cx="3175" cy="635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0" y="2"/>
                    <a:pt x="0" y="1"/>
                    <a:pt x="0" y="1"/>
                  </a:cubicBezTo>
                  <a:cubicBezTo>
                    <a:pt x="0" y="2"/>
                    <a:pt x="0" y="0"/>
                    <a:pt x="1"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48"/>
            <p:cNvSpPr/>
            <p:nvPr/>
          </p:nvSpPr>
          <p:spPr bwMode="auto">
            <a:xfrm flipH="1">
              <a:off x="8851900" y="2901951"/>
              <a:ext cx="0" cy="7938"/>
            </a:xfrm>
            <a:custGeom>
              <a:gdLst>
                <a:gd fmla="*/ 1 h 2" name="T0"/>
                <a:gd fmla="*/ 1 h 2" name="T1"/>
                <a:gd fmla="*/ 1 h 2" name="T2"/>
              </a:gdLst>
              <a:cxnLst>
                <a:cxn ang="0">
                  <a:pos x="0" y="T0"/>
                </a:cxn>
                <a:cxn ang="0">
                  <a:pos x="0" y="T1"/>
                </a:cxn>
                <a:cxn ang="0">
                  <a:pos x="0" y="T2"/>
                </a:cxn>
              </a:cxnLst>
              <a:rect b="b" l="0" r="r" t="0"/>
              <a:pathLst>
                <a:path h="2">
                  <a:moveTo>
                    <a:pt x="0" y="1"/>
                  </a:moveTo>
                  <a:cubicBezTo>
                    <a:pt x="0" y="1"/>
                    <a:pt x="0" y="2"/>
                    <a:pt x="0" y="1"/>
                  </a:cubicBezTo>
                  <a:cubicBezTo>
                    <a:pt x="0" y="1"/>
                    <a:pt x="0"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49"/>
            <p:cNvSpPr/>
            <p:nvPr/>
          </p:nvSpPr>
          <p:spPr bwMode="auto">
            <a:xfrm>
              <a:off x="8843963" y="2906713"/>
              <a:ext cx="3175" cy="6350"/>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0" y="1"/>
                    <a:pt x="0" y="1"/>
                    <a:pt x="0" y="0"/>
                  </a:cubicBezTo>
                  <a:lnTo>
                    <a:pt x="1" y="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50"/>
            <p:cNvSpPr/>
            <p:nvPr/>
          </p:nvSpPr>
          <p:spPr bwMode="auto">
            <a:xfrm flipH="1">
              <a:off x="8745538" y="2943226"/>
              <a:ext cx="0" cy="4763"/>
            </a:xfrm>
            <a:custGeom>
              <a:gdLst>
                <a:gd fmla="*/ 3 h 3" name="T0"/>
                <a:gd fmla="*/ 0 h 3" name="T1"/>
                <a:gd fmla="*/ 3 h 3" name="T2"/>
                <a:gd fmla="*/ 3 h 3" name="T3"/>
              </a:gdLst>
              <a:cxnLst>
                <a:cxn ang="0">
                  <a:pos x="0" y="T0"/>
                </a:cxn>
                <a:cxn ang="0">
                  <a:pos x="0" y="T1"/>
                </a:cxn>
                <a:cxn ang="0">
                  <a:pos x="0" y="T2"/>
                </a:cxn>
                <a:cxn ang="0">
                  <a:pos x="0" y="T3"/>
                </a:cxn>
              </a:cxnLst>
              <a:rect b="b" l="0" r="r" t="0"/>
              <a:pathLst>
                <a:path h="3">
                  <a:moveTo>
                    <a:pt x="0" y="3"/>
                  </a:moveTo>
                  <a:lnTo>
                    <a:pt x="0" y="0"/>
                  </a:lnTo>
                  <a:lnTo>
                    <a:pt x="0" y="3"/>
                  </a:lnTo>
                  <a:lnTo>
                    <a:pt x="0" y="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51"/>
            <p:cNvSpPr/>
            <p:nvPr/>
          </p:nvSpPr>
          <p:spPr bwMode="auto">
            <a:xfrm flipH="1">
              <a:off x="8701088" y="2947988"/>
              <a:ext cx="0" cy="6350"/>
            </a:xfrm>
            <a:custGeom>
              <a:gdLst>
                <a:gd fmla="*/ 1 h 2" name="T0"/>
                <a:gd fmla="*/ 1 h 2" name="T1"/>
                <a:gd fmla="*/ 1 h 2" name="T2"/>
              </a:gdLst>
              <a:cxnLst>
                <a:cxn ang="0">
                  <a:pos x="0" y="T0"/>
                </a:cxn>
                <a:cxn ang="0">
                  <a:pos x="0" y="T1"/>
                </a:cxn>
                <a:cxn ang="0">
                  <a:pos x="0" y="T2"/>
                </a:cxn>
              </a:cxnLst>
              <a:rect b="b" l="0" r="r" t="0"/>
              <a:pathLst>
                <a:path h="2">
                  <a:moveTo>
                    <a:pt x="0" y="1"/>
                  </a:moveTo>
                  <a:cubicBezTo>
                    <a:pt x="0" y="2"/>
                    <a:pt x="0" y="1"/>
                    <a:pt x="0" y="1"/>
                  </a:cubicBezTo>
                  <a:cubicBezTo>
                    <a:pt x="0" y="0"/>
                    <a:pt x="0" y="2"/>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52"/>
            <p:cNvSpPr/>
            <p:nvPr/>
          </p:nvSpPr>
          <p:spPr bwMode="auto">
            <a:xfrm>
              <a:off x="8678863" y="2973388"/>
              <a:ext cx="3175" cy="7938"/>
            </a:xfrm>
            <a:custGeom>
              <a:gdLst>
                <a:gd fmla="*/ 0 w 2" name="T0"/>
                <a:gd fmla="*/ 0 h 5" name="T1"/>
                <a:gd fmla="*/ 2 w 2" name="T2"/>
                <a:gd fmla="*/ 0 h 5" name="T3"/>
                <a:gd fmla="*/ 2 w 2" name="T4"/>
                <a:gd fmla="*/ 5 h 5" name="T5"/>
                <a:gd fmla="*/ 0 w 2" name="T6"/>
                <a:gd fmla="*/ 0 h 5" name="T7"/>
              </a:gdLst>
              <a:cxnLst>
                <a:cxn ang="0">
                  <a:pos x="T0" y="T1"/>
                </a:cxn>
                <a:cxn ang="0">
                  <a:pos x="T2" y="T3"/>
                </a:cxn>
                <a:cxn ang="0">
                  <a:pos x="T4" y="T5"/>
                </a:cxn>
                <a:cxn ang="0">
                  <a:pos x="T6" y="T7"/>
                </a:cxn>
              </a:cxnLst>
              <a:rect b="b" l="0" r="r" t="0"/>
              <a:pathLst>
                <a:path h="5" w="2">
                  <a:moveTo>
                    <a:pt x="0" y="0"/>
                  </a:moveTo>
                  <a:lnTo>
                    <a:pt x="2" y="0"/>
                  </a:lnTo>
                  <a:lnTo>
                    <a:pt x="2" y="5"/>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53"/>
            <p:cNvSpPr/>
            <p:nvPr/>
          </p:nvSpPr>
          <p:spPr bwMode="auto">
            <a:xfrm>
              <a:off x="8799513" y="2439988"/>
              <a:ext cx="3175" cy="7938"/>
            </a:xfrm>
            <a:custGeom>
              <a:gdLst>
                <a:gd fmla="*/ 0 w 1" name="T0"/>
                <a:gd fmla="*/ 1 h 2" name="T1"/>
                <a:gd fmla="*/ 1 w 1" name="T2"/>
                <a:gd fmla="*/ 1 h 2" name="T3"/>
                <a:gd fmla="*/ 0 w 1" name="T4"/>
                <a:gd fmla="*/ 1 h 2" name="T5"/>
              </a:gdLst>
              <a:cxnLst>
                <a:cxn ang="0">
                  <a:pos x="T0" y="T1"/>
                </a:cxn>
                <a:cxn ang="0">
                  <a:pos x="T2" y="T3"/>
                </a:cxn>
                <a:cxn ang="0">
                  <a:pos x="T4" y="T5"/>
                </a:cxn>
              </a:cxnLst>
              <a:rect b="b" l="0" r="r" t="0"/>
              <a:pathLst>
                <a:path h="2" w="1">
                  <a:moveTo>
                    <a:pt x="0" y="1"/>
                  </a:moveTo>
                  <a:cubicBezTo>
                    <a:pt x="1" y="1"/>
                    <a:pt x="1" y="0"/>
                    <a:pt x="1" y="1"/>
                  </a:cubicBezTo>
                  <a:cubicBezTo>
                    <a:pt x="0" y="1"/>
                    <a:pt x="0" y="2"/>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54"/>
            <p:cNvSpPr/>
            <p:nvPr/>
          </p:nvSpPr>
          <p:spPr bwMode="auto">
            <a:xfrm>
              <a:off x="8412163" y="2289176"/>
              <a:ext cx="393700" cy="153988"/>
            </a:xfrm>
            <a:custGeom>
              <a:gdLst>
                <a:gd fmla="*/ 14 w 105" name="T0"/>
                <a:gd fmla="*/ 7 h 41" name="T1"/>
                <a:gd fmla="*/ 17 w 105" name="T2"/>
                <a:gd fmla="*/ 8 h 41" name="T3"/>
                <a:gd fmla="*/ 24 w 105" name="T4"/>
                <a:gd fmla="*/ 5 h 41" name="T5"/>
                <a:gd fmla="*/ 26 w 105" name="T6"/>
                <a:gd fmla="*/ 6 h 41" name="T7"/>
                <a:gd fmla="*/ 33 w 105" name="T8"/>
                <a:gd fmla="*/ 10 h 41" name="T9"/>
                <a:gd fmla="*/ 35 w 105" name="T10"/>
                <a:gd fmla="*/ 11 h 41" name="T11"/>
                <a:gd fmla="*/ 39 w 105" name="T12"/>
                <a:gd fmla="*/ 10 h 41" name="T13"/>
                <a:gd fmla="*/ 42 w 105" name="T14"/>
                <a:gd fmla="*/ 11 h 41" name="T15"/>
                <a:gd fmla="*/ 43 w 105" name="T16"/>
                <a:gd fmla="*/ 13 h 41" name="T17"/>
                <a:gd fmla="*/ 46 w 105" name="T18"/>
                <a:gd fmla="*/ 12 h 41" name="T19"/>
                <a:gd fmla="*/ 50 w 105" name="T20"/>
                <a:gd fmla="*/ 10 h 41" name="T21"/>
                <a:gd fmla="*/ 52 w 105" name="T22"/>
                <a:gd fmla="*/ 11 h 41" name="T23"/>
                <a:gd fmla="*/ 55 w 105" name="T24"/>
                <a:gd fmla="*/ 10 h 41" name="T25"/>
                <a:gd fmla="*/ 57 w 105" name="T26"/>
                <a:gd fmla="*/ 12 h 41" name="T27"/>
                <a:gd fmla="*/ 60 w 105" name="T28"/>
                <a:gd fmla="*/ 13 h 41" name="T29"/>
                <a:gd fmla="*/ 63 w 105" name="T30"/>
                <a:gd fmla="*/ 16 h 41" name="T31"/>
                <a:gd fmla="*/ 65 w 105" name="T32"/>
                <a:gd fmla="*/ 15 h 41" name="T33"/>
                <a:gd fmla="*/ 66 w 105" name="T34"/>
                <a:gd fmla="*/ 17 h 41" name="T35"/>
                <a:gd fmla="*/ 68 w 105" name="T36"/>
                <a:gd fmla="*/ 16 h 41" name="T37"/>
                <a:gd fmla="*/ 69 w 105" name="T38"/>
                <a:gd fmla="*/ 16 h 41" name="T39"/>
                <a:gd fmla="*/ 71 w 105" name="T40"/>
                <a:gd fmla="*/ 16 h 41" name="T41"/>
                <a:gd fmla="*/ 76 w 105" name="T42"/>
                <a:gd fmla="*/ 18 h 41" name="T43"/>
                <a:gd fmla="*/ 78 w 105" name="T44"/>
                <a:gd fmla="*/ 18 h 41" name="T45"/>
                <a:gd fmla="*/ 80 w 105" name="T46"/>
                <a:gd fmla="*/ 19 h 41" name="T47"/>
                <a:gd fmla="*/ 84 w 105" name="T48"/>
                <a:gd fmla="*/ 21 h 41" name="T49"/>
                <a:gd fmla="*/ 84 w 105" name="T50"/>
                <a:gd fmla="*/ 25 h 41" name="T51"/>
                <a:gd fmla="*/ 87 w 105" name="T52"/>
                <a:gd fmla="*/ 22 h 41" name="T53"/>
                <a:gd fmla="*/ 90 w 105" name="T54"/>
                <a:gd fmla="*/ 19 h 41" name="T55"/>
                <a:gd fmla="*/ 91 w 105" name="T56"/>
                <a:gd fmla="*/ 21 h 41" name="T57"/>
                <a:gd fmla="*/ 93 w 105" name="T58"/>
                <a:gd fmla="*/ 19 h 41" name="T59"/>
                <a:gd fmla="*/ 93 w 105" name="T60"/>
                <a:gd fmla="*/ 21 h 41" name="T61"/>
                <a:gd fmla="*/ 93 w 105" name="T62"/>
                <a:gd fmla="*/ 26 h 41" name="T63"/>
                <a:gd fmla="*/ 96 w 105" name="T64"/>
                <a:gd fmla="*/ 23 h 41" name="T65"/>
                <a:gd fmla="*/ 96 w 105" name="T66"/>
                <a:gd fmla="*/ 25 h 41" name="T67"/>
                <a:gd fmla="*/ 98 w 105" name="T68"/>
                <a:gd fmla="*/ 23 h 41" name="T69"/>
                <a:gd fmla="*/ 100 w 105" name="T70"/>
                <a:gd fmla="*/ 24 h 41" name="T71"/>
                <a:gd fmla="*/ 97 w 105" name="T72"/>
                <a:gd fmla="*/ 29 h 41" name="T73"/>
                <a:gd fmla="*/ 101 w 105" name="T74"/>
                <a:gd fmla="*/ 27 h 41" name="T75"/>
                <a:gd fmla="*/ 101 w 105" name="T76"/>
                <a:gd fmla="*/ 35 h 41" name="T77"/>
                <a:gd fmla="*/ 102 w 105" name="T78"/>
                <a:gd fmla="*/ 36 h 41" name="T79"/>
                <a:gd fmla="*/ 104 w 105" name="T80"/>
                <a:gd fmla="*/ 37 h 41" name="T81"/>
                <a:gd fmla="*/ 102 w 105" name="T82"/>
                <a:gd fmla="*/ 40 h 41" name="T83"/>
                <a:gd fmla="*/ 101 w 105" name="T84"/>
                <a:gd fmla="*/ 36 h 41" name="T85"/>
                <a:gd fmla="*/ 95 w 105" name="T86"/>
                <a:gd fmla="*/ 39 h 41" name="T87"/>
                <a:gd fmla="*/ 87 w 105" name="T88"/>
                <a:gd fmla="*/ 38 h 41" name="T89"/>
                <a:gd fmla="*/ 79 w 105" name="T90"/>
                <a:gd fmla="*/ 36 h 41" name="T91"/>
                <a:gd fmla="*/ 72 w 105" name="T92"/>
                <a:gd fmla="*/ 34 h 41" name="T93"/>
                <a:gd fmla="*/ 67 w 105" name="T94"/>
                <a:gd fmla="*/ 33 h 41" name="T95"/>
                <a:gd fmla="*/ 58 w 105" name="T96"/>
                <a:gd fmla="*/ 29 h 41" name="T97"/>
                <a:gd fmla="*/ 54 w 105" name="T98"/>
                <a:gd fmla="*/ 26 h 41" name="T99"/>
                <a:gd fmla="*/ 47 w 105" name="T100"/>
                <a:gd fmla="*/ 22 h 41" name="T101"/>
                <a:gd fmla="*/ 24 w 105" name="T102"/>
                <a:gd fmla="*/ 21 h 41" name="T103"/>
                <a:gd fmla="*/ 18 w 105" name="T104"/>
                <a:gd fmla="*/ 19 h 41" name="T105"/>
                <a:gd fmla="*/ 3 w 105" name="T106"/>
                <a:gd fmla="*/ 5 h 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1" w="105">
                  <a:moveTo>
                    <a:pt x="3" y="5"/>
                  </a:moveTo>
                  <a:cubicBezTo>
                    <a:pt x="6" y="0"/>
                    <a:pt x="6" y="5"/>
                    <a:pt x="8" y="3"/>
                  </a:cubicBezTo>
                  <a:cubicBezTo>
                    <a:pt x="8" y="3"/>
                    <a:pt x="7" y="5"/>
                    <a:pt x="8" y="5"/>
                  </a:cubicBezTo>
                  <a:cubicBezTo>
                    <a:pt x="10" y="2"/>
                    <a:pt x="12" y="5"/>
                    <a:pt x="12" y="8"/>
                  </a:cubicBezTo>
                  <a:cubicBezTo>
                    <a:pt x="12" y="8"/>
                    <a:pt x="12" y="8"/>
                    <a:pt x="12" y="8"/>
                  </a:cubicBezTo>
                  <a:cubicBezTo>
                    <a:pt x="12" y="9"/>
                    <a:pt x="13" y="7"/>
                    <a:pt x="14" y="7"/>
                  </a:cubicBezTo>
                  <a:cubicBezTo>
                    <a:pt x="13" y="8"/>
                    <a:pt x="13" y="8"/>
                    <a:pt x="13" y="8"/>
                  </a:cubicBezTo>
                  <a:cubicBezTo>
                    <a:pt x="14" y="7"/>
                    <a:pt x="14" y="8"/>
                    <a:pt x="14" y="7"/>
                  </a:cubicBezTo>
                  <a:cubicBezTo>
                    <a:pt x="14" y="8"/>
                    <a:pt x="14" y="9"/>
                    <a:pt x="14" y="9"/>
                  </a:cubicBezTo>
                  <a:cubicBezTo>
                    <a:pt x="15" y="8"/>
                    <a:pt x="15" y="8"/>
                    <a:pt x="15" y="8"/>
                  </a:cubicBezTo>
                  <a:cubicBezTo>
                    <a:pt x="16" y="4"/>
                    <a:pt x="16" y="8"/>
                    <a:pt x="17" y="7"/>
                  </a:cubicBezTo>
                  <a:cubicBezTo>
                    <a:pt x="17" y="8"/>
                    <a:pt x="17" y="8"/>
                    <a:pt x="17" y="8"/>
                  </a:cubicBezTo>
                  <a:cubicBezTo>
                    <a:pt x="19" y="6"/>
                    <a:pt x="20" y="7"/>
                    <a:pt x="21" y="6"/>
                  </a:cubicBezTo>
                  <a:cubicBezTo>
                    <a:pt x="21" y="8"/>
                    <a:pt x="21" y="8"/>
                    <a:pt x="21" y="8"/>
                  </a:cubicBezTo>
                  <a:cubicBezTo>
                    <a:pt x="21" y="7"/>
                    <a:pt x="22" y="6"/>
                    <a:pt x="22" y="6"/>
                  </a:cubicBezTo>
                  <a:cubicBezTo>
                    <a:pt x="22" y="8"/>
                    <a:pt x="23" y="5"/>
                    <a:pt x="23" y="6"/>
                  </a:cubicBezTo>
                  <a:cubicBezTo>
                    <a:pt x="23" y="6"/>
                    <a:pt x="23" y="6"/>
                    <a:pt x="23" y="6"/>
                  </a:cubicBezTo>
                  <a:cubicBezTo>
                    <a:pt x="24" y="5"/>
                    <a:pt x="23" y="7"/>
                    <a:pt x="24" y="5"/>
                  </a:cubicBezTo>
                  <a:cubicBezTo>
                    <a:pt x="24" y="7"/>
                    <a:pt x="24" y="7"/>
                    <a:pt x="24" y="7"/>
                  </a:cubicBezTo>
                  <a:cubicBezTo>
                    <a:pt x="25" y="4"/>
                    <a:pt x="24" y="8"/>
                    <a:pt x="25" y="7"/>
                  </a:cubicBezTo>
                  <a:cubicBezTo>
                    <a:pt x="25" y="7"/>
                    <a:pt x="25" y="7"/>
                    <a:pt x="25" y="7"/>
                  </a:cubicBezTo>
                  <a:cubicBezTo>
                    <a:pt x="25" y="6"/>
                    <a:pt x="25" y="7"/>
                    <a:pt x="25" y="7"/>
                  </a:cubicBezTo>
                  <a:cubicBezTo>
                    <a:pt x="25" y="7"/>
                    <a:pt x="25" y="7"/>
                    <a:pt x="25" y="7"/>
                  </a:cubicBezTo>
                  <a:cubicBezTo>
                    <a:pt x="26" y="7"/>
                    <a:pt x="26" y="8"/>
                    <a:pt x="26" y="6"/>
                  </a:cubicBezTo>
                  <a:cubicBezTo>
                    <a:pt x="26" y="8"/>
                    <a:pt x="26" y="7"/>
                    <a:pt x="25" y="9"/>
                  </a:cubicBezTo>
                  <a:cubicBezTo>
                    <a:pt x="27" y="8"/>
                    <a:pt x="29" y="9"/>
                    <a:pt x="31" y="9"/>
                  </a:cubicBezTo>
                  <a:cubicBezTo>
                    <a:pt x="31" y="10"/>
                    <a:pt x="31" y="10"/>
                    <a:pt x="30" y="11"/>
                  </a:cubicBezTo>
                  <a:cubicBezTo>
                    <a:pt x="31" y="10"/>
                    <a:pt x="31" y="11"/>
                    <a:pt x="32" y="10"/>
                  </a:cubicBezTo>
                  <a:cubicBezTo>
                    <a:pt x="32" y="10"/>
                    <a:pt x="31" y="11"/>
                    <a:pt x="32" y="11"/>
                  </a:cubicBezTo>
                  <a:cubicBezTo>
                    <a:pt x="32" y="12"/>
                    <a:pt x="32" y="9"/>
                    <a:pt x="33" y="10"/>
                  </a:cubicBezTo>
                  <a:cubicBezTo>
                    <a:pt x="32" y="12"/>
                    <a:pt x="32" y="12"/>
                    <a:pt x="32" y="12"/>
                  </a:cubicBezTo>
                  <a:cubicBezTo>
                    <a:pt x="33" y="10"/>
                    <a:pt x="33" y="10"/>
                    <a:pt x="33" y="10"/>
                  </a:cubicBezTo>
                  <a:cubicBezTo>
                    <a:pt x="33" y="10"/>
                    <a:pt x="33" y="11"/>
                    <a:pt x="33" y="11"/>
                  </a:cubicBezTo>
                  <a:cubicBezTo>
                    <a:pt x="34" y="10"/>
                    <a:pt x="33" y="12"/>
                    <a:pt x="34" y="11"/>
                  </a:cubicBezTo>
                  <a:cubicBezTo>
                    <a:pt x="34" y="12"/>
                    <a:pt x="34" y="12"/>
                    <a:pt x="34" y="12"/>
                  </a:cubicBezTo>
                  <a:cubicBezTo>
                    <a:pt x="34" y="13"/>
                    <a:pt x="34" y="10"/>
                    <a:pt x="35" y="11"/>
                  </a:cubicBezTo>
                  <a:cubicBezTo>
                    <a:pt x="34" y="12"/>
                    <a:pt x="34" y="12"/>
                    <a:pt x="34" y="12"/>
                  </a:cubicBezTo>
                  <a:cubicBezTo>
                    <a:pt x="35" y="10"/>
                    <a:pt x="36" y="11"/>
                    <a:pt x="36" y="10"/>
                  </a:cubicBezTo>
                  <a:cubicBezTo>
                    <a:pt x="36" y="11"/>
                    <a:pt x="36" y="11"/>
                    <a:pt x="36" y="11"/>
                  </a:cubicBezTo>
                  <a:cubicBezTo>
                    <a:pt x="37" y="10"/>
                    <a:pt x="37" y="11"/>
                    <a:pt x="38" y="11"/>
                  </a:cubicBezTo>
                  <a:cubicBezTo>
                    <a:pt x="38" y="11"/>
                    <a:pt x="37" y="13"/>
                    <a:pt x="37" y="13"/>
                  </a:cubicBezTo>
                  <a:cubicBezTo>
                    <a:pt x="38" y="11"/>
                    <a:pt x="39" y="12"/>
                    <a:pt x="39" y="10"/>
                  </a:cubicBezTo>
                  <a:cubicBezTo>
                    <a:pt x="39" y="10"/>
                    <a:pt x="40" y="11"/>
                    <a:pt x="40" y="11"/>
                  </a:cubicBezTo>
                  <a:cubicBezTo>
                    <a:pt x="40" y="11"/>
                    <a:pt x="40" y="13"/>
                    <a:pt x="39" y="13"/>
                  </a:cubicBezTo>
                  <a:cubicBezTo>
                    <a:pt x="39" y="15"/>
                    <a:pt x="39" y="15"/>
                    <a:pt x="39" y="15"/>
                  </a:cubicBezTo>
                  <a:cubicBezTo>
                    <a:pt x="39" y="16"/>
                    <a:pt x="39" y="14"/>
                    <a:pt x="39" y="15"/>
                  </a:cubicBezTo>
                  <a:cubicBezTo>
                    <a:pt x="39" y="15"/>
                    <a:pt x="40" y="15"/>
                    <a:pt x="40" y="15"/>
                  </a:cubicBezTo>
                  <a:cubicBezTo>
                    <a:pt x="40" y="14"/>
                    <a:pt x="41" y="11"/>
                    <a:pt x="42" y="11"/>
                  </a:cubicBezTo>
                  <a:cubicBezTo>
                    <a:pt x="41" y="12"/>
                    <a:pt x="41" y="14"/>
                    <a:pt x="41" y="14"/>
                  </a:cubicBezTo>
                  <a:cubicBezTo>
                    <a:pt x="43" y="10"/>
                    <a:pt x="43" y="10"/>
                    <a:pt x="43" y="10"/>
                  </a:cubicBezTo>
                  <a:cubicBezTo>
                    <a:pt x="43" y="10"/>
                    <a:pt x="43" y="12"/>
                    <a:pt x="43" y="11"/>
                  </a:cubicBezTo>
                  <a:cubicBezTo>
                    <a:pt x="44" y="10"/>
                    <a:pt x="44" y="10"/>
                    <a:pt x="44" y="10"/>
                  </a:cubicBezTo>
                  <a:cubicBezTo>
                    <a:pt x="44" y="10"/>
                    <a:pt x="44" y="10"/>
                    <a:pt x="44" y="12"/>
                  </a:cubicBezTo>
                  <a:cubicBezTo>
                    <a:pt x="44" y="13"/>
                    <a:pt x="43" y="12"/>
                    <a:pt x="43" y="13"/>
                  </a:cubicBezTo>
                  <a:cubicBezTo>
                    <a:pt x="44" y="13"/>
                    <a:pt x="44" y="12"/>
                    <a:pt x="44" y="12"/>
                  </a:cubicBezTo>
                  <a:cubicBezTo>
                    <a:pt x="44" y="13"/>
                    <a:pt x="44" y="13"/>
                    <a:pt x="44" y="13"/>
                  </a:cubicBezTo>
                  <a:cubicBezTo>
                    <a:pt x="44" y="13"/>
                    <a:pt x="45" y="12"/>
                    <a:pt x="45" y="11"/>
                  </a:cubicBezTo>
                  <a:cubicBezTo>
                    <a:pt x="45" y="11"/>
                    <a:pt x="45" y="12"/>
                    <a:pt x="45" y="11"/>
                  </a:cubicBezTo>
                  <a:cubicBezTo>
                    <a:pt x="45" y="10"/>
                    <a:pt x="46" y="10"/>
                    <a:pt x="46" y="10"/>
                  </a:cubicBezTo>
                  <a:cubicBezTo>
                    <a:pt x="46" y="12"/>
                    <a:pt x="46" y="12"/>
                    <a:pt x="46" y="12"/>
                  </a:cubicBezTo>
                  <a:cubicBezTo>
                    <a:pt x="46" y="10"/>
                    <a:pt x="47" y="10"/>
                    <a:pt x="48" y="9"/>
                  </a:cubicBezTo>
                  <a:cubicBezTo>
                    <a:pt x="48" y="8"/>
                    <a:pt x="47" y="11"/>
                    <a:pt x="47" y="10"/>
                  </a:cubicBezTo>
                  <a:cubicBezTo>
                    <a:pt x="47" y="12"/>
                    <a:pt x="49" y="9"/>
                    <a:pt x="49" y="11"/>
                  </a:cubicBezTo>
                  <a:cubicBezTo>
                    <a:pt x="49" y="11"/>
                    <a:pt x="49" y="9"/>
                    <a:pt x="49" y="10"/>
                  </a:cubicBezTo>
                  <a:cubicBezTo>
                    <a:pt x="49" y="10"/>
                    <a:pt x="49" y="11"/>
                    <a:pt x="49" y="11"/>
                  </a:cubicBezTo>
                  <a:cubicBezTo>
                    <a:pt x="49" y="12"/>
                    <a:pt x="50" y="11"/>
                    <a:pt x="50" y="10"/>
                  </a:cubicBezTo>
                  <a:cubicBezTo>
                    <a:pt x="50" y="10"/>
                    <a:pt x="50" y="11"/>
                    <a:pt x="50" y="11"/>
                  </a:cubicBezTo>
                  <a:cubicBezTo>
                    <a:pt x="50" y="10"/>
                    <a:pt x="52" y="9"/>
                    <a:pt x="52" y="11"/>
                  </a:cubicBezTo>
                  <a:cubicBezTo>
                    <a:pt x="52" y="10"/>
                    <a:pt x="53" y="9"/>
                    <a:pt x="53" y="9"/>
                  </a:cubicBezTo>
                  <a:cubicBezTo>
                    <a:pt x="52" y="10"/>
                    <a:pt x="52" y="10"/>
                    <a:pt x="52" y="10"/>
                  </a:cubicBezTo>
                  <a:cubicBezTo>
                    <a:pt x="52" y="11"/>
                    <a:pt x="53" y="10"/>
                    <a:pt x="53" y="11"/>
                  </a:cubicBezTo>
                  <a:cubicBezTo>
                    <a:pt x="53" y="10"/>
                    <a:pt x="51" y="12"/>
                    <a:pt x="52" y="11"/>
                  </a:cubicBezTo>
                  <a:cubicBezTo>
                    <a:pt x="52" y="12"/>
                    <a:pt x="53" y="9"/>
                    <a:pt x="52" y="11"/>
                  </a:cubicBezTo>
                  <a:cubicBezTo>
                    <a:pt x="53" y="11"/>
                    <a:pt x="53" y="10"/>
                    <a:pt x="53" y="11"/>
                  </a:cubicBezTo>
                  <a:cubicBezTo>
                    <a:pt x="53" y="11"/>
                    <a:pt x="53" y="13"/>
                    <a:pt x="53" y="13"/>
                  </a:cubicBezTo>
                  <a:cubicBezTo>
                    <a:pt x="53" y="13"/>
                    <a:pt x="53" y="12"/>
                    <a:pt x="54" y="12"/>
                  </a:cubicBezTo>
                  <a:cubicBezTo>
                    <a:pt x="54" y="11"/>
                    <a:pt x="54" y="11"/>
                    <a:pt x="54" y="11"/>
                  </a:cubicBezTo>
                  <a:cubicBezTo>
                    <a:pt x="54" y="10"/>
                    <a:pt x="54" y="12"/>
                    <a:pt x="55" y="10"/>
                  </a:cubicBezTo>
                  <a:cubicBezTo>
                    <a:pt x="54" y="11"/>
                    <a:pt x="55" y="10"/>
                    <a:pt x="55" y="12"/>
                  </a:cubicBezTo>
                  <a:cubicBezTo>
                    <a:pt x="54" y="13"/>
                    <a:pt x="54" y="13"/>
                    <a:pt x="54" y="13"/>
                  </a:cubicBezTo>
                  <a:cubicBezTo>
                    <a:pt x="54" y="13"/>
                    <a:pt x="55" y="12"/>
                    <a:pt x="55" y="11"/>
                  </a:cubicBezTo>
                  <a:cubicBezTo>
                    <a:pt x="55" y="12"/>
                    <a:pt x="55" y="12"/>
                    <a:pt x="55" y="12"/>
                  </a:cubicBezTo>
                  <a:cubicBezTo>
                    <a:pt x="56" y="9"/>
                    <a:pt x="55" y="12"/>
                    <a:pt x="56" y="10"/>
                  </a:cubicBezTo>
                  <a:cubicBezTo>
                    <a:pt x="56" y="11"/>
                    <a:pt x="57" y="11"/>
                    <a:pt x="57" y="12"/>
                  </a:cubicBezTo>
                  <a:cubicBezTo>
                    <a:pt x="57" y="12"/>
                    <a:pt x="58" y="11"/>
                    <a:pt x="58" y="11"/>
                  </a:cubicBezTo>
                  <a:cubicBezTo>
                    <a:pt x="58" y="12"/>
                    <a:pt x="58" y="12"/>
                    <a:pt x="58" y="12"/>
                  </a:cubicBezTo>
                  <a:cubicBezTo>
                    <a:pt x="58" y="13"/>
                    <a:pt x="58" y="12"/>
                    <a:pt x="58" y="12"/>
                  </a:cubicBezTo>
                  <a:cubicBezTo>
                    <a:pt x="58" y="12"/>
                    <a:pt x="58" y="14"/>
                    <a:pt x="58" y="15"/>
                  </a:cubicBezTo>
                  <a:cubicBezTo>
                    <a:pt x="59" y="14"/>
                    <a:pt x="59" y="13"/>
                    <a:pt x="59" y="12"/>
                  </a:cubicBezTo>
                  <a:cubicBezTo>
                    <a:pt x="59" y="14"/>
                    <a:pt x="61" y="10"/>
                    <a:pt x="60" y="13"/>
                  </a:cubicBezTo>
                  <a:cubicBezTo>
                    <a:pt x="60" y="13"/>
                    <a:pt x="59" y="14"/>
                    <a:pt x="59" y="15"/>
                  </a:cubicBezTo>
                  <a:cubicBezTo>
                    <a:pt x="59" y="17"/>
                    <a:pt x="61" y="13"/>
                    <a:pt x="61" y="14"/>
                  </a:cubicBezTo>
                  <a:cubicBezTo>
                    <a:pt x="61" y="12"/>
                    <a:pt x="61" y="12"/>
                    <a:pt x="61" y="12"/>
                  </a:cubicBezTo>
                  <a:cubicBezTo>
                    <a:pt x="61" y="14"/>
                    <a:pt x="62" y="11"/>
                    <a:pt x="61" y="13"/>
                  </a:cubicBezTo>
                  <a:cubicBezTo>
                    <a:pt x="62" y="13"/>
                    <a:pt x="62" y="14"/>
                    <a:pt x="62" y="12"/>
                  </a:cubicBezTo>
                  <a:cubicBezTo>
                    <a:pt x="62" y="14"/>
                    <a:pt x="64" y="12"/>
                    <a:pt x="63" y="16"/>
                  </a:cubicBezTo>
                  <a:cubicBezTo>
                    <a:pt x="64" y="15"/>
                    <a:pt x="64" y="16"/>
                    <a:pt x="64" y="15"/>
                  </a:cubicBezTo>
                  <a:cubicBezTo>
                    <a:pt x="64" y="13"/>
                    <a:pt x="64" y="15"/>
                    <a:pt x="64" y="15"/>
                  </a:cubicBezTo>
                  <a:cubicBezTo>
                    <a:pt x="64" y="14"/>
                    <a:pt x="64" y="14"/>
                    <a:pt x="64" y="14"/>
                  </a:cubicBezTo>
                  <a:cubicBezTo>
                    <a:pt x="64" y="14"/>
                    <a:pt x="64" y="14"/>
                    <a:pt x="64" y="16"/>
                  </a:cubicBezTo>
                  <a:cubicBezTo>
                    <a:pt x="64" y="17"/>
                    <a:pt x="65" y="13"/>
                    <a:pt x="66" y="14"/>
                  </a:cubicBezTo>
                  <a:cubicBezTo>
                    <a:pt x="65" y="15"/>
                    <a:pt x="65" y="15"/>
                    <a:pt x="65" y="15"/>
                  </a:cubicBezTo>
                  <a:cubicBezTo>
                    <a:pt x="66" y="14"/>
                    <a:pt x="66" y="14"/>
                    <a:pt x="66" y="14"/>
                  </a:cubicBezTo>
                  <a:cubicBezTo>
                    <a:pt x="67" y="14"/>
                    <a:pt x="66" y="16"/>
                    <a:pt x="65" y="17"/>
                  </a:cubicBezTo>
                  <a:cubicBezTo>
                    <a:pt x="66" y="17"/>
                    <a:pt x="66" y="17"/>
                    <a:pt x="66" y="16"/>
                  </a:cubicBezTo>
                  <a:cubicBezTo>
                    <a:pt x="66" y="18"/>
                    <a:pt x="66" y="18"/>
                    <a:pt x="66" y="18"/>
                  </a:cubicBezTo>
                  <a:cubicBezTo>
                    <a:pt x="66" y="16"/>
                    <a:pt x="66" y="17"/>
                    <a:pt x="67" y="17"/>
                  </a:cubicBezTo>
                  <a:cubicBezTo>
                    <a:pt x="66" y="17"/>
                    <a:pt x="66" y="17"/>
                    <a:pt x="66" y="17"/>
                  </a:cubicBezTo>
                  <a:cubicBezTo>
                    <a:pt x="66" y="18"/>
                    <a:pt x="67" y="17"/>
                    <a:pt x="67" y="17"/>
                  </a:cubicBezTo>
                  <a:cubicBezTo>
                    <a:pt x="67" y="16"/>
                    <a:pt x="67" y="16"/>
                    <a:pt x="67" y="16"/>
                  </a:cubicBezTo>
                  <a:cubicBezTo>
                    <a:pt x="67" y="15"/>
                    <a:pt x="67" y="15"/>
                    <a:pt x="68" y="14"/>
                  </a:cubicBezTo>
                  <a:cubicBezTo>
                    <a:pt x="67" y="16"/>
                    <a:pt x="68" y="16"/>
                    <a:pt x="68" y="16"/>
                  </a:cubicBezTo>
                  <a:cubicBezTo>
                    <a:pt x="68" y="16"/>
                    <a:pt x="69" y="15"/>
                    <a:pt x="69" y="15"/>
                  </a:cubicBezTo>
                  <a:cubicBezTo>
                    <a:pt x="68" y="15"/>
                    <a:pt x="69" y="15"/>
                    <a:pt x="68" y="16"/>
                  </a:cubicBezTo>
                  <a:cubicBezTo>
                    <a:pt x="68" y="16"/>
                    <a:pt x="68" y="15"/>
                    <a:pt x="68" y="16"/>
                  </a:cubicBezTo>
                  <a:cubicBezTo>
                    <a:pt x="68" y="16"/>
                    <a:pt x="68" y="18"/>
                    <a:pt x="68" y="17"/>
                  </a:cubicBezTo>
                  <a:cubicBezTo>
                    <a:pt x="69" y="16"/>
                    <a:pt x="69" y="14"/>
                    <a:pt x="69" y="15"/>
                  </a:cubicBezTo>
                  <a:cubicBezTo>
                    <a:pt x="68" y="16"/>
                    <a:pt x="68" y="16"/>
                    <a:pt x="68" y="16"/>
                  </a:cubicBezTo>
                  <a:cubicBezTo>
                    <a:pt x="69" y="17"/>
                    <a:pt x="69" y="17"/>
                    <a:pt x="69" y="17"/>
                  </a:cubicBezTo>
                  <a:cubicBezTo>
                    <a:pt x="69" y="16"/>
                    <a:pt x="69" y="16"/>
                    <a:pt x="69" y="16"/>
                  </a:cubicBezTo>
                  <a:cubicBezTo>
                    <a:pt x="69" y="16"/>
                    <a:pt x="69" y="16"/>
                    <a:pt x="69" y="16"/>
                  </a:cubicBezTo>
                  <a:cubicBezTo>
                    <a:pt x="69" y="15"/>
                    <a:pt x="70" y="16"/>
                    <a:pt x="70" y="15"/>
                  </a:cubicBezTo>
                  <a:cubicBezTo>
                    <a:pt x="70" y="15"/>
                    <a:pt x="70" y="16"/>
                    <a:pt x="70" y="16"/>
                  </a:cubicBezTo>
                  <a:cubicBezTo>
                    <a:pt x="70" y="16"/>
                    <a:pt x="70" y="16"/>
                    <a:pt x="70" y="16"/>
                  </a:cubicBezTo>
                  <a:cubicBezTo>
                    <a:pt x="70" y="17"/>
                    <a:pt x="71" y="17"/>
                    <a:pt x="71" y="16"/>
                  </a:cubicBezTo>
                  <a:cubicBezTo>
                    <a:pt x="71" y="16"/>
                    <a:pt x="71" y="16"/>
                    <a:pt x="71" y="16"/>
                  </a:cubicBezTo>
                  <a:cubicBezTo>
                    <a:pt x="71" y="16"/>
                    <a:pt x="71" y="16"/>
                    <a:pt x="72" y="15"/>
                  </a:cubicBezTo>
                  <a:cubicBezTo>
                    <a:pt x="72" y="16"/>
                    <a:pt x="70" y="20"/>
                    <a:pt x="71" y="19"/>
                  </a:cubicBezTo>
                  <a:cubicBezTo>
                    <a:pt x="71" y="19"/>
                    <a:pt x="72" y="17"/>
                    <a:pt x="73" y="16"/>
                  </a:cubicBezTo>
                  <a:cubicBezTo>
                    <a:pt x="73" y="17"/>
                    <a:pt x="74" y="15"/>
                    <a:pt x="74" y="17"/>
                  </a:cubicBezTo>
                  <a:cubicBezTo>
                    <a:pt x="74" y="16"/>
                    <a:pt x="74" y="16"/>
                    <a:pt x="74" y="16"/>
                  </a:cubicBezTo>
                  <a:cubicBezTo>
                    <a:pt x="75" y="17"/>
                    <a:pt x="77" y="15"/>
                    <a:pt x="76" y="18"/>
                  </a:cubicBezTo>
                  <a:cubicBezTo>
                    <a:pt x="76" y="18"/>
                    <a:pt x="76" y="19"/>
                    <a:pt x="75" y="20"/>
                  </a:cubicBezTo>
                  <a:cubicBezTo>
                    <a:pt x="76" y="19"/>
                    <a:pt x="75" y="21"/>
                    <a:pt x="76" y="19"/>
                  </a:cubicBezTo>
                  <a:cubicBezTo>
                    <a:pt x="76" y="18"/>
                    <a:pt x="77" y="17"/>
                    <a:pt x="77" y="17"/>
                  </a:cubicBezTo>
                  <a:cubicBezTo>
                    <a:pt x="77" y="16"/>
                    <a:pt x="78" y="17"/>
                    <a:pt x="78" y="18"/>
                  </a:cubicBezTo>
                  <a:cubicBezTo>
                    <a:pt x="78" y="16"/>
                    <a:pt x="78" y="16"/>
                    <a:pt x="78" y="16"/>
                  </a:cubicBezTo>
                  <a:cubicBezTo>
                    <a:pt x="78" y="18"/>
                    <a:pt x="78" y="19"/>
                    <a:pt x="78" y="18"/>
                  </a:cubicBezTo>
                  <a:cubicBezTo>
                    <a:pt x="79" y="17"/>
                    <a:pt x="79" y="17"/>
                    <a:pt x="79" y="17"/>
                  </a:cubicBezTo>
                  <a:cubicBezTo>
                    <a:pt x="79" y="18"/>
                    <a:pt x="79" y="18"/>
                    <a:pt x="79" y="18"/>
                  </a:cubicBezTo>
                  <a:cubicBezTo>
                    <a:pt x="79" y="18"/>
                    <a:pt x="80" y="16"/>
                    <a:pt x="79" y="17"/>
                  </a:cubicBezTo>
                  <a:cubicBezTo>
                    <a:pt x="79" y="18"/>
                    <a:pt x="79" y="18"/>
                    <a:pt x="79" y="18"/>
                  </a:cubicBezTo>
                  <a:cubicBezTo>
                    <a:pt x="80" y="18"/>
                    <a:pt x="81" y="16"/>
                    <a:pt x="81" y="17"/>
                  </a:cubicBezTo>
                  <a:cubicBezTo>
                    <a:pt x="80" y="19"/>
                    <a:pt x="80" y="19"/>
                    <a:pt x="80" y="19"/>
                  </a:cubicBezTo>
                  <a:cubicBezTo>
                    <a:pt x="80" y="19"/>
                    <a:pt x="81" y="18"/>
                    <a:pt x="81" y="17"/>
                  </a:cubicBezTo>
                  <a:cubicBezTo>
                    <a:pt x="81" y="18"/>
                    <a:pt x="81" y="19"/>
                    <a:pt x="81" y="20"/>
                  </a:cubicBezTo>
                  <a:cubicBezTo>
                    <a:pt x="83" y="17"/>
                    <a:pt x="84" y="17"/>
                    <a:pt x="85" y="18"/>
                  </a:cubicBezTo>
                  <a:cubicBezTo>
                    <a:pt x="85" y="19"/>
                    <a:pt x="85" y="19"/>
                    <a:pt x="85" y="19"/>
                  </a:cubicBezTo>
                  <a:cubicBezTo>
                    <a:pt x="85" y="20"/>
                    <a:pt x="86" y="17"/>
                    <a:pt x="85" y="18"/>
                  </a:cubicBezTo>
                  <a:cubicBezTo>
                    <a:pt x="85" y="19"/>
                    <a:pt x="85" y="20"/>
                    <a:pt x="84" y="21"/>
                  </a:cubicBezTo>
                  <a:cubicBezTo>
                    <a:pt x="84" y="22"/>
                    <a:pt x="85" y="20"/>
                    <a:pt x="86" y="19"/>
                  </a:cubicBezTo>
                  <a:cubicBezTo>
                    <a:pt x="86" y="18"/>
                    <a:pt x="85" y="20"/>
                    <a:pt x="86" y="19"/>
                  </a:cubicBezTo>
                  <a:cubicBezTo>
                    <a:pt x="86" y="18"/>
                    <a:pt x="86" y="20"/>
                    <a:pt x="87" y="18"/>
                  </a:cubicBezTo>
                  <a:cubicBezTo>
                    <a:pt x="86" y="20"/>
                    <a:pt x="86" y="20"/>
                    <a:pt x="86" y="20"/>
                  </a:cubicBezTo>
                  <a:cubicBezTo>
                    <a:pt x="86" y="20"/>
                    <a:pt x="86" y="20"/>
                    <a:pt x="86" y="20"/>
                  </a:cubicBezTo>
                  <a:cubicBezTo>
                    <a:pt x="86" y="22"/>
                    <a:pt x="84" y="23"/>
                    <a:pt x="84" y="25"/>
                  </a:cubicBezTo>
                  <a:cubicBezTo>
                    <a:pt x="84" y="25"/>
                    <a:pt x="84" y="25"/>
                    <a:pt x="84" y="25"/>
                  </a:cubicBezTo>
                  <a:cubicBezTo>
                    <a:pt x="83" y="27"/>
                    <a:pt x="83" y="27"/>
                    <a:pt x="83" y="28"/>
                  </a:cubicBezTo>
                  <a:cubicBezTo>
                    <a:pt x="83" y="27"/>
                    <a:pt x="85" y="25"/>
                    <a:pt x="85" y="24"/>
                  </a:cubicBezTo>
                  <a:cubicBezTo>
                    <a:pt x="85" y="24"/>
                    <a:pt x="86" y="20"/>
                    <a:pt x="87" y="21"/>
                  </a:cubicBezTo>
                  <a:cubicBezTo>
                    <a:pt x="87" y="22"/>
                    <a:pt x="86" y="21"/>
                    <a:pt x="86" y="22"/>
                  </a:cubicBezTo>
                  <a:cubicBezTo>
                    <a:pt x="86" y="23"/>
                    <a:pt x="87" y="21"/>
                    <a:pt x="87" y="22"/>
                  </a:cubicBezTo>
                  <a:cubicBezTo>
                    <a:pt x="87" y="21"/>
                    <a:pt x="88" y="20"/>
                    <a:pt x="88" y="19"/>
                  </a:cubicBezTo>
                  <a:cubicBezTo>
                    <a:pt x="88" y="20"/>
                    <a:pt x="87" y="21"/>
                    <a:pt x="87" y="21"/>
                  </a:cubicBezTo>
                  <a:cubicBezTo>
                    <a:pt x="88" y="20"/>
                    <a:pt x="89" y="20"/>
                    <a:pt x="89" y="19"/>
                  </a:cubicBezTo>
                  <a:cubicBezTo>
                    <a:pt x="90" y="17"/>
                    <a:pt x="89" y="20"/>
                    <a:pt x="90" y="18"/>
                  </a:cubicBezTo>
                  <a:cubicBezTo>
                    <a:pt x="89" y="20"/>
                    <a:pt x="88" y="22"/>
                    <a:pt x="88" y="22"/>
                  </a:cubicBezTo>
                  <a:cubicBezTo>
                    <a:pt x="88" y="21"/>
                    <a:pt x="89" y="21"/>
                    <a:pt x="90" y="19"/>
                  </a:cubicBezTo>
                  <a:cubicBezTo>
                    <a:pt x="90" y="19"/>
                    <a:pt x="89" y="20"/>
                    <a:pt x="89" y="21"/>
                  </a:cubicBezTo>
                  <a:cubicBezTo>
                    <a:pt x="89" y="22"/>
                    <a:pt x="90" y="19"/>
                    <a:pt x="89" y="21"/>
                  </a:cubicBezTo>
                  <a:cubicBezTo>
                    <a:pt x="90" y="20"/>
                    <a:pt x="90" y="20"/>
                    <a:pt x="90" y="20"/>
                  </a:cubicBezTo>
                  <a:cubicBezTo>
                    <a:pt x="90" y="21"/>
                    <a:pt x="90" y="21"/>
                    <a:pt x="90" y="22"/>
                  </a:cubicBezTo>
                  <a:cubicBezTo>
                    <a:pt x="90" y="22"/>
                    <a:pt x="91" y="20"/>
                    <a:pt x="90" y="22"/>
                  </a:cubicBezTo>
                  <a:cubicBezTo>
                    <a:pt x="90" y="22"/>
                    <a:pt x="91" y="22"/>
                    <a:pt x="91" y="21"/>
                  </a:cubicBezTo>
                  <a:cubicBezTo>
                    <a:pt x="91" y="20"/>
                    <a:pt x="90" y="22"/>
                    <a:pt x="91" y="20"/>
                  </a:cubicBezTo>
                  <a:cubicBezTo>
                    <a:pt x="91" y="21"/>
                    <a:pt x="92" y="20"/>
                    <a:pt x="92" y="19"/>
                  </a:cubicBezTo>
                  <a:cubicBezTo>
                    <a:pt x="92" y="20"/>
                    <a:pt x="92" y="20"/>
                    <a:pt x="92" y="20"/>
                  </a:cubicBezTo>
                  <a:cubicBezTo>
                    <a:pt x="92" y="20"/>
                    <a:pt x="92" y="20"/>
                    <a:pt x="93" y="19"/>
                  </a:cubicBezTo>
                  <a:cubicBezTo>
                    <a:pt x="92" y="20"/>
                    <a:pt x="92" y="20"/>
                    <a:pt x="92" y="20"/>
                  </a:cubicBezTo>
                  <a:cubicBezTo>
                    <a:pt x="93" y="19"/>
                    <a:pt x="93" y="19"/>
                    <a:pt x="93" y="19"/>
                  </a:cubicBezTo>
                  <a:cubicBezTo>
                    <a:pt x="93" y="19"/>
                    <a:pt x="92" y="21"/>
                    <a:pt x="92" y="21"/>
                  </a:cubicBezTo>
                  <a:cubicBezTo>
                    <a:pt x="92" y="22"/>
                    <a:pt x="92" y="22"/>
                    <a:pt x="92" y="22"/>
                  </a:cubicBezTo>
                  <a:cubicBezTo>
                    <a:pt x="92" y="22"/>
                    <a:pt x="91" y="23"/>
                    <a:pt x="92" y="23"/>
                  </a:cubicBezTo>
                  <a:cubicBezTo>
                    <a:pt x="92" y="22"/>
                    <a:pt x="93" y="20"/>
                    <a:pt x="94" y="20"/>
                  </a:cubicBezTo>
                  <a:cubicBezTo>
                    <a:pt x="94" y="19"/>
                    <a:pt x="93" y="21"/>
                    <a:pt x="94" y="20"/>
                  </a:cubicBezTo>
                  <a:cubicBezTo>
                    <a:pt x="93" y="21"/>
                    <a:pt x="93" y="21"/>
                    <a:pt x="93" y="21"/>
                  </a:cubicBezTo>
                  <a:cubicBezTo>
                    <a:pt x="93" y="21"/>
                    <a:pt x="92" y="23"/>
                    <a:pt x="92" y="23"/>
                  </a:cubicBezTo>
                  <a:cubicBezTo>
                    <a:pt x="93" y="23"/>
                    <a:pt x="94" y="21"/>
                    <a:pt x="94" y="21"/>
                  </a:cubicBezTo>
                  <a:cubicBezTo>
                    <a:pt x="94" y="21"/>
                    <a:pt x="94" y="21"/>
                    <a:pt x="93" y="22"/>
                  </a:cubicBezTo>
                  <a:cubicBezTo>
                    <a:pt x="94" y="22"/>
                    <a:pt x="94" y="21"/>
                    <a:pt x="95" y="20"/>
                  </a:cubicBezTo>
                  <a:cubicBezTo>
                    <a:pt x="94" y="21"/>
                    <a:pt x="94" y="22"/>
                    <a:pt x="94" y="24"/>
                  </a:cubicBezTo>
                  <a:cubicBezTo>
                    <a:pt x="93" y="26"/>
                    <a:pt x="93" y="26"/>
                    <a:pt x="93" y="26"/>
                  </a:cubicBezTo>
                  <a:cubicBezTo>
                    <a:pt x="93" y="26"/>
                    <a:pt x="93" y="26"/>
                    <a:pt x="93" y="26"/>
                  </a:cubicBezTo>
                  <a:cubicBezTo>
                    <a:pt x="92" y="27"/>
                    <a:pt x="92" y="27"/>
                    <a:pt x="91" y="29"/>
                  </a:cubicBezTo>
                  <a:cubicBezTo>
                    <a:pt x="91" y="29"/>
                    <a:pt x="92" y="28"/>
                    <a:pt x="92" y="28"/>
                  </a:cubicBezTo>
                  <a:cubicBezTo>
                    <a:pt x="93" y="25"/>
                    <a:pt x="94" y="25"/>
                    <a:pt x="95" y="22"/>
                  </a:cubicBezTo>
                  <a:cubicBezTo>
                    <a:pt x="96" y="22"/>
                    <a:pt x="93" y="28"/>
                    <a:pt x="95" y="25"/>
                  </a:cubicBezTo>
                  <a:cubicBezTo>
                    <a:pt x="95" y="24"/>
                    <a:pt x="97" y="22"/>
                    <a:pt x="96" y="23"/>
                  </a:cubicBezTo>
                  <a:cubicBezTo>
                    <a:pt x="96" y="23"/>
                    <a:pt x="97" y="20"/>
                    <a:pt x="97" y="22"/>
                  </a:cubicBezTo>
                  <a:cubicBezTo>
                    <a:pt x="96" y="22"/>
                    <a:pt x="96" y="24"/>
                    <a:pt x="95" y="25"/>
                  </a:cubicBezTo>
                  <a:cubicBezTo>
                    <a:pt x="96" y="25"/>
                    <a:pt x="95" y="25"/>
                    <a:pt x="95" y="25"/>
                  </a:cubicBezTo>
                  <a:cubicBezTo>
                    <a:pt x="95" y="26"/>
                    <a:pt x="94" y="27"/>
                    <a:pt x="94" y="27"/>
                  </a:cubicBezTo>
                  <a:cubicBezTo>
                    <a:pt x="95" y="27"/>
                    <a:pt x="95" y="27"/>
                    <a:pt x="95" y="26"/>
                  </a:cubicBezTo>
                  <a:cubicBezTo>
                    <a:pt x="96" y="25"/>
                    <a:pt x="95" y="26"/>
                    <a:pt x="96" y="25"/>
                  </a:cubicBezTo>
                  <a:cubicBezTo>
                    <a:pt x="97" y="25"/>
                    <a:pt x="96" y="27"/>
                    <a:pt x="97" y="24"/>
                  </a:cubicBezTo>
                  <a:cubicBezTo>
                    <a:pt x="97" y="24"/>
                    <a:pt x="97" y="23"/>
                    <a:pt x="98" y="22"/>
                  </a:cubicBezTo>
                  <a:cubicBezTo>
                    <a:pt x="98" y="22"/>
                    <a:pt x="98" y="22"/>
                    <a:pt x="98" y="22"/>
                  </a:cubicBezTo>
                  <a:cubicBezTo>
                    <a:pt x="98" y="22"/>
                    <a:pt x="98" y="22"/>
                    <a:pt x="98" y="22"/>
                  </a:cubicBezTo>
                  <a:cubicBezTo>
                    <a:pt x="98" y="23"/>
                    <a:pt x="99" y="21"/>
                    <a:pt x="99" y="21"/>
                  </a:cubicBezTo>
                  <a:cubicBezTo>
                    <a:pt x="98" y="23"/>
                    <a:pt x="98" y="23"/>
                    <a:pt x="98" y="23"/>
                  </a:cubicBezTo>
                  <a:cubicBezTo>
                    <a:pt x="98" y="25"/>
                    <a:pt x="98" y="22"/>
                    <a:pt x="97" y="25"/>
                  </a:cubicBezTo>
                  <a:cubicBezTo>
                    <a:pt x="97" y="25"/>
                    <a:pt x="98" y="24"/>
                    <a:pt x="98" y="25"/>
                  </a:cubicBezTo>
                  <a:cubicBezTo>
                    <a:pt x="97" y="25"/>
                    <a:pt x="97" y="25"/>
                    <a:pt x="97" y="25"/>
                  </a:cubicBezTo>
                  <a:cubicBezTo>
                    <a:pt x="97" y="25"/>
                    <a:pt x="96" y="29"/>
                    <a:pt x="97" y="27"/>
                  </a:cubicBezTo>
                  <a:cubicBezTo>
                    <a:pt x="98" y="26"/>
                    <a:pt x="98" y="26"/>
                    <a:pt x="98" y="25"/>
                  </a:cubicBezTo>
                  <a:cubicBezTo>
                    <a:pt x="99" y="25"/>
                    <a:pt x="100" y="24"/>
                    <a:pt x="100" y="24"/>
                  </a:cubicBezTo>
                  <a:cubicBezTo>
                    <a:pt x="99" y="26"/>
                    <a:pt x="100" y="24"/>
                    <a:pt x="99" y="26"/>
                  </a:cubicBezTo>
                  <a:cubicBezTo>
                    <a:pt x="99" y="25"/>
                    <a:pt x="99" y="25"/>
                    <a:pt x="98" y="26"/>
                  </a:cubicBezTo>
                  <a:cubicBezTo>
                    <a:pt x="97" y="29"/>
                    <a:pt x="97" y="26"/>
                    <a:pt x="96" y="28"/>
                  </a:cubicBezTo>
                  <a:cubicBezTo>
                    <a:pt x="97" y="28"/>
                    <a:pt x="96" y="31"/>
                    <a:pt x="95" y="32"/>
                  </a:cubicBezTo>
                  <a:cubicBezTo>
                    <a:pt x="95" y="32"/>
                    <a:pt x="95" y="32"/>
                    <a:pt x="96" y="31"/>
                  </a:cubicBezTo>
                  <a:cubicBezTo>
                    <a:pt x="96" y="30"/>
                    <a:pt x="96" y="30"/>
                    <a:pt x="97" y="29"/>
                  </a:cubicBezTo>
                  <a:cubicBezTo>
                    <a:pt x="97" y="29"/>
                    <a:pt x="98" y="29"/>
                    <a:pt x="99" y="27"/>
                  </a:cubicBezTo>
                  <a:cubicBezTo>
                    <a:pt x="98" y="28"/>
                    <a:pt x="98" y="30"/>
                    <a:pt x="98" y="30"/>
                  </a:cubicBezTo>
                  <a:cubicBezTo>
                    <a:pt x="98" y="29"/>
                    <a:pt x="99" y="30"/>
                    <a:pt x="99" y="30"/>
                  </a:cubicBezTo>
                  <a:cubicBezTo>
                    <a:pt x="100" y="28"/>
                    <a:pt x="100" y="30"/>
                    <a:pt x="100" y="28"/>
                  </a:cubicBezTo>
                  <a:cubicBezTo>
                    <a:pt x="100" y="28"/>
                    <a:pt x="101" y="26"/>
                    <a:pt x="102" y="25"/>
                  </a:cubicBezTo>
                  <a:cubicBezTo>
                    <a:pt x="102" y="25"/>
                    <a:pt x="101" y="26"/>
                    <a:pt x="101" y="27"/>
                  </a:cubicBezTo>
                  <a:cubicBezTo>
                    <a:pt x="102" y="26"/>
                    <a:pt x="100" y="29"/>
                    <a:pt x="102" y="27"/>
                  </a:cubicBezTo>
                  <a:cubicBezTo>
                    <a:pt x="101" y="27"/>
                    <a:pt x="100" y="29"/>
                    <a:pt x="99" y="31"/>
                  </a:cubicBezTo>
                  <a:cubicBezTo>
                    <a:pt x="100" y="30"/>
                    <a:pt x="99" y="32"/>
                    <a:pt x="99" y="32"/>
                  </a:cubicBezTo>
                  <a:cubicBezTo>
                    <a:pt x="100" y="32"/>
                    <a:pt x="100" y="31"/>
                    <a:pt x="101" y="31"/>
                  </a:cubicBezTo>
                  <a:cubicBezTo>
                    <a:pt x="101" y="33"/>
                    <a:pt x="102" y="32"/>
                    <a:pt x="103" y="32"/>
                  </a:cubicBezTo>
                  <a:cubicBezTo>
                    <a:pt x="102" y="33"/>
                    <a:pt x="101" y="34"/>
                    <a:pt x="101" y="35"/>
                  </a:cubicBezTo>
                  <a:cubicBezTo>
                    <a:pt x="102" y="35"/>
                    <a:pt x="102" y="33"/>
                    <a:pt x="102" y="34"/>
                  </a:cubicBezTo>
                  <a:cubicBezTo>
                    <a:pt x="102" y="34"/>
                    <a:pt x="102" y="34"/>
                    <a:pt x="102" y="34"/>
                  </a:cubicBezTo>
                  <a:cubicBezTo>
                    <a:pt x="102" y="34"/>
                    <a:pt x="102" y="36"/>
                    <a:pt x="104" y="33"/>
                  </a:cubicBezTo>
                  <a:cubicBezTo>
                    <a:pt x="102" y="35"/>
                    <a:pt x="102" y="35"/>
                    <a:pt x="102" y="35"/>
                  </a:cubicBezTo>
                  <a:cubicBezTo>
                    <a:pt x="102" y="35"/>
                    <a:pt x="103" y="35"/>
                    <a:pt x="103" y="35"/>
                  </a:cubicBezTo>
                  <a:cubicBezTo>
                    <a:pt x="102" y="36"/>
                    <a:pt x="102" y="36"/>
                    <a:pt x="102" y="36"/>
                  </a:cubicBezTo>
                  <a:cubicBezTo>
                    <a:pt x="101" y="38"/>
                    <a:pt x="102" y="36"/>
                    <a:pt x="103" y="37"/>
                  </a:cubicBezTo>
                  <a:cubicBezTo>
                    <a:pt x="103" y="35"/>
                    <a:pt x="103" y="35"/>
                    <a:pt x="103" y="35"/>
                  </a:cubicBezTo>
                  <a:cubicBezTo>
                    <a:pt x="104" y="35"/>
                    <a:pt x="104" y="36"/>
                    <a:pt x="105" y="36"/>
                  </a:cubicBezTo>
                  <a:cubicBezTo>
                    <a:pt x="104" y="37"/>
                    <a:pt x="104" y="37"/>
                    <a:pt x="104" y="37"/>
                  </a:cubicBezTo>
                  <a:cubicBezTo>
                    <a:pt x="105" y="36"/>
                    <a:pt x="105" y="36"/>
                    <a:pt x="105" y="36"/>
                  </a:cubicBezTo>
                  <a:cubicBezTo>
                    <a:pt x="104" y="37"/>
                    <a:pt x="104" y="38"/>
                    <a:pt x="104" y="37"/>
                  </a:cubicBezTo>
                  <a:cubicBezTo>
                    <a:pt x="102" y="40"/>
                    <a:pt x="102" y="40"/>
                    <a:pt x="102" y="40"/>
                  </a:cubicBezTo>
                  <a:cubicBezTo>
                    <a:pt x="102" y="39"/>
                    <a:pt x="103" y="39"/>
                    <a:pt x="104" y="37"/>
                  </a:cubicBezTo>
                  <a:cubicBezTo>
                    <a:pt x="104" y="36"/>
                    <a:pt x="103" y="36"/>
                    <a:pt x="103" y="37"/>
                  </a:cubicBezTo>
                  <a:cubicBezTo>
                    <a:pt x="103" y="38"/>
                    <a:pt x="103" y="37"/>
                    <a:pt x="103" y="37"/>
                  </a:cubicBezTo>
                  <a:cubicBezTo>
                    <a:pt x="103" y="39"/>
                    <a:pt x="102" y="39"/>
                    <a:pt x="102" y="40"/>
                  </a:cubicBezTo>
                  <a:cubicBezTo>
                    <a:pt x="102" y="40"/>
                    <a:pt x="102" y="40"/>
                    <a:pt x="102" y="40"/>
                  </a:cubicBezTo>
                  <a:cubicBezTo>
                    <a:pt x="101" y="40"/>
                    <a:pt x="101" y="40"/>
                    <a:pt x="101" y="40"/>
                  </a:cubicBezTo>
                  <a:cubicBezTo>
                    <a:pt x="101" y="40"/>
                    <a:pt x="101" y="39"/>
                    <a:pt x="102" y="39"/>
                  </a:cubicBezTo>
                  <a:cubicBezTo>
                    <a:pt x="101" y="40"/>
                    <a:pt x="100" y="41"/>
                    <a:pt x="100" y="40"/>
                  </a:cubicBezTo>
                  <a:cubicBezTo>
                    <a:pt x="101" y="38"/>
                    <a:pt x="99" y="41"/>
                    <a:pt x="99" y="40"/>
                  </a:cubicBezTo>
                  <a:cubicBezTo>
                    <a:pt x="100" y="39"/>
                    <a:pt x="101" y="38"/>
                    <a:pt x="101" y="37"/>
                  </a:cubicBezTo>
                  <a:cubicBezTo>
                    <a:pt x="101" y="36"/>
                    <a:pt x="101" y="37"/>
                    <a:pt x="101" y="36"/>
                  </a:cubicBezTo>
                  <a:cubicBezTo>
                    <a:pt x="100" y="37"/>
                    <a:pt x="99" y="39"/>
                    <a:pt x="99" y="39"/>
                  </a:cubicBezTo>
                  <a:cubicBezTo>
                    <a:pt x="99" y="38"/>
                    <a:pt x="99" y="38"/>
                    <a:pt x="99" y="38"/>
                  </a:cubicBezTo>
                  <a:cubicBezTo>
                    <a:pt x="99" y="39"/>
                    <a:pt x="98" y="40"/>
                    <a:pt x="98" y="40"/>
                  </a:cubicBezTo>
                  <a:cubicBezTo>
                    <a:pt x="97" y="39"/>
                    <a:pt x="97" y="39"/>
                    <a:pt x="96" y="38"/>
                  </a:cubicBezTo>
                  <a:cubicBezTo>
                    <a:pt x="97" y="37"/>
                    <a:pt x="97" y="37"/>
                    <a:pt x="97" y="37"/>
                  </a:cubicBezTo>
                  <a:cubicBezTo>
                    <a:pt x="95" y="40"/>
                    <a:pt x="95" y="38"/>
                    <a:pt x="95" y="39"/>
                  </a:cubicBezTo>
                  <a:cubicBezTo>
                    <a:pt x="94" y="37"/>
                    <a:pt x="93" y="39"/>
                    <a:pt x="93" y="37"/>
                  </a:cubicBezTo>
                  <a:cubicBezTo>
                    <a:pt x="92" y="37"/>
                    <a:pt x="91" y="38"/>
                    <a:pt x="90" y="37"/>
                  </a:cubicBezTo>
                  <a:cubicBezTo>
                    <a:pt x="91" y="35"/>
                    <a:pt x="91" y="35"/>
                    <a:pt x="91" y="35"/>
                  </a:cubicBezTo>
                  <a:cubicBezTo>
                    <a:pt x="90" y="36"/>
                    <a:pt x="91" y="34"/>
                    <a:pt x="91" y="35"/>
                  </a:cubicBezTo>
                  <a:cubicBezTo>
                    <a:pt x="90" y="36"/>
                    <a:pt x="90" y="36"/>
                    <a:pt x="89" y="37"/>
                  </a:cubicBezTo>
                  <a:cubicBezTo>
                    <a:pt x="89" y="35"/>
                    <a:pt x="88" y="37"/>
                    <a:pt x="87" y="38"/>
                  </a:cubicBezTo>
                  <a:cubicBezTo>
                    <a:pt x="87" y="36"/>
                    <a:pt x="87" y="36"/>
                    <a:pt x="87" y="36"/>
                  </a:cubicBezTo>
                  <a:cubicBezTo>
                    <a:pt x="86" y="38"/>
                    <a:pt x="86" y="36"/>
                    <a:pt x="86" y="36"/>
                  </a:cubicBezTo>
                  <a:cubicBezTo>
                    <a:pt x="86" y="35"/>
                    <a:pt x="86" y="34"/>
                    <a:pt x="86" y="34"/>
                  </a:cubicBezTo>
                  <a:cubicBezTo>
                    <a:pt x="85" y="36"/>
                    <a:pt x="85" y="36"/>
                    <a:pt x="84" y="36"/>
                  </a:cubicBezTo>
                  <a:cubicBezTo>
                    <a:pt x="84" y="36"/>
                    <a:pt x="83" y="36"/>
                    <a:pt x="83" y="35"/>
                  </a:cubicBezTo>
                  <a:cubicBezTo>
                    <a:pt x="81" y="37"/>
                    <a:pt x="81" y="35"/>
                    <a:pt x="79" y="36"/>
                  </a:cubicBezTo>
                  <a:cubicBezTo>
                    <a:pt x="79" y="34"/>
                    <a:pt x="79" y="34"/>
                    <a:pt x="79" y="34"/>
                  </a:cubicBezTo>
                  <a:cubicBezTo>
                    <a:pt x="77" y="36"/>
                    <a:pt x="77" y="33"/>
                    <a:pt x="75" y="34"/>
                  </a:cubicBezTo>
                  <a:cubicBezTo>
                    <a:pt x="76" y="32"/>
                    <a:pt x="76" y="32"/>
                    <a:pt x="76" y="32"/>
                  </a:cubicBezTo>
                  <a:cubicBezTo>
                    <a:pt x="76" y="31"/>
                    <a:pt x="75" y="32"/>
                    <a:pt x="74" y="34"/>
                  </a:cubicBezTo>
                  <a:cubicBezTo>
                    <a:pt x="74" y="33"/>
                    <a:pt x="73" y="35"/>
                    <a:pt x="74" y="33"/>
                  </a:cubicBezTo>
                  <a:cubicBezTo>
                    <a:pt x="73" y="32"/>
                    <a:pt x="73" y="34"/>
                    <a:pt x="72" y="34"/>
                  </a:cubicBezTo>
                  <a:cubicBezTo>
                    <a:pt x="72" y="33"/>
                    <a:pt x="72" y="33"/>
                    <a:pt x="71" y="33"/>
                  </a:cubicBezTo>
                  <a:cubicBezTo>
                    <a:pt x="71" y="33"/>
                    <a:pt x="71" y="33"/>
                    <a:pt x="71" y="33"/>
                  </a:cubicBezTo>
                  <a:cubicBezTo>
                    <a:pt x="71" y="33"/>
                    <a:pt x="72" y="32"/>
                    <a:pt x="72" y="32"/>
                  </a:cubicBezTo>
                  <a:cubicBezTo>
                    <a:pt x="71" y="32"/>
                    <a:pt x="71" y="31"/>
                    <a:pt x="70" y="34"/>
                  </a:cubicBezTo>
                  <a:cubicBezTo>
                    <a:pt x="70" y="32"/>
                    <a:pt x="68" y="34"/>
                    <a:pt x="68" y="32"/>
                  </a:cubicBezTo>
                  <a:cubicBezTo>
                    <a:pt x="68" y="33"/>
                    <a:pt x="68" y="33"/>
                    <a:pt x="67" y="33"/>
                  </a:cubicBezTo>
                  <a:cubicBezTo>
                    <a:pt x="67" y="33"/>
                    <a:pt x="67" y="31"/>
                    <a:pt x="66" y="33"/>
                  </a:cubicBezTo>
                  <a:cubicBezTo>
                    <a:pt x="66" y="32"/>
                    <a:pt x="66" y="31"/>
                    <a:pt x="66" y="31"/>
                  </a:cubicBezTo>
                  <a:cubicBezTo>
                    <a:pt x="66" y="31"/>
                    <a:pt x="66" y="32"/>
                    <a:pt x="65" y="33"/>
                  </a:cubicBezTo>
                  <a:cubicBezTo>
                    <a:pt x="64" y="34"/>
                    <a:pt x="64" y="30"/>
                    <a:pt x="63" y="30"/>
                  </a:cubicBezTo>
                  <a:cubicBezTo>
                    <a:pt x="61" y="31"/>
                    <a:pt x="60" y="30"/>
                    <a:pt x="58" y="30"/>
                  </a:cubicBezTo>
                  <a:cubicBezTo>
                    <a:pt x="58" y="29"/>
                    <a:pt x="58" y="29"/>
                    <a:pt x="58" y="29"/>
                  </a:cubicBezTo>
                  <a:cubicBezTo>
                    <a:pt x="57" y="31"/>
                    <a:pt x="58" y="27"/>
                    <a:pt x="56" y="30"/>
                  </a:cubicBezTo>
                  <a:cubicBezTo>
                    <a:pt x="56" y="29"/>
                    <a:pt x="56" y="29"/>
                    <a:pt x="56" y="28"/>
                  </a:cubicBezTo>
                  <a:cubicBezTo>
                    <a:pt x="55" y="30"/>
                    <a:pt x="56" y="26"/>
                    <a:pt x="54" y="28"/>
                  </a:cubicBezTo>
                  <a:cubicBezTo>
                    <a:pt x="55" y="28"/>
                    <a:pt x="55" y="28"/>
                    <a:pt x="55" y="28"/>
                  </a:cubicBezTo>
                  <a:cubicBezTo>
                    <a:pt x="55" y="26"/>
                    <a:pt x="53" y="28"/>
                    <a:pt x="53" y="27"/>
                  </a:cubicBezTo>
                  <a:cubicBezTo>
                    <a:pt x="53" y="26"/>
                    <a:pt x="54" y="26"/>
                    <a:pt x="54" y="26"/>
                  </a:cubicBezTo>
                  <a:cubicBezTo>
                    <a:pt x="54" y="24"/>
                    <a:pt x="52" y="28"/>
                    <a:pt x="53" y="25"/>
                  </a:cubicBezTo>
                  <a:cubicBezTo>
                    <a:pt x="53" y="25"/>
                    <a:pt x="53" y="26"/>
                    <a:pt x="53" y="26"/>
                  </a:cubicBezTo>
                  <a:cubicBezTo>
                    <a:pt x="52" y="25"/>
                    <a:pt x="50" y="26"/>
                    <a:pt x="48" y="26"/>
                  </a:cubicBezTo>
                  <a:cubicBezTo>
                    <a:pt x="47" y="24"/>
                    <a:pt x="49" y="22"/>
                    <a:pt x="48" y="23"/>
                  </a:cubicBezTo>
                  <a:cubicBezTo>
                    <a:pt x="48" y="23"/>
                    <a:pt x="47" y="24"/>
                    <a:pt x="48" y="24"/>
                  </a:cubicBezTo>
                  <a:cubicBezTo>
                    <a:pt x="47" y="25"/>
                    <a:pt x="48" y="21"/>
                    <a:pt x="47" y="22"/>
                  </a:cubicBezTo>
                  <a:cubicBezTo>
                    <a:pt x="47" y="24"/>
                    <a:pt x="47" y="23"/>
                    <a:pt x="47" y="24"/>
                  </a:cubicBezTo>
                  <a:cubicBezTo>
                    <a:pt x="46" y="23"/>
                    <a:pt x="47" y="21"/>
                    <a:pt x="46" y="22"/>
                  </a:cubicBezTo>
                  <a:cubicBezTo>
                    <a:pt x="46" y="21"/>
                    <a:pt x="46" y="21"/>
                    <a:pt x="46" y="21"/>
                  </a:cubicBezTo>
                  <a:cubicBezTo>
                    <a:pt x="45" y="24"/>
                    <a:pt x="44" y="22"/>
                    <a:pt x="43" y="25"/>
                  </a:cubicBezTo>
                  <a:cubicBezTo>
                    <a:pt x="40" y="24"/>
                    <a:pt x="36" y="25"/>
                    <a:pt x="33" y="25"/>
                  </a:cubicBezTo>
                  <a:cubicBezTo>
                    <a:pt x="30" y="23"/>
                    <a:pt x="26" y="23"/>
                    <a:pt x="24" y="21"/>
                  </a:cubicBezTo>
                  <a:cubicBezTo>
                    <a:pt x="24" y="18"/>
                    <a:pt x="23" y="18"/>
                    <a:pt x="22" y="19"/>
                  </a:cubicBezTo>
                  <a:cubicBezTo>
                    <a:pt x="23" y="18"/>
                    <a:pt x="23" y="18"/>
                    <a:pt x="23" y="18"/>
                  </a:cubicBezTo>
                  <a:cubicBezTo>
                    <a:pt x="22" y="20"/>
                    <a:pt x="22" y="18"/>
                    <a:pt x="21" y="20"/>
                  </a:cubicBezTo>
                  <a:cubicBezTo>
                    <a:pt x="20" y="19"/>
                    <a:pt x="19" y="20"/>
                    <a:pt x="18" y="19"/>
                  </a:cubicBezTo>
                  <a:cubicBezTo>
                    <a:pt x="18" y="19"/>
                    <a:pt x="19" y="18"/>
                    <a:pt x="18" y="18"/>
                  </a:cubicBezTo>
                  <a:cubicBezTo>
                    <a:pt x="18" y="19"/>
                    <a:pt x="18" y="19"/>
                    <a:pt x="18" y="19"/>
                  </a:cubicBezTo>
                  <a:cubicBezTo>
                    <a:pt x="18" y="18"/>
                    <a:pt x="18" y="18"/>
                    <a:pt x="18" y="18"/>
                  </a:cubicBezTo>
                  <a:cubicBezTo>
                    <a:pt x="18" y="18"/>
                    <a:pt x="17" y="19"/>
                    <a:pt x="17" y="20"/>
                  </a:cubicBezTo>
                  <a:cubicBezTo>
                    <a:pt x="13" y="21"/>
                    <a:pt x="12" y="16"/>
                    <a:pt x="8" y="15"/>
                  </a:cubicBezTo>
                  <a:cubicBezTo>
                    <a:pt x="8" y="14"/>
                    <a:pt x="7" y="15"/>
                    <a:pt x="6" y="15"/>
                  </a:cubicBezTo>
                  <a:cubicBezTo>
                    <a:pt x="4" y="12"/>
                    <a:pt x="3" y="9"/>
                    <a:pt x="0" y="10"/>
                  </a:cubicBezTo>
                  <a:cubicBezTo>
                    <a:pt x="0" y="10"/>
                    <a:pt x="2" y="5"/>
                    <a:pt x="3"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55"/>
            <p:cNvSpPr/>
            <p:nvPr/>
          </p:nvSpPr>
          <p:spPr bwMode="auto">
            <a:xfrm>
              <a:off x="8799513" y="2435226"/>
              <a:ext cx="3175" cy="7938"/>
            </a:xfrm>
            <a:custGeom>
              <a:gdLst>
                <a:gd fmla="*/ 0 w 1" name="T0"/>
                <a:gd fmla="*/ 2 h 2" name="T1"/>
                <a:gd fmla="*/ 1 w 1" name="T2"/>
                <a:gd fmla="*/ 0 h 2" name="T3"/>
                <a:gd fmla="*/ 0 w 1" name="T4"/>
                <a:gd fmla="*/ 2 h 2" name="T5"/>
              </a:gdLst>
              <a:cxnLst>
                <a:cxn ang="0">
                  <a:pos x="T0" y="T1"/>
                </a:cxn>
                <a:cxn ang="0">
                  <a:pos x="T2" y="T3"/>
                </a:cxn>
                <a:cxn ang="0">
                  <a:pos x="T4" y="T5"/>
                </a:cxn>
              </a:cxnLst>
              <a:rect b="b" l="0" r="r" t="0"/>
              <a:pathLst>
                <a:path h="2" w="1">
                  <a:moveTo>
                    <a:pt x="0" y="2"/>
                  </a:moveTo>
                  <a:cubicBezTo>
                    <a:pt x="0" y="1"/>
                    <a:pt x="0" y="1"/>
                    <a:pt x="1" y="0"/>
                  </a:cubicBezTo>
                  <a:lnTo>
                    <a:pt x="0"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56"/>
            <p:cNvSpPr/>
            <p:nvPr/>
          </p:nvSpPr>
          <p:spPr bwMode="auto">
            <a:xfrm>
              <a:off x="8786813" y="2393951"/>
              <a:ext cx="4762" cy="4763"/>
            </a:xfrm>
            <a:custGeom>
              <a:gdLst>
                <a:gd fmla="*/ 1 w 1" name="T0"/>
                <a:gd fmla="*/ 1 h 1" name="T1"/>
                <a:gd fmla="*/ 1 w 1" name="T2"/>
                <a:gd fmla="*/ 0 h 1" name="T3"/>
                <a:gd fmla="*/ 1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0" y="1"/>
                    <a:pt x="1" y="1"/>
                    <a:pt x="1" y="0"/>
                  </a:cubicBezTo>
                  <a:cubicBezTo>
                    <a:pt x="1" y="0"/>
                    <a:pt x="1" y="0"/>
                    <a:pt x="1" y="0"/>
                  </a:cubicBezTo>
                  <a:cubicBezTo>
                    <a:pt x="1" y="0"/>
                    <a:pt x="1"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57"/>
            <p:cNvSpPr/>
            <p:nvPr/>
          </p:nvSpPr>
          <p:spPr bwMode="auto">
            <a:xfrm>
              <a:off x="8783638" y="2387601"/>
              <a:ext cx="3175" cy="6350"/>
            </a:xfrm>
            <a:custGeom>
              <a:gdLst>
                <a:gd fmla="*/ 0 w 1" name="T0"/>
                <a:gd fmla="*/ 2 h 2" name="T1"/>
                <a:gd fmla="*/ 1 w 1" name="T2"/>
                <a:gd fmla="*/ 0 h 2" name="T3"/>
                <a:gd fmla="*/ 0 w 1" name="T4"/>
                <a:gd fmla="*/ 2 h 2" name="T5"/>
              </a:gdLst>
              <a:cxnLst>
                <a:cxn ang="0">
                  <a:pos x="T0" y="T1"/>
                </a:cxn>
                <a:cxn ang="0">
                  <a:pos x="T2" y="T3"/>
                </a:cxn>
                <a:cxn ang="0">
                  <a:pos x="T4" y="T5"/>
                </a:cxn>
              </a:cxnLst>
              <a:rect b="b" l="0" r="r" t="0"/>
              <a:pathLst>
                <a:path h="2" w="1">
                  <a:moveTo>
                    <a:pt x="0" y="2"/>
                  </a:moveTo>
                  <a:cubicBezTo>
                    <a:pt x="1" y="1"/>
                    <a:pt x="1" y="0"/>
                    <a:pt x="1" y="0"/>
                  </a:cubicBezTo>
                  <a:lnTo>
                    <a:pt x="0"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58"/>
            <p:cNvSpPr/>
            <p:nvPr/>
          </p:nvSpPr>
          <p:spPr bwMode="auto">
            <a:xfrm>
              <a:off x="8783638" y="2371726"/>
              <a:ext cx="3175" cy="4763"/>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0" y="1"/>
                    <a:pt x="0" y="0"/>
                    <a:pt x="1" y="0"/>
                  </a:cubicBezTo>
                  <a:lnTo>
                    <a:pt x="0" y="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59"/>
            <p:cNvSpPr/>
            <p:nvPr/>
          </p:nvSpPr>
          <p:spPr bwMode="auto">
            <a:xfrm>
              <a:off x="8780463" y="2379663"/>
              <a:ext cx="3175" cy="3175"/>
            </a:xfrm>
            <a:custGeom>
              <a:gdLst>
                <a:gd fmla="*/ 0 w 1" name="T0"/>
                <a:gd fmla="*/ 1 h 1" name="T1"/>
                <a:gd fmla="*/ 0 w 1" name="T2"/>
                <a:gd fmla="*/ 0 h 1" name="T3"/>
                <a:gd fmla="*/ 0 w 1" name="T4"/>
                <a:gd fmla="*/ 1 h 1" name="T5"/>
              </a:gdLst>
              <a:cxnLst>
                <a:cxn ang="0">
                  <a:pos x="T0" y="T1"/>
                </a:cxn>
                <a:cxn ang="0">
                  <a:pos x="T2" y="T3"/>
                </a:cxn>
                <a:cxn ang="0">
                  <a:pos x="T4" y="T5"/>
                </a:cxn>
              </a:cxnLst>
              <a:rect b="b" l="0" r="r" t="0"/>
              <a:pathLst>
                <a:path h="1" w="1">
                  <a:moveTo>
                    <a:pt x="0" y="1"/>
                  </a:moveTo>
                  <a:cubicBezTo>
                    <a:pt x="0" y="1"/>
                    <a:pt x="0" y="1"/>
                    <a:pt x="0" y="0"/>
                  </a:cubicBezTo>
                  <a:cubicBezTo>
                    <a:pt x="0" y="1"/>
                    <a:pt x="1"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60"/>
            <p:cNvSpPr/>
            <p:nvPr/>
          </p:nvSpPr>
          <p:spPr bwMode="auto">
            <a:xfrm>
              <a:off x="8769350" y="2363788"/>
              <a:ext cx="3175" cy="7938"/>
            </a:xfrm>
            <a:custGeom>
              <a:gdLst>
                <a:gd fmla="*/ 0 w 1" name="T0"/>
                <a:gd fmla="*/ 1 h 2" name="T1"/>
                <a:gd fmla="*/ 0 w 1" name="T2"/>
                <a:gd fmla="*/ 1 h 2" name="T3"/>
                <a:gd fmla="*/ 0 w 1" name="T4"/>
                <a:gd fmla="*/ 1 h 2" name="T5"/>
              </a:gdLst>
              <a:cxnLst>
                <a:cxn ang="0">
                  <a:pos x="T0" y="T1"/>
                </a:cxn>
                <a:cxn ang="0">
                  <a:pos x="T2" y="T3"/>
                </a:cxn>
                <a:cxn ang="0">
                  <a:pos x="T4" y="T5"/>
                </a:cxn>
              </a:cxnLst>
              <a:rect b="b" l="0" r="r" t="0"/>
              <a:pathLst>
                <a:path h="2" w="1">
                  <a:moveTo>
                    <a:pt x="0" y="1"/>
                  </a:moveTo>
                  <a:cubicBezTo>
                    <a:pt x="0" y="1"/>
                    <a:pt x="0" y="2"/>
                    <a:pt x="0" y="1"/>
                  </a:cubicBezTo>
                  <a:cubicBezTo>
                    <a:pt x="0" y="1"/>
                    <a:pt x="1"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61"/>
            <p:cNvSpPr/>
            <p:nvPr/>
          </p:nvSpPr>
          <p:spPr bwMode="auto">
            <a:xfrm>
              <a:off x="8761413" y="2368551"/>
              <a:ext cx="3175" cy="3175"/>
            </a:xfrm>
            <a:custGeom>
              <a:gdLst>
                <a:gd fmla="*/ 0 w 1" name="T0"/>
                <a:gd fmla="*/ 1 h 1" name="T1"/>
                <a:gd fmla="*/ 0 w 1" name="T2"/>
                <a:gd fmla="*/ 1 h 1" name="T3"/>
                <a:gd fmla="*/ 1 w 1" name="T4"/>
                <a:gd fmla="*/ 0 h 1" name="T5"/>
                <a:gd fmla="*/ 0 w 1" name="T6"/>
                <a:gd fmla="*/ 1 h 1" name="T7"/>
              </a:gdLst>
              <a:cxnLst>
                <a:cxn ang="0">
                  <a:pos x="T0" y="T1"/>
                </a:cxn>
                <a:cxn ang="0">
                  <a:pos x="T2" y="T3"/>
                </a:cxn>
                <a:cxn ang="0">
                  <a:pos x="T4" y="T5"/>
                </a:cxn>
                <a:cxn ang="0">
                  <a:pos x="T6" y="T7"/>
                </a:cxn>
              </a:cxnLst>
              <a:rect b="b" l="0" r="r" t="0"/>
              <a:pathLst>
                <a:path h="1" w="1">
                  <a:moveTo>
                    <a:pt x="0" y="1"/>
                  </a:moveTo>
                  <a:cubicBezTo>
                    <a:pt x="0" y="0"/>
                    <a:pt x="0" y="0"/>
                    <a:pt x="0" y="1"/>
                  </a:cubicBezTo>
                  <a:cubicBezTo>
                    <a:pt x="0" y="0"/>
                    <a:pt x="0" y="0"/>
                    <a:pt x="1" y="0"/>
                  </a:cubicBezTo>
                  <a:lnTo>
                    <a:pt x="0" y="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62"/>
            <p:cNvSpPr/>
            <p:nvPr/>
          </p:nvSpPr>
          <p:spPr bwMode="auto">
            <a:xfrm flipH="1">
              <a:off x="8640763" y="2335213"/>
              <a:ext cx="0" cy="3175"/>
            </a:xfrm>
            <a:custGeom>
              <a:gdLst>
                <a:gd fmla="*/ 2 h 2" name="T0"/>
                <a:gd fmla="*/ 0 h 2" name="T1"/>
                <a:gd fmla="*/ 2 h 2" name="T2"/>
                <a:gd fmla="*/ 2 h 2" name="T3"/>
              </a:gdLst>
              <a:cxnLst>
                <a:cxn ang="0">
                  <a:pos x="0" y="T0"/>
                </a:cxn>
                <a:cxn ang="0">
                  <a:pos x="0" y="T1"/>
                </a:cxn>
                <a:cxn ang="0">
                  <a:pos x="0" y="T2"/>
                </a:cxn>
                <a:cxn ang="0">
                  <a:pos x="0" y="T3"/>
                </a:cxn>
              </a:cxnLst>
              <a:rect b="b" l="0" r="r" t="0"/>
              <a:pathLst>
                <a:path h="2">
                  <a:moveTo>
                    <a:pt x="0" y="2"/>
                  </a:moveTo>
                  <a:lnTo>
                    <a:pt x="0" y="0"/>
                  </a:lnTo>
                  <a:lnTo>
                    <a:pt x="0" y="2"/>
                  </a:lnTo>
                  <a:lnTo>
                    <a:pt x="0"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63"/>
            <p:cNvSpPr/>
            <p:nvPr/>
          </p:nvSpPr>
          <p:spPr bwMode="auto">
            <a:xfrm>
              <a:off x="8583613" y="2316163"/>
              <a:ext cx="4762" cy="6350"/>
            </a:xfrm>
            <a:custGeom>
              <a:gdLst>
                <a:gd fmla="*/ 1 w 1" name="T0"/>
                <a:gd fmla="*/ 1 h 2" name="T1"/>
                <a:gd fmla="*/ 1 w 1" name="T2"/>
                <a:gd fmla="*/ 0 h 2" name="T3"/>
                <a:gd fmla="*/ 1 w 1" name="T4"/>
                <a:gd fmla="*/ 1 h 2" name="T5"/>
              </a:gdLst>
              <a:cxnLst>
                <a:cxn ang="0">
                  <a:pos x="T0" y="T1"/>
                </a:cxn>
                <a:cxn ang="0">
                  <a:pos x="T2" y="T3"/>
                </a:cxn>
                <a:cxn ang="0">
                  <a:pos x="T4" y="T5"/>
                </a:cxn>
              </a:cxnLst>
              <a:rect b="b" l="0" r="r" t="0"/>
              <a:pathLst>
                <a:path h="2" w="1">
                  <a:moveTo>
                    <a:pt x="1" y="1"/>
                  </a:moveTo>
                  <a:cubicBezTo>
                    <a:pt x="0" y="2"/>
                    <a:pt x="1" y="1"/>
                    <a:pt x="1" y="0"/>
                  </a:cubicBezTo>
                  <a:cubicBezTo>
                    <a:pt x="1" y="0"/>
                    <a:pt x="1"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64"/>
            <p:cNvSpPr/>
            <p:nvPr/>
          </p:nvSpPr>
          <p:spPr bwMode="auto">
            <a:xfrm flipH="1">
              <a:off x="8555038" y="2327276"/>
              <a:ext cx="0" cy="7938"/>
            </a:xfrm>
            <a:custGeom>
              <a:gdLst>
                <a:gd fmla="*/ 0 h 5" name="T0"/>
                <a:gd fmla="*/ 0 h 5" name="T1"/>
                <a:gd fmla="*/ 5 h 5" name="T2"/>
                <a:gd fmla="*/ 0 h 5" name="T3"/>
              </a:gdLst>
              <a:cxnLst>
                <a:cxn ang="0">
                  <a:pos x="0" y="T0"/>
                </a:cxn>
                <a:cxn ang="0">
                  <a:pos x="0" y="T1"/>
                </a:cxn>
                <a:cxn ang="0">
                  <a:pos x="0" y="T2"/>
                </a:cxn>
                <a:cxn ang="0">
                  <a:pos x="0" y="T3"/>
                </a:cxn>
              </a:cxnLst>
              <a:rect b="b" l="0" r="r" t="0"/>
              <a:pathLst>
                <a:path h="5">
                  <a:moveTo>
                    <a:pt x="0" y="0"/>
                  </a:moveTo>
                  <a:lnTo>
                    <a:pt x="0" y="0"/>
                  </a:lnTo>
                  <a:lnTo>
                    <a:pt x="0" y="5"/>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65"/>
            <p:cNvSpPr/>
            <p:nvPr/>
          </p:nvSpPr>
          <p:spPr bwMode="auto">
            <a:xfrm>
              <a:off x="9099550" y="2047876"/>
              <a:ext cx="3175" cy="4763"/>
            </a:xfrm>
            <a:custGeom>
              <a:gdLst>
                <a:gd fmla="*/ 0 w 1" name="T0"/>
                <a:gd fmla="*/ 1 h 1" name="T1"/>
                <a:gd fmla="*/ 1 w 1" name="T2"/>
                <a:gd fmla="*/ 1 h 1" name="T3"/>
                <a:gd fmla="*/ 0 w 1" name="T4"/>
                <a:gd fmla="*/ 1 h 1" name="T5"/>
              </a:gdLst>
              <a:cxnLst>
                <a:cxn ang="0">
                  <a:pos x="T0" y="T1"/>
                </a:cxn>
                <a:cxn ang="0">
                  <a:pos x="T2" y="T3"/>
                </a:cxn>
                <a:cxn ang="0">
                  <a:pos x="T4" y="T5"/>
                </a:cxn>
              </a:cxnLst>
              <a:rect b="b" l="0" r="r" t="0"/>
              <a:pathLst>
                <a:path h="1" w="1">
                  <a:moveTo>
                    <a:pt x="0" y="1"/>
                  </a:moveTo>
                  <a:cubicBezTo>
                    <a:pt x="1" y="1"/>
                    <a:pt x="1" y="0"/>
                    <a:pt x="1" y="1"/>
                  </a:cubicBezTo>
                  <a:cubicBezTo>
                    <a:pt x="0" y="1"/>
                    <a:pt x="0"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66"/>
            <p:cNvSpPr/>
            <p:nvPr/>
          </p:nvSpPr>
          <p:spPr bwMode="auto">
            <a:xfrm>
              <a:off x="8926513" y="1736726"/>
              <a:ext cx="200025" cy="307975"/>
            </a:xfrm>
            <a:custGeom>
              <a:gdLst>
                <a:gd fmla="*/ 11 w 53" name="T0"/>
                <a:gd fmla="*/ 10 h 82" name="T1"/>
                <a:gd fmla="*/ 12 w 53" name="T2"/>
                <a:gd fmla="*/ 12 h 82" name="T3"/>
                <a:gd fmla="*/ 18 w 53" name="T4"/>
                <a:gd fmla="*/ 16 h 82" name="T5"/>
                <a:gd fmla="*/ 19 w 53" name="T6"/>
                <a:gd fmla="*/ 18 h 82" name="T7"/>
                <a:gd fmla="*/ 19 w 53" name="T8"/>
                <a:gd fmla="*/ 24 h 82" name="T9"/>
                <a:gd fmla="*/ 20 w 53" name="T10"/>
                <a:gd fmla="*/ 25 h 82" name="T11"/>
                <a:gd fmla="*/ 23 w 53" name="T12"/>
                <a:gd fmla="*/ 28 h 82" name="T13"/>
                <a:gd fmla="*/ 23 w 53" name="T14"/>
                <a:gd fmla="*/ 31 h 82" name="T15"/>
                <a:gd fmla="*/ 23 w 53" name="T16"/>
                <a:gd fmla="*/ 32 h 82" name="T17"/>
                <a:gd fmla="*/ 25 w 53" name="T18"/>
                <a:gd fmla="*/ 33 h 82" name="T19"/>
                <a:gd fmla="*/ 28 w 53" name="T20"/>
                <a:gd fmla="*/ 35 h 82" name="T21"/>
                <a:gd fmla="*/ 29 w 53" name="T22"/>
                <a:gd fmla="*/ 37 h 82" name="T23"/>
                <a:gd fmla="*/ 31 w 53" name="T24"/>
                <a:gd fmla="*/ 38 h 82" name="T25"/>
                <a:gd fmla="*/ 31 w 53" name="T26"/>
                <a:gd fmla="*/ 41 h 82" name="T27"/>
                <a:gd fmla="*/ 32 w 53" name="T28"/>
                <a:gd fmla="*/ 43 h 82" name="T29"/>
                <a:gd fmla="*/ 33 w 53" name="T30"/>
                <a:gd fmla="*/ 46 h 82" name="T31"/>
                <a:gd fmla="*/ 34 w 53" name="T32"/>
                <a:gd fmla="*/ 47 h 82" name="T33"/>
                <a:gd fmla="*/ 33 w 53" name="T34"/>
                <a:gd fmla="*/ 49 h 82" name="T35"/>
                <a:gd fmla="*/ 35 w 53" name="T36"/>
                <a:gd fmla="*/ 49 h 82" name="T37"/>
                <a:gd fmla="*/ 36 w 53" name="T38"/>
                <a:gd fmla="*/ 49 h 82" name="T39"/>
                <a:gd fmla="*/ 37 w 53" name="T40"/>
                <a:gd fmla="*/ 50 h 82" name="T41"/>
                <a:gd fmla="*/ 39 w 53" name="T42"/>
                <a:gd fmla="*/ 54 h 82" name="T43"/>
                <a:gd fmla="*/ 40 w 53" name="T44"/>
                <a:gd fmla="*/ 56 h 82" name="T45"/>
                <a:gd fmla="*/ 41 w 53" name="T46"/>
                <a:gd fmla="*/ 57 h 82" name="T47"/>
                <a:gd fmla="*/ 42 w 53" name="T48"/>
                <a:gd fmla="*/ 60 h 82" name="T49"/>
                <a:gd fmla="*/ 39 w 53" name="T50"/>
                <a:gd fmla="*/ 63 h 82" name="T51"/>
                <a:gd fmla="*/ 44 w 53" name="T52"/>
                <a:gd fmla="*/ 62 h 82" name="T53"/>
                <a:gd fmla="*/ 48 w 53" name="T54"/>
                <a:gd fmla="*/ 61 h 82" name="T55"/>
                <a:gd fmla="*/ 48 w 53" name="T56"/>
                <a:gd fmla="*/ 63 h 82" name="T57"/>
                <a:gd fmla="*/ 50 w 53" name="T58"/>
                <a:gd fmla="*/ 62 h 82" name="T59"/>
                <a:gd fmla="*/ 49 w 53" name="T60"/>
                <a:gd fmla="*/ 64 h 82" name="T61"/>
                <a:gd fmla="*/ 46 w 53" name="T62"/>
                <a:gd fmla="*/ 67 h 82" name="T63"/>
                <a:gd fmla="*/ 50 w 53" name="T64"/>
                <a:gd fmla="*/ 66 h 82" name="T65"/>
                <a:gd fmla="*/ 49 w 53" name="T66"/>
                <a:gd fmla="*/ 67 h 82" name="T67"/>
                <a:gd fmla="*/ 52 w 53" name="T68"/>
                <a:gd fmla="*/ 67 h 82" name="T69"/>
                <a:gd fmla="*/ 52 w 53" name="T70"/>
                <a:gd fmla="*/ 68 h 82" name="T71"/>
                <a:gd fmla="*/ 47 w 53" name="T72"/>
                <a:gd fmla="*/ 71 h 82" name="T73"/>
                <a:gd fmla="*/ 52 w 53" name="T74"/>
                <a:gd fmla="*/ 70 h 82" name="T75"/>
                <a:gd fmla="*/ 48 w 53" name="T76"/>
                <a:gd fmla="*/ 78 h 82" name="T77"/>
                <a:gd fmla="*/ 47 w 53" name="T78"/>
                <a:gd fmla="*/ 79 h 82" name="T79"/>
                <a:gd fmla="*/ 49 w 53" name="T80"/>
                <a:gd fmla="*/ 81 h 82" name="T81"/>
                <a:gd fmla="*/ 46 w 53" name="T82"/>
                <a:gd fmla="*/ 82 h 82" name="T83"/>
                <a:gd fmla="*/ 47 w 53" name="T84"/>
                <a:gd fmla="*/ 79 h 82" name="T85"/>
                <a:gd fmla="*/ 41 w 53" name="T86"/>
                <a:gd fmla="*/ 78 h 82" name="T87"/>
                <a:gd fmla="*/ 35 w 53" name="T88"/>
                <a:gd fmla="*/ 74 h 82" name="T89"/>
                <a:gd fmla="*/ 29 w 53" name="T90"/>
                <a:gd fmla="*/ 69 h 82" name="T91"/>
                <a:gd fmla="*/ 25 w 53" name="T92"/>
                <a:gd fmla="*/ 64 h 82" name="T93"/>
                <a:gd fmla="*/ 22 w 53" name="T94"/>
                <a:gd fmla="*/ 61 h 82" name="T95"/>
                <a:gd fmla="*/ 19 w 53" name="T96"/>
                <a:gd fmla="*/ 52 h 82" name="T97"/>
                <a:gd fmla="*/ 19 w 53" name="T98"/>
                <a:gd fmla="*/ 47 h 82" name="T99"/>
                <a:gd fmla="*/ 18 w 53" name="T100"/>
                <a:gd fmla="*/ 41 h 82" name="T101"/>
                <a:gd fmla="*/ 5 w 53" name="T102"/>
                <a:gd fmla="*/ 24 h 82" name="T103"/>
                <a:gd fmla="*/ 4 w 53" name="T104"/>
                <a:gd fmla="*/ 19 h 82" name="T105"/>
                <a:gd fmla="*/ 8 w 53" name="T106"/>
                <a:gd fmla="*/ 1 h 8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2" w="52">
                  <a:moveTo>
                    <a:pt x="8" y="1"/>
                  </a:moveTo>
                  <a:cubicBezTo>
                    <a:pt x="12" y="0"/>
                    <a:pt x="8" y="3"/>
                    <a:pt x="12" y="4"/>
                  </a:cubicBezTo>
                  <a:cubicBezTo>
                    <a:pt x="12" y="4"/>
                    <a:pt x="9" y="4"/>
                    <a:pt x="10" y="4"/>
                  </a:cubicBezTo>
                  <a:cubicBezTo>
                    <a:pt x="14" y="4"/>
                    <a:pt x="12" y="7"/>
                    <a:pt x="10" y="9"/>
                  </a:cubicBezTo>
                  <a:cubicBezTo>
                    <a:pt x="9" y="9"/>
                    <a:pt x="9" y="9"/>
                    <a:pt x="9" y="9"/>
                  </a:cubicBezTo>
                  <a:cubicBezTo>
                    <a:pt x="9" y="10"/>
                    <a:pt x="11" y="9"/>
                    <a:pt x="11" y="10"/>
                  </a:cubicBezTo>
                  <a:cubicBezTo>
                    <a:pt x="10" y="10"/>
                    <a:pt x="10" y="10"/>
                    <a:pt x="10" y="10"/>
                  </a:cubicBezTo>
                  <a:cubicBezTo>
                    <a:pt x="11" y="10"/>
                    <a:pt x="11" y="10"/>
                    <a:pt x="12" y="10"/>
                  </a:cubicBezTo>
                  <a:cubicBezTo>
                    <a:pt x="11" y="10"/>
                    <a:pt x="10" y="11"/>
                    <a:pt x="9" y="11"/>
                  </a:cubicBezTo>
                  <a:cubicBezTo>
                    <a:pt x="11" y="11"/>
                    <a:pt x="11" y="11"/>
                    <a:pt x="11" y="11"/>
                  </a:cubicBezTo>
                  <a:cubicBezTo>
                    <a:pt x="15" y="10"/>
                    <a:pt x="11" y="12"/>
                    <a:pt x="13" y="12"/>
                  </a:cubicBezTo>
                  <a:cubicBezTo>
                    <a:pt x="12" y="12"/>
                    <a:pt x="12" y="12"/>
                    <a:pt x="12" y="12"/>
                  </a:cubicBezTo>
                  <a:cubicBezTo>
                    <a:pt x="15" y="12"/>
                    <a:pt x="15" y="13"/>
                    <a:pt x="16" y="14"/>
                  </a:cubicBezTo>
                  <a:cubicBezTo>
                    <a:pt x="14" y="15"/>
                    <a:pt x="14" y="15"/>
                    <a:pt x="14" y="15"/>
                  </a:cubicBezTo>
                  <a:cubicBezTo>
                    <a:pt x="15" y="14"/>
                    <a:pt x="16" y="15"/>
                    <a:pt x="16" y="15"/>
                  </a:cubicBezTo>
                  <a:cubicBezTo>
                    <a:pt x="15" y="15"/>
                    <a:pt x="18" y="15"/>
                    <a:pt x="17" y="15"/>
                  </a:cubicBezTo>
                  <a:cubicBezTo>
                    <a:pt x="17" y="15"/>
                    <a:pt x="17" y="15"/>
                    <a:pt x="17" y="15"/>
                  </a:cubicBezTo>
                  <a:cubicBezTo>
                    <a:pt x="19" y="15"/>
                    <a:pt x="16" y="16"/>
                    <a:pt x="18" y="16"/>
                  </a:cubicBezTo>
                  <a:cubicBezTo>
                    <a:pt x="17" y="16"/>
                    <a:pt x="17" y="16"/>
                    <a:pt x="17" y="16"/>
                  </a:cubicBezTo>
                  <a:cubicBezTo>
                    <a:pt x="19" y="16"/>
                    <a:pt x="16" y="17"/>
                    <a:pt x="17" y="17"/>
                  </a:cubicBezTo>
                  <a:cubicBezTo>
                    <a:pt x="18" y="17"/>
                    <a:pt x="18" y="17"/>
                    <a:pt x="18" y="17"/>
                  </a:cubicBezTo>
                  <a:cubicBezTo>
                    <a:pt x="18" y="17"/>
                    <a:pt x="17" y="17"/>
                    <a:pt x="18" y="17"/>
                  </a:cubicBezTo>
                  <a:cubicBezTo>
                    <a:pt x="17" y="17"/>
                    <a:pt x="17" y="17"/>
                    <a:pt x="17" y="17"/>
                  </a:cubicBezTo>
                  <a:cubicBezTo>
                    <a:pt x="18" y="17"/>
                    <a:pt x="17" y="18"/>
                    <a:pt x="19" y="18"/>
                  </a:cubicBezTo>
                  <a:cubicBezTo>
                    <a:pt x="17" y="18"/>
                    <a:pt x="18" y="17"/>
                    <a:pt x="16" y="18"/>
                  </a:cubicBezTo>
                  <a:cubicBezTo>
                    <a:pt x="18" y="19"/>
                    <a:pt x="18" y="21"/>
                    <a:pt x="19" y="22"/>
                  </a:cubicBezTo>
                  <a:cubicBezTo>
                    <a:pt x="17" y="23"/>
                    <a:pt x="17" y="23"/>
                    <a:pt x="17" y="23"/>
                  </a:cubicBezTo>
                  <a:cubicBezTo>
                    <a:pt x="18" y="23"/>
                    <a:pt x="18" y="23"/>
                    <a:pt x="19" y="23"/>
                  </a:cubicBezTo>
                  <a:cubicBezTo>
                    <a:pt x="19" y="23"/>
                    <a:pt x="18" y="23"/>
                    <a:pt x="18" y="23"/>
                  </a:cubicBezTo>
                  <a:cubicBezTo>
                    <a:pt x="17" y="24"/>
                    <a:pt x="20" y="23"/>
                    <a:pt x="19" y="24"/>
                  </a:cubicBezTo>
                  <a:cubicBezTo>
                    <a:pt x="17" y="24"/>
                    <a:pt x="17" y="24"/>
                    <a:pt x="17" y="24"/>
                  </a:cubicBezTo>
                  <a:cubicBezTo>
                    <a:pt x="19" y="24"/>
                    <a:pt x="19" y="24"/>
                    <a:pt x="19" y="24"/>
                  </a:cubicBezTo>
                  <a:cubicBezTo>
                    <a:pt x="19" y="24"/>
                    <a:pt x="19" y="24"/>
                    <a:pt x="18" y="25"/>
                  </a:cubicBezTo>
                  <a:cubicBezTo>
                    <a:pt x="20" y="24"/>
                    <a:pt x="18" y="25"/>
                    <a:pt x="19" y="25"/>
                  </a:cubicBezTo>
                  <a:cubicBezTo>
                    <a:pt x="18" y="25"/>
                    <a:pt x="18" y="25"/>
                    <a:pt x="18" y="25"/>
                  </a:cubicBezTo>
                  <a:cubicBezTo>
                    <a:pt x="17" y="26"/>
                    <a:pt x="20" y="25"/>
                    <a:pt x="20" y="25"/>
                  </a:cubicBezTo>
                  <a:cubicBezTo>
                    <a:pt x="19" y="26"/>
                    <a:pt x="19" y="26"/>
                    <a:pt x="19" y="26"/>
                  </a:cubicBezTo>
                  <a:cubicBezTo>
                    <a:pt x="21" y="25"/>
                    <a:pt x="20" y="26"/>
                    <a:pt x="21" y="26"/>
                  </a:cubicBezTo>
                  <a:cubicBezTo>
                    <a:pt x="21" y="26"/>
                    <a:pt x="21" y="26"/>
                    <a:pt x="21" y="26"/>
                  </a:cubicBezTo>
                  <a:cubicBezTo>
                    <a:pt x="21" y="27"/>
                    <a:pt x="20" y="27"/>
                    <a:pt x="21" y="27"/>
                  </a:cubicBezTo>
                  <a:cubicBezTo>
                    <a:pt x="21" y="28"/>
                    <a:pt x="19" y="28"/>
                    <a:pt x="19" y="28"/>
                  </a:cubicBezTo>
                  <a:cubicBezTo>
                    <a:pt x="22" y="28"/>
                    <a:pt x="21" y="29"/>
                    <a:pt x="23" y="28"/>
                  </a:cubicBezTo>
                  <a:cubicBezTo>
                    <a:pt x="23" y="28"/>
                    <a:pt x="22" y="29"/>
                    <a:pt x="23" y="29"/>
                  </a:cubicBezTo>
                  <a:cubicBezTo>
                    <a:pt x="22" y="29"/>
                    <a:pt x="20" y="30"/>
                    <a:pt x="20" y="30"/>
                  </a:cubicBezTo>
                  <a:cubicBezTo>
                    <a:pt x="19" y="31"/>
                    <a:pt x="19" y="31"/>
                    <a:pt x="19" y="31"/>
                  </a:cubicBezTo>
                  <a:cubicBezTo>
                    <a:pt x="18" y="31"/>
                    <a:pt x="19" y="30"/>
                    <a:pt x="18" y="31"/>
                  </a:cubicBezTo>
                  <a:cubicBezTo>
                    <a:pt x="18" y="31"/>
                    <a:pt x="19" y="31"/>
                    <a:pt x="19" y="31"/>
                  </a:cubicBezTo>
                  <a:cubicBezTo>
                    <a:pt x="20" y="31"/>
                    <a:pt x="23" y="30"/>
                    <a:pt x="23" y="31"/>
                  </a:cubicBezTo>
                  <a:cubicBezTo>
                    <a:pt x="22" y="31"/>
                    <a:pt x="21" y="32"/>
                    <a:pt x="20" y="32"/>
                  </a:cubicBezTo>
                  <a:cubicBezTo>
                    <a:pt x="25" y="31"/>
                    <a:pt x="25" y="31"/>
                    <a:pt x="25" y="31"/>
                  </a:cubicBezTo>
                  <a:cubicBezTo>
                    <a:pt x="25" y="31"/>
                    <a:pt x="23" y="31"/>
                    <a:pt x="24" y="31"/>
                  </a:cubicBezTo>
                  <a:cubicBezTo>
                    <a:pt x="25" y="31"/>
                    <a:pt x="25" y="31"/>
                    <a:pt x="25" y="31"/>
                  </a:cubicBezTo>
                  <a:cubicBezTo>
                    <a:pt x="25" y="31"/>
                    <a:pt x="26" y="31"/>
                    <a:pt x="24" y="32"/>
                  </a:cubicBezTo>
                  <a:cubicBezTo>
                    <a:pt x="23" y="32"/>
                    <a:pt x="23" y="32"/>
                    <a:pt x="23" y="32"/>
                  </a:cubicBezTo>
                  <a:cubicBezTo>
                    <a:pt x="23" y="33"/>
                    <a:pt x="23" y="32"/>
                    <a:pt x="24" y="33"/>
                  </a:cubicBezTo>
                  <a:cubicBezTo>
                    <a:pt x="23" y="33"/>
                    <a:pt x="23" y="33"/>
                    <a:pt x="23" y="33"/>
                  </a:cubicBezTo>
                  <a:cubicBezTo>
                    <a:pt x="23" y="33"/>
                    <a:pt x="24" y="33"/>
                    <a:pt x="25" y="32"/>
                  </a:cubicBezTo>
                  <a:cubicBezTo>
                    <a:pt x="25" y="32"/>
                    <a:pt x="24" y="33"/>
                    <a:pt x="25" y="32"/>
                  </a:cubicBezTo>
                  <a:cubicBezTo>
                    <a:pt x="26" y="32"/>
                    <a:pt x="26" y="32"/>
                    <a:pt x="27" y="32"/>
                  </a:cubicBezTo>
                  <a:cubicBezTo>
                    <a:pt x="25" y="33"/>
                    <a:pt x="25" y="33"/>
                    <a:pt x="25" y="33"/>
                  </a:cubicBezTo>
                  <a:cubicBezTo>
                    <a:pt x="27" y="33"/>
                    <a:pt x="27" y="33"/>
                    <a:pt x="28" y="33"/>
                  </a:cubicBezTo>
                  <a:cubicBezTo>
                    <a:pt x="29" y="32"/>
                    <a:pt x="26" y="33"/>
                    <a:pt x="27" y="33"/>
                  </a:cubicBezTo>
                  <a:cubicBezTo>
                    <a:pt x="26" y="34"/>
                    <a:pt x="29" y="33"/>
                    <a:pt x="27" y="35"/>
                  </a:cubicBezTo>
                  <a:cubicBezTo>
                    <a:pt x="27" y="35"/>
                    <a:pt x="29" y="34"/>
                    <a:pt x="28" y="34"/>
                  </a:cubicBezTo>
                  <a:cubicBezTo>
                    <a:pt x="28" y="34"/>
                    <a:pt x="27" y="35"/>
                    <a:pt x="28" y="35"/>
                  </a:cubicBezTo>
                  <a:cubicBezTo>
                    <a:pt x="27" y="35"/>
                    <a:pt x="28" y="35"/>
                    <a:pt x="28" y="35"/>
                  </a:cubicBezTo>
                  <a:cubicBezTo>
                    <a:pt x="29" y="35"/>
                    <a:pt x="28" y="35"/>
                    <a:pt x="28" y="35"/>
                  </a:cubicBezTo>
                  <a:cubicBezTo>
                    <a:pt x="29" y="35"/>
                    <a:pt x="30" y="35"/>
                    <a:pt x="29" y="36"/>
                  </a:cubicBezTo>
                  <a:cubicBezTo>
                    <a:pt x="30" y="36"/>
                    <a:pt x="31" y="36"/>
                    <a:pt x="31" y="36"/>
                  </a:cubicBezTo>
                  <a:cubicBezTo>
                    <a:pt x="30" y="37"/>
                    <a:pt x="30" y="37"/>
                    <a:pt x="30" y="37"/>
                  </a:cubicBezTo>
                  <a:cubicBezTo>
                    <a:pt x="29" y="37"/>
                    <a:pt x="30" y="37"/>
                    <a:pt x="29" y="37"/>
                  </a:cubicBezTo>
                  <a:cubicBezTo>
                    <a:pt x="31" y="37"/>
                    <a:pt x="27" y="37"/>
                    <a:pt x="29" y="37"/>
                  </a:cubicBezTo>
                  <a:cubicBezTo>
                    <a:pt x="28" y="37"/>
                    <a:pt x="31" y="36"/>
                    <a:pt x="29" y="37"/>
                  </a:cubicBezTo>
                  <a:cubicBezTo>
                    <a:pt x="29" y="37"/>
                    <a:pt x="31" y="37"/>
                    <a:pt x="30" y="38"/>
                  </a:cubicBezTo>
                  <a:cubicBezTo>
                    <a:pt x="30" y="37"/>
                    <a:pt x="28" y="38"/>
                    <a:pt x="28" y="38"/>
                  </a:cubicBezTo>
                  <a:cubicBezTo>
                    <a:pt x="28" y="39"/>
                    <a:pt x="29" y="38"/>
                    <a:pt x="29" y="38"/>
                  </a:cubicBezTo>
                  <a:cubicBezTo>
                    <a:pt x="30" y="38"/>
                    <a:pt x="30" y="38"/>
                    <a:pt x="30" y="38"/>
                  </a:cubicBezTo>
                  <a:cubicBezTo>
                    <a:pt x="31" y="38"/>
                    <a:pt x="30" y="39"/>
                    <a:pt x="31" y="38"/>
                  </a:cubicBezTo>
                  <a:cubicBezTo>
                    <a:pt x="30" y="38"/>
                    <a:pt x="32" y="38"/>
                    <a:pt x="30" y="39"/>
                  </a:cubicBezTo>
                  <a:cubicBezTo>
                    <a:pt x="28" y="40"/>
                    <a:pt x="28" y="40"/>
                    <a:pt x="28" y="40"/>
                  </a:cubicBezTo>
                  <a:cubicBezTo>
                    <a:pt x="28" y="40"/>
                    <a:pt x="30" y="39"/>
                    <a:pt x="31" y="39"/>
                  </a:cubicBezTo>
                  <a:cubicBezTo>
                    <a:pt x="30" y="39"/>
                    <a:pt x="30" y="39"/>
                    <a:pt x="30" y="39"/>
                  </a:cubicBezTo>
                  <a:cubicBezTo>
                    <a:pt x="33" y="38"/>
                    <a:pt x="30" y="40"/>
                    <a:pt x="32" y="39"/>
                  </a:cubicBezTo>
                  <a:cubicBezTo>
                    <a:pt x="31" y="40"/>
                    <a:pt x="32" y="40"/>
                    <a:pt x="31" y="41"/>
                  </a:cubicBezTo>
                  <a:cubicBezTo>
                    <a:pt x="32" y="40"/>
                    <a:pt x="33" y="40"/>
                    <a:pt x="32" y="41"/>
                  </a:cubicBezTo>
                  <a:cubicBezTo>
                    <a:pt x="32" y="41"/>
                    <a:pt x="32" y="41"/>
                    <a:pt x="31" y="41"/>
                  </a:cubicBezTo>
                  <a:cubicBezTo>
                    <a:pt x="31" y="41"/>
                    <a:pt x="31" y="41"/>
                    <a:pt x="32" y="41"/>
                  </a:cubicBezTo>
                  <a:cubicBezTo>
                    <a:pt x="31" y="41"/>
                    <a:pt x="30" y="42"/>
                    <a:pt x="30" y="43"/>
                  </a:cubicBezTo>
                  <a:cubicBezTo>
                    <a:pt x="31" y="43"/>
                    <a:pt x="32" y="42"/>
                    <a:pt x="33" y="42"/>
                  </a:cubicBezTo>
                  <a:cubicBezTo>
                    <a:pt x="30" y="43"/>
                    <a:pt x="35" y="41"/>
                    <a:pt x="32" y="43"/>
                  </a:cubicBezTo>
                  <a:cubicBezTo>
                    <a:pt x="32" y="43"/>
                    <a:pt x="31" y="43"/>
                    <a:pt x="31" y="43"/>
                  </a:cubicBezTo>
                  <a:cubicBezTo>
                    <a:pt x="28" y="45"/>
                    <a:pt x="33" y="43"/>
                    <a:pt x="32" y="44"/>
                  </a:cubicBezTo>
                  <a:cubicBezTo>
                    <a:pt x="34" y="43"/>
                    <a:pt x="34" y="43"/>
                    <a:pt x="34" y="43"/>
                  </a:cubicBezTo>
                  <a:cubicBezTo>
                    <a:pt x="32" y="43"/>
                    <a:pt x="35" y="43"/>
                    <a:pt x="33" y="44"/>
                  </a:cubicBezTo>
                  <a:cubicBezTo>
                    <a:pt x="34" y="43"/>
                    <a:pt x="32" y="44"/>
                    <a:pt x="34" y="43"/>
                  </a:cubicBezTo>
                  <a:cubicBezTo>
                    <a:pt x="33" y="45"/>
                    <a:pt x="36" y="44"/>
                    <a:pt x="33" y="46"/>
                  </a:cubicBezTo>
                  <a:cubicBezTo>
                    <a:pt x="33" y="46"/>
                    <a:pt x="33" y="46"/>
                    <a:pt x="34" y="46"/>
                  </a:cubicBezTo>
                  <a:cubicBezTo>
                    <a:pt x="35" y="45"/>
                    <a:pt x="33" y="46"/>
                    <a:pt x="34" y="46"/>
                  </a:cubicBezTo>
                  <a:cubicBezTo>
                    <a:pt x="34" y="46"/>
                    <a:pt x="34" y="45"/>
                    <a:pt x="34" y="45"/>
                  </a:cubicBezTo>
                  <a:cubicBezTo>
                    <a:pt x="34" y="46"/>
                    <a:pt x="34" y="46"/>
                    <a:pt x="32" y="47"/>
                  </a:cubicBezTo>
                  <a:cubicBezTo>
                    <a:pt x="31" y="47"/>
                    <a:pt x="36" y="45"/>
                    <a:pt x="35" y="46"/>
                  </a:cubicBezTo>
                  <a:cubicBezTo>
                    <a:pt x="34" y="47"/>
                    <a:pt x="34" y="47"/>
                    <a:pt x="34" y="47"/>
                  </a:cubicBezTo>
                  <a:cubicBezTo>
                    <a:pt x="36" y="46"/>
                    <a:pt x="36" y="46"/>
                    <a:pt x="36" y="46"/>
                  </a:cubicBezTo>
                  <a:cubicBezTo>
                    <a:pt x="36" y="47"/>
                    <a:pt x="34" y="47"/>
                    <a:pt x="33" y="48"/>
                  </a:cubicBezTo>
                  <a:cubicBezTo>
                    <a:pt x="33" y="48"/>
                    <a:pt x="33" y="48"/>
                    <a:pt x="34" y="48"/>
                  </a:cubicBezTo>
                  <a:cubicBezTo>
                    <a:pt x="33" y="49"/>
                    <a:pt x="33" y="49"/>
                    <a:pt x="33" y="49"/>
                  </a:cubicBezTo>
                  <a:cubicBezTo>
                    <a:pt x="34" y="48"/>
                    <a:pt x="33" y="49"/>
                    <a:pt x="34" y="49"/>
                  </a:cubicBezTo>
                  <a:cubicBezTo>
                    <a:pt x="33" y="49"/>
                    <a:pt x="33" y="49"/>
                    <a:pt x="33" y="49"/>
                  </a:cubicBezTo>
                  <a:cubicBezTo>
                    <a:pt x="33" y="49"/>
                    <a:pt x="33" y="49"/>
                    <a:pt x="34" y="49"/>
                  </a:cubicBezTo>
                  <a:cubicBezTo>
                    <a:pt x="34" y="49"/>
                    <a:pt x="35" y="48"/>
                    <a:pt x="35" y="48"/>
                  </a:cubicBezTo>
                  <a:cubicBezTo>
                    <a:pt x="35" y="48"/>
                    <a:pt x="35" y="48"/>
                    <a:pt x="36" y="48"/>
                  </a:cubicBezTo>
                  <a:cubicBezTo>
                    <a:pt x="35" y="48"/>
                    <a:pt x="35" y="48"/>
                    <a:pt x="35" y="49"/>
                  </a:cubicBezTo>
                  <a:cubicBezTo>
                    <a:pt x="35" y="49"/>
                    <a:pt x="37" y="48"/>
                    <a:pt x="37" y="48"/>
                  </a:cubicBezTo>
                  <a:cubicBezTo>
                    <a:pt x="36" y="49"/>
                    <a:pt x="37" y="49"/>
                    <a:pt x="35" y="49"/>
                  </a:cubicBezTo>
                  <a:cubicBezTo>
                    <a:pt x="35" y="49"/>
                    <a:pt x="36" y="49"/>
                    <a:pt x="35" y="49"/>
                  </a:cubicBezTo>
                  <a:cubicBezTo>
                    <a:pt x="35" y="49"/>
                    <a:pt x="34" y="50"/>
                    <a:pt x="35" y="49"/>
                  </a:cubicBezTo>
                  <a:cubicBezTo>
                    <a:pt x="35" y="49"/>
                    <a:pt x="37" y="48"/>
                    <a:pt x="37" y="49"/>
                  </a:cubicBezTo>
                  <a:cubicBezTo>
                    <a:pt x="35" y="49"/>
                    <a:pt x="35" y="49"/>
                    <a:pt x="35" y="49"/>
                  </a:cubicBezTo>
                  <a:cubicBezTo>
                    <a:pt x="35" y="50"/>
                    <a:pt x="35" y="50"/>
                    <a:pt x="35" y="50"/>
                  </a:cubicBezTo>
                  <a:cubicBezTo>
                    <a:pt x="36" y="49"/>
                    <a:pt x="36" y="49"/>
                    <a:pt x="36" y="49"/>
                  </a:cubicBezTo>
                  <a:cubicBezTo>
                    <a:pt x="35" y="50"/>
                    <a:pt x="35" y="50"/>
                    <a:pt x="35" y="50"/>
                  </a:cubicBezTo>
                  <a:cubicBezTo>
                    <a:pt x="37" y="49"/>
                    <a:pt x="36" y="50"/>
                    <a:pt x="37" y="49"/>
                  </a:cubicBezTo>
                  <a:cubicBezTo>
                    <a:pt x="38" y="49"/>
                    <a:pt x="37" y="50"/>
                    <a:pt x="37" y="50"/>
                  </a:cubicBezTo>
                  <a:cubicBezTo>
                    <a:pt x="37" y="50"/>
                    <a:pt x="37" y="50"/>
                    <a:pt x="37" y="50"/>
                  </a:cubicBezTo>
                  <a:cubicBezTo>
                    <a:pt x="36" y="51"/>
                    <a:pt x="36" y="51"/>
                    <a:pt x="37" y="50"/>
                  </a:cubicBezTo>
                  <a:cubicBezTo>
                    <a:pt x="37" y="50"/>
                    <a:pt x="37" y="50"/>
                    <a:pt x="37" y="50"/>
                  </a:cubicBezTo>
                  <a:cubicBezTo>
                    <a:pt x="37" y="51"/>
                    <a:pt x="37" y="51"/>
                    <a:pt x="38" y="50"/>
                  </a:cubicBezTo>
                  <a:cubicBezTo>
                    <a:pt x="37" y="51"/>
                    <a:pt x="34" y="53"/>
                    <a:pt x="35" y="52"/>
                  </a:cubicBezTo>
                  <a:cubicBezTo>
                    <a:pt x="35" y="52"/>
                    <a:pt x="38" y="51"/>
                    <a:pt x="38" y="51"/>
                  </a:cubicBezTo>
                  <a:cubicBezTo>
                    <a:pt x="38" y="52"/>
                    <a:pt x="40" y="51"/>
                    <a:pt x="38" y="53"/>
                  </a:cubicBezTo>
                  <a:cubicBezTo>
                    <a:pt x="39" y="52"/>
                    <a:pt x="39" y="52"/>
                    <a:pt x="39" y="52"/>
                  </a:cubicBezTo>
                  <a:cubicBezTo>
                    <a:pt x="39" y="53"/>
                    <a:pt x="41" y="53"/>
                    <a:pt x="39" y="54"/>
                  </a:cubicBezTo>
                  <a:cubicBezTo>
                    <a:pt x="39" y="54"/>
                    <a:pt x="38" y="55"/>
                    <a:pt x="37" y="55"/>
                  </a:cubicBezTo>
                  <a:cubicBezTo>
                    <a:pt x="38" y="55"/>
                    <a:pt x="36" y="56"/>
                    <a:pt x="38" y="55"/>
                  </a:cubicBezTo>
                  <a:cubicBezTo>
                    <a:pt x="39" y="55"/>
                    <a:pt x="40" y="54"/>
                    <a:pt x="40" y="54"/>
                  </a:cubicBezTo>
                  <a:cubicBezTo>
                    <a:pt x="41" y="54"/>
                    <a:pt x="41" y="54"/>
                    <a:pt x="40" y="55"/>
                  </a:cubicBezTo>
                  <a:cubicBezTo>
                    <a:pt x="41" y="55"/>
                    <a:pt x="41" y="55"/>
                    <a:pt x="41" y="55"/>
                  </a:cubicBezTo>
                  <a:cubicBezTo>
                    <a:pt x="40" y="55"/>
                    <a:pt x="40" y="56"/>
                    <a:pt x="40" y="56"/>
                  </a:cubicBezTo>
                  <a:cubicBezTo>
                    <a:pt x="41" y="55"/>
                    <a:pt x="41" y="55"/>
                    <a:pt x="41" y="55"/>
                  </a:cubicBezTo>
                  <a:cubicBezTo>
                    <a:pt x="40" y="56"/>
                    <a:pt x="40" y="56"/>
                    <a:pt x="40" y="56"/>
                  </a:cubicBezTo>
                  <a:cubicBezTo>
                    <a:pt x="41" y="56"/>
                    <a:pt x="42" y="55"/>
                    <a:pt x="42" y="56"/>
                  </a:cubicBezTo>
                  <a:cubicBezTo>
                    <a:pt x="40" y="56"/>
                    <a:pt x="40" y="56"/>
                    <a:pt x="40" y="56"/>
                  </a:cubicBezTo>
                  <a:cubicBezTo>
                    <a:pt x="41" y="56"/>
                    <a:pt x="43" y="55"/>
                    <a:pt x="42" y="56"/>
                  </a:cubicBezTo>
                  <a:cubicBezTo>
                    <a:pt x="41" y="57"/>
                    <a:pt x="41" y="57"/>
                    <a:pt x="41" y="57"/>
                  </a:cubicBezTo>
                  <a:cubicBezTo>
                    <a:pt x="41" y="57"/>
                    <a:pt x="42" y="57"/>
                    <a:pt x="42" y="56"/>
                  </a:cubicBezTo>
                  <a:cubicBezTo>
                    <a:pt x="42" y="57"/>
                    <a:pt x="42" y="58"/>
                    <a:pt x="40" y="58"/>
                  </a:cubicBezTo>
                  <a:cubicBezTo>
                    <a:pt x="44" y="57"/>
                    <a:pt x="44" y="58"/>
                    <a:pt x="45" y="59"/>
                  </a:cubicBezTo>
                  <a:cubicBezTo>
                    <a:pt x="44" y="59"/>
                    <a:pt x="44" y="59"/>
                    <a:pt x="44" y="59"/>
                  </a:cubicBezTo>
                  <a:cubicBezTo>
                    <a:pt x="43" y="60"/>
                    <a:pt x="45" y="58"/>
                    <a:pt x="45" y="59"/>
                  </a:cubicBezTo>
                  <a:cubicBezTo>
                    <a:pt x="42" y="60"/>
                    <a:pt x="42" y="60"/>
                    <a:pt x="42" y="60"/>
                  </a:cubicBezTo>
                  <a:cubicBezTo>
                    <a:pt x="42" y="61"/>
                    <a:pt x="44" y="60"/>
                    <a:pt x="44" y="60"/>
                  </a:cubicBezTo>
                  <a:cubicBezTo>
                    <a:pt x="45" y="59"/>
                    <a:pt x="44" y="60"/>
                    <a:pt x="45" y="59"/>
                  </a:cubicBezTo>
                  <a:cubicBezTo>
                    <a:pt x="45" y="59"/>
                    <a:pt x="44" y="60"/>
                    <a:pt x="46" y="59"/>
                  </a:cubicBezTo>
                  <a:cubicBezTo>
                    <a:pt x="45" y="60"/>
                    <a:pt x="44" y="60"/>
                    <a:pt x="44" y="61"/>
                  </a:cubicBezTo>
                  <a:cubicBezTo>
                    <a:pt x="45" y="60"/>
                    <a:pt x="45" y="60"/>
                    <a:pt x="45" y="60"/>
                  </a:cubicBezTo>
                  <a:cubicBezTo>
                    <a:pt x="43" y="62"/>
                    <a:pt x="41" y="62"/>
                    <a:pt x="39" y="63"/>
                  </a:cubicBezTo>
                  <a:cubicBezTo>
                    <a:pt x="39" y="63"/>
                    <a:pt x="39" y="63"/>
                    <a:pt x="39" y="63"/>
                  </a:cubicBezTo>
                  <a:cubicBezTo>
                    <a:pt x="38" y="65"/>
                    <a:pt x="37" y="64"/>
                    <a:pt x="37" y="65"/>
                  </a:cubicBezTo>
                  <a:cubicBezTo>
                    <a:pt x="38" y="65"/>
                    <a:pt x="40" y="63"/>
                    <a:pt x="41" y="63"/>
                  </a:cubicBezTo>
                  <a:cubicBezTo>
                    <a:pt x="41" y="63"/>
                    <a:pt x="44" y="61"/>
                    <a:pt x="45" y="61"/>
                  </a:cubicBezTo>
                  <a:cubicBezTo>
                    <a:pt x="44" y="62"/>
                    <a:pt x="44" y="61"/>
                    <a:pt x="43" y="62"/>
                  </a:cubicBezTo>
                  <a:cubicBezTo>
                    <a:pt x="42" y="63"/>
                    <a:pt x="44" y="62"/>
                    <a:pt x="44" y="62"/>
                  </a:cubicBezTo>
                  <a:cubicBezTo>
                    <a:pt x="44" y="62"/>
                    <a:pt x="46" y="61"/>
                    <a:pt x="46" y="61"/>
                  </a:cubicBezTo>
                  <a:cubicBezTo>
                    <a:pt x="45" y="61"/>
                    <a:pt x="44" y="62"/>
                    <a:pt x="44" y="62"/>
                  </a:cubicBezTo>
                  <a:cubicBezTo>
                    <a:pt x="45" y="61"/>
                    <a:pt x="46" y="61"/>
                    <a:pt x="47" y="61"/>
                  </a:cubicBezTo>
                  <a:cubicBezTo>
                    <a:pt x="49" y="59"/>
                    <a:pt x="46" y="61"/>
                    <a:pt x="48" y="60"/>
                  </a:cubicBezTo>
                  <a:cubicBezTo>
                    <a:pt x="47" y="61"/>
                    <a:pt x="45" y="62"/>
                    <a:pt x="44" y="63"/>
                  </a:cubicBezTo>
                  <a:cubicBezTo>
                    <a:pt x="45" y="62"/>
                    <a:pt x="46" y="62"/>
                    <a:pt x="48" y="61"/>
                  </a:cubicBezTo>
                  <a:cubicBezTo>
                    <a:pt x="48" y="61"/>
                    <a:pt x="47" y="62"/>
                    <a:pt x="46" y="62"/>
                  </a:cubicBezTo>
                  <a:cubicBezTo>
                    <a:pt x="45" y="63"/>
                    <a:pt x="48" y="61"/>
                    <a:pt x="46" y="63"/>
                  </a:cubicBezTo>
                  <a:cubicBezTo>
                    <a:pt x="47" y="62"/>
                    <a:pt x="47" y="62"/>
                    <a:pt x="47" y="62"/>
                  </a:cubicBezTo>
                  <a:cubicBezTo>
                    <a:pt x="47" y="62"/>
                    <a:pt x="46" y="62"/>
                    <a:pt x="46" y="63"/>
                  </a:cubicBezTo>
                  <a:cubicBezTo>
                    <a:pt x="46" y="63"/>
                    <a:pt x="48" y="62"/>
                    <a:pt x="46" y="64"/>
                  </a:cubicBezTo>
                  <a:cubicBezTo>
                    <a:pt x="46" y="63"/>
                    <a:pt x="46" y="64"/>
                    <a:pt x="48" y="63"/>
                  </a:cubicBezTo>
                  <a:cubicBezTo>
                    <a:pt x="48" y="62"/>
                    <a:pt x="46" y="63"/>
                    <a:pt x="48" y="62"/>
                  </a:cubicBezTo>
                  <a:cubicBezTo>
                    <a:pt x="47" y="63"/>
                    <a:pt x="49" y="62"/>
                    <a:pt x="49" y="62"/>
                  </a:cubicBezTo>
                  <a:cubicBezTo>
                    <a:pt x="48" y="62"/>
                    <a:pt x="48" y="62"/>
                    <a:pt x="48" y="62"/>
                  </a:cubicBezTo>
                  <a:cubicBezTo>
                    <a:pt x="49" y="62"/>
                    <a:pt x="49" y="62"/>
                    <a:pt x="50" y="62"/>
                  </a:cubicBezTo>
                  <a:cubicBezTo>
                    <a:pt x="49" y="62"/>
                    <a:pt x="49" y="63"/>
                    <a:pt x="48" y="63"/>
                  </a:cubicBezTo>
                  <a:cubicBezTo>
                    <a:pt x="50" y="62"/>
                    <a:pt x="50" y="62"/>
                    <a:pt x="50" y="62"/>
                  </a:cubicBezTo>
                  <a:cubicBezTo>
                    <a:pt x="50" y="62"/>
                    <a:pt x="48" y="63"/>
                    <a:pt x="48" y="64"/>
                  </a:cubicBezTo>
                  <a:cubicBezTo>
                    <a:pt x="47" y="64"/>
                    <a:pt x="47" y="64"/>
                    <a:pt x="47" y="64"/>
                  </a:cubicBezTo>
                  <a:cubicBezTo>
                    <a:pt x="47" y="64"/>
                    <a:pt x="46" y="65"/>
                    <a:pt x="47" y="65"/>
                  </a:cubicBezTo>
                  <a:cubicBezTo>
                    <a:pt x="48" y="64"/>
                    <a:pt x="49" y="63"/>
                    <a:pt x="50" y="63"/>
                  </a:cubicBezTo>
                  <a:cubicBezTo>
                    <a:pt x="51" y="62"/>
                    <a:pt x="49" y="63"/>
                    <a:pt x="50" y="63"/>
                  </a:cubicBezTo>
                  <a:cubicBezTo>
                    <a:pt x="49" y="64"/>
                    <a:pt x="49" y="64"/>
                    <a:pt x="49" y="64"/>
                  </a:cubicBezTo>
                  <a:cubicBezTo>
                    <a:pt x="48" y="64"/>
                    <a:pt x="47" y="65"/>
                    <a:pt x="47" y="65"/>
                  </a:cubicBezTo>
                  <a:cubicBezTo>
                    <a:pt x="48" y="65"/>
                    <a:pt x="49" y="64"/>
                    <a:pt x="50" y="63"/>
                  </a:cubicBezTo>
                  <a:cubicBezTo>
                    <a:pt x="50" y="64"/>
                    <a:pt x="49" y="64"/>
                    <a:pt x="48" y="65"/>
                  </a:cubicBezTo>
                  <a:cubicBezTo>
                    <a:pt x="49" y="65"/>
                    <a:pt x="50" y="64"/>
                    <a:pt x="50" y="63"/>
                  </a:cubicBezTo>
                  <a:cubicBezTo>
                    <a:pt x="50" y="64"/>
                    <a:pt x="49" y="65"/>
                    <a:pt x="48" y="66"/>
                  </a:cubicBezTo>
                  <a:cubicBezTo>
                    <a:pt x="46" y="67"/>
                    <a:pt x="46" y="67"/>
                    <a:pt x="46" y="67"/>
                  </a:cubicBezTo>
                  <a:cubicBezTo>
                    <a:pt x="46" y="67"/>
                    <a:pt x="46" y="67"/>
                    <a:pt x="46" y="67"/>
                  </a:cubicBezTo>
                  <a:cubicBezTo>
                    <a:pt x="45" y="68"/>
                    <a:pt x="45" y="68"/>
                    <a:pt x="43" y="69"/>
                  </a:cubicBezTo>
                  <a:cubicBezTo>
                    <a:pt x="43" y="69"/>
                    <a:pt x="44" y="69"/>
                    <a:pt x="44" y="69"/>
                  </a:cubicBezTo>
                  <a:cubicBezTo>
                    <a:pt x="47" y="67"/>
                    <a:pt x="48" y="67"/>
                    <a:pt x="50" y="65"/>
                  </a:cubicBezTo>
                  <a:cubicBezTo>
                    <a:pt x="51" y="65"/>
                    <a:pt x="45" y="69"/>
                    <a:pt x="49" y="67"/>
                  </a:cubicBezTo>
                  <a:cubicBezTo>
                    <a:pt x="49" y="67"/>
                    <a:pt x="51" y="66"/>
                    <a:pt x="50" y="66"/>
                  </a:cubicBezTo>
                  <a:cubicBezTo>
                    <a:pt x="50" y="66"/>
                    <a:pt x="52" y="64"/>
                    <a:pt x="52" y="65"/>
                  </a:cubicBezTo>
                  <a:cubicBezTo>
                    <a:pt x="51" y="66"/>
                    <a:pt x="50" y="67"/>
                    <a:pt x="48" y="68"/>
                  </a:cubicBezTo>
                  <a:cubicBezTo>
                    <a:pt x="49" y="67"/>
                    <a:pt x="49" y="67"/>
                    <a:pt x="48" y="67"/>
                  </a:cubicBezTo>
                  <a:cubicBezTo>
                    <a:pt x="47" y="68"/>
                    <a:pt x="46" y="69"/>
                    <a:pt x="46" y="69"/>
                  </a:cubicBezTo>
                  <a:cubicBezTo>
                    <a:pt x="47" y="69"/>
                    <a:pt x="47" y="69"/>
                    <a:pt x="48" y="68"/>
                  </a:cubicBezTo>
                  <a:cubicBezTo>
                    <a:pt x="49" y="67"/>
                    <a:pt x="48" y="68"/>
                    <a:pt x="49" y="67"/>
                  </a:cubicBezTo>
                  <a:cubicBezTo>
                    <a:pt x="50" y="67"/>
                    <a:pt x="48" y="69"/>
                    <a:pt x="50" y="67"/>
                  </a:cubicBezTo>
                  <a:cubicBezTo>
                    <a:pt x="50" y="67"/>
                    <a:pt x="51" y="66"/>
                    <a:pt x="52" y="66"/>
                  </a:cubicBezTo>
                  <a:cubicBezTo>
                    <a:pt x="52" y="65"/>
                    <a:pt x="52" y="65"/>
                    <a:pt x="52" y="65"/>
                  </a:cubicBezTo>
                  <a:cubicBezTo>
                    <a:pt x="52" y="66"/>
                    <a:pt x="52" y="66"/>
                    <a:pt x="52" y="66"/>
                  </a:cubicBezTo>
                  <a:cubicBezTo>
                    <a:pt x="51" y="67"/>
                    <a:pt x="53" y="65"/>
                    <a:pt x="53" y="66"/>
                  </a:cubicBezTo>
                  <a:cubicBezTo>
                    <a:pt x="52" y="67"/>
                    <a:pt x="52" y="67"/>
                    <a:pt x="52" y="67"/>
                  </a:cubicBezTo>
                  <a:cubicBezTo>
                    <a:pt x="50" y="68"/>
                    <a:pt x="52" y="66"/>
                    <a:pt x="50" y="68"/>
                  </a:cubicBezTo>
                  <a:cubicBezTo>
                    <a:pt x="50" y="68"/>
                    <a:pt x="51" y="67"/>
                    <a:pt x="50" y="68"/>
                  </a:cubicBezTo>
                  <a:cubicBezTo>
                    <a:pt x="50" y="68"/>
                    <a:pt x="50" y="68"/>
                    <a:pt x="50" y="68"/>
                  </a:cubicBezTo>
                  <a:cubicBezTo>
                    <a:pt x="50" y="68"/>
                    <a:pt x="47" y="70"/>
                    <a:pt x="49" y="69"/>
                  </a:cubicBezTo>
                  <a:cubicBezTo>
                    <a:pt x="50" y="69"/>
                    <a:pt x="50" y="69"/>
                    <a:pt x="51" y="68"/>
                  </a:cubicBezTo>
                  <a:cubicBezTo>
                    <a:pt x="51" y="68"/>
                    <a:pt x="52" y="68"/>
                    <a:pt x="52" y="68"/>
                  </a:cubicBezTo>
                  <a:cubicBezTo>
                    <a:pt x="51" y="69"/>
                    <a:pt x="52" y="68"/>
                    <a:pt x="51" y="69"/>
                  </a:cubicBezTo>
                  <a:cubicBezTo>
                    <a:pt x="51" y="69"/>
                    <a:pt x="51" y="68"/>
                    <a:pt x="49" y="69"/>
                  </a:cubicBezTo>
                  <a:cubicBezTo>
                    <a:pt x="47" y="71"/>
                    <a:pt x="49" y="69"/>
                    <a:pt x="47" y="70"/>
                  </a:cubicBezTo>
                  <a:cubicBezTo>
                    <a:pt x="47" y="70"/>
                    <a:pt x="46" y="72"/>
                    <a:pt x="44" y="73"/>
                  </a:cubicBezTo>
                  <a:cubicBezTo>
                    <a:pt x="44" y="73"/>
                    <a:pt x="45" y="73"/>
                    <a:pt x="45" y="73"/>
                  </a:cubicBezTo>
                  <a:cubicBezTo>
                    <a:pt x="46" y="72"/>
                    <a:pt x="46" y="72"/>
                    <a:pt x="47" y="71"/>
                  </a:cubicBezTo>
                  <a:cubicBezTo>
                    <a:pt x="47" y="71"/>
                    <a:pt x="48" y="71"/>
                    <a:pt x="49" y="70"/>
                  </a:cubicBezTo>
                  <a:cubicBezTo>
                    <a:pt x="49" y="71"/>
                    <a:pt x="48" y="72"/>
                    <a:pt x="48" y="72"/>
                  </a:cubicBezTo>
                  <a:cubicBezTo>
                    <a:pt x="48" y="72"/>
                    <a:pt x="48" y="72"/>
                    <a:pt x="48" y="73"/>
                  </a:cubicBezTo>
                  <a:cubicBezTo>
                    <a:pt x="50" y="71"/>
                    <a:pt x="49" y="73"/>
                    <a:pt x="50" y="72"/>
                  </a:cubicBezTo>
                  <a:cubicBezTo>
                    <a:pt x="51" y="71"/>
                    <a:pt x="52" y="70"/>
                    <a:pt x="53" y="69"/>
                  </a:cubicBezTo>
                  <a:cubicBezTo>
                    <a:pt x="53" y="70"/>
                    <a:pt x="52" y="70"/>
                    <a:pt x="52" y="70"/>
                  </a:cubicBezTo>
                  <a:cubicBezTo>
                    <a:pt x="53" y="70"/>
                    <a:pt x="50" y="72"/>
                    <a:pt x="52" y="71"/>
                  </a:cubicBezTo>
                  <a:cubicBezTo>
                    <a:pt x="51" y="71"/>
                    <a:pt x="49" y="72"/>
                    <a:pt x="48" y="74"/>
                  </a:cubicBezTo>
                  <a:cubicBezTo>
                    <a:pt x="49" y="73"/>
                    <a:pt x="47" y="74"/>
                    <a:pt x="47" y="75"/>
                  </a:cubicBezTo>
                  <a:cubicBezTo>
                    <a:pt x="48" y="74"/>
                    <a:pt x="49" y="74"/>
                    <a:pt x="49" y="74"/>
                  </a:cubicBezTo>
                  <a:cubicBezTo>
                    <a:pt x="48" y="75"/>
                    <a:pt x="50" y="75"/>
                    <a:pt x="50" y="75"/>
                  </a:cubicBezTo>
                  <a:cubicBezTo>
                    <a:pt x="50" y="76"/>
                    <a:pt x="48" y="77"/>
                    <a:pt x="48" y="78"/>
                  </a:cubicBezTo>
                  <a:cubicBezTo>
                    <a:pt x="48" y="78"/>
                    <a:pt x="49" y="76"/>
                    <a:pt x="49" y="77"/>
                  </a:cubicBezTo>
                  <a:cubicBezTo>
                    <a:pt x="48" y="77"/>
                    <a:pt x="48" y="77"/>
                    <a:pt x="48" y="77"/>
                  </a:cubicBezTo>
                  <a:cubicBezTo>
                    <a:pt x="49" y="77"/>
                    <a:pt x="48" y="79"/>
                    <a:pt x="50" y="77"/>
                  </a:cubicBezTo>
                  <a:cubicBezTo>
                    <a:pt x="48" y="78"/>
                    <a:pt x="48" y="78"/>
                    <a:pt x="48" y="78"/>
                  </a:cubicBezTo>
                  <a:cubicBezTo>
                    <a:pt x="48" y="78"/>
                    <a:pt x="49" y="78"/>
                    <a:pt x="49" y="78"/>
                  </a:cubicBezTo>
                  <a:cubicBezTo>
                    <a:pt x="47" y="79"/>
                    <a:pt x="47" y="79"/>
                    <a:pt x="47" y="79"/>
                  </a:cubicBezTo>
                  <a:cubicBezTo>
                    <a:pt x="46" y="80"/>
                    <a:pt x="48" y="79"/>
                    <a:pt x="48" y="79"/>
                  </a:cubicBezTo>
                  <a:cubicBezTo>
                    <a:pt x="49" y="78"/>
                    <a:pt x="49" y="78"/>
                    <a:pt x="49" y="78"/>
                  </a:cubicBezTo>
                  <a:cubicBezTo>
                    <a:pt x="50" y="78"/>
                    <a:pt x="49" y="79"/>
                    <a:pt x="50" y="79"/>
                  </a:cubicBezTo>
                  <a:cubicBezTo>
                    <a:pt x="49" y="80"/>
                    <a:pt x="49" y="80"/>
                    <a:pt x="49" y="80"/>
                  </a:cubicBezTo>
                  <a:cubicBezTo>
                    <a:pt x="49" y="80"/>
                    <a:pt x="49" y="80"/>
                    <a:pt x="49" y="80"/>
                  </a:cubicBezTo>
                  <a:cubicBezTo>
                    <a:pt x="48" y="81"/>
                    <a:pt x="48" y="81"/>
                    <a:pt x="49" y="81"/>
                  </a:cubicBezTo>
                  <a:cubicBezTo>
                    <a:pt x="46" y="82"/>
                    <a:pt x="46" y="82"/>
                    <a:pt x="46" y="82"/>
                  </a:cubicBezTo>
                  <a:cubicBezTo>
                    <a:pt x="46" y="82"/>
                    <a:pt x="47" y="81"/>
                    <a:pt x="48" y="80"/>
                  </a:cubicBezTo>
                  <a:cubicBezTo>
                    <a:pt x="49" y="80"/>
                    <a:pt x="49" y="80"/>
                    <a:pt x="48" y="80"/>
                  </a:cubicBezTo>
                  <a:cubicBezTo>
                    <a:pt x="48" y="81"/>
                    <a:pt x="48" y="80"/>
                    <a:pt x="48" y="80"/>
                  </a:cubicBezTo>
                  <a:cubicBezTo>
                    <a:pt x="47" y="81"/>
                    <a:pt x="47" y="81"/>
                    <a:pt x="46" y="82"/>
                  </a:cubicBezTo>
                  <a:cubicBezTo>
                    <a:pt x="46" y="82"/>
                    <a:pt x="45" y="82"/>
                    <a:pt x="46" y="82"/>
                  </a:cubicBezTo>
                  <a:cubicBezTo>
                    <a:pt x="45" y="82"/>
                    <a:pt x="45" y="82"/>
                    <a:pt x="45" y="82"/>
                  </a:cubicBezTo>
                  <a:cubicBezTo>
                    <a:pt x="45" y="82"/>
                    <a:pt x="46" y="81"/>
                    <a:pt x="46" y="81"/>
                  </a:cubicBezTo>
                  <a:cubicBezTo>
                    <a:pt x="45" y="82"/>
                    <a:pt x="44" y="82"/>
                    <a:pt x="44" y="82"/>
                  </a:cubicBezTo>
                  <a:cubicBezTo>
                    <a:pt x="46" y="80"/>
                    <a:pt x="43" y="82"/>
                    <a:pt x="43" y="81"/>
                  </a:cubicBezTo>
                  <a:cubicBezTo>
                    <a:pt x="45" y="80"/>
                    <a:pt x="46" y="80"/>
                    <a:pt x="46" y="80"/>
                  </a:cubicBezTo>
                  <a:cubicBezTo>
                    <a:pt x="47" y="79"/>
                    <a:pt x="46" y="79"/>
                    <a:pt x="47" y="79"/>
                  </a:cubicBezTo>
                  <a:cubicBezTo>
                    <a:pt x="46" y="79"/>
                    <a:pt x="44" y="80"/>
                    <a:pt x="43" y="81"/>
                  </a:cubicBezTo>
                  <a:cubicBezTo>
                    <a:pt x="44" y="80"/>
                    <a:pt x="44" y="80"/>
                    <a:pt x="44" y="80"/>
                  </a:cubicBezTo>
                  <a:cubicBezTo>
                    <a:pt x="44" y="80"/>
                    <a:pt x="42" y="81"/>
                    <a:pt x="42" y="81"/>
                  </a:cubicBezTo>
                  <a:cubicBezTo>
                    <a:pt x="43" y="80"/>
                    <a:pt x="42" y="79"/>
                    <a:pt x="42" y="79"/>
                  </a:cubicBezTo>
                  <a:cubicBezTo>
                    <a:pt x="43" y="78"/>
                    <a:pt x="43" y="78"/>
                    <a:pt x="43" y="78"/>
                  </a:cubicBezTo>
                  <a:cubicBezTo>
                    <a:pt x="41" y="79"/>
                    <a:pt x="42" y="78"/>
                    <a:pt x="41" y="78"/>
                  </a:cubicBezTo>
                  <a:cubicBezTo>
                    <a:pt x="41" y="77"/>
                    <a:pt x="39" y="78"/>
                    <a:pt x="40" y="76"/>
                  </a:cubicBezTo>
                  <a:cubicBezTo>
                    <a:pt x="39" y="76"/>
                    <a:pt x="38" y="76"/>
                    <a:pt x="38" y="75"/>
                  </a:cubicBezTo>
                  <a:cubicBezTo>
                    <a:pt x="39" y="74"/>
                    <a:pt x="39" y="74"/>
                    <a:pt x="39" y="74"/>
                  </a:cubicBezTo>
                  <a:cubicBezTo>
                    <a:pt x="38" y="75"/>
                    <a:pt x="40" y="73"/>
                    <a:pt x="40" y="73"/>
                  </a:cubicBezTo>
                  <a:cubicBezTo>
                    <a:pt x="39" y="74"/>
                    <a:pt x="38" y="74"/>
                    <a:pt x="37" y="75"/>
                  </a:cubicBezTo>
                  <a:cubicBezTo>
                    <a:pt x="38" y="73"/>
                    <a:pt x="36" y="74"/>
                    <a:pt x="35" y="74"/>
                  </a:cubicBezTo>
                  <a:cubicBezTo>
                    <a:pt x="36" y="73"/>
                    <a:pt x="36" y="73"/>
                    <a:pt x="36" y="73"/>
                  </a:cubicBezTo>
                  <a:cubicBezTo>
                    <a:pt x="34" y="74"/>
                    <a:pt x="35" y="73"/>
                    <a:pt x="35" y="72"/>
                  </a:cubicBezTo>
                  <a:cubicBezTo>
                    <a:pt x="36" y="72"/>
                    <a:pt x="36" y="71"/>
                    <a:pt x="36" y="71"/>
                  </a:cubicBezTo>
                  <a:cubicBezTo>
                    <a:pt x="34" y="72"/>
                    <a:pt x="34" y="72"/>
                    <a:pt x="33" y="72"/>
                  </a:cubicBezTo>
                  <a:cubicBezTo>
                    <a:pt x="33" y="72"/>
                    <a:pt x="33" y="71"/>
                    <a:pt x="34" y="70"/>
                  </a:cubicBezTo>
                  <a:cubicBezTo>
                    <a:pt x="31" y="71"/>
                    <a:pt x="31" y="69"/>
                    <a:pt x="29" y="69"/>
                  </a:cubicBezTo>
                  <a:cubicBezTo>
                    <a:pt x="30" y="68"/>
                    <a:pt x="30" y="68"/>
                    <a:pt x="30" y="68"/>
                  </a:cubicBezTo>
                  <a:cubicBezTo>
                    <a:pt x="27" y="69"/>
                    <a:pt x="29" y="66"/>
                    <a:pt x="27" y="66"/>
                  </a:cubicBezTo>
                  <a:cubicBezTo>
                    <a:pt x="29" y="65"/>
                    <a:pt x="29" y="65"/>
                    <a:pt x="29" y="65"/>
                  </a:cubicBezTo>
                  <a:cubicBezTo>
                    <a:pt x="30" y="64"/>
                    <a:pt x="28" y="64"/>
                    <a:pt x="27" y="65"/>
                  </a:cubicBezTo>
                  <a:cubicBezTo>
                    <a:pt x="27" y="65"/>
                    <a:pt x="25" y="65"/>
                    <a:pt x="27" y="64"/>
                  </a:cubicBezTo>
                  <a:cubicBezTo>
                    <a:pt x="27" y="63"/>
                    <a:pt x="26" y="64"/>
                    <a:pt x="25" y="64"/>
                  </a:cubicBezTo>
                  <a:cubicBezTo>
                    <a:pt x="26" y="63"/>
                    <a:pt x="26" y="63"/>
                    <a:pt x="25" y="63"/>
                  </a:cubicBezTo>
                  <a:cubicBezTo>
                    <a:pt x="25" y="63"/>
                    <a:pt x="25" y="63"/>
                    <a:pt x="25" y="63"/>
                  </a:cubicBezTo>
                  <a:cubicBezTo>
                    <a:pt x="25" y="63"/>
                    <a:pt x="26" y="62"/>
                    <a:pt x="26" y="62"/>
                  </a:cubicBezTo>
                  <a:cubicBezTo>
                    <a:pt x="26" y="62"/>
                    <a:pt x="27" y="61"/>
                    <a:pt x="24" y="62"/>
                  </a:cubicBezTo>
                  <a:cubicBezTo>
                    <a:pt x="25" y="61"/>
                    <a:pt x="22" y="62"/>
                    <a:pt x="24" y="60"/>
                  </a:cubicBezTo>
                  <a:cubicBezTo>
                    <a:pt x="23" y="60"/>
                    <a:pt x="23" y="60"/>
                    <a:pt x="22" y="61"/>
                  </a:cubicBezTo>
                  <a:cubicBezTo>
                    <a:pt x="22" y="60"/>
                    <a:pt x="23" y="59"/>
                    <a:pt x="22" y="59"/>
                  </a:cubicBezTo>
                  <a:cubicBezTo>
                    <a:pt x="22" y="59"/>
                    <a:pt x="23" y="59"/>
                    <a:pt x="23" y="58"/>
                  </a:cubicBezTo>
                  <a:cubicBezTo>
                    <a:pt x="22" y="59"/>
                    <a:pt x="22" y="59"/>
                    <a:pt x="22" y="59"/>
                  </a:cubicBezTo>
                  <a:cubicBezTo>
                    <a:pt x="20" y="59"/>
                    <a:pt x="22" y="56"/>
                    <a:pt x="22" y="56"/>
                  </a:cubicBezTo>
                  <a:cubicBezTo>
                    <a:pt x="19" y="55"/>
                    <a:pt x="19" y="53"/>
                    <a:pt x="19" y="52"/>
                  </a:cubicBezTo>
                  <a:cubicBezTo>
                    <a:pt x="19" y="52"/>
                    <a:pt x="19" y="52"/>
                    <a:pt x="19" y="52"/>
                  </a:cubicBezTo>
                  <a:cubicBezTo>
                    <a:pt x="17" y="52"/>
                    <a:pt x="21" y="50"/>
                    <a:pt x="17" y="51"/>
                  </a:cubicBezTo>
                  <a:cubicBezTo>
                    <a:pt x="18" y="51"/>
                    <a:pt x="17" y="50"/>
                    <a:pt x="19" y="50"/>
                  </a:cubicBezTo>
                  <a:cubicBezTo>
                    <a:pt x="17" y="50"/>
                    <a:pt x="19" y="48"/>
                    <a:pt x="17" y="49"/>
                  </a:cubicBezTo>
                  <a:cubicBezTo>
                    <a:pt x="18" y="49"/>
                    <a:pt x="18" y="49"/>
                    <a:pt x="18" y="49"/>
                  </a:cubicBezTo>
                  <a:cubicBezTo>
                    <a:pt x="19" y="48"/>
                    <a:pt x="17" y="48"/>
                    <a:pt x="18" y="47"/>
                  </a:cubicBezTo>
                  <a:cubicBezTo>
                    <a:pt x="18" y="47"/>
                    <a:pt x="18" y="47"/>
                    <a:pt x="19" y="47"/>
                  </a:cubicBezTo>
                  <a:cubicBezTo>
                    <a:pt x="20" y="46"/>
                    <a:pt x="16" y="47"/>
                    <a:pt x="19" y="46"/>
                  </a:cubicBezTo>
                  <a:cubicBezTo>
                    <a:pt x="19" y="46"/>
                    <a:pt x="17" y="47"/>
                    <a:pt x="17" y="47"/>
                  </a:cubicBezTo>
                  <a:cubicBezTo>
                    <a:pt x="18" y="45"/>
                    <a:pt x="16" y="44"/>
                    <a:pt x="15" y="43"/>
                  </a:cubicBezTo>
                  <a:cubicBezTo>
                    <a:pt x="16" y="42"/>
                    <a:pt x="19" y="42"/>
                    <a:pt x="17" y="42"/>
                  </a:cubicBezTo>
                  <a:cubicBezTo>
                    <a:pt x="17" y="41"/>
                    <a:pt x="16" y="42"/>
                    <a:pt x="16" y="42"/>
                  </a:cubicBezTo>
                  <a:cubicBezTo>
                    <a:pt x="15" y="42"/>
                    <a:pt x="19" y="40"/>
                    <a:pt x="18" y="41"/>
                  </a:cubicBezTo>
                  <a:cubicBezTo>
                    <a:pt x="16" y="41"/>
                    <a:pt x="17" y="41"/>
                    <a:pt x="16" y="41"/>
                  </a:cubicBezTo>
                  <a:cubicBezTo>
                    <a:pt x="17" y="40"/>
                    <a:pt x="18" y="39"/>
                    <a:pt x="17" y="40"/>
                  </a:cubicBezTo>
                  <a:cubicBezTo>
                    <a:pt x="17" y="39"/>
                    <a:pt x="17" y="39"/>
                    <a:pt x="17" y="39"/>
                  </a:cubicBezTo>
                  <a:cubicBezTo>
                    <a:pt x="15" y="40"/>
                    <a:pt x="16" y="39"/>
                    <a:pt x="13" y="39"/>
                  </a:cubicBezTo>
                  <a:cubicBezTo>
                    <a:pt x="11" y="37"/>
                    <a:pt x="9" y="35"/>
                    <a:pt x="7" y="32"/>
                  </a:cubicBezTo>
                  <a:cubicBezTo>
                    <a:pt x="7" y="29"/>
                    <a:pt x="5" y="27"/>
                    <a:pt x="5" y="24"/>
                  </a:cubicBezTo>
                  <a:cubicBezTo>
                    <a:pt x="7" y="22"/>
                    <a:pt x="7" y="22"/>
                    <a:pt x="6" y="22"/>
                  </a:cubicBezTo>
                  <a:cubicBezTo>
                    <a:pt x="7" y="22"/>
                    <a:pt x="7" y="22"/>
                    <a:pt x="7" y="22"/>
                  </a:cubicBezTo>
                  <a:cubicBezTo>
                    <a:pt x="5" y="22"/>
                    <a:pt x="6" y="21"/>
                    <a:pt x="5" y="22"/>
                  </a:cubicBezTo>
                  <a:cubicBezTo>
                    <a:pt x="5" y="21"/>
                    <a:pt x="4" y="20"/>
                    <a:pt x="3" y="19"/>
                  </a:cubicBezTo>
                  <a:cubicBezTo>
                    <a:pt x="4" y="19"/>
                    <a:pt x="5" y="18"/>
                    <a:pt x="5" y="18"/>
                  </a:cubicBezTo>
                  <a:cubicBezTo>
                    <a:pt x="4" y="19"/>
                    <a:pt x="4" y="19"/>
                    <a:pt x="4" y="19"/>
                  </a:cubicBezTo>
                  <a:cubicBezTo>
                    <a:pt x="4" y="18"/>
                    <a:pt x="4" y="18"/>
                    <a:pt x="4" y="18"/>
                  </a:cubicBezTo>
                  <a:cubicBezTo>
                    <a:pt x="4" y="18"/>
                    <a:pt x="3" y="18"/>
                    <a:pt x="2" y="19"/>
                  </a:cubicBezTo>
                  <a:cubicBezTo>
                    <a:pt x="0" y="17"/>
                    <a:pt x="3" y="13"/>
                    <a:pt x="1" y="11"/>
                  </a:cubicBezTo>
                  <a:cubicBezTo>
                    <a:pt x="2" y="10"/>
                    <a:pt x="1" y="9"/>
                    <a:pt x="0" y="9"/>
                  </a:cubicBezTo>
                  <a:cubicBezTo>
                    <a:pt x="2" y="6"/>
                    <a:pt x="4" y="3"/>
                    <a:pt x="1" y="2"/>
                  </a:cubicBezTo>
                  <a:cubicBezTo>
                    <a:pt x="1" y="2"/>
                    <a:pt x="6" y="1"/>
                    <a:pt x="8"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 name="Freeform 67"/>
            <p:cNvSpPr/>
            <p:nvPr/>
          </p:nvSpPr>
          <p:spPr bwMode="auto">
            <a:xfrm>
              <a:off x="9099550" y="2044701"/>
              <a:ext cx="7937" cy="7938"/>
            </a:xfrm>
            <a:custGeom>
              <a:gdLst>
                <a:gd fmla="*/ 0 w 2" name="T0"/>
                <a:gd fmla="*/ 2 h 2" name="T1"/>
                <a:gd fmla="*/ 2 w 2" name="T2"/>
                <a:gd fmla="*/ 0 h 2" name="T3"/>
                <a:gd fmla="*/ 0 w 2" name="T4"/>
                <a:gd fmla="*/ 2 h 2" name="T5"/>
              </a:gdLst>
              <a:cxnLst>
                <a:cxn ang="0">
                  <a:pos x="T0" y="T1"/>
                </a:cxn>
                <a:cxn ang="0">
                  <a:pos x="T2" y="T3"/>
                </a:cxn>
                <a:cxn ang="0">
                  <a:pos x="T4" y="T5"/>
                </a:cxn>
              </a:cxnLst>
              <a:rect b="b" l="0" r="r" t="0"/>
              <a:pathLst>
                <a:path h="2" w="2">
                  <a:moveTo>
                    <a:pt x="0" y="2"/>
                  </a:moveTo>
                  <a:cubicBezTo>
                    <a:pt x="0" y="1"/>
                    <a:pt x="1" y="0"/>
                    <a:pt x="2" y="0"/>
                  </a:cubicBezTo>
                  <a:lnTo>
                    <a:pt x="0"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68"/>
            <p:cNvSpPr/>
            <p:nvPr/>
          </p:nvSpPr>
          <p:spPr bwMode="auto">
            <a:xfrm>
              <a:off x="9115425" y="2003426"/>
              <a:ext cx="3175" cy="3175"/>
            </a:xfrm>
            <a:custGeom>
              <a:gdLst>
                <a:gd fmla="*/ 0 w 1" name="T0"/>
                <a:gd fmla="*/ 1 h 1" name="T1"/>
                <a:gd fmla="*/ 1 w 1" name="T2"/>
                <a:gd fmla="*/ 1 h 1" name="T3"/>
                <a:gd fmla="*/ 1 w 1" name="T4"/>
                <a:gd fmla="*/ 1 h 1" name="T5"/>
                <a:gd fmla="*/ 0 w 1" name="T6"/>
                <a:gd fmla="*/ 1 h 1" name="T7"/>
              </a:gdLst>
              <a:cxnLst>
                <a:cxn ang="0">
                  <a:pos x="T0" y="T1"/>
                </a:cxn>
                <a:cxn ang="0">
                  <a:pos x="T2" y="T3"/>
                </a:cxn>
                <a:cxn ang="0">
                  <a:pos x="T4" y="T5"/>
                </a:cxn>
                <a:cxn ang="0">
                  <a:pos x="T6" y="T7"/>
                </a:cxn>
              </a:cxnLst>
              <a:rect b="b" l="0" r="r" t="0"/>
              <a:pathLst>
                <a:path h="1" w="1">
                  <a:moveTo>
                    <a:pt x="0" y="1"/>
                  </a:moveTo>
                  <a:cubicBezTo>
                    <a:pt x="0" y="1"/>
                    <a:pt x="0" y="1"/>
                    <a:pt x="1" y="1"/>
                  </a:cubicBezTo>
                  <a:cubicBezTo>
                    <a:pt x="1" y="1"/>
                    <a:pt x="1" y="0"/>
                    <a:pt x="1" y="1"/>
                  </a:cubicBezTo>
                  <a:lnTo>
                    <a:pt x="0" y="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69"/>
            <p:cNvSpPr/>
            <p:nvPr/>
          </p:nvSpPr>
          <p:spPr bwMode="auto">
            <a:xfrm>
              <a:off x="9115425" y="2000251"/>
              <a:ext cx="3175" cy="3175"/>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0" y="0"/>
                    <a:pt x="1" y="0"/>
                    <a:pt x="1" y="0"/>
                  </a:cubicBezTo>
                  <a:lnTo>
                    <a:pt x="0" y="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Rectangle 70"/>
            <p:cNvSpPr>
              <a:spLocks noChangeArrowheads="1"/>
            </p:cNvSpPr>
            <p:nvPr/>
          </p:nvSpPr>
          <p:spPr bwMode="auto">
            <a:xfrm>
              <a:off x="9121775" y="1989138"/>
              <a:ext cx="4762"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 name="Freeform 71"/>
            <p:cNvSpPr/>
            <p:nvPr/>
          </p:nvSpPr>
          <p:spPr bwMode="auto">
            <a:xfrm>
              <a:off x="9115425" y="1992313"/>
              <a:ext cx="3175"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1" y="0"/>
                    <a:pt x="1" y="0"/>
                  </a:cubicBezTo>
                  <a:cubicBezTo>
                    <a:pt x="0" y="0"/>
                    <a:pt x="1"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72"/>
            <p:cNvSpPr/>
            <p:nvPr/>
          </p:nvSpPr>
          <p:spPr bwMode="auto">
            <a:xfrm>
              <a:off x="9115425" y="1976438"/>
              <a:ext cx="6350" cy="4763"/>
            </a:xfrm>
            <a:custGeom>
              <a:gdLst>
                <a:gd fmla="*/ 1 w 2" name="T0"/>
                <a:gd fmla="*/ 0 h 1" name="T1"/>
                <a:gd fmla="*/ 1 w 2" name="T2"/>
                <a:gd fmla="*/ 0 h 1" name="T3"/>
                <a:gd fmla="*/ 1 w 2" name="T4"/>
                <a:gd fmla="*/ 0 h 1" name="T5"/>
              </a:gdLst>
              <a:cxnLst>
                <a:cxn ang="0">
                  <a:pos x="T0" y="T1"/>
                </a:cxn>
                <a:cxn ang="0">
                  <a:pos x="T2" y="T3"/>
                </a:cxn>
                <a:cxn ang="0">
                  <a:pos x="T4" y="T5"/>
                </a:cxn>
              </a:cxnLst>
              <a:rect b="b" l="0" r="r" t="0"/>
              <a:pathLst>
                <a:path h="1" w="2">
                  <a:moveTo>
                    <a:pt x="1" y="0"/>
                  </a:moveTo>
                  <a:cubicBezTo>
                    <a:pt x="0" y="0"/>
                    <a:pt x="0" y="1"/>
                    <a:pt x="1" y="0"/>
                  </a:cubicBezTo>
                  <a:cubicBezTo>
                    <a:pt x="0" y="1"/>
                    <a:pt x="2"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73"/>
            <p:cNvSpPr/>
            <p:nvPr/>
          </p:nvSpPr>
          <p:spPr bwMode="auto">
            <a:xfrm>
              <a:off x="9110663" y="1973263"/>
              <a:ext cx="4762" cy="3175"/>
            </a:xfrm>
            <a:custGeom>
              <a:gdLst>
                <a:gd fmla="*/ 0 w 1" name="T0"/>
                <a:gd fmla="*/ 1 h 1" name="T1"/>
                <a:gd fmla="*/ 0 w 1" name="T2"/>
                <a:gd fmla="*/ 1 h 1" name="T3"/>
                <a:gd fmla="*/ 1 w 1" name="T4"/>
                <a:gd fmla="*/ 0 h 1" name="T5"/>
                <a:gd fmla="*/ 0 w 1" name="T6"/>
                <a:gd fmla="*/ 1 h 1" name="T7"/>
              </a:gdLst>
              <a:cxnLst>
                <a:cxn ang="0">
                  <a:pos x="T0" y="T1"/>
                </a:cxn>
                <a:cxn ang="0">
                  <a:pos x="T2" y="T3"/>
                </a:cxn>
                <a:cxn ang="0">
                  <a:pos x="T4" y="T5"/>
                </a:cxn>
                <a:cxn ang="0">
                  <a:pos x="T6" y="T7"/>
                </a:cxn>
              </a:cxnLst>
              <a:rect b="b" l="0" r="r" t="0"/>
              <a:pathLst>
                <a:path h="1" w="1">
                  <a:moveTo>
                    <a:pt x="0" y="1"/>
                  </a:moveTo>
                  <a:cubicBezTo>
                    <a:pt x="0" y="1"/>
                    <a:pt x="0" y="1"/>
                    <a:pt x="0" y="1"/>
                  </a:cubicBezTo>
                  <a:cubicBezTo>
                    <a:pt x="0" y="1"/>
                    <a:pt x="0" y="0"/>
                    <a:pt x="1" y="0"/>
                  </a:cubicBezTo>
                  <a:lnTo>
                    <a:pt x="0" y="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74"/>
            <p:cNvSpPr/>
            <p:nvPr/>
          </p:nvSpPr>
          <p:spPr bwMode="auto">
            <a:xfrm>
              <a:off x="9047163" y="1898651"/>
              <a:ext cx="3175"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lnTo>
                    <a:pt x="2" y="0"/>
                  </a:lnTo>
                  <a:lnTo>
                    <a:pt x="0"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75"/>
            <p:cNvSpPr/>
            <p:nvPr/>
          </p:nvSpPr>
          <p:spPr bwMode="auto">
            <a:xfrm>
              <a:off x="9031288" y="1852613"/>
              <a:ext cx="4762" cy="4763"/>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0" y="1"/>
                    <a:pt x="1" y="1"/>
                    <a:pt x="1" y="0"/>
                  </a:cubicBezTo>
                  <a:cubicBezTo>
                    <a:pt x="1" y="1"/>
                    <a:pt x="0"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76"/>
            <p:cNvSpPr/>
            <p:nvPr/>
          </p:nvSpPr>
          <p:spPr bwMode="auto">
            <a:xfrm>
              <a:off x="9001125" y="1841501"/>
              <a:ext cx="7937" cy="0"/>
            </a:xfrm>
            <a:custGeom>
              <a:gdLst>
                <a:gd fmla="*/ 5 w 5" name="T0"/>
                <a:gd fmla="*/ 5 w 5" name="T1"/>
                <a:gd fmla="*/ 0 w 5" name="T2"/>
                <a:gd fmla="*/ 5 w 5" name="T3"/>
              </a:gdLst>
              <a:cxnLst>
                <a:cxn ang="0">
                  <a:pos x="T0" y="0"/>
                </a:cxn>
                <a:cxn ang="0">
                  <a:pos x="T1" y="0"/>
                </a:cxn>
                <a:cxn ang="0">
                  <a:pos x="T2" y="0"/>
                </a:cxn>
                <a:cxn ang="0">
                  <a:pos x="T3" y="0"/>
                </a:cxn>
              </a:cxnLst>
              <a:rect b="b" l="0" r="r" t="0"/>
              <a:pathLst>
                <a:path w="5">
                  <a:moveTo>
                    <a:pt x="5" y="0"/>
                  </a:moveTo>
                  <a:lnTo>
                    <a:pt x="5" y="0"/>
                  </a:lnTo>
                  <a:lnTo>
                    <a:pt x="0"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77"/>
            <p:cNvSpPr/>
            <p:nvPr/>
          </p:nvSpPr>
          <p:spPr bwMode="auto">
            <a:xfrm>
              <a:off x="9637713" y="2033588"/>
              <a:ext cx="7937" cy="3175"/>
            </a:xfrm>
            <a:custGeom>
              <a:gdLst>
                <a:gd fmla="*/ 1 w 2" name="T0"/>
                <a:gd fmla="*/ 0 h 1" name="T1"/>
                <a:gd fmla="*/ 1 w 2" name="T2"/>
                <a:gd fmla="*/ 1 h 1" name="T3"/>
                <a:gd fmla="*/ 1 w 2" name="T4"/>
                <a:gd fmla="*/ 0 h 1" name="T5"/>
              </a:gdLst>
              <a:cxnLst>
                <a:cxn ang="0">
                  <a:pos x="T0" y="T1"/>
                </a:cxn>
                <a:cxn ang="0">
                  <a:pos x="T2" y="T3"/>
                </a:cxn>
                <a:cxn ang="0">
                  <a:pos x="T4" y="T5"/>
                </a:cxn>
              </a:cxnLst>
              <a:rect b="b" l="0" r="r" t="0"/>
              <a:pathLst>
                <a:path h="1" w="2">
                  <a:moveTo>
                    <a:pt x="1" y="0"/>
                  </a:moveTo>
                  <a:cubicBezTo>
                    <a:pt x="1" y="1"/>
                    <a:pt x="2" y="1"/>
                    <a:pt x="1" y="1"/>
                  </a:cubicBezTo>
                  <a:cubicBezTo>
                    <a:pt x="1" y="0"/>
                    <a:pt x="0"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 name="Freeform 78"/>
            <p:cNvSpPr/>
            <p:nvPr/>
          </p:nvSpPr>
          <p:spPr bwMode="auto">
            <a:xfrm>
              <a:off x="9645650" y="1649413"/>
              <a:ext cx="225425" cy="392113"/>
            </a:xfrm>
            <a:custGeom>
              <a:gdLst>
                <a:gd fmla="*/ 51 w 60" name="T0"/>
                <a:gd fmla="*/ 14 h 104" name="T1"/>
                <a:gd fmla="*/ 50 w 60" name="T2"/>
                <a:gd fmla="*/ 17 h 104" name="T3"/>
                <a:gd fmla="*/ 51 w 60" name="T4"/>
                <a:gd fmla="*/ 25 h 104" name="T5"/>
                <a:gd fmla="*/ 49 w 60" name="T6"/>
                <a:gd fmla="*/ 27 h 104" name="T7"/>
                <a:gd fmla="*/ 44 w 60" name="T8"/>
                <a:gd fmla="*/ 33 h 104" name="T9"/>
                <a:gd fmla="*/ 43 w 60" name="T10"/>
                <a:gd fmla="*/ 35 h 104" name="T11"/>
                <a:gd fmla="*/ 43 w 60" name="T12"/>
                <a:gd fmla="*/ 40 h 104" name="T13"/>
                <a:gd fmla="*/ 40 w 60" name="T14"/>
                <a:gd fmla="*/ 42 h 104" name="T15"/>
                <a:gd fmla="*/ 38 w 60" name="T16"/>
                <a:gd fmla="*/ 43 h 104" name="T17"/>
                <a:gd fmla="*/ 39 w 60" name="T18"/>
                <a:gd fmla="*/ 46 h 104" name="T19"/>
                <a:gd fmla="*/ 39 w 60" name="T20"/>
                <a:gd fmla="*/ 51 h 104" name="T21"/>
                <a:gd fmla="*/ 38 w 60" name="T22"/>
                <a:gd fmla="*/ 53 h 104" name="T23"/>
                <a:gd fmla="*/ 38 w 60" name="T24"/>
                <a:gd fmla="*/ 56 h 104" name="T25"/>
                <a:gd fmla="*/ 36 w 60" name="T26"/>
                <a:gd fmla="*/ 57 h 104" name="T27"/>
                <a:gd fmla="*/ 34 w 60" name="T28"/>
                <a:gd fmla="*/ 61 h 104" name="T29"/>
                <a:gd fmla="*/ 31 w 60" name="T30"/>
                <a:gd fmla="*/ 64 h 104" name="T31"/>
                <a:gd fmla="*/ 31 w 60" name="T32"/>
                <a:gd fmla="*/ 66 h 104" name="T33"/>
                <a:gd fmla="*/ 29 w 60" name="T34"/>
                <a:gd fmla="*/ 66 h 104" name="T35"/>
                <a:gd fmla="*/ 30 w 60" name="T36"/>
                <a:gd fmla="*/ 68 h 104" name="T37"/>
                <a:gd fmla="*/ 29 w 60" name="T38"/>
                <a:gd fmla="*/ 69 h 104" name="T39"/>
                <a:gd fmla="*/ 29 w 60" name="T40"/>
                <a:gd fmla="*/ 71 h 104" name="T41"/>
                <a:gd fmla="*/ 26 w 60" name="T42"/>
                <a:gd fmla="*/ 76 h 104" name="T43"/>
                <a:gd fmla="*/ 25 w 60" name="T44"/>
                <a:gd fmla="*/ 78 h 104" name="T45"/>
                <a:gd fmla="*/ 24 w 60" name="T46"/>
                <a:gd fmla="*/ 80 h 104" name="T47"/>
                <a:gd fmla="*/ 21 w 60" name="T48"/>
                <a:gd fmla="*/ 84 h 104" name="T49"/>
                <a:gd fmla="*/ 17 w 60" name="T50"/>
                <a:gd fmla="*/ 82 h 104" name="T51"/>
                <a:gd fmla="*/ 20 w 60" name="T52"/>
                <a:gd fmla="*/ 86 h 104" name="T53"/>
                <a:gd fmla="*/ 23 w 60" name="T54"/>
                <a:gd fmla="*/ 90 h 104" name="T55"/>
                <a:gd fmla="*/ 21 w 60" name="T56"/>
                <a:gd fmla="*/ 91 h 104" name="T57"/>
                <a:gd fmla="*/ 22 w 60" name="T58"/>
                <a:gd fmla="*/ 92 h 104" name="T59"/>
                <a:gd fmla="*/ 20 w 60" name="T60"/>
                <a:gd fmla="*/ 92 h 104" name="T61"/>
                <a:gd fmla="*/ 16 w 60" name="T62"/>
                <a:gd fmla="*/ 92 h 104" name="T63"/>
                <a:gd fmla="*/ 18 w 60" name="T64"/>
                <a:gd fmla="*/ 95 h 104" name="T65"/>
                <a:gd fmla="*/ 16 w 60" name="T66"/>
                <a:gd fmla="*/ 95 h 104" name="T67"/>
                <a:gd fmla="*/ 18 w 60" name="T68"/>
                <a:gd fmla="*/ 98 h 104" name="T69"/>
                <a:gd fmla="*/ 17 w 60" name="T70"/>
                <a:gd fmla="*/ 99 h 104" name="T71"/>
                <a:gd fmla="*/ 12 w 60" name="T72"/>
                <a:gd fmla="*/ 96 h 104" name="T73"/>
                <a:gd fmla="*/ 14 w 60" name="T74"/>
                <a:gd fmla="*/ 100 h 104" name="T75"/>
                <a:gd fmla="*/ 6 w 60" name="T76"/>
                <a:gd fmla="*/ 100 h 104" name="T77"/>
                <a:gd fmla="*/ 4 w 60" name="T78"/>
                <a:gd fmla="*/ 101 h 104" name="T79"/>
                <a:gd fmla="*/ 3 w 60" name="T80"/>
                <a:gd fmla="*/ 103 h 104" name="T81"/>
                <a:gd fmla="*/ 1 w 60" name="T82"/>
                <a:gd fmla="*/ 101 h 104" name="T83"/>
                <a:gd fmla="*/ 4 w 60" name="T84"/>
                <a:gd fmla="*/ 100 h 104" name="T85"/>
                <a:gd fmla="*/ 2 w 60" name="T86"/>
                <a:gd fmla="*/ 93 h 104" name="T87"/>
                <a:gd fmla="*/ 5 w 60" name="T88"/>
                <a:gd fmla="*/ 85 h 104" name="T89"/>
                <a:gd fmla="*/ 8 w 60" name="T90"/>
                <a:gd fmla="*/ 76 h 104" name="T91"/>
                <a:gd fmla="*/ 10 w 60" name="T92"/>
                <a:gd fmla="*/ 70 h 104" name="T93"/>
                <a:gd fmla="*/ 12 w 60" name="T94"/>
                <a:gd fmla="*/ 65 h 104" name="T95"/>
                <a:gd fmla="*/ 19 w 60" name="T96"/>
                <a:gd fmla="*/ 55 h 104" name="T97"/>
                <a:gd fmla="*/ 23 w 60" name="T98"/>
                <a:gd fmla="*/ 51 h 104" name="T99"/>
                <a:gd fmla="*/ 28 w 60" name="T100"/>
                <a:gd fmla="*/ 46 h 104" name="T101"/>
                <a:gd fmla="*/ 36 w 60" name="T102"/>
                <a:gd fmla="*/ 22 h 104" name="T103"/>
                <a:gd fmla="*/ 39 w 60" name="T104"/>
                <a:gd fmla="*/ 16 h 104" name="T105"/>
                <a:gd fmla="*/ 56 w 60" name="T106"/>
                <a:gd fmla="*/ 4 h 10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4" w="60">
                  <a:moveTo>
                    <a:pt x="56" y="4"/>
                  </a:moveTo>
                  <a:cubicBezTo>
                    <a:pt x="60" y="7"/>
                    <a:pt x="55" y="6"/>
                    <a:pt x="57" y="9"/>
                  </a:cubicBezTo>
                  <a:cubicBezTo>
                    <a:pt x="57" y="9"/>
                    <a:pt x="54" y="8"/>
                    <a:pt x="55" y="9"/>
                  </a:cubicBezTo>
                  <a:cubicBezTo>
                    <a:pt x="57" y="11"/>
                    <a:pt x="54" y="13"/>
                    <a:pt x="51" y="13"/>
                  </a:cubicBezTo>
                  <a:cubicBezTo>
                    <a:pt x="50" y="12"/>
                    <a:pt x="50" y="12"/>
                    <a:pt x="50" y="12"/>
                  </a:cubicBezTo>
                  <a:cubicBezTo>
                    <a:pt x="50" y="12"/>
                    <a:pt x="52" y="14"/>
                    <a:pt x="51" y="14"/>
                  </a:cubicBezTo>
                  <a:cubicBezTo>
                    <a:pt x="51" y="14"/>
                    <a:pt x="51" y="14"/>
                    <a:pt x="50" y="13"/>
                  </a:cubicBezTo>
                  <a:cubicBezTo>
                    <a:pt x="51" y="14"/>
                    <a:pt x="50" y="14"/>
                    <a:pt x="51" y="15"/>
                  </a:cubicBezTo>
                  <a:cubicBezTo>
                    <a:pt x="49" y="14"/>
                    <a:pt x="49" y="14"/>
                    <a:pt x="49" y="14"/>
                  </a:cubicBezTo>
                  <a:cubicBezTo>
                    <a:pt x="50" y="15"/>
                    <a:pt x="50" y="15"/>
                    <a:pt x="50" y="15"/>
                  </a:cubicBezTo>
                  <a:cubicBezTo>
                    <a:pt x="54" y="17"/>
                    <a:pt x="49" y="16"/>
                    <a:pt x="51" y="18"/>
                  </a:cubicBezTo>
                  <a:cubicBezTo>
                    <a:pt x="50" y="17"/>
                    <a:pt x="50" y="17"/>
                    <a:pt x="50" y="17"/>
                  </a:cubicBezTo>
                  <a:cubicBezTo>
                    <a:pt x="52" y="19"/>
                    <a:pt x="50" y="21"/>
                    <a:pt x="51" y="22"/>
                  </a:cubicBezTo>
                  <a:cubicBezTo>
                    <a:pt x="49" y="21"/>
                    <a:pt x="49" y="21"/>
                    <a:pt x="49" y="21"/>
                  </a:cubicBezTo>
                  <a:cubicBezTo>
                    <a:pt x="50" y="22"/>
                    <a:pt x="50" y="23"/>
                    <a:pt x="50" y="23"/>
                  </a:cubicBezTo>
                  <a:cubicBezTo>
                    <a:pt x="49" y="22"/>
                    <a:pt x="51" y="24"/>
                    <a:pt x="50" y="24"/>
                  </a:cubicBezTo>
                  <a:cubicBezTo>
                    <a:pt x="50" y="24"/>
                    <a:pt x="50" y="24"/>
                    <a:pt x="50" y="24"/>
                  </a:cubicBezTo>
                  <a:cubicBezTo>
                    <a:pt x="51" y="25"/>
                    <a:pt x="49" y="24"/>
                    <a:pt x="51" y="25"/>
                  </a:cubicBezTo>
                  <a:cubicBezTo>
                    <a:pt x="49" y="25"/>
                    <a:pt x="49" y="25"/>
                    <a:pt x="49" y="25"/>
                  </a:cubicBezTo>
                  <a:cubicBezTo>
                    <a:pt x="51" y="26"/>
                    <a:pt x="48" y="25"/>
                    <a:pt x="49" y="25"/>
                  </a:cubicBezTo>
                  <a:cubicBezTo>
                    <a:pt x="49" y="26"/>
                    <a:pt x="49" y="26"/>
                    <a:pt x="49" y="26"/>
                  </a:cubicBezTo>
                  <a:cubicBezTo>
                    <a:pt x="50" y="26"/>
                    <a:pt x="49" y="26"/>
                    <a:pt x="49" y="26"/>
                  </a:cubicBezTo>
                  <a:cubicBezTo>
                    <a:pt x="49" y="26"/>
                    <a:pt x="49" y="26"/>
                    <a:pt x="49" y="26"/>
                  </a:cubicBezTo>
                  <a:cubicBezTo>
                    <a:pt x="49" y="27"/>
                    <a:pt x="48" y="26"/>
                    <a:pt x="49" y="27"/>
                  </a:cubicBezTo>
                  <a:cubicBezTo>
                    <a:pt x="48" y="27"/>
                    <a:pt x="49" y="27"/>
                    <a:pt x="47" y="26"/>
                  </a:cubicBezTo>
                  <a:cubicBezTo>
                    <a:pt x="48" y="28"/>
                    <a:pt x="47" y="30"/>
                    <a:pt x="46" y="31"/>
                  </a:cubicBezTo>
                  <a:cubicBezTo>
                    <a:pt x="45" y="31"/>
                    <a:pt x="45" y="31"/>
                    <a:pt x="44" y="31"/>
                  </a:cubicBezTo>
                  <a:cubicBezTo>
                    <a:pt x="44" y="31"/>
                    <a:pt x="44" y="32"/>
                    <a:pt x="45" y="32"/>
                  </a:cubicBezTo>
                  <a:cubicBezTo>
                    <a:pt x="45" y="32"/>
                    <a:pt x="44" y="32"/>
                    <a:pt x="44" y="32"/>
                  </a:cubicBezTo>
                  <a:cubicBezTo>
                    <a:pt x="43" y="32"/>
                    <a:pt x="45" y="33"/>
                    <a:pt x="44" y="33"/>
                  </a:cubicBezTo>
                  <a:cubicBezTo>
                    <a:pt x="43" y="32"/>
                    <a:pt x="43" y="32"/>
                    <a:pt x="43" y="32"/>
                  </a:cubicBezTo>
                  <a:cubicBezTo>
                    <a:pt x="44" y="33"/>
                    <a:pt x="44" y="33"/>
                    <a:pt x="44" y="34"/>
                  </a:cubicBezTo>
                  <a:cubicBezTo>
                    <a:pt x="44" y="34"/>
                    <a:pt x="43" y="33"/>
                    <a:pt x="43" y="33"/>
                  </a:cubicBezTo>
                  <a:cubicBezTo>
                    <a:pt x="44" y="34"/>
                    <a:pt x="42" y="34"/>
                    <a:pt x="43" y="34"/>
                  </a:cubicBezTo>
                  <a:cubicBezTo>
                    <a:pt x="42" y="34"/>
                    <a:pt x="42" y="34"/>
                    <a:pt x="42" y="34"/>
                  </a:cubicBezTo>
                  <a:cubicBezTo>
                    <a:pt x="41" y="34"/>
                    <a:pt x="44" y="35"/>
                    <a:pt x="43" y="35"/>
                  </a:cubicBezTo>
                  <a:cubicBezTo>
                    <a:pt x="42" y="34"/>
                    <a:pt x="42" y="34"/>
                    <a:pt x="42" y="34"/>
                  </a:cubicBezTo>
                  <a:cubicBezTo>
                    <a:pt x="44" y="36"/>
                    <a:pt x="43" y="36"/>
                    <a:pt x="43" y="37"/>
                  </a:cubicBezTo>
                  <a:cubicBezTo>
                    <a:pt x="43" y="37"/>
                    <a:pt x="43" y="37"/>
                    <a:pt x="43" y="37"/>
                  </a:cubicBezTo>
                  <a:cubicBezTo>
                    <a:pt x="43" y="37"/>
                    <a:pt x="42" y="37"/>
                    <a:pt x="42" y="38"/>
                  </a:cubicBezTo>
                  <a:cubicBezTo>
                    <a:pt x="42" y="38"/>
                    <a:pt x="40" y="37"/>
                    <a:pt x="40" y="37"/>
                  </a:cubicBezTo>
                  <a:cubicBezTo>
                    <a:pt x="42" y="39"/>
                    <a:pt x="40" y="39"/>
                    <a:pt x="43" y="40"/>
                  </a:cubicBezTo>
                  <a:cubicBezTo>
                    <a:pt x="42" y="40"/>
                    <a:pt x="41" y="40"/>
                    <a:pt x="42" y="41"/>
                  </a:cubicBezTo>
                  <a:cubicBezTo>
                    <a:pt x="41" y="40"/>
                    <a:pt x="39" y="40"/>
                    <a:pt x="39" y="39"/>
                  </a:cubicBezTo>
                  <a:cubicBezTo>
                    <a:pt x="38" y="39"/>
                    <a:pt x="38" y="39"/>
                    <a:pt x="38" y="39"/>
                  </a:cubicBezTo>
                  <a:cubicBezTo>
                    <a:pt x="37" y="38"/>
                    <a:pt x="38" y="39"/>
                    <a:pt x="37" y="38"/>
                  </a:cubicBezTo>
                  <a:cubicBezTo>
                    <a:pt x="37" y="38"/>
                    <a:pt x="38" y="39"/>
                    <a:pt x="37" y="39"/>
                  </a:cubicBezTo>
                  <a:cubicBezTo>
                    <a:pt x="38" y="40"/>
                    <a:pt x="40" y="42"/>
                    <a:pt x="40" y="42"/>
                  </a:cubicBezTo>
                  <a:cubicBezTo>
                    <a:pt x="40" y="42"/>
                    <a:pt x="38" y="41"/>
                    <a:pt x="38" y="41"/>
                  </a:cubicBezTo>
                  <a:cubicBezTo>
                    <a:pt x="41" y="44"/>
                    <a:pt x="41" y="44"/>
                    <a:pt x="41" y="44"/>
                  </a:cubicBezTo>
                  <a:cubicBezTo>
                    <a:pt x="41" y="44"/>
                    <a:pt x="40" y="43"/>
                    <a:pt x="40" y="43"/>
                  </a:cubicBezTo>
                  <a:cubicBezTo>
                    <a:pt x="41" y="44"/>
                    <a:pt x="41" y="44"/>
                    <a:pt x="41" y="44"/>
                  </a:cubicBezTo>
                  <a:cubicBezTo>
                    <a:pt x="41" y="44"/>
                    <a:pt x="41" y="45"/>
                    <a:pt x="39" y="44"/>
                  </a:cubicBezTo>
                  <a:cubicBezTo>
                    <a:pt x="39" y="44"/>
                    <a:pt x="39" y="44"/>
                    <a:pt x="38" y="43"/>
                  </a:cubicBezTo>
                  <a:cubicBezTo>
                    <a:pt x="38" y="44"/>
                    <a:pt x="39" y="44"/>
                    <a:pt x="39" y="44"/>
                  </a:cubicBezTo>
                  <a:cubicBezTo>
                    <a:pt x="38" y="44"/>
                    <a:pt x="38" y="44"/>
                    <a:pt x="38" y="44"/>
                  </a:cubicBezTo>
                  <a:cubicBezTo>
                    <a:pt x="38" y="44"/>
                    <a:pt x="39" y="45"/>
                    <a:pt x="40" y="46"/>
                  </a:cubicBezTo>
                  <a:cubicBezTo>
                    <a:pt x="40" y="46"/>
                    <a:pt x="39" y="45"/>
                    <a:pt x="40" y="45"/>
                  </a:cubicBezTo>
                  <a:cubicBezTo>
                    <a:pt x="41" y="46"/>
                    <a:pt x="41" y="47"/>
                    <a:pt x="41" y="47"/>
                  </a:cubicBezTo>
                  <a:cubicBezTo>
                    <a:pt x="39" y="46"/>
                    <a:pt x="39" y="46"/>
                    <a:pt x="39" y="46"/>
                  </a:cubicBezTo>
                  <a:cubicBezTo>
                    <a:pt x="41" y="47"/>
                    <a:pt x="41" y="48"/>
                    <a:pt x="41" y="49"/>
                  </a:cubicBezTo>
                  <a:cubicBezTo>
                    <a:pt x="42" y="49"/>
                    <a:pt x="40" y="48"/>
                    <a:pt x="40" y="48"/>
                  </a:cubicBezTo>
                  <a:cubicBezTo>
                    <a:pt x="39" y="48"/>
                    <a:pt x="41" y="50"/>
                    <a:pt x="39" y="50"/>
                  </a:cubicBezTo>
                  <a:cubicBezTo>
                    <a:pt x="39" y="49"/>
                    <a:pt x="40" y="50"/>
                    <a:pt x="40" y="50"/>
                  </a:cubicBezTo>
                  <a:cubicBezTo>
                    <a:pt x="40" y="50"/>
                    <a:pt x="39" y="49"/>
                    <a:pt x="39" y="50"/>
                  </a:cubicBezTo>
                  <a:cubicBezTo>
                    <a:pt x="38" y="50"/>
                    <a:pt x="39" y="50"/>
                    <a:pt x="39" y="51"/>
                  </a:cubicBezTo>
                  <a:cubicBezTo>
                    <a:pt x="40" y="51"/>
                    <a:pt x="39" y="50"/>
                    <a:pt x="39" y="50"/>
                  </a:cubicBezTo>
                  <a:cubicBezTo>
                    <a:pt x="39" y="51"/>
                    <a:pt x="40" y="53"/>
                    <a:pt x="38" y="53"/>
                  </a:cubicBezTo>
                  <a:cubicBezTo>
                    <a:pt x="39" y="53"/>
                    <a:pt x="40" y="54"/>
                    <a:pt x="40" y="54"/>
                  </a:cubicBezTo>
                  <a:cubicBezTo>
                    <a:pt x="39" y="53"/>
                    <a:pt x="39" y="53"/>
                    <a:pt x="39" y="53"/>
                  </a:cubicBezTo>
                  <a:cubicBezTo>
                    <a:pt x="38" y="53"/>
                    <a:pt x="39" y="54"/>
                    <a:pt x="38" y="53"/>
                  </a:cubicBezTo>
                  <a:cubicBezTo>
                    <a:pt x="39" y="54"/>
                    <a:pt x="37" y="51"/>
                    <a:pt x="38" y="53"/>
                  </a:cubicBezTo>
                  <a:cubicBezTo>
                    <a:pt x="37" y="52"/>
                    <a:pt x="39" y="54"/>
                    <a:pt x="38" y="53"/>
                  </a:cubicBezTo>
                  <a:cubicBezTo>
                    <a:pt x="38" y="53"/>
                    <a:pt x="39" y="55"/>
                    <a:pt x="38" y="54"/>
                  </a:cubicBezTo>
                  <a:cubicBezTo>
                    <a:pt x="38" y="54"/>
                    <a:pt x="36" y="53"/>
                    <a:pt x="36" y="53"/>
                  </a:cubicBezTo>
                  <a:cubicBezTo>
                    <a:pt x="36" y="54"/>
                    <a:pt x="37" y="54"/>
                    <a:pt x="37" y="54"/>
                  </a:cubicBezTo>
                  <a:cubicBezTo>
                    <a:pt x="37" y="55"/>
                    <a:pt x="37" y="55"/>
                    <a:pt x="37" y="55"/>
                  </a:cubicBezTo>
                  <a:cubicBezTo>
                    <a:pt x="38" y="55"/>
                    <a:pt x="37" y="55"/>
                    <a:pt x="38" y="56"/>
                  </a:cubicBezTo>
                  <a:cubicBezTo>
                    <a:pt x="37" y="55"/>
                    <a:pt x="38" y="56"/>
                    <a:pt x="37" y="55"/>
                  </a:cubicBezTo>
                  <a:cubicBezTo>
                    <a:pt x="35" y="54"/>
                    <a:pt x="35" y="54"/>
                    <a:pt x="35" y="54"/>
                  </a:cubicBezTo>
                  <a:cubicBezTo>
                    <a:pt x="35" y="55"/>
                    <a:pt x="37" y="56"/>
                    <a:pt x="37" y="56"/>
                  </a:cubicBezTo>
                  <a:cubicBezTo>
                    <a:pt x="36" y="56"/>
                    <a:pt x="36" y="56"/>
                    <a:pt x="36" y="56"/>
                  </a:cubicBezTo>
                  <a:cubicBezTo>
                    <a:pt x="39" y="57"/>
                    <a:pt x="36" y="56"/>
                    <a:pt x="38" y="57"/>
                  </a:cubicBezTo>
                  <a:cubicBezTo>
                    <a:pt x="37" y="57"/>
                    <a:pt x="37" y="58"/>
                    <a:pt x="36" y="57"/>
                  </a:cubicBezTo>
                  <a:cubicBezTo>
                    <a:pt x="36" y="58"/>
                    <a:pt x="37" y="59"/>
                    <a:pt x="36" y="59"/>
                  </a:cubicBezTo>
                  <a:cubicBezTo>
                    <a:pt x="36" y="59"/>
                    <a:pt x="36" y="59"/>
                    <a:pt x="35" y="58"/>
                  </a:cubicBezTo>
                  <a:cubicBezTo>
                    <a:pt x="35" y="58"/>
                    <a:pt x="35" y="58"/>
                    <a:pt x="35" y="59"/>
                  </a:cubicBezTo>
                  <a:cubicBezTo>
                    <a:pt x="35" y="59"/>
                    <a:pt x="34" y="58"/>
                    <a:pt x="33" y="58"/>
                  </a:cubicBezTo>
                  <a:cubicBezTo>
                    <a:pt x="33" y="59"/>
                    <a:pt x="35" y="60"/>
                    <a:pt x="35" y="60"/>
                  </a:cubicBezTo>
                  <a:cubicBezTo>
                    <a:pt x="33" y="59"/>
                    <a:pt x="37" y="62"/>
                    <a:pt x="34" y="61"/>
                  </a:cubicBezTo>
                  <a:cubicBezTo>
                    <a:pt x="34" y="60"/>
                    <a:pt x="33" y="60"/>
                    <a:pt x="33" y="60"/>
                  </a:cubicBezTo>
                  <a:cubicBezTo>
                    <a:pt x="30" y="58"/>
                    <a:pt x="34" y="61"/>
                    <a:pt x="33" y="61"/>
                  </a:cubicBezTo>
                  <a:cubicBezTo>
                    <a:pt x="35" y="62"/>
                    <a:pt x="35" y="62"/>
                    <a:pt x="35" y="62"/>
                  </a:cubicBezTo>
                  <a:cubicBezTo>
                    <a:pt x="33" y="61"/>
                    <a:pt x="35" y="63"/>
                    <a:pt x="34" y="62"/>
                  </a:cubicBezTo>
                  <a:cubicBezTo>
                    <a:pt x="34" y="62"/>
                    <a:pt x="33" y="62"/>
                    <a:pt x="34" y="63"/>
                  </a:cubicBezTo>
                  <a:cubicBezTo>
                    <a:pt x="33" y="63"/>
                    <a:pt x="34" y="65"/>
                    <a:pt x="31" y="64"/>
                  </a:cubicBezTo>
                  <a:cubicBezTo>
                    <a:pt x="31" y="64"/>
                    <a:pt x="31" y="64"/>
                    <a:pt x="32" y="64"/>
                  </a:cubicBezTo>
                  <a:cubicBezTo>
                    <a:pt x="33" y="65"/>
                    <a:pt x="31" y="64"/>
                    <a:pt x="32" y="64"/>
                  </a:cubicBezTo>
                  <a:cubicBezTo>
                    <a:pt x="32" y="64"/>
                    <a:pt x="32" y="65"/>
                    <a:pt x="33" y="65"/>
                  </a:cubicBezTo>
                  <a:cubicBezTo>
                    <a:pt x="32" y="65"/>
                    <a:pt x="32" y="65"/>
                    <a:pt x="30" y="64"/>
                  </a:cubicBezTo>
                  <a:cubicBezTo>
                    <a:pt x="29" y="63"/>
                    <a:pt x="33" y="66"/>
                    <a:pt x="32" y="66"/>
                  </a:cubicBezTo>
                  <a:cubicBezTo>
                    <a:pt x="31" y="66"/>
                    <a:pt x="31" y="65"/>
                    <a:pt x="31" y="66"/>
                  </a:cubicBezTo>
                  <a:cubicBezTo>
                    <a:pt x="32" y="67"/>
                    <a:pt x="32" y="67"/>
                    <a:pt x="32" y="67"/>
                  </a:cubicBezTo>
                  <a:cubicBezTo>
                    <a:pt x="32" y="67"/>
                    <a:pt x="30" y="66"/>
                    <a:pt x="29" y="65"/>
                  </a:cubicBezTo>
                  <a:cubicBezTo>
                    <a:pt x="29" y="66"/>
                    <a:pt x="29" y="66"/>
                    <a:pt x="30" y="66"/>
                  </a:cubicBezTo>
                  <a:cubicBezTo>
                    <a:pt x="28" y="66"/>
                    <a:pt x="28" y="66"/>
                    <a:pt x="28" y="66"/>
                  </a:cubicBezTo>
                  <a:cubicBezTo>
                    <a:pt x="29" y="66"/>
                    <a:pt x="29" y="66"/>
                    <a:pt x="29" y="67"/>
                  </a:cubicBezTo>
                  <a:cubicBezTo>
                    <a:pt x="29" y="66"/>
                    <a:pt x="29" y="66"/>
                    <a:pt x="29" y="66"/>
                  </a:cubicBezTo>
                  <a:cubicBezTo>
                    <a:pt x="28" y="66"/>
                    <a:pt x="28" y="66"/>
                    <a:pt x="29" y="67"/>
                  </a:cubicBezTo>
                  <a:cubicBezTo>
                    <a:pt x="29" y="67"/>
                    <a:pt x="30" y="67"/>
                    <a:pt x="30" y="67"/>
                  </a:cubicBezTo>
                  <a:cubicBezTo>
                    <a:pt x="31" y="68"/>
                    <a:pt x="30" y="68"/>
                    <a:pt x="31" y="68"/>
                  </a:cubicBezTo>
                  <a:cubicBezTo>
                    <a:pt x="30" y="67"/>
                    <a:pt x="30" y="68"/>
                    <a:pt x="30" y="68"/>
                  </a:cubicBezTo>
                  <a:cubicBezTo>
                    <a:pt x="29" y="68"/>
                    <a:pt x="31" y="69"/>
                    <a:pt x="31" y="69"/>
                  </a:cubicBezTo>
                  <a:cubicBezTo>
                    <a:pt x="30" y="69"/>
                    <a:pt x="30" y="69"/>
                    <a:pt x="30" y="68"/>
                  </a:cubicBezTo>
                  <a:cubicBezTo>
                    <a:pt x="29" y="68"/>
                    <a:pt x="30" y="69"/>
                    <a:pt x="30" y="68"/>
                  </a:cubicBezTo>
                  <a:cubicBezTo>
                    <a:pt x="29" y="68"/>
                    <a:pt x="28" y="67"/>
                    <a:pt x="29" y="68"/>
                  </a:cubicBezTo>
                  <a:cubicBezTo>
                    <a:pt x="29" y="69"/>
                    <a:pt x="31" y="70"/>
                    <a:pt x="30" y="69"/>
                  </a:cubicBezTo>
                  <a:cubicBezTo>
                    <a:pt x="29" y="68"/>
                    <a:pt x="29" y="68"/>
                    <a:pt x="29" y="68"/>
                  </a:cubicBezTo>
                  <a:cubicBezTo>
                    <a:pt x="28" y="68"/>
                    <a:pt x="28" y="68"/>
                    <a:pt x="28" y="68"/>
                  </a:cubicBezTo>
                  <a:cubicBezTo>
                    <a:pt x="29" y="69"/>
                    <a:pt x="29" y="69"/>
                    <a:pt x="29" y="69"/>
                  </a:cubicBezTo>
                  <a:cubicBezTo>
                    <a:pt x="29" y="69"/>
                    <a:pt x="29" y="69"/>
                    <a:pt x="29" y="69"/>
                  </a:cubicBezTo>
                  <a:cubicBezTo>
                    <a:pt x="30" y="70"/>
                    <a:pt x="29" y="70"/>
                    <a:pt x="30" y="70"/>
                  </a:cubicBezTo>
                  <a:cubicBezTo>
                    <a:pt x="30" y="71"/>
                    <a:pt x="29" y="70"/>
                    <a:pt x="29" y="70"/>
                  </a:cubicBezTo>
                  <a:cubicBezTo>
                    <a:pt x="29" y="70"/>
                    <a:pt x="29" y="70"/>
                    <a:pt x="29" y="70"/>
                  </a:cubicBezTo>
                  <a:cubicBezTo>
                    <a:pt x="28" y="70"/>
                    <a:pt x="28" y="71"/>
                    <a:pt x="29" y="71"/>
                  </a:cubicBezTo>
                  <a:cubicBezTo>
                    <a:pt x="29" y="71"/>
                    <a:pt x="29" y="71"/>
                    <a:pt x="29" y="71"/>
                  </a:cubicBezTo>
                  <a:cubicBezTo>
                    <a:pt x="29" y="71"/>
                    <a:pt x="29" y="71"/>
                    <a:pt x="29" y="72"/>
                  </a:cubicBezTo>
                  <a:cubicBezTo>
                    <a:pt x="28" y="72"/>
                    <a:pt x="25" y="70"/>
                    <a:pt x="26" y="71"/>
                  </a:cubicBezTo>
                  <a:cubicBezTo>
                    <a:pt x="26" y="71"/>
                    <a:pt x="28" y="72"/>
                    <a:pt x="29" y="73"/>
                  </a:cubicBezTo>
                  <a:cubicBezTo>
                    <a:pt x="28" y="73"/>
                    <a:pt x="29" y="74"/>
                    <a:pt x="27" y="74"/>
                  </a:cubicBezTo>
                  <a:cubicBezTo>
                    <a:pt x="28" y="75"/>
                    <a:pt x="28" y="75"/>
                    <a:pt x="28" y="75"/>
                  </a:cubicBezTo>
                  <a:cubicBezTo>
                    <a:pt x="27" y="75"/>
                    <a:pt x="29" y="77"/>
                    <a:pt x="26" y="76"/>
                  </a:cubicBezTo>
                  <a:cubicBezTo>
                    <a:pt x="26" y="76"/>
                    <a:pt x="25" y="75"/>
                    <a:pt x="24" y="75"/>
                  </a:cubicBezTo>
                  <a:cubicBezTo>
                    <a:pt x="25" y="76"/>
                    <a:pt x="23" y="75"/>
                    <a:pt x="25" y="76"/>
                  </a:cubicBezTo>
                  <a:cubicBezTo>
                    <a:pt x="26" y="76"/>
                    <a:pt x="26" y="77"/>
                    <a:pt x="27" y="77"/>
                  </a:cubicBezTo>
                  <a:cubicBezTo>
                    <a:pt x="27" y="77"/>
                    <a:pt x="27" y="78"/>
                    <a:pt x="26" y="78"/>
                  </a:cubicBezTo>
                  <a:cubicBezTo>
                    <a:pt x="26" y="78"/>
                    <a:pt x="26" y="78"/>
                    <a:pt x="27" y="78"/>
                  </a:cubicBezTo>
                  <a:cubicBezTo>
                    <a:pt x="25" y="77"/>
                    <a:pt x="25" y="78"/>
                    <a:pt x="25" y="78"/>
                  </a:cubicBezTo>
                  <a:cubicBezTo>
                    <a:pt x="26" y="79"/>
                    <a:pt x="26" y="79"/>
                    <a:pt x="26" y="79"/>
                  </a:cubicBezTo>
                  <a:cubicBezTo>
                    <a:pt x="25" y="78"/>
                    <a:pt x="25" y="78"/>
                    <a:pt x="25" y="78"/>
                  </a:cubicBezTo>
                  <a:cubicBezTo>
                    <a:pt x="25" y="79"/>
                    <a:pt x="27" y="80"/>
                    <a:pt x="26" y="79"/>
                  </a:cubicBezTo>
                  <a:cubicBezTo>
                    <a:pt x="25" y="79"/>
                    <a:pt x="25" y="79"/>
                    <a:pt x="25" y="79"/>
                  </a:cubicBezTo>
                  <a:cubicBezTo>
                    <a:pt x="25" y="80"/>
                    <a:pt x="27" y="81"/>
                    <a:pt x="26" y="80"/>
                  </a:cubicBezTo>
                  <a:cubicBezTo>
                    <a:pt x="24" y="80"/>
                    <a:pt x="24" y="80"/>
                    <a:pt x="24" y="80"/>
                  </a:cubicBezTo>
                  <a:cubicBezTo>
                    <a:pt x="24" y="80"/>
                    <a:pt x="25" y="81"/>
                    <a:pt x="25" y="81"/>
                  </a:cubicBezTo>
                  <a:cubicBezTo>
                    <a:pt x="24" y="81"/>
                    <a:pt x="24" y="81"/>
                    <a:pt x="23" y="80"/>
                  </a:cubicBezTo>
                  <a:cubicBezTo>
                    <a:pt x="25" y="83"/>
                    <a:pt x="25" y="84"/>
                    <a:pt x="24" y="85"/>
                  </a:cubicBezTo>
                  <a:cubicBezTo>
                    <a:pt x="23" y="85"/>
                    <a:pt x="23" y="85"/>
                    <a:pt x="23" y="85"/>
                  </a:cubicBezTo>
                  <a:cubicBezTo>
                    <a:pt x="22" y="84"/>
                    <a:pt x="25" y="85"/>
                    <a:pt x="24" y="85"/>
                  </a:cubicBezTo>
                  <a:cubicBezTo>
                    <a:pt x="23" y="85"/>
                    <a:pt x="22" y="85"/>
                    <a:pt x="21" y="84"/>
                  </a:cubicBezTo>
                  <a:cubicBezTo>
                    <a:pt x="20" y="84"/>
                    <a:pt x="22" y="85"/>
                    <a:pt x="23" y="85"/>
                  </a:cubicBezTo>
                  <a:cubicBezTo>
                    <a:pt x="24" y="86"/>
                    <a:pt x="22" y="85"/>
                    <a:pt x="23" y="86"/>
                  </a:cubicBezTo>
                  <a:cubicBezTo>
                    <a:pt x="24" y="86"/>
                    <a:pt x="22" y="86"/>
                    <a:pt x="24" y="87"/>
                  </a:cubicBezTo>
                  <a:cubicBezTo>
                    <a:pt x="23" y="86"/>
                    <a:pt x="22" y="86"/>
                    <a:pt x="22" y="85"/>
                  </a:cubicBezTo>
                  <a:cubicBezTo>
                    <a:pt x="22" y="86"/>
                    <a:pt x="22" y="86"/>
                    <a:pt x="22" y="86"/>
                  </a:cubicBezTo>
                  <a:cubicBezTo>
                    <a:pt x="20" y="85"/>
                    <a:pt x="19" y="83"/>
                    <a:pt x="17" y="82"/>
                  </a:cubicBezTo>
                  <a:cubicBezTo>
                    <a:pt x="17" y="83"/>
                    <a:pt x="17" y="83"/>
                    <a:pt x="17" y="83"/>
                  </a:cubicBezTo>
                  <a:cubicBezTo>
                    <a:pt x="15" y="82"/>
                    <a:pt x="16" y="81"/>
                    <a:pt x="15" y="81"/>
                  </a:cubicBezTo>
                  <a:cubicBezTo>
                    <a:pt x="15" y="82"/>
                    <a:pt x="17" y="84"/>
                    <a:pt x="18" y="84"/>
                  </a:cubicBezTo>
                  <a:cubicBezTo>
                    <a:pt x="18" y="84"/>
                    <a:pt x="22" y="86"/>
                    <a:pt x="21" y="86"/>
                  </a:cubicBezTo>
                  <a:cubicBezTo>
                    <a:pt x="20" y="86"/>
                    <a:pt x="21" y="86"/>
                    <a:pt x="20" y="85"/>
                  </a:cubicBezTo>
                  <a:cubicBezTo>
                    <a:pt x="19" y="85"/>
                    <a:pt x="21" y="86"/>
                    <a:pt x="20" y="86"/>
                  </a:cubicBezTo>
                  <a:cubicBezTo>
                    <a:pt x="21" y="86"/>
                    <a:pt x="22" y="87"/>
                    <a:pt x="22" y="88"/>
                  </a:cubicBezTo>
                  <a:cubicBezTo>
                    <a:pt x="21" y="87"/>
                    <a:pt x="21" y="87"/>
                    <a:pt x="21" y="87"/>
                  </a:cubicBezTo>
                  <a:cubicBezTo>
                    <a:pt x="21" y="87"/>
                    <a:pt x="22" y="88"/>
                    <a:pt x="23" y="88"/>
                  </a:cubicBezTo>
                  <a:cubicBezTo>
                    <a:pt x="25" y="90"/>
                    <a:pt x="22" y="88"/>
                    <a:pt x="23" y="89"/>
                  </a:cubicBezTo>
                  <a:cubicBezTo>
                    <a:pt x="22" y="89"/>
                    <a:pt x="20" y="87"/>
                    <a:pt x="19" y="87"/>
                  </a:cubicBezTo>
                  <a:cubicBezTo>
                    <a:pt x="21" y="88"/>
                    <a:pt x="21" y="89"/>
                    <a:pt x="23" y="90"/>
                  </a:cubicBezTo>
                  <a:cubicBezTo>
                    <a:pt x="23" y="90"/>
                    <a:pt x="22" y="89"/>
                    <a:pt x="21" y="88"/>
                  </a:cubicBezTo>
                  <a:cubicBezTo>
                    <a:pt x="20" y="88"/>
                    <a:pt x="23" y="90"/>
                    <a:pt x="20" y="89"/>
                  </a:cubicBezTo>
                  <a:cubicBezTo>
                    <a:pt x="22" y="90"/>
                    <a:pt x="22" y="90"/>
                    <a:pt x="22" y="90"/>
                  </a:cubicBezTo>
                  <a:cubicBezTo>
                    <a:pt x="21" y="89"/>
                    <a:pt x="21" y="89"/>
                    <a:pt x="20" y="89"/>
                  </a:cubicBezTo>
                  <a:cubicBezTo>
                    <a:pt x="20" y="89"/>
                    <a:pt x="21" y="91"/>
                    <a:pt x="19" y="90"/>
                  </a:cubicBezTo>
                  <a:cubicBezTo>
                    <a:pt x="20" y="90"/>
                    <a:pt x="19" y="90"/>
                    <a:pt x="21" y="91"/>
                  </a:cubicBezTo>
                  <a:cubicBezTo>
                    <a:pt x="22" y="91"/>
                    <a:pt x="20" y="90"/>
                    <a:pt x="22" y="91"/>
                  </a:cubicBezTo>
                  <a:cubicBezTo>
                    <a:pt x="20" y="90"/>
                    <a:pt x="22" y="91"/>
                    <a:pt x="22" y="92"/>
                  </a:cubicBezTo>
                  <a:cubicBezTo>
                    <a:pt x="21" y="91"/>
                    <a:pt x="21" y="91"/>
                    <a:pt x="21" y="91"/>
                  </a:cubicBezTo>
                  <a:cubicBezTo>
                    <a:pt x="22" y="92"/>
                    <a:pt x="21" y="92"/>
                    <a:pt x="22" y="92"/>
                  </a:cubicBezTo>
                  <a:cubicBezTo>
                    <a:pt x="21" y="92"/>
                    <a:pt x="21" y="92"/>
                    <a:pt x="21" y="92"/>
                  </a:cubicBezTo>
                  <a:cubicBezTo>
                    <a:pt x="22" y="92"/>
                    <a:pt x="22" y="92"/>
                    <a:pt x="22" y="92"/>
                  </a:cubicBezTo>
                  <a:cubicBezTo>
                    <a:pt x="23" y="93"/>
                    <a:pt x="20" y="91"/>
                    <a:pt x="20" y="92"/>
                  </a:cubicBezTo>
                  <a:cubicBezTo>
                    <a:pt x="19" y="91"/>
                    <a:pt x="19" y="91"/>
                    <a:pt x="19" y="91"/>
                  </a:cubicBezTo>
                  <a:cubicBezTo>
                    <a:pt x="20" y="91"/>
                    <a:pt x="18" y="91"/>
                    <a:pt x="19" y="91"/>
                  </a:cubicBezTo>
                  <a:cubicBezTo>
                    <a:pt x="20" y="92"/>
                    <a:pt x="21" y="93"/>
                    <a:pt x="22" y="93"/>
                  </a:cubicBezTo>
                  <a:cubicBezTo>
                    <a:pt x="22" y="94"/>
                    <a:pt x="20" y="93"/>
                    <a:pt x="22" y="93"/>
                  </a:cubicBezTo>
                  <a:cubicBezTo>
                    <a:pt x="20" y="92"/>
                    <a:pt x="20" y="92"/>
                    <a:pt x="20" y="92"/>
                  </a:cubicBezTo>
                  <a:cubicBezTo>
                    <a:pt x="20" y="92"/>
                    <a:pt x="18" y="92"/>
                    <a:pt x="18" y="92"/>
                  </a:cubicBezTo>
                  <a:cubicBezTo>
                    <a:pt x="19" y="92"/>
                    <a:pt x="20" y="93"/>
                    <a:pt x="21" y="94"/>
                  </a:cubicBezTo>
                  <a:cubicBezTo>
                    <a:pt x="21" y="94"/>
                    <a:pt x="20" y="93"/>
                    <a:pt x="19" y="93"/>
                  </a:cubicBezTo>
                  <a:cubicBezTo>
                    <a:pt x="19" y="93"/>
                    <a:pt x="20" y="94"/>
                    <a:pt x="21" y="94"/>
                  </a:cubicBezTo>
                  <a:cubicBezTo>
                    <a:pt x="20" y="94"/>
                    <a:pt x="19" y="94"/>
                    <a:pt x="18" y="93"/>
                  </a:cubicBezTo>
                  <a:cubicBezTo>
                    <a:pt x="16" y="92"/>
                    <a:pt x="16" y="92"/>
                    <a:pt x="16" y="92"/>
                  </a:cubicBezTo>
                  <a:cubicBezTo>
                    <a:pt x="16" y="92"/>
                    <a:pt x="16" y="92"/>
                    <a:pt x="16" y="92"/>
                  </a:cubicBezTo>
                  <a:cubicBezTo>
                    <a:pt x="14" y="91"/>
                    <a:pt x="15" y="91"/>
                    <a:pt x="13" y="90"/>
                  </a:cubicBezTo>
                  <a:cubicBezTo>
                    <a:pt x="13" y="90"/>
                    <a:pt x="13" y="91"/>
                    <a:pt x="14" y="91"/>
                  </a:cubicBezTo>
                  <a:cubicBezTo>
                    <a:pt x="16" y="92"/>
                    <a:pt x="17" y="94"/>
                    <a:pt x="19" y="95"/>
                  </a:cubicBezTo>
                  <a:cubicBezTo>
                    <a:pt x="20" y="96"/>
                    <a:pt x="13" y="92"/>
                    <a:pt x="17" y="95"/>
                  </a:cubicBezTo>
                  <a:cubicBezTo>
                    <a:pt x="17" y="95"/>
                    <a:pt x="19" y="96"/>
                    <a:pt x="18" y="95"/>
                  </a:cubicBezTo>
                  <a:cubicBezTo>
                    <a:pt x="18" y="96"/>
                    <a:pt x="21" y="97"/>
                    <a:pt x="20" y="97"/>
                  </a:cubicBezTo>
                  <a:cubicBezTo>
                    <a:pt x="19" y="96"/>
                    <a:pt x="17" y="96"/>
                    <a:pt x="16" y="95"/>
                  </a:cubicBezTo>
                  <a:cubicBezTo>
                    <a:pt x="17" y="95"/>
                    <a:pt x="17" y="95"/>
                    <a:pt x="16" y="94"/>
                  </a:cubicBezTo>
                  <a:cubicBezTo>
                    <a:pt x="15" y="94"/>
                    <a:pt x="14" y="93"/>
                    <a:pt x="14" y="93"/>
                  </a:cubicBezTo>
                  <a:cubicBezTo>
                    <a:pt x="14" y="94"/>
                    <a:pt x="14" y="94"/>
                    <a:pt x="15" y="95"/>
                  </a:cubicBezTo>
                  <a:cubicBezTo>
                    <a:pt x="16" y="95"/>
                    <a:pt x="15" y="94"/>
                    <a:pt x="16" y="95"/>
                  </a:cubicBezTo>
                  <a:cubicBezTo>
                    <a:pt x="17" y="96"/>
                    <a:pt x="15" y="95"/>
                    <a:pt x="17" y="96"/>
                  </a:cubicBezTo>
                  <a:cubicBezTo>
                    <a:pt x="17" y="96"/>
                    <a:pt x="18" y="97"/>
                    <a:pt x="19" y="97"/>
                  </a:cubicBezTo>
                  <a:cubicBezTo>
                    <a:pt x="19" y="98"/>
                    <a:pt x="19" y="98"/>
                    <a:pt x="19" y="98"/>
                  </a:cubicBezTo>
                  <a:cubicBezTo>
                    <a:pt x="19" y="97"/>
                    <a:pt x="19" y="97"/>
                    <a:pt x="19" y="97"/>
                  </a:cubicBezTo>
                  <a:cubicBezTo>
                    <a:pt x="18" y="97"/>
                    <a:pt x="20" y="98"/>
                    <a:pt x="20" y="99"/>
                  </a:cubicBezTo>
                  <a:cubicBezTo>
                    <a:pt x="18" y="98"/>
                    <a:pt x="18" y="98"/>
                    <a:pt x="18" y="98"/>
                  </a:cubicBezTo>
                  <a:cubicBezTo>
                    <a:pt x="16" y="97"/>
                    <a:pt x="19" y="97"/>
                    <a:pt x="16" y="96"/>
                  </a:cubicBezTo>
                  <a:cubicBezTo>
                    <a:pt x="16" y="96"/>
                    <a:pt x="17" y="97"/>
                    <a:pt x="16" y="97"/>
                  </a:cubicBezTo>
                  <a:cubicBezTo>
                    <a:pt x="16" y="97"/>
                    <a:pt x="16" y="97"/>
                    <a:pt x="16" y="97"/>
                  </a:cubicBezTo>
                  <a:cubicBezTo>
                    <a:pt x="16" y="97"/>
                    <a:pt x="13" y="95"/>
                    <a:pt x="14" y="96"/>
                  </a:cubicBezTo>
                  <a:cubicBezTo>
                    <a:pt x="15" y="97"/>
                    <a:pt x="15" y="97"/>
                    <a:pt x="16" y="98"/>
                  </a:cubicBezTo>
                  <a:cubicBezTo>
                    <a:pt x="16" y="98"/>
                    <a:pt x="17" y="99"/>
                    <a:pt x="17" y="99"/>
                  </a:cubicBezTo>
                  <a:cubicBezTo>
                    <a:pt x="15" y="98"/>
                    <a:pt x="16" y="100"/>
                    <a:pt x="15" y="98"/>
                  </a:cubicBezTo>
                  <a:cubicBezTo>
                    <a:pt x="16" y="99"/>
                    <a:pt x="16" y="98"/>
                    <a:pt x="15" y="97"/>
                  </a:cubicBezTo>
                  <a:cubicBezTo>
                    <a:pt x="12" y="96"/>
                    <a:pt x="15" y="97"/>
                    <a:pt x="13" y="95"/>
                  </a:cubicBezTo>
                  <a:cubicBezTo>
                    <a:pt x="13" y="96"/>
                    <a:pt x="11" y="95"/>
                    <a:pt x="9" y="94"/>
                  </a:cubicBezTo>
                  <a:cubicBezTo>
                    <a:pt x="9" y="94"/>
                    <a:pt x="10" y="94"/>
                    <a:pt x="10" y="94"/>
                  </a:cubicBezTo>
                  <a:cubicBezTo>
                    <a:pt x="11" y="95"/>
                    <a:pt x="11" y="95"/>
                    <a:pt x="12" y="96"/>
                  </a:cubicBezTo>
                  <a:cubicBezTo>
                    <a:pt x="12" y="96"/>
                    <a:pt x="12" y="97"/>
                    <a:pt x="13" y="98"/>
                  </a:cubicBezTo>
                  <a:cubicBezTo>
                    <a:pt x="13" y="98"/>
                    <a:pt x="11" y="97"/>
                    <a:pt x="11" y="97"/>
                  </a:cubicBezTo>
                  <a:cubicBezTo>
                    <a:pt x="12" y="97"/>
                    <a:pt x="11" y="98"/>
                    <a:pt x="10" y="98"/>
                  </a:cubicBezTo>
                  <a:cubicBezTo>
                    <a:pt x="13" y="99"/>
                    <a:pt x="11" y="99"/>
                    <a:pt x="12" y="100"/>
                  </a:cubicBezTo>
                  <a:cubicBezTo>
                    <a:pt x="13" y="100"/>
                    <a:pt x="15" y="100"/>
                    <a:pt x="16" y="101"/>
                  </a:cubicBezTo>
                  <a:cubicBezTo>
                    <a:pt x="15" y="101"/>
                    <a:pt x="15" y="100"/>
                    <a:pt x="14" y="100"/>
                  </a:cubicBezTo>
                  <a:cubicBezTo>
                    <a:pt x="15" y="101"/>
                    <a:pt x="12" y="99"/>
                    <a:pt x="14" y="101"/>
                  </a:cubicBezTo>
                  <a:cubicBezTo>
                    <a:pt x="13" y="100"/>
                    <a:pt x="11" y="99"/>
                    <a:pt x="10" y="98"/>
                  </a:cubicBezTo>
                  <a:cubicBezTo>
                    <a:pt x="10" y="99"/>
                    <a:pt x="9" y="97"/>
                    <a:pt x="8" y="98"/>
                  </a:cubicBezTo>
                  <a:cubicBezTo>
                    <a:pt x="9" y="99"/>
                    <a:pt x="10" y="99"/>
                    <a:pt x="10" y="100"/>
                  </a:cubicBezTo>
                  <a:cubicBezTo>
                    <a:pt x="8" y="100"/>
                    <a:pt x="9" y="101"/>
                    <a:pt x="9" y="102"/>
                  </a:cubicBezTo>
                  <a:cubicBezTo>
                    <a:pt x="8" y="101"/>
                    <a:pt x="6" y="100"/>
                    <a:pt x="6" y="100"/>
                  </a:cubicBezTo>
                  <a:cubicBezTo>
                    <a:pt x="6" y="101"/>
                    <a:pt x="8" y="101"/>
                    <a:pt x="7" y="101"/>
                  </a:cubicBezTo>
                  <a:cubicBezTo>
                    <a:pt x="6" y="101"/>
                    <a:pt x="6" y="101"/>
                    <a:pt x="6" y="101"/>
                  </a:cubicBezTo>
                  <a:cubicBezTo>
                    <a:pt x="7" y="101"/>
                    <a:pt x="5" y="101"/>
                    <a:pt x="7" y="102"/>
                  </a:cubicBezTo>
                  <a:cubicBezTo>
                    <a:pt x="5" y="101"/>
                    <a:pt x="5" y="101"/>
                    <a:pt x="5" y="101"/>
                  </a:cubicBezTo>
                  <a:cubicBezTo>
                    <a:pt x="5" y="101"/>
                    <a:pt x="6" y="102"/>
                    <a:pt x="6" y="102"/>
                  </a:cubicBezTo>
                  <a:cubicBezTo>
                    <a:pt x="5" y="101"/>
                    <a:pt x="4" y="101"/>
                    <a:pt x="4" y="101"/>
                  </a:cubicBezTo>
                  <a:cubicBezTo>
                    <a:pt x="2" y="100"/>
                    <a:pt x="4" y="101"/>
                    <a:pt x="4" y="102"/>
                  </a:cubicBezTo>
                  <a:cubicBezTo>
                    <a:pt x="5" y="102"/>
                    <a:pt x="5" y="102"/>
                    <a:pt x="5" y="102"/>
                  </a:cubicBezTo>
                  <a:cubicBezTo>
                    <a:pt x="6" y="103"/>
                    <a:pt x="4" y="103"/>
                    <a:pt x="5" y="104"/>
                  </a:cubicBezTo>
                  <a:cubicBezTo>
                    <a:pt x="3" y="103"/>
                    <a:pt x="3" y="103"/>
                    <a:pt x="3" y="103"/>
                  </a:cubicBezTo>
                  <a:cubicBezTo>
                    <a:pt x="4" y="104"/>
                    <a:pt x="4" y="104"/>
                    <a:pt x="4" y="104"/>
                  </a:cubicBezTo>
                  <a:cubicBezTo>
                    <a:pt x="3" y="103"/>
                    <a:pt x="2" y="103"/>
                    <a:pt x="3" y="103"/>
                  </a:cubicBezTo>
                  <a:cubicBezTo>
                    <a:pt x="0" y="101"/>
                    <a:pt x="0" y="101"/>
                    <a:pt x="0" y="101"/>
                  </a:cubicBezTo>
                  <a:cubicBezTo>
                    <a:pt x="1" y="101"/>
                    <a:pt x="2" y="102"/>
                    <a:pt x="3" y="103"/>
                  </a:cubicBezTo>
                  <a:cubicBezTo>
                    <a:pt x="4" y="103"/>
                    <a:pt x="4" y="102"/>
                    <a:pt x="3" y="102"/>
                  </a:cubicBezTo>
                  <a:cubicBezTo>
                    <a:pt x="3" y="102"/>
                    <a:pt x="3" y="102"/>
                    <a:pt x="3" y="102"/>
                  </a:cubicBezTo>
                  <a:cubicBezTo>
                    <a:pt x="2" y="101"/>
                    <a:pt x="2" y="101"/>
                    <a:pt x="1" y="101"/>
                  </a:cubicBezTo>
                  <a:cubicBezTo>
                    <a:pt x="1" y="101"/>
                    <a:pt x="0" y="101"/>
                    <a:pt x="1" y="101"/>
                  </a:cubicBezTo>
                  <a:cubicBezTo>
                    <a:pt x="0" y="100"/>
                    <a:pt x="0" y="100"/>
                    <a:pt x="0" y="100"/>
                  </a:cubicBezTo>
                  <a:cubicBezTo>
                    <a:pt x="1" y="100"/>
                    <a:pt x="1" y="100"/>
                    <a:pt x="2" y="100"/>
                  </a:cubicBezTo>
                  <a:cubicBezTo>
                    <a:pt x="0" y="100"/>
                    <a:pt x="0" y="99"/>
                    <a:pt x="0" y="99"/>
                  </a:cubicBezTo>
                  <a:cubicBezTo>
                    <a:pt x="2" y="100"/>
                    <a:pt x="0" y="98"/>
                    <a:pt x="0" y="98"/>
                  </a:cubicBezTo>
                  <a:cubicBezTo>
                    <a:pt x="2" y="99"/>
                    <a:pt x="3" y="99"/>
                    <a:pt x="3" y="100"/>
                  </a:cubicBezTo>
                  <a:cubicBezTo>
                    <a:pt x="4" y="100"/>
                    <a:pt x="3" y="100"/>
                    <a:pt x="4" y="100"/>
                  </a:cubicBezTo>
                  <a:cubicBezTo>
                    <a:pt x="3" y="99"/>
                    <a:pt x="2" y="98"/>
                    <a:pt x="1" y="97"/>
                  </a:cubicBezTo>
                  <a:cubicBezTo>
                    <a:pt x="2" y="98"/>
                    <a:pt x="2" y="98"/>
                    <a:pt x="2" y="98"/>
                  </a:cubicBezTo>
                  <a:cubicBezTo>
                    <a:pt x="2" y="97"/>
                    <a:pt x="0" y="97"/>
                    <a:pt x="1" y="96"/>
                  </a:cubicBezTo>
                  <a:cubicBezTo>
                    <a:pt x="2" y="96"/>
                    <a:pt x="2" y="95"/>
                    <a:pt x="3" y="95"/>
                  </a:cubicBezTo>
                  <a:cubicBezTo>
                    <a:pt x="4" y="96"/>
                    <a:pt x="4" y="96"/>
                    <a:pt x="4" y="96"/>
                  </a:cubicBezTo>
                  <a:cubicBezTo>
                    <a:pt x="1" y="94"/>
                    <a:pt x="3" y="94"/>
                    <a:pt x="2" y="93"/>
                  </a:cubicBezTo>
                  <a:cubicBezTo>
                    <a:pt x="4" y="93"/>
                    <a:pt x="2" y="91"/>
                    <a:pt x="4" y="92"/>
                  </a:cubicBezTo>
                  <a:cubicBezTo>
                    <a:pt x="4" y="90"/>
                    <a:pt x="4" y="89"/>
                    <a:pt x="5" y="88"/>
                  </a:cubicBezTo>
                  <a:cubicBezTo>
                    <a:pt x="6" y="89"/>
                    <a:pt x="6" y="89"/>
                    <a:pt x="6" y="89"/>
                  </a:cubicBezTo>
                  <a:cubicBezTo>
                    <a:pt x="5" y="88"/>
                    <a:pt x="7" y="90"/>
                    <a:pt x="7" y="89"/>
                  </a:cubicBezTo>
                  <a:cubicBezTo>
                    <a:pt x="6" y="89"/>
                    <a:pt x="6" y="88"/>
                    <a:pt x="5" y="87"/>
                  </a:cubicBezTo>
                  <a:cubicBezTo>
                    <a:pt x="6" y="87"/>
                    <a:pt x="5" y="86"/>
                    <a:pt x="5" y="85"/>
                  </a:cubicBezTo>
                  <a:cubicBezTo>
                    <a:pt x="6" y="86"/>
                    <a:pt x="6" y="86"/>
                    <a:pt x="6" y="86"/>
                  </a:cubicBezTo>
                  <a:cubicBezTo>
                    <a:pt x="4" y="84"/>
                    <a:pt x="6" y="84"/>
                    <a:pt x="7" y="84"/>
                  </a:cubicBezTo>
                  <a:cubicBezTo>
                    <a:pt x="7" y="84"/>
                    <a:pt x="8" y="85"/>
                    <a:pt x="8" y="85"/>
                  </a:cubicBezTo>
                  <a:cubicBezTo>
                    <a:pt x="7" y="83"/>
                    <a:pt x="7" y="83"/>
                    <a:pt x="6" y="82"/>
                  </a:cubicBezTo>
                  <a:cubicBezTo>
                    <a:pt x="6" y="82"/>
                    <a:pt x="7" y="81"/>
                    <a:pt x="8" y="81"/>
                  </a:cubicBezTo>
                  <a:cubicBezTo>
                    <a:pt x="6" y="79"/>
                    <a:pt x="8" y="78"/>
                    <a:pt x="8" y="76"/>
                  </a:cubicBezTo>
                  <a:cubicBezTo>
                    <a:pt x="9" y="77"/>
                    <a:pt x="9" y="77"/>
                    <a:pt x="9" y="77"/>
                  </a:cubicBezTo>
                  <a:cubicBezTo>
                    <a:pt x="7" y="74"/>
                    <a:pt x="10" y="74"/>
                    <a:pt x="9" y="72"/>
                  </a:cubicBezTo>
                  <a:cubicBezTo>
                    <a:pt x="12" y="74"/>
                    <a:pt x="12" y="74"/>
                    <a:pt x="12" y="74"/>
                  </a:cubicBezTo>
                  <a:cubicBezTo>
                    <a:pt x="12" y="74"/>
                    <a:pt x="11" y="72"/>
                    <a:pt x="10" y="72"/>
                  </a:cubicBezTo>
                  <a:cubicBezTo>
                    <a:pt x="11" y="72"/>
                    <a:pt x="9" y="70"/>
                    <a:pt x="11" y="71"/>
                  </a:cubicBezTo>
                  <a:cubicBezTo>
                    <a:pt x="12" y="71"/>
                    <a:pt x="10" y="70"/>
                    <a:pt x="10" y="70"/>
                  </a:cubicBezTo>
                  <a:cubicBezTo>
                    <a:pt x="12" y="69"/>
                    <a:pt x="12" y="69"/>
                    <a:pt x="12" y="68"/>
                  </a:cubicBezTo>
                  <a:cubicBezTo>
                    <a:pt x="11" y="68"/>
                    <a:pt x="11" y="68"/>
                    <a:pt x="11" y="68"/>
                  </a:cubicBezTo>
                  <a:cubicBezTo>
                    <a:pt x="12" y="69"/>
                    <a:pt x="13" y="69"/>
                    <a:pt x="13" y="69"/>
                  </a:cubicBezTo>
                  <a:cubicBezTo>
                    <a:pt x="12" y="68"/>
                    <a:pt x="14" y="69"/>
                    <a:pt x="11" y="67"/>
                  </a:cubicBezTo>
                  <a:cubicBezTo>
                    <a:pt x="13" y="67"/>
                    <a:pt x="11" y="65"/>
                    <a:pt x="13" y="65"/>
                  </a:cubicBezTo>
                  <a:cubicBezTo>
                    <a:pt x="13" y="65"/>
                    <a:pt x="13" y="65"/>
                    <a:pt x="12" y="65"/>
                  </a:cubicBezTo>
                  <a:cubicBezTo>
                    <a:pt x="13" y="64"/>
                    <a:pt x="14" y="64"/>
                    <a:pt x="13" y="63"/>
                  </a:cubicBezTo>
                  <a:cubicBezTo>
                    <a:pt x="14" y="63"/>
                    <a:pt x="15" y="64"/>
                    <a:pt x="15" y="64"/>
                  </a:cubicBezTo>
                  <a:cubicBezTo>
                    <a:pt x="15" y="63"/>
                    <a:pt x="14" y="63"/>
                    <a:pt x="14" y="63"/>
                  </a:cubicBezTo>
                  <a:cubicBezTo>
                    <a:pt x="13" y="61"/>
                    <a:pt x="16" y="61"/>
                    <a:pt x="16" y="60"/>
                  </a:cubicBezTo>
                  <a:cubicBezTo>
                    <a:pt x="16" y="58"/>
                    <a:pt x="17" y="57"/>
                    <a:pt x="18" y="55"/>
                  </a:cubicBezTo>
                  <a:cubicBezTo>
                    <a:pt x="19" y="55"/>
                    <a:pt x="19" y="55"/>
                    <a:pt x="19" y="55"/>
                  </a:cubicBezTo>
                  <a:cubicBezTo>
                    <a:pt x="17" y="54"/>
                    <a:pt x="21" y="55"/>
                    <a:pt x="19" y="53"/>
                  </a:cubicBezTo>
                  <a:cubicBezTo>
                    <a:pt x="19" y="54"/>
                    <a:pt x="19" y="53"/>
                    <a:pt x="20" y="54"/>
                  </a:cubicBezTo>
                  <a:cubicBezTo>
                    <a:pt x="19" y="52"/>
                    <a:pt x="22" y="53"/>
                    <a:pt x="21" y="52"/>
                  </a:cubicBezTo>
                  <a:cubicBezTo>
                    <a:pt x="21" y="52"/>
                    <a:pt x="21" y="52"/>
                    <a:pt x="21" y="52"/>
                  </a:cubicBezTo>
                  <a:cubicBezTo>
                    <a:pt x="22" y="52"/>
                    <a:pt x="21" y="51"/>
                    <a:pt x="22" y="51"/>
                  </a:cubicBezTo>
                  <a:cubicBezTo>
                    <a:pt x="23" y="51"/>
                    <a:pt x="23" y="51"/>
                    <a:pt x="23" y="51"/>
                  </a:cubicBezTo>
                  <a:cubicBezTo>
                    <a:pt x="24" y="52"/>
                    <a:pt x="21" y="50"/>
                    <a:pt x="24" y="51"/>
                  </a:cubicBezTo>
                  <a:cubicBezTo>
                    <a:pt x="24" y="51"/>
                    <a:pt x="23" y="50"/>
                    <a:pt x="23" y="50"/>
                  </a:cubicBezTo>
                  <a:cubicBezTo>
                    <a:pt x="25" y="49"/>
                    <a:pt x="24" y="47"/>
                    <a:pt x="24" y="45"/>
                  </a:cubicBezTo>
                  <a:cubicBezTo>
                    <a:pt x="26" y="45"/>
                    <a:pt x="28" y="48"/>
                    <a:pt x="27" y="46"/>
                  </a:cubicBezTo>
                  <a:cubicBezTo>
                    <a:pt x="27" y="46"/>
                    <a:pt x="26" y="45"/>
                    <a:pt x="26" y="46"/>
                  </a:cubicBezTo>
                  <a:cubicBezTo>
                    <a:pt x="26" y="45"/>
                    <a:pt x="30" y="47"/>
                    <a:pt x="28" y="46"/>
                  </a:cubicBezTo>
                  <a:cubicBezTo>
                    <a:pt x="27" y="45"/>
                    <a:pt x="28" y="45"/>
                    <a:pt x="27" y="45"/>
                  </a:cubicBezTo>
                  <a:cubicBezTo>
                    <a:pt x="28" y="44"/>
                    <a:pt x="29" y="45"/>
                    <a:pt x="29" y="44"/>
                  </a:cubicBezTo>
                  <a:cubicBezTo>
                    <a:pt x="29" y="45"/>
                    <a:pt x="29" y="45"/>
                    <a:pt x="29" y="45"/>
                  </a:cubicBezTo>
                  <a:cubicBezTo>
                    <a:pt x="27" y="43"/>
                    <a:pt x="29" y="43"/>
                    <a:pt x="27" y="41"/>
                  </a:cubicBezTo>
                  <a:cubicBezTo>
                    <a:pt x="28" y="37"/>
                    <a:pt x="28" y="33"/>
                    <a:pt x="30" y="30"/>
                  </a:cubicBezTo>
                  <a:cubicBezTo>
                    <a:pt x="32" y="28"/>
                    <a:pt x="33" y="24"/>
                    <a:pt x="36" y="22"/>
                  </a:cubicBezTo>
                  <a:cubicBezTo>
                    <a:pt x="38" y="22"/>
                    <a:pt x="38" y="22"/>
                    <a:pt x="38" y="21"/>
                  </a:cubicBezTo>
                  <a:cubicBezTo>
                    <a:pt x="38" y="21"/>
                    <a:pt x="38" y="21"/>
                    <a:pt x="38" y="21"/>
                  </a:cubicBezTo>
                  <a:cubicBezTo>
                    <a:pt x="37" y="20"/>
                    <a:pt x="39" y="21"/>
                    <a:pt x="37" y="20"/>
                  </a:cubicBezTo>
                  <a:cubicBezTo>
                    <a:pt x="38" y="19"/>
                    <a:pt x="38" y="17"/>
                    <a:pt x="39" y="16"/>
                  </a:cubicBezTo>
                  <a:cubicBezTo>
                    <a:pt x="39" y="16"/>
                    <a:pt x="40" y="17"/>
                    <a:pt x="40" y="17"/>
                  </a:cubicBezTo>
                  <a:cubicBezTo>
                    <a:pt x="39" y="16"/>
                    <a:pt x="39" y="16"/>
                    <a:pt x="39" y="16"/>
                  </a:cubicBezTo>
                  <a:cubicBezTo>
                    <a:pt x="40" y="16"/>
                    <a:pt x="40" y="16"/>
                    <a:pt x="40" y="16"/>
                  </a:cubicBezTo>
                  <a:cubicBezTo>
                    <a:pt x="39" y="16"/>
                    <a:pt x="39" y="15"/>
                    <a:pt x="38" y="15"/>
                  </a:cubicBezTo>
                  <a:cubicBezTo>
                    <a:pt x="38" y="12"/>
                    <a:pt x="43" y="11"/>
                    <a:pt x="44" y="7"/>
                  </a:cubicBezTo>
                  <a:cubicBezTo>
                    <a:pt x="45" y="7"/>
                    <a:pt x="45" y="6"/>
                    <a:pt x="45" y="5"/>
                  </a:cubicBezTo>
                  <a:cubicBezTo>
                    <a:pt x="49" y="4"/>
                    <a:pt x="52" y="3"/>
                    <a:pt x="51" y="0"/>
                  </a:cubicBezTo>
                  <a:cubicBezTo>
                    <a:pt x="51" y="0"/>
                    <a:pt x="56" y="2"/>
                    <a:pt x="56"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79"/>
            <p:cNvSpPr/>
            <p:nvPr/>
          </p:nvSpPr>
          <p:spPr bwMode="auto">
            <a:xfrm>
              <a:off x="9640888" y="2033588"/>
              <a:ext cx="11112" cy="3175"/>
            </a:xfrm>
            <a:custGeom>
              <a:gdLst>
                <a:gd fmla="*/ 0 w 3" name="T0"/>
                <a:gd fmla="*/ 0 h 1" name="T1"/>
                <a:gd fmla="*/ 3 w 3" name="T2"/>
                <a:gd fmla="*/ 1 h 1" name="T3"/>
                <a:gd fmla="*/ 0 w 3" name="T4"/>
                <a:gd fmla="*/ 0 h 1" name="T5"/>
              </a:gdLst>
              <a:cxnLst>
                <a:cxn ang="0">
                  <a:pos x="T0" y="T1"/>
                </a:cxn>
                <a:cxn ang="0">
                  <a:pos x="T2" y="T3"/>
                </a:cxn>
                <a:cxn ang="0">
                  <a:pos x="T4" y="T5"/>
                </a:cxn>
              </a:cxnLst>
              <a:rect b="b" l="0" r="r" t="0"/>
              <a:pathLst>
                <a:path h="1" w="3">
                  <a:moveTo>
                    <a:pt x="0" y="0"/>
                  </a:moveTo>
                  <a:cubicBezTo>
                    <a:pt x="1" y="0"/>
                    <a:pt x="2" y="0"/>
                    <a:pt x="3" y="1"/>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80"/>
            <p:cNvSpPr/>
            <p:nvPr/>
          </p:nvSpPr>
          <p:spPr bwMode="auto">
            <a:xfrm>
              <a:off x="9690100" y="2025651"/>
              <a:ext cx="3175"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81"/>
            <p:cNvSpPr/>
            <p:nvPr/>
          </p:nvSpPr>
          <p:spPr bwMode="auto">
            <a:xfrm>
              <a:off x="9693275" y="2019301"/>
              <a:ext cx="7937" cy="6350"/>
            </a:xfrm>
            <a:custGeom>
              <a:gdLst>
                <a:gd fmla="*/ 0 w 2" name="T0"/>
                <a:gd fmla="*/ 0 h 2" name="T1"/>
                <a:gd fmla="*/ 2 w 2" name="T2"/>
                <a:gd fmla="*/ 2 h 2" name="T3"/>
                <a:gd fmla="*/ 0 w 2" name="T4"/>
                <a:gd fmla="*/ 0 h 2" name="T5"/>
              </a:gdLst>
              <a:cxnLst>
                <a:cxn ang="0">
                  <a:pos x="T0" y="T1"/>
                </a:cxn>
                <a:cxn ang="0">
                  <a:pos x="T2" y="T3"/>
                </a:cxn>
                <a:cxn ang="0">
                  <a:pos x="T4" y="T5"/>
                </a:cxn>
              </a:cxnLst>
              <a:rect b="b" l="0" r="r" t="0"/>
              <a:pathLst>
                <a:path h="2" w="2">
                  <a:moveTo>
                    <a:pt x="0" y="0"/>
                  </a:moveTo>
                  <a:cubicBezTo>
                    <a:pt x="1" y="1"/>
                    <a:pt x="2" y="1"/>
                    <a:pt x="2" y="2"/>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82"/>
            <p:cNvSpPr/>
            <p:nvPr/>
          </p:nvSpPr>
          <p:spPr bwMode="auto">
            <a:xfrm>
              <a:off x="9712325" y="2019301"/>
              <a:ext cx="4762" cy="3175"/>
            </a:xfrm>
            <a:custGeom>
              <a:gdLst>
                <a:gd fmla="*/ 0 w 1" name="T0"/>
                <a:gd fmla="*/ 0 h 1" name="T1"/>
                <a:gd fmla="*/ 0 w 1" name="T2"/>
                <a:gd fmla="*/ 1 h 1" name="T3"/>
                <a:gd fmla="*/ 0 w 1" name="T4"/>
                <a:gd fmla="*/ 0 h 1" name="T5"/>
              </a:gdLst>
              <a:cxnLst>
                <a:cxn ang="0">
                  <a:pos x="T0" y="T1"/>
                </a:cxn>
                <a:cxn ang="0">
                  <a:pos x="T2" y="T3"/>
                </a:cxn>
                <a:cxn ang="0">
                  <a:pos x="T4" y="T5"/>
                </a:cxn>
              </a:cxnLst>
              <a:rect b="b" l="0" r="r" t="0"/>
              <a:pathLst>
                <a:path h="1" w="1">
                  <a:moveTo>
                    <a:pt x="0" y="0"/>
                  </a:moveTo>
                  <a:cubicBezTo>
                    <a:pt x="0" y="1"/>
                    <a:pt x="1" y="1"/>
                    <a:pt x="0" y="1"/>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83"/>
            <p:cNvSpPr/>
            <p:nvPr/>
          </p:nvSpPr>
          <p:spPr bwMode="auto">
            <a:xfrm>
              <a:off x="9705975" y="2014538"/>
              <a:ext cx="3175" cy="4763"/>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0" y="0"/>
                    <a:pt x="0" y="0"/>
                    <a:pt x="1" y="1"/>
                  </a:cubicBezTo>
                  <a:cubicBezTo>
                    <a:pt x="0" y="0"/>
                    <a:pt x="1" y="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84"/>
            <p:cNvSpPr/>
            <p:nvPr/>
          </p:nvSpPr>
          <p:spPr bwMode="auto">
            <a:xfrm>
              <a:off x="9720263" y="2003426"/>
              <a:ext cx="3175" cy="7938"/>
            </a:xfrm>
            <a:custGeom>
              <a:gdLst>
                <a:gd fmla="*/ 0 w 1" name="T0"/>
                <a:gd fmla="*/ 1 h 2" name="T1"/>
                <a:gd fmla="*/ 0 w 1" name="T2"/>
                <a:gd fmla="*/ 1 h 2" name="T3"/>
                <a:gd fmla="*/ 0 w 1" name="T4"/>
                <a:gd fmla="*/ 1 h 2" name="T5"/>
              </a:gdLst>
              <a:cxnLst>
                <a:cxn ang="0">
                  <a:pos x="T0" y="T1"/>
                </a:cxn>
                <a:cxn ang="0">
                  <a:pos x="T2" y="T3"/>
                </a:cxn>
                <a:cxn ang="0">
                  <a:pos x="T4" y="T5"/>
                </a:cxn>
              </a:cxnLst>
              <a:rect b="b" l="0" r="r" t="0"/>
              <a:pathLst>
                <a:path h="2" w="1">
                  <a:moveTo>
                    <a:pt x="0" y="1"/>
                  </a:moveTo>
                  <a:cubicBezTo>
                    <a:pt x="0" y="1"/>
                    <a:pt x="0" y="0"/>
                    <a:pt x="0" y="1"/>
                  </a:cubicBezTo>
                  <a:cubicBezTo>
                    <a:pt x="0" y="1"/>
                    <a:pt x="1" y="2"/>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85"/>
            <p:cNvSpPr/>
            <p:nvPr/>
          </p:nvSpPr>
          <p:spPr bwMode="auto">
            <a:xfrm>
              <a:off x="9720263" y="2000251"/>
              <a:ext cx="3175"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0" y="0"/>
                    <a:pt x="1" y="0"/>
                    <a:pt x="1"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 name="Freeform 86"/>
            <p:cNvSpPr/>
            <p:nvPr/>
          </p:nvSpPr>
          <p:spPr bwMode="auto">
            <a:xfrm>
              <a:off x="9772650" y="1879601"/>
              <a:ext cx="4762" cy="3175"/>
            </a:xfrm>
            <a:custGeom>
              <a:gdLst>
                <a:gd fmla="*/ 0 w 3" name="T0"/>
                <a:gd fmla="*/ 0 h 2" name="T1"/>
                <a:gd fmla="*/ 3 w 3" name="T2"/>
                <a:gd fmla="*/ 2 h 2" name="T3"/>
                <a:gd fmla="*/ 0 w 3" name="T4"/>
                <a:gd fmla="*/ 0 h 2" name="T5"/>
                <a:gd fmla="*/ 0 w 3" name="T6"/>
                <a:gd fmla="*/ 0 h 2" name="T7"/>
              </a:gdLst>
              <a:cxnLst>
                <a:cxn ang="0">
                  <a:pos x="T0" y="T1"/>
                </a:cxn>
                <a:cxn ang="0">
                  <a:pos x="T2" y="T3"/>
                </a:cxn>
                <a:cxn ang="0">
                  <a:pos x="T4" y="T5"/>
                </a:cxn>
                <a:cxn ang="0">
                  <a:pos x="T6" y="T7"/>
                </a:cxn>
              </a:cxnLst>
              <a:rect b="b" l="0" r="r" t="0"/>
              <a:pathLst>
                <a:path h="2" w="3">
                  <a:moveTo>
                    <a:pt x="0" y="0"/>
                  </a:moveTo>
                  <a:lnTo>
                    <a:pt x="3" y="2"/>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 name="Freeform 87"/>
            <p:cNvSpPr/>
            <p:nvPr/>
          </p:nvSpPr>
          <p:spPr bwMode="auto">
            <a:xfrm>
              <a:off x="9802813" y="1830388"/>
              <a:ext cx="3175" cy="3175"/>
            </a:xfrm>
            <a:custGeom>
              <a:gdLst>
                <a:gd fmla="*/ 0 w 1" name="T0"/>
                <a:gd fmla="*/ 0 h 1" name="T1"/>
                <a:gd fmla="*/ 1 w 1" name="T2"/>
                <a:gd fmla="*/ 0 h 1" name="T3"/>
                <a:gd fmla="*/ 0 w 1" name="T4"/>
                <a:gd fmla="*/ 0 h 1" name="T5"/>
              </a:gdLst>
              <a:cxnLst>
                <a:cxn ang="0">
                  <a:pos x="T0" y="T1"/>
                </a:cxn>
                <a:cxn ang="0">
                  <a:pos x="T2" y="T3"/>
                </a:cxn>
                <a:cxn ang="0">
                  <a:pos x="T4" y="T5"/>
                </a:cxn>
              </a:cxnLst>
              <a:rect b="b" l="0" r="r" t="0"/>
              <a:pathLst>
                <a:path h="1" w="1">
                  <a:moveTo>
                    <a:pt x="0" y="0"/>
                  </a:moveTo>
                  <a:cubicBezTo>
                    <a:pt x="0" y="0"/>
                    <a:pt x="1" y="0"/>
                    <a:pt x="1" y="0"/>
                  </a:cubicBezTo>
                  <a:cubicBezTo>
                    <a:pt x="1" y="1"/>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88"/>
            <p:cNvSpPr/>
            <p:nvPr/>
          </p:nvSpPr>
          <p:spPr bwMode="auto">
            <a:xfrm>
              <a:off x="9799638" y="1792288"/>
              <a:ext cx="3175" cy="4763"/>
            </a:xfrm>
            <a:custGeom>
              <a:gdLst>
                <a:gd fmla="*/ 2 w 2" name="T0"/>
                <a:gd fmla="*/ 3 h 3" name="T1"/>
                <a:gd fmla="*/ 2 w 2" name="T2"/>
                <a:gd fmla="*/ 3 h 3" name="T3"/>
                <a:gd fmla="*/ 0 w 2" name="T4"/>
                <a:gd fmla="*/ 0 h 3" name="T5"/>
                <a:gd fmla="*/ 2 w 2" name="T6"/>
                <a:gd fmla="*/ 3 h 3" name="T7"/>
              </a:gdLst>
              <a:cxnLst>
                <a:cxn ang="0">
                  <a:pos x="T0" y="T1"/>
                </a:cxn>
                <a:cxn ang="0">
                  <a:pos x="T2" y="T3"/>
                </a:cxn>
                <a:cxn ang="0">
                  <a:pos x="T4" y="T5"/>
                </a:cxn>
                <a:cxn ang="0">
                  <a:pos x="T6" y="T7"/>
                </a:cxn>
              </a:cxnLst>
              <a:rect b="b" l="0" r="r" t="0"/>
              <a:pathLst>
                <a:path h="3" w="2">
                  <a:moveTo>
                    <a:pt x="2" y="3"/>
                  </a:moveTo>
                  <a:lnTo>
                    <a:pt x="2" y="3"/>
                  </a:lnTo>
                  <a:lnTo>
                    <a:pt x="0" y="0"/>
                  </a:lnTo>
                  <a:lnTo>
                    <a:pt x="2" y="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89"/>
            <p:cNvSpPr/>
            <p:nvPr/>
          </p:nvSpPr>
          <p:spPr bwMode="auto">
            <a:xfrm>
              <a:off x="9937750" y="2360613"/>
              <a:ext cx="4762" cy="7938"/>
            </a:xfrm>
            <a:custGeom>
              <a:gdLst>
                <a:gd fmla="*/ 0 w 1" name="T0"/>
                <a:gd fmla="*/ 0 h 2" name="T1"/>
                <a:gd fmla="*/ 0 w 1" name="T2"/>
                <a:gd fmla="*/ 1 h 2" name="T3"/>
                <a:gd fmla="*/ 0 w 1" name="T4"/>
                <a:gd fmla="*/ 0 h 2" name="T5"/>
              </a:gdLst>
              <a:cxnLst>
                <a:cxn ang="0">
                  <a:pos x="T0" y="T1"/>
                </a:cxn>
                <a:cxn ang="0">
                  <a:pos x="T2" y="T3"/>
                </a:cxn>
                <a:cxn ang="0">
                  <a:pos x="T4" y="T5"/>
                </a:cxn>
              </a:cxnLst>
              <a:rect b="b" l="0" r="r" t="0"/>
              <a:pathLst>
                <a:path h="2" w="1">
                  <a:moveTo>
                    <a:pt x="0" y="0"/>
                  </a:moveTo>
                  <a:cubicBezTo>
                    <a:pt x="0" y="1"/>
                    <a:pt x="1" y="2"/>
                    <a:pt x="0" y="1"/>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Freeform 90"/>
            <p:cNvSpPr/>
            <p:nvPr/>
          </p:nvSpPr>
          <p:spPr bwMode="auto">
            <a:xfrm>
              <a:off x="9945688" y="2259013"/>
              <a:ext cx="376237" cy="158750"/>
            </a:xfrm>
            <a:custGeom>
              <a:gdLst>
                <a:gd fmla="*/ 89 w 100" name="T0"/>
                <a:gd fmla="*/ 12 h 42" name="T1"/>
                <a:gd fmla="*/ 86 w 100" name="T2"/>
                <a:gd fmla="*/ 13 h 42" name="T3"/>
                <a:gd fmla="*/ 81 w 100" name="T4"/>
                <a:gd fmla="*/ 19 h 42" name="T5"/>
                <a:gd fmla="*/ 79 w 100" name="T6"/>
                <a:gd fmla="*/ 19 h 42" name="T7"/>
                <a:gd fmla="*/ 72 w 100" name="T8"/>
                <a:gd fmla="*/ 19 h 42" name="T9"/>
                <a:gd fmla="*/ 70 w 100" name="T10"/>
                <a:gd fmla="*/ 19 h 42" name="T11"/>
                <a:gd fmla="*/ 67 w 100" name="T12"/>
                <a:gd fmla="*/ 22 h 42" name="T13"/>
                <a:gd fmla="*/ 64 w 100" name="T14"/>
                <a:gd fmla="*/ 22 h 42" name="T15"/>
                <a:gd fmla="*/ 62 w 100" name="T16"/>
                <a:gd fmla="*/ 21 h 42" name="T17"/>
                <a:gd fmla="*/ 61 w 100" name="T18"/>
                <a:gd fmla="*/ 23 h 42" name="T19"/>
                <a:gd fmla="*/ 57 w 100" name="T20"/>
                <a:gd fmla="*/ 26 h 42" name="T21"/>
                <a:gd fmla="*/ 55 w 100" name="T22"/>
                <a:gd fmla="*/ 26 h 42" name="T23"/>
                <a:gd fmla="*/ 53 w 100" name="T24"/>
                <a:gd fmla="*/ 29 h 42" name="T25"/>
                <a:gd fmla="*/ 51 w 100" name="T26"/>
                <a:gd fmla="*/ 28 h 42" name="T27"/>
                <a:gd fmla="*/ 48 w 100" name="T28"/>
                <a:gd fmla="*/ 29 h 42" name="T29"/>
                <a:gd fmla="*/ 44 w 100" name="T30"/>
                <a:gd fmla="*/ 28 h 42" name="T31"/>
                <a:gd fmla="*/ 42 w 100" name="T32"/>
                <a:gd fmla="*/ 30 h 42" name="T33"/>
                <a:gd fmla="*/ 41 w 100" name="T34"/>
                <a:gd fmla="*/ 28 h 42" name="T35"/>
                <a:gd fmla="*/ 39 w 100" name="T36"/>
                <a:gd fmla="*/ 30 h 42" name="T37"/>
                <a:gd fmla="*/ 39 w 100" name="T38"/>
                <a:gd fmla="*/ 30 h 42" name="T39"/>
                <a:gd fmla="*/ 37 w 100" name="T40"/>
                <a:gd fmla="*/ 31 h 42" name="T41"/>
                <a:gd fmla="*/ 32 w 100" name="T42"/>
                <a:gd fmla="*/ 32 h 42" name="T43"/>
                <a:gd fmla="*/ 30 w 100" name="T44"/>
                <a:gd fmla="*/ 33 h 42" name="T45"/>
                <a:gd fmla="*/ 28 w 100" name="T46"/>
                <a:gd fmla="*/ 33 h 42" name="T47"/>
                <a:gd fmla="*/ 24 w 100" name="T48"/>
                <a:gd fmla="*/ 34 h 42" name="T49"/>
                <a:gd fmla="*/ 22 w 100" name="T50"/>
                <a:gd fmla="*/ 29 h 42" name="T51"/>
                <a:gd fmla="*/ 22 w 100" name="T52"/>
                <a:gd fmla="*/ 34 h 42" name="T53"/>
                <a:gd fmla="*/ 21 w 100" name="T54"/>
                <a:gd fmla="*/ 39 h 42" name="T55"/>
                <a:gd fmla="*/ 19 w 100" name="T56"/>
                <a:gd fmla="*/ 37 h 42" name="T57"/>
                <a:gd fmla="*/ 19 w 100" name="T58"/>
                <a:gd fmla="*/ 40 h 42" name="T59"/>
                <a:gd fmla="*/ 17 w 100" name="T60"/>
                <a:gd fmla="*/ 38 h 42" name="T61"/>
                <a:gd fmla="*/ 15 w 100" name="T62"/>
                <a:gd fmla="*/ 34 h 42" name="T63"/>
                <a:gd fmla="*/ 14 w 100" name="T64"/>
                <a:gd fmla="*/ 39 h 42" name="T65"/>
                <a:gd fmla="*/ 13 w 100" name="T66"/>
                <a:gd fmla="*/ 37 h 42" name="T67"/>
                <a:gd fmla="*/ 12 w 100" name="T68"/>
                <a:gd fmla="*/ 39 h 42" name="T69"/>
                <a:gd fmla="*/ 11 w 100" name="T70"/>
                <a:gd fmla="*/ 40 h 42" name="T71"/>
                <a:gd fmla="*/ 10 w 100" name="T72"/>
                <a:gd fmla="*/ 34 h 42" name="T73"/>
                <a:gd fmla="*/ 8 w 100" name="T74"/>
                <a:gd fmla="*/ 38 h 42" name="T75"/>
                <a:gd fmla="*/ 3 w 100" name="T76"/>
                <a:gd fmla="*/ 32 h 42" name="T77"/>
                <a:gd fmla="*/ 2 w 100" name="T78"/>
                <a:gd fmla="*/ 31 h 42" name="T79"/>
                <a:gd fmla="*/ 0 w 100" name="T80"/>
                <a:gd fmla="*/ 31 h 42" name="T81"/>
                <a:gd fmla="*/ 0 w 100" name="T82"/>
                <a:gd fmla="*/ 28 h 42" name="T83"/>
                <a:gd fmla="*/ 3 w 100" name="T84"/>
                <a:gd fmla="*/ 30 h 42" name="T85"/>
                <a:gd fmla="*/ 6 w 100" name="T86"/>
                <a:gd fmla="*/ 25 h 42" name="T87"/>
                <a:gd fmla="*/ 13 w 100" name="T88"/>
                <a:gd fmla="*/ 21 h 42" name="T89"/>
                <a:gd fmla="*/ 21 w 100" name="T90"/>
                <a:gd fmla="*/ 18 h 42" name="T91"/>
                <a:gd fmla="*/ 27 w 100" name="T92"/>
                <a:gd fmla="*/ 16 h 42" name="T93"/>
                <a:gd fmla="*/ 32 w 100" name="T94"/>
                <a:gd fmla="*/ 14 h 42" name="T95"/>
                <a:gd fmla="*/ 42 w 100" name="T96"/>
                <a:gd fmla="*/ 14 h 42" name="T97"/>
                <a:gd fmla="*/ 47 w 100" name="T98"/>
                <a:gd fmla="*/ 15 h 42" name="T99"/>
                <a:gd fmla="*/ 54 w 100" name="T100"/>
                <a:gd fmla="*/ 15 h 42" name="T101"/>
                <a:gd fmla="*/ 75 w 100" name="T102"/>
                <a:gd fmla="*/ 5 h 42" name="T103"/>
                <a:gd fmla="*/ 80 w 100" name="T104"/>
                <a:gd fmla="*/ 4 h 42" name="T105"/>
                <a:gd fmla="*/ 99 w 100" name="T106"/>
                <a:gd fmla="*/ 9 h 4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2" w="100">
                  <a:moveTo>
                    <a:pt x="99" y="9"/>
                  </a:moveTo>
                  <a:cubicBezTo>
                    <a:pt x="99" y="14"/>
                    <a:pt x="96" y="10"/>
                    <a:pt x="96" y="13"/>
                  </a:cubicBezTo>
                  <a:cubicBezTo>
                    <a:pt x="96" y="13"/>
                    <a:pt x="95" y="10"/>
                    <a:pt x="95" y="11"/>
                  </a:cubicBezTo>
                  <a:cubicBezTo>
                    <a:pt x="95" y="15"/>
                    <a:pt x="92" y="13"/>
                    <a:pt x="90" y="11"/>
                  </a:cubicBezTo>
                  <a:cubicBezTo>
                    <a:pt x="90" y="10"/>
                    <a:pt x="90" y="10"/>
                    <a:pt x="90" y="10"/>
                  </a:cubicBezTo>
                  <a:cubicBezTo>
                    <a:pt x="89" y="10"/>
                    <a:pt x="90" y="12"/>
                    <a:pt x="89" y="12"/>
                  </a:cubicBezTo>
                  <a:cubicBezTo>
                    <a:pt x="89" y="11"/>
                    <a:pt x="89" y="11"/>
                    <a:pt x="89" y="11"/>
                  </a:cubicBezTo>
                  <a:cubicBezTo>
                    <a:pt x="89" y="12"/>
                    <a:pt x="89" y="11"/>
                    <a:pt x="89" y="12"/>
                  </a:cubicBezTo>
                  <a:cubicBezTo>
                    <a:pt x="88" y="12"/>
                    <a:pt x="88" y="11"/>
                    <a:pt x="88" y="10"/>
                  </a:cubicBezTo>
                  <a:cubicBezTo>
                    <a:pt x="88" y="12"/>
                    <a:pt x="88" y="12"/>
                    <a:pt x="88" y="12"/>
                  </a:cubicBezTo>
                  <a:cubicBezTo>
                    <a:pt x="88" y="16"/>
                    <a:pt x="87" y="12"/>
                    <a:pt x="87" y="14"/>
                  </a:cubicBezTo>
                  <a:cubicBezTo>
                    <a:pt x="86" y="13"/>
                    <a:pt x="86" y="13"/>
                    <a:pt x="86" y="13"/>
                  </a:cubicBezTo>
                  <a:cubicBezTo>
                    <a:pt x="86" y="16"/>
                    <a:pt x="84" y="15"/>
                    <a:pt x="83" y="17"/>
                  </a:cubicBezTo>
                  <a:cubicBezTo>
                    <a:pt x="83" y="14"/>
                    <a:pt x="83" y="14"/>
                    <a:pt x="83" y="14"/>
                  </a:cubicBezTo>
                  <a:cubicBezTo>
                    <a:pt x="83" y="16"/>
                    <a:pt x="83" y="17"/>
                    <a:pt x="83" y="17"/>
                  </a:cubicBezTo>
                  <a:cubicBezTo>
                    <a:pt x="82" y="15"/>
                    <a:pt x="82" y="19"/>
                    <a:pt x="82" y="18"/>
                  </a:cubicBezTo>
                  <a:cubicBezTo>
                    <a:pt x="82" y="17"/>
                    <a:pt x="82" y="17"/>
                    <a:pt x="82" y="17"/>
                  </a:cubicBezTo>
                  <a:cubicBezTo>
                    <a:pt x="82" y="19"/>
                    <a:pt x="81" y="16"/>
                    <a:pt x="81" y="19"/>
                  </a:cubicBezTo>
                  <a:cubicBezTo>
                    <a:pt x="81" y="17"/>
                    <a:pt x="81" y="17"/>
                    <a:pt x="81" y="17"/>
                  </a:cubicBezTo>
                  <a:cubicBezTo>
                    <a:pt x="81" y="20"/>
                    <a:pt x="80" y="16"/>
                    <a:pt x="80" y="18"/>
                  </a:cubicBezTo>
                  <a:cubicBezTo>
                    <a:pt x="80" y="18"/>
                    <a:pt x="80" y="18"/>
                    <a:pt x="80" y="18"/>
                  </a:cubicBezTo>
                  <a:cubicBezTo>
                    <a:pt x="80" y="19"/>
                    <a:pt x="80" y="17"/>
                    <a:pt x="80" y="18"/>
                  </a:cubicBezTo>
                  <a:cubicBezTo>
                    <a:pt x="80" y="18"/>
                    <a:pt x="80" y="18"/>
                    <a:pt x="80" y="18"/>
                  </a:cubicBezTo>
                  <a:cubicBezTo>
                    <a:pt x="79" y="18"/>
                    <a:pt x="79" y="17"/>
                    <a:pt x="79" y="19"/>
                  </a:cubicBezTo>
                  <a:cubicBezTo>
                    <a:pt x="79" y="18"/>
                    <a:pt x="80" y="18"/>
                    <a:pt x="79" y="16"/>
                  </a:cubicBezTo>
                  <a:cubicBezTo>
                    <a:pt x="78" y="18"/>
                    <a:pt x="76" y="18"/>
                    <a:pt x="74" y="19"/>
                  </a:cubicBezTo>
                  <a:cubicBezTo>
                    <a:pt x="74" y="17"/>
                    <a:pt x="74" y="17"/>
                    <a:pt x="74" y="17"/>
                  </a:cubicBezTo>
                  <a:cubicBezTo>
                    <a:pt x="74" y="17"/>
                    <a:pt x="73" y="18"/>
                    <a:pt x="73" y="19"/>
                  </a:cubicBezTo>
                  <a:cubicBezTo>
                    <a:pt x="73" y="18"/>
                    <a:pt x="73" y="18"/>
                    <a:pt x="73" y="18"/>
                  </a:cubicBezTo>
                  <a:cubicBezTo>
                    <a:pt x="72" y="17"/>
                    <a:pt x="73" y="20"/>
                    <a:pt x="72" y="19"/>
                  </a:cubicBezTo>
                  <a:cubicBezTo>
                    <a:pt x="72" y="17"/>
                    <a:pt x="72" y="17"/>
                    <a:pt x="72" y="17"/>
                  </a:cubicBezTo>
                  <a:cubicBezTo>
                    <a:pt x="72" y="19"/>
                    <a:pt x="72" y="18"/>
                    <a:pt x="71" y="19"/>
                  </a:cubicBezTo>
                  <a:cubicBezTo>
                    <a:pt x="71" y="19"/>
                    <a:pt x="71" y="18"/>
                    <a:pt x="71" y="18"/>
                  </a:cubicBezTo>
                  <a:cubicBezTo>
                    <a:pt x="71" y="20"/>
                    <a:pt x="71" y="18"/>
                    <a:pt x="71" y="19"/>
                  </a:cubicBezTo>
                  <a:cubicBezTo>
                    <a:pt x="70" y="18"/>
                    <a:pt x="70" y="18"/>
                    <a:pt x="70" y="18"/>
                  </a:cubicBezTo>
                  <a:cubicBezTo>
                    <a:pt x="70" y="16"/>
                    <a:pt x="71" y="20"/>
                    <a:pt x="70" y="19"/>
                  </a:cubicBezTo>
                  <a:cubicBezTo>
                    <a:pt x="70" y="18"/>
                    <a:pt x="70" y="18"/>
                    <a:pt x="70" y="18"/>
                  </a:cubicBezTo>
                  <a:cubicBezTo>
                    <a:pt x="70" y="20"/>
                    <a:pt x="69" y="19"/>
                    <a:pt x="69" y="20"/>
                  </a:cubicBezTo>
                  <a:cubicBezTo>
                    <a:pt x="69" y="20"/>
                    <a:pt x="69" y="20"/>
                    <a:pt x="69" y="20"/>
                  </a:cubicBezTo>
                  <a:cubicBezTo>
                    <a:pt x="68" y="20"/>
                    <a:pt x="68" y="20"/>
                    <a:pt x="68" y="21"/>
                  </a:cubicBezTo>
                  <a:cubicBezTo>
                    <a:pt x="67" y="20"/>
                    <a:pt x="67" y="18"/>
                    <a:pt x="67" y="18"/>
                  </a:cubicBezTo>
                  <a:cubicBezTo>
                    <a:pt x="67" y="21"/>
                    <a:pt x="66" y="19"/>
                    <a:pt x="67" y="22"/>
                  </a:cubicBezTo>
                  <a:cubicBezTo>
                    <a:pt x="66" y="22"/>
                    <a:pt x="66" y="21"/>
                    <a:pt x="66" y="22"/>
                  </a:cubicBezTo>
                  <a:cubicBezTo>
                    <a:pt x="66" y="21"/>
                    <a:pt x="65" y="19"/>
                    <a:pt x="65" y="19"/>
                  </a:cubicBezTo>
                  <a:cubicBezTo>
                    <a:pt x="65" y="17"/>
                    <a:pt x="65" y="17"/>
                    <a:pt x="65" y="17"/>
                  </a:cubicBezTo>
                  <a:cubicBezTo>
                    <a:pt x="64" y="17"/>
                    <a:pt x="65" y="18"/>
                    <a:pt x="65" y="17"/>
                  </a:cubicBezTo>
                  <a:cubicBezTo>
                    <a:pt x="64" y="17"/>
                    <a:pt x="64" y="18"/>
                    <a:pt x="64" y="17"/>
                  </a:cubicBezTo>
                  <a:cubicBezTo>
                    <a:pt x="64" y="19"/>
                    <a:pt x="64" y="21"/>
                    <a:pt x="64" y="22"/>
                  </a:cubicBezTo>
                  <a:cubicBezTo>
                    <a:pt x="64" y="21"/>
                    <a:pt x="63" y="19"/>
                    <a:pt x="63" y="19"/>
                  </a:cubicBezTo>
                  <a:cubicBezTo>
                    <a:pt x="63" y="23"/>
                    <a:pt x="63" y="23"/>
                    <a:pt x="63" y="23"/>
                  </a:cubicBezTo>
                  <a:cubicBezTo>
                    <a:pt x="63" y="23"/>
                    <a:pt x="63" y="22"/>
                    <a:pt x="63" y="22"/>
                  </a:cubicBezTo>
                  <a:cubicBezTo>
                    <a:pt x="63" y="24"/>
                    <a:pt x="63" y="24"/>
                    <a:pt x="63" y="24"/>
                  </a:cubicBezTo>
                  <a:cubicBezTo>
                    <a:pt x="63" y="23"/>
                    <a:pt x="62" y="24"/>
                    <a:pt x="62" y="22"/>
                  </a:cubicBezTo>
                  <a:cubicBezTo>
                    <a:pt x="62" y="21"/>
                    <a:pt x="62" y="22"/>
                    <a:pt x="62" y="21"/>
                  </a:cubicBezTo>
                  <a:cubicBezTo>
                    <a:pt x="61" y="21"/>
                    <a:pt x="61" y="22"/>
                    <a:pt x="61" y="22"/>
                  </a:cubicBezTo>
                  <a:cubicBezTo>
                    <a:pt x="61" y="22"/>
                    <a:pt x="61" y="22"/>
                    <a:pt x="61" y="22"/>
                  </a:cubicBezTo>
                  <a:cubicBezTo>
                    <a:pt x="61" y="21"/>
                    <a:pt x="61" y="23"/>
                    <a:pt x="61" y="24"/>
                  </a:cubicBezTo>
                  <a:cubicBezTo>
                    <a:pt x="61" y="24"/>
                    <a:pt x="61" y="22"/>
                    <a:pt x="61" y="23"/>
                  </a:cubicBezTo>
                  <a:cubicBezTo>
                    <a:pt x="61" y="24"/>
                    <a:pt x="61" y="25"/>
                    <a:pt x="61" y="25"/>
                  </a:cubicBezTo>
                  <a:cubicBezTo>
                    <a:pt x="61" y="23"/>
                    <a:pt x="61" y="23"/>
                    <a:pt x="61" y="23"/>
                  </a:cubicBezTo>
                  <a:cubicBezTo>
                    <a:pt x="60" y="25"/>
                    <a:pt x="60" y="26"/>
                    <a:pt x="60" y="26"/>
                  </a:cubicBezTo>
                  <a:cubicBezTo>
                    <a:pt x="60" y="28"/>
                    <a:pt x="60" y="25"/>
                    <a:pt x="60" y="25"/>
                  </a:cubicBezTo>
                  <a:cubicBezTo>
                    <a:pt x="59" y="24"/>
                    <a:pt x="59" y="27"/>
                    <a:pt x="58" y="25"/>
                  </a:cubicBezTo>
                  <a:cubicBezTo>
                    <a:pt x="58" y="25"/>
                    <a:pt x="58" y="27"/>
                    <a:pt x="58" y="27"/>
                  </a:cubicBezTo>
                  <a:cubicBezTo>
                    <a:pt x="58" y="26"/>
                    <a:pt x="58" y="25"/>
                    <a:pt x="58" y="26"/>
                  </a:cubicBezTo>
                  <a:cubicBezTo>
                    <a:pt x="58" y="25"/>
                    <a:pt x="58" y="26"/>
                    <a:pt x="57" y="26"/>
                  </a:cubicBezTo>
                  <a:cubicBezTo>
                    <a:pt x="57" y="27"/>
                    <a:pt x="57" y="26"/>
                    <a:pt x="57" y="26"/>
                  </a:cubicBezTo>
                  <a:cubicBezTo>
                    <a:pt x="57" y="26"/>
                    <a:pt x="56" y="28"/>
                    <a:pt x="56" y="27"/>
                  </a:cubicBezTo>
                  <a:cubicBezTo>
                    <a:pt x="56" y="27"/>
                    <a:pt x="56" y="29"/>
                    <a:pt x="55" y="29"/>
                  </a:cubicBezTo>
                  <a:cubicBezTo>
                    <a:pt x="55" y="28"/>
                    <a:pt x="55" y="28"/>
                    <a:pt x="55" y="28"/>
                  </a:cubicBezTo>
                  <a:cubicBezTo>
                    <a:pt x="55" y="27"/>
                    <a:pt x="55" y="28"/>
                    <a:pt x="55" y="27"/>
                  </a:cubicBezTo>
                  <a:cubicBezTo>
                    <a:pt x="55" y="28"/>
                    <a:pt x="55" y="25"/>
                    <a:pt x="55" y="26"/>
                  </a:cubicBezTo>
                  <a:cubicBezTo>
                    <a:pt x="55" y="25"/>
                    <a:pt x="55" y="29"/>
                    <a:pt x="55" y="27"/>
                  </a:cubicBezTo>
                  <a:cubicBezTo>
                    <a:pt x="55" y="27"/>
                    <a:pt x="55" y="28"/>
                    <a:pt x="54" y="27"/>
                  </a:cubicBezTo>
                  <a:cubicBezTo>
                    <a:pt x="54" y="27"/>
                    <a:pt x="54" y="25"/>
                    <a:pt x="54" y="25"/>
                  </a:cubicBezTo>
                  <a:cubicBezTo>
                    <a:pt x="53" y="26"/>
                    <a:pt x="54" y="26"/>
                    <a:pt x="54" y="27"/>
                  </a:cubicBezTo>
                  <a:cubicBezTo>
                    <a:pt x="53" y="27"/>
                    <a:pt x="53" y="27"/>
                    <a:pt x="53" y="27"/>
                  </a:cubicBezTo>
                  <a:cubicBezTo>
                    <a:pt x="54" y="29"/>
                    <a:pt x="53" y="27"/>
                    <a:pt x="53" y="29"/>
                  </a:cubicBezTo>
                  <a:cubicBezTo>
                    <a:pt x="53" y="28"/>
                    <a:pt x="53" y="29"/>
                    <a:pt x="53" y="27"/>
                  </a:cubicBezTo>
                  <a:cubicBezTo>
                    <a:pt x="52" y="25"/>
                    <a:pt x="52" y="25"/>
                    <a:pt x="52" y="25"/>
                  </a:cubicBezTo>
                  <a:cubicBezTo>
                    <a:pt x="52" y="26"/>
                    <a:pt x="52" y="27"/>
                    <a:pt x="52" y="28"/>
                  </a:cubicBezTo>
                  <a:cubicBezTo>
                    <a:pt x="52" y="27"/>
                    <a:pt x="52" y="27"/>
                    <a:pt x="52" y="27"/>
                  </a:cubicBezTo>
                  <a:cubicBezTo>
                    <a:pt x="53" y="30"/>
                    <a:pt x="52" y="27"/>
                    <a:pt x="52" y="29"/>
                  </a:cubicBezTo>
                  <a:cubicBezTo>
                    <a:pt x="51" y="28"/>
                    <a:pt x="51" y="29"/>
                    <a:pt x="51" y="28"/>
                  </a:cubicBezTo>
                  <a:cubicBezTo>
                    <a:pt x="50" y="29"/>
                    <a:pt x="50" y="30"/>
                    <a:pt x="50" y="29"/>
                  </a:cubicBezTo>
                  <a:cubicBezTo>
                    <a:pt x="50" y="29"/>
                    <a:pt x="50" y="29"/>
                    <a:pt x="50" y="28"/>
                  </a:cubicBezTo>
                  <a:cubicBezTo>
                    <a:pt x="50" y="27"/>
                    <a:pt x="50" y="28"/>
                    <a:pt x="50" y="29"/>
                  </a:cubicBezTo>
                  <a:cubicBezTo>
                    <a:pt x="50" y="28"/>
                    <a:pt x="49" y="27"/>
                    <a:pt x="48" y="26"/>
                  </a:cubicBezTo>
                  <a:cubicBezTo>
                    <a:pt x="48" y="27"/>
                    <a:pt x="49" y="28"/>
                    <a:pt x="49" y="29"/>
                  </a:cubicBezTo>
                  <a:cubicBezTo>
                    <a:pt x="48" y="27"/>
                    <a:pt x="48" y="31"/>
                    <a:pt x="48" y="29"/>
                  </a:cubicBezTo>
                  <a:cubicBezTo>
                    <a:pt x="48" y="28"/>
                    <a:pt x="48" y="27"/>
                    <a:pt x="47" y="27"/>
                  </a:cubicBezTo>
                  <a:cubicBezTo>
                    <a:pt x="47" y="24"/>
                    <a:pt x="47" y="29"/>
                    <a:pt x="47" y="28"/>
                  </a:cubicBezTo>
                  <a:cubicBezTo>
                    <a:pt x="47" y="30"/>
                    <a:pt x="47" y="30"/>
                    <a:pt x="47" y="30"/>
                  </a:cubicBezTo>
                  <a:cubicBezTo>
                    <a:pt x="47" y="29"/>
                    <a:pt x="47" y="31"/>
                    <a:pt x="46" y="29"/>
                  </a:cubicBezTo>
                  <a:cubicBezTo>
                    <a:pt x="46" y="30"/>
                    <a:pt x="46" y="28"/>
                    <a:pt x="46" y="30"/>
                  </a:cubicBezTo>
                  <a:cubicBezTo>
                    <a:pt x="45" y="29"/>
                    <a:pt x="45" y="32"/>
                    <a:pt x="44" y="28"/>
                  </a:cubicBezTo>
                  <a:cubicBezTo>
                    <a:pt x="44" y="28"/>
                    <a:pt x="43" y="28"/>
                    <a:pt x="44" y="29"/>
                  </a:cubicBezTo>
                  <a:cubicBezTo>
                    <a:pt x="44" y="30"/>
                    <a:pt x="44" y="28"/>
                    <a:pt x="44" y="29"/>
                  </a:cubicBezTo>
                  <a:cubicBezTo>
                    <a:pt x="44" y="29"/>
                    <a:pt x="44" y="30"/>
                    <a:pt x="44" y="30"/>
                  </a:cubicBezTo>
                  <a:cubicBezTo>
                    <a:pt x="44" y="30"/>
                    <a:pt x="43" y="30"/>
                    <a:pt x="43" y="28"/>
                  </a:cubicBezTo>
                  <a:cubicBezTo>
                    <a:pt x="43" y="26"/>
                    <a:pt x="43" y="31"/>
                    <a:pt x="43" y="31"/>
                  </a:cubicBezTo>
                  <a:cubicBezTo>
                    <a:pt x="43" y="30"/>
                    <a:pt x="42" y="29"/>
                    <a:pt x="42" y="30"/>
                  </a:cubicBezTo>
                  <a:cubicBezTo>
                    <a:pt x="42" y="31"/>
                    <a:pt x="42" y="31"/>
                    <a:pt x="42" y="31"/>
                  </a:cubicBezTo>
                  <a:cubicBezTo>
                    <a:pt x="42" y="31"/>
                    <a:pt x="42" y="29"/>
                    <a:pt x="41" y="28"/>
                  </a:cubicBezTo>
                  <a:cubicBezTo>
                    <a:pt x="41" y="28"/>
                    <a:pt x="41" y="28"/>
                    <a:pt x="41" y="29"/>
                  </a:cubicBezTo>
                  <a:cubicBezTo>
                    <a:pt x="41" y="27"/>
                    <a:pt x="41" y="27"/>
                    <a:pt x="41" y="27"/>
                  </a:cubicBezTo>
                  <a:cubicBezTo>
                    <a:pt x="41" y="29"/>
                    <a:pt x="41" y="28"/>
                    <a:pt x="40" y="29"/>
                  </a:cubicBezTo>
                  <a:cubicBezTo>
                    <a:pt x="41" y="28"/>
                    <a:pt x="41" y="28"/>
                    <a:pt x="41" y="28"/>
                  </a:cubicBezTo>
                  <a:cubicBezTo>
                    <a:pt x="40" y="28"/>
                    <a:pt x="40" y="28"/>
                    <a:pt x="40" y="28"/>
                  </a:cubicBezTo>
                  <a:cubicBezTo>
                    <a:pt x="40" y="29"/>
                    <a:pt x="41" y="30"/>
                    <a:pt x="41" y="30"/>
                  </a:cubicBezTo>
                  <a:cubicBezTo>
                    <a:pt x="41" y="30"/>
                    <a:pt x="41" y="30"/>
                    <a:pt x="41" y="31"/>
                  </a:cubicBezTo>
                  <a:cubicBezTo>
                    <a:pt x="40" y="30"/>
                    <a:pt x="40" y="30"/>
                    <a:pt x="40" y="30"/>
                  </a:cubicBezTo>
                  <a:cubicBezTo>
                    <a:pt x="40" y="30"/>
                    <a:pt x="40" y="31"/>
                    <a:pt x="40" y="31"/>
                  </a:cubicBezTo>
                  <a:cubicBezTo>
                    <a:pt x="40" y="31"/>
                    <a:pt x="40" y="31"/>
                    <a:pt x="39" y="30"/>
                  </a:cubicBezTo>
                  <a:cubicBezTo>
                    <a:pt x="40" y="30"/>
                    <a:pt x="40" y="31"/>
                    <a:pt x="40" y="30"/>
                  </a:cubicBezTo>
                  <a:cubicBezTo>
                    <a:pt x="40" y="30"/>
                    <a:pt x="39" y="28"/>
                    <a:pt x="39" y="29"/>
                  </a:cubicBezTo>
                  <a:cubicBezTo>
                    <a:pt x="39" y="30"/>
                    <a:pt x="40" y="32"/>
                    <a:pt x="39" y="31"/>
                  </a:cubicBezTo>
                  <a:cubicBezTo>
                    <a:pt x="39" y="30"/>
                    <a:pt x="39" y="30"/>
                    <a:pt x="39" y="30"/>
                  </a:cubicBezTo>
                  <a:cubicBezTo>
                    <a:pt x="39" y="29"/>
                    <a:pt x="39" y="29"/>
                    <a:pt x="39" y="29"/>
                  </a:cubicBezTo>
                  <a:cubicBezTo>
                    <a:pt x="39" y="30"/>
                    <a:pt x="39" y="30"/>
                    <a:pt x="39" y="30"/>
                  </a:cubicBezTo>
                  <a:cubicBezTo>
                    <a:pt x="39" y="30"/>
                    <a:pt x="39" y="30"/>
                    <a:pt x="39" y="30"/>
                  </a:cubicBezTo>
                  <a:cubicBezTo>
                    <a:pt x="39" y="31"/>
                    <a:pt x="38" y="30"/>
                    <a:pt x="39" y="32"/>
                  </a:cubicBezTo>
                  <a:cubicBezTo>
                    <a:pt x="38" y="32"/>
                    <a:pt x="38" y="31"/>
                    <a:pt x="38" y="31"/>
                  </a:cubicBezTo>
                  <a:cubicBezTo>
                    <a:pt x="38" y="31"/>
                    <a:pt x="38" y="31"/>
                    <a:pt x="38" y="31"/>
                  </a:cubicBezTo>
                  <a:cubicBezTo>
                    <a:pt x="37" y="30"/>
                    <a:pt x="37" y="31"/>
                    <a:pt x="37" y="32"/>
                  </a:cubicBezTo>
                  <a:cubicBezTo>
                    <a:pt x="37" y="31"/>
                    <a:pt x="37" y="31"/>
                    <a:pt x="37" y="31"/>
                  </a:cubicBezTo>
                  <a:cubicBezTo>
                    <a:pt x="37" y="31"/>
                    <a:pt x="37" y="31"/>
                    <a:pt x="37" y="32"/>
                  </a:cubicBezTo>
                  <a:cubicBezTo>
                    <a:pt x="36" y="31"/>
                    <a:pt x="36" y="27"/>
                    <a:pt x="36" y="29"/>
                  </a:cubicBezTo>
                  <a:cubicBezTo>
                    <a:pt x="36" y="29"/>
                    <a:pt x="36" y="31"/>
                    <a:pt x="36" y="32"/>
                  </a:cubicBezTo>
                  <a:cubicBezTo>
                    <a:pt x="35" y="32"/>
                    <a:pt x="35" y="34"/>
                    <a:pt x="34" y="32"/>
                  </a:cubicBezTo>
                  <a:cubicBezTo>
                    <a:pt x="34" y="33"/>
                    <a:pt x="34" y="33"/>
                    <a:pt x="34" y="33"/>
                  </a:cubicBezTo>
                  <a:cubicBezTo>
                    <a:pt x="34" y="33"/>
                    <a:pt x="33" y="35"/>
                    <a:pt x="32" y="32"/>
                  </a:cubicBezTo>
                  <a:cubicBezTo>
                    <a:pt x="32" y="32"/>
                    <a:pt x="32" y="31"/>
                    <a:pt x="32" y="30"/>
                  </a:cubicBezTo>
                  <a:cubicBezTo>
                    <a:pt x="32" y="31"/>
                    <a:pt x="31" y="29"/>
                    <a:pt x="32" y="31"/>
                  </a:cubicBezTo>
                  <a:cubicBezTo>
                    <a:pt x="32" y="32"/>
                    <a:pt x="32" y="33"/>
                    <a:pt x="32" y="33"/>
                  </a:cubicBezTo>
                  <a:cubicBezTo>
                    <a:pt x="32" y="34"/>
                    <a:pt x="31" y="34"/>
                    <a:pt x="31" y="33"/>
                  </a:cubicBezTo>
                  <a:cubicBezTo>
                    <a:pt x="31" y="34"/>
                    <a:pt x="31" y="34"/>
                    <a:pt x="31" y="34"/>
                  </a:cubicBezTo>
                  <a:cubicBezTo>
                    <a:pt x="31" y="32"/>
                    <a:pt x="30" y="32"/>
                    <a:pt x="30" y="33"/>
                  </a:cubicBezTo>
                  <a:cubicBezTo>
                    <a:pt x="30" y="34"/>
                    <a:pt x="30" y="34"/>
                    <a:pt x="30" y="34"/>
                  </a:cubicBezTo>
                  <a:cubicBezTo>
                    <a:pt x="30" y="33"/>
                    <a:pt x="30" y="33"/>
                    <a:pt x="30" y="33"/>
                  </a:cubicBezTo>
                  <a:cubicBezTo>
                    <a:pt x="30" y="33"/>
                    <a:pt x="30" y="35"/>
                    <a:pt x="30" y="34"/>
                  </a:cubicBezTo>
                  <a:cubicBezTo>
                    <a:pt x="30" y="33"/>
                    <a:pt x="30" y="33"/>
                    <a:pt x="30" y="33"/>
                  </a:cubicBezTo>
                  <a:cubicBezTo>
                    <a:pt x="29" y="34"/>
                    <a:pt x="29" y="36"/>
                    <a:pt x="29" y="35"/>
                  </a:cubicBezTo>
                  <a:cubicBezTo>
                    <a:pt x="28" y="33"/>
                    <a:pt x="28" y="33"/>
                    <a:pt x="28" y="33"/>
                  </a:cubicBezTo>
                  <a:cubicBezTo>
                    <a:pt x="28" y="33"/>
                    <a:pt x="28" y="34"/>
                    <a:pt x="29" y="35"/>
                  </a:cubicBezTo>
                  <a:cubicBezTo>
                    <a:pt x="28" y="34"/>
                    <a:pt x="28" y="34"/>
                    <a:pt x="27" y="32"/>
                  </a:cubicBezTo>
                  <a:cubicBezTo>
                    <a:pt x="27" y="36"/>
                    <a:pt x="26" y="37"/>
                    <a:pt x="25" y="36"/>
                  </a:cubicBezTo>
                  <a:cubicBezTo>
                    <a:pt x="25" y="36"/>
                    <a:pt x="25" y="36"/>
                    <a:pt x="25" y="36"/>
                  </a:cubicBezTo>
                  <a:cubicBezTo>
                    <a:pt x="24" y="35"/>
                    <a:pt x="25" y="37"/>
                    <a:pt x="25" y="37"/>
                  </a:cubicBezTo>
                  <a:cubicBezTo>
                    <a:pt x="24" y="34"/>
                    <a:pt x="24" y="34"/>
                    <a:pt x="24" y="34"/>
                  </a:cubicBezTo>
                  <a:cubicBezTo>
                    <a:pt x="24" y="33"/>
                    <a:pt x="24" y="35"/>
                    <a:pt x="24" y="36"/>
                  </a:cubicBezTo>
                  <a:cubicBezTo>
                    <a:pt x="24" y="37"/>
                    <a:pt x="24" y="35"/>
                    <a:pt x="24" y="36"/>
                  </a:cubicBezTo>
                  <a:cubicBezTo>
                    <a:pt x="24" y="37"/>
                    <a:pt x="23" y="36"/>
                    <a:pt x="24" y="37"/>
                  </a:cubicBezTo>
                  <a:cubicBezTo>
                    <a:pt x="23" y="37"/>
                    <a:pt x="23" y="35"/>
                    <a:pt x="23" y="35"/>
                  </a:cubicBezTo>
                  <a:cubicBezTo>
                    <a:pt x="23" y="36"/>
                    <a:pt x="23" y="36"/>
                    <a:pt x="23" y="36"/>
                  </a:cubicBezTo>
                  <a:cubicBezTo>
                    <a:pt x="22" y="34"/>
                    <a:pt x="23" y="32"/>
                    <a:pt x="22" y="29"/>
                  </a:cubicBezTo>
                  <a:cubicBezTo>
                    <a:pt x="22" y="30"/>
                    <a:pt x="22" y="30"/>
                    <a:pt x="22" y="30"/>
                  </a:cubicBezTo>
                  <a:cubicBezTo>
                    <a:pt x="22" y="28"/>
                    <a:pt x="22" y="28"/>
                    <a:pt x="22" y="27"/>
                  </a:cubicBezTo>
                  <a:cubicBezTo>
                    <a:pt x="22" y="28"/>
                    <a:pt x="22" y="30"/>
                    <a:pt x="22" y="31"/>
                  </a:cubicBezTo>
                  <a:cubicBezTo>
                    <a:pt x="22" y="32"/>
                    <a:pt x="23" y="35"/>
                    <a:pt x="22" y="35"/>
                  </a:cubicBezTo>
                  <a:cubicBezTo>
                    <a:pt x="22" y="34"/>
                    <a:pt x="23" y="35"/>
                    <a:pt x="22" y="34"/>
                  </a:cubicBezTo>
                  <a:cubicBezTo>
                    <a:pt x="22" y="32"/>
                    <a:pt x="22" y="34"/>
                    <a:pt x="22" y="34"/>
                  </a:cubicBezTo>
                  <a:cubicBezTo>
                    <a:pt x="22" y="35"/>
                    <a:pt x="22" y="36"/>
                    <a:pt x="22" y="37"/>
                  </a:cubicBezTo>
                  <a:cubicBezTo>
                    <a:pt x="22" y="36"/>
                    <a:pt x="22" y="35"/>
                    <a:pt x="21" y="35"/>
                  </a:cubicBezTo>
                  <a:cubicBezTo>
                    <a:pt x="22" y="36"/>
                    <a:pt x="21" y="37"/>
                    <a:pt x="22" y="37"/>
                  </a:cubicBezTo>
                  <a:cubicBezTo>
                    <a:pt x="22" y="40"/>
                    <a:pt x="21" y="37"/>
                    <a:pt x="21" y="39"/>
                  </a:cubicBezTo>
                  <a:cubicBezTo>
                    <a:pt x="21" y="37"/>
                    <a:pt x="21" y="35"/>
                    <a:pt x="21" y="34"/>
                  </a:cubicBezTo>
                  <a:cubicBezTo>
                    <a:pt x="21" y="36"/>
                    <a:pt x="20" y="36"/>
                    <a:pt x="21" y="39"/>
                  </a:cubicBezTo>
                  <a:cubicBezTo>
                    <a:pt x="21" y="38"/>
                    <a:pt x="21" y="37"/>
                    <a:pt x="21" y="36"/>
                  </a:cubicBezTo>
                  <a:cubicBezTo>
                    <a:pt x="20" y="35"/>
                    <a:pt x="21" y="39"/>
                    <a:pt x="20" y="36"/>
                  </a:cubicBezTo>
                  <a:cubicBezTo>
                    <a:pt x="20" y="37"/>
                    <a:pt x="20" y="37"/>
                    <a:pt x="20" y="37"/>
                  </a:cubicBezTo>
                  <a:cubicBezTo>
                    <a:pt x="20" y="37"/>
                    <a:pt x="20" y="37"/>
                    <a:pt x="20" y="36"/>
                  </a:cubicBezTo>
                  <a:cubicBezTo>
                    <a:pt x="19" y="36"/>
                    <a:pt x="19" y="38"/>
                    <a:pt x="19" y="36"/>
                  </a:cubicBezTo>
                  <a:cubicBezTo>
                    <a:pt x="19" y="36"/>
                    <a:pt x="18" y="36"/>
                    <a:pt x="19" y="37"/>
                  </a:cubicBezTo>
                  <a:cubicBezTo>
                    <a:pt x="19" y="38"/>
                    <a:pt x="19" y="36"/>
                    <a:pt x="19" y="38"/>
                  </a:cubicBezTo>
                  <a:cubicBezTo>
                    <a:pt x="19" y="37"/>
                    <a:pt x="19" y="39"/>
                    <a:pt x="19" y="39"/>
                  </a:cubicBezTo>
                  <a:cubicBezTo>
                    <a:pt x="19" y="38"/>
                    <a:pt x="19" y="38"/>
                    <a:pt x="19" y="38"/>
                  </a:cubicBezTo>
                  <a:cubicBezTo>
                    <a:pt x="19" y="39"/>
                    <a:pt x="19" y="39"/>
                    <a:pt x="19" y="40"/>
                  </a:cubicBezTo>
                  <a:cubicBezTo>
                    <a:pt x="19" y="39"/>
                    <a:pt x="19" y="38"/>
                    <a:pt x="18" y="38"/>
                  </a:cubicBezTo>
                  <a:cubicBezTo>
                    <a:pt x="19" y="40"/>
                    <a:pt x="19" y="40"/>
                    <a:pt x="19" y="40"/>
                  </a:cubicBezTo>
                  <a:cubicBezTo>
                    <a:pt x="18" y="40"/>
                    <a:pt x="18" y="37"/>
                    <a:pt x="18" y="38"/>
                  </a:cubicBezTo>
                  <a:cubicBezTo>
                    <a:pt x="18" y="37"/>
                    <a:pt x="18" y="37"/>
                    <a:pt x="18" y="37"/>
                  </a:cubicBezTo>
                  <a:cubicBezTo>
                    <a:pt x="18" y="37"/>
                    <a:pt x="18" y="35"/>
                    <a:pt x="17" y="36"/>
                  </a:cubicBezTo>
                  <a:cubicBezTo>
                    <a:pt x="18" y="37"/>
                    <a:pt x="18" y="39"/>
                    <a:pt x="18" y="40"/>
                  </a:cubicBezTo>
                  <a:cubicBezTo>
                    <a:pt x="18" y="40"/>
                    <a:pt x="17" y="38"/>
                    <a:pt x="17" y="40"/>
                  </a:cubicBezTo>
                  <a:cubicBezTo>
                    <a:pt x="17" y="38"/>
                    <a:pt x="17" y="38"/>
                    <a:pt x="17" y="38"/>
                  </a:cubicBezTo>
                  <a:cubicBezTo>
                    <a:pt x="17" y="38"/>
                    <a:pt x="17" y="36"/>
                    <a:pt x="17" y="36"/>
                  </a:cubicBezTo>
                  <a:cubicBezTo>
                    <a:pt x="17" y="37"/>
                    <a:pt x="17" y="39"/>
                    <a:pt x="17" y="39"/>
                  </a:cubicBezTo>
                  <a:cubicBezTo>
                    <a:pt x="17" y="39"/>
                    <a:pt x="17" y="38"/>
                    <a:pt x="16" y="38"/>
                  </a:cubicBezTo>
                  <a:cubicBezTo>
                    <a:pt x="16" y="38"/>
                    <a:pt x="17" y="39"/>
                    <a:pt x="17" y="40"/>
                  </a:cubicBezTo>
                  <a:cubicBezTo>
                    <a:pt x="16" y="39"/>
                    <a:pt x="16" y="38"/>
                    <a:pt x="15" y="37"/>
                  </a:cubicBezTo>
                  <a:cubicBezTo>
                    <a:pt x="15" y="34"/>
                    <a:pt x="15" y="34"/>
                    <a:pt x="15" y="34"/>
                  </a:cubicBezTo>
                  <a:cubicBezTo>
                    <a:pt x="15" y="34"/>
                    <a:pt x="15" y="34"/>
                    <a:pt x="15" y="34"/>
                  </a:cubicBezTo>
                  <a:cubicBezTo>
                    <a:pt x="15" y="33"/>
                    <a:pt x="15" y="33"/>
                    <a:pt x="15" y="31"/>
                  </a:cubicBezTo>
                  <a:cubicBezTo>
                    <a:pt x="14" y="31"/>
                    <a:pt x="14" y="32"/>
                    <a:pt x="14" y="32"/>
                  </a:cubicBezTo>
                  <a:cubicBezTo>
                    <a:pt x="15" y="35"/>
                    <a:pt x="15" y="36"/>
                    <a:pt x="15" y="39"/>
                  </a:cubicBezTo>
                  <a:cubicBezTo>
                    <a:pt x="15" y="40"/>
                    <a:pt x="14" y="32"/>
                    <a:pt x="14" y="37"/>
                  </a:cubicBezTo>
                  <a:cubicBezTo>
                    <a:pt x="14" y="37"/>
                    <a:pt x="14" y="39"/>
                    <a:pt x="14" y="39"/>
                  </a:cubicBezTo>
                  <a:cubicBezTo>
                    <a:pt x="14" y="38"/>
                    <a:pt x="15" y="41"/>
                    <a:pt x="14" y="40"/>
                  </a:cubicBezTo>
                  <a:cubicBezTo>
                    <a:pt x="14" y="39"/>
                    <a:pt x="13" y="38"/>
                    <a:pt x="13" y="36"/>
                  </a:cubicBezTo>
                  <a:cubicBezTo>
                    <a:pt x="13" y="37"/>
                    <a:pt x="14" y="37"/>
                    <a:pt x="14" y="36"/>
                  </a:cubicBezTo>
                  <a:cubicBezTo>
                    <a:pt x="13" y="35"/>
                    <a:pt x="13" y="34"/>
                    <a:pt x="13" y="34"/>
                  </a:cubicBezTo>
                  <a:cubicBezTo>
                    <a:pt x="13" y="34"/>
                    <a:pt x="13" y="34"/>
                    <a:pt x="13" y="35"/>
                  </a:cubicBezTo>
                  <a:cubicBezTo>
                    <a:pt x="13" y="37"/>
                    <a:pt x="13" y="35"/>
                    <a:pt x="13" y="37"/>
                  </a:cubicBezTo>
                  <a:cubicBezTo>
                    <a:pt x="13" y="37"/>
                    <a:pt x="12" y="35"/>
                    <a:pt x="13" y="38"/>
                  </a:cubicBezTo>
                  <a:cubicBezTo>
                    <a:pt x="13" y="38"/>
                    <a:pt x="13" y="39"/>
                    <a:pt x="13" y="40"/>
                  </a:cubicBezTo>
                  <a:cubicBezTo>
                    <a:pt x="13" y="41"/>
                    <a:pt x="13" y="41"/>
                    <a:pt x="13" y="41"/>
                  </a:cubicBezTo>
                  <a:cubicBezTo>
                    <a:pt x="13" y="40"/>
                    <a:pt x="13" y="40"/>
                    <a:pt x="13" y="40"/>
                  </a:cubicBezTo>
                  <a:cubicBezTo>
                    <a:pt x="13" y="39"/>
                    <a:pt x="13" y="42"/>
                    <a:pt x="13" y="41"/>
                  </a:cubicBezTo>
                  <a:cubicBezTo>
                    <a:pt x="12" y="39"/>
                    <a:pt x="12" y="39"/>
                    <a:pt x="12" y="39"/>
                  </a:cubicBezTo>
                  <a:cubicBezTo>
                    <a:pt x="12" y="38"/>
                    <a:pt x="13" y="40"/>
                    <a:pt x="12" y="37"/>
                  </a:cubicBezTo>
                  <a:cubicBezTo>
                    <a:pt x="12" y="37"/>
                    <a:pt x="12" y="39"/>
                    <a:pt x="12" y="38"/>
                  </a:cubicBezTo>
                  <a:cubicBezTo>
                    <a:pt x="12" y="37"/>
                    <a:pt x="12" y="37"/>
                    <a:pt x="12" y="37"/>
                  </a:cubicBezTo>
                  <a:cubicBezTo>
                    <a:pt x="12" y="37"/>
                    <a:pt x="11" y="34"/>
                    <a:pt x="11" y="36"/>
                  </a:cubicBezTo>
                  <a:cubicBezTo>
                    <a:pt x="11" y="37"/>
                    <a:pt x="11" y="37"/>
                    <a:pt x="11" y="38"/>
                  </a:cubicBezTo>
                  <a:cubicBezTo>
                    <a:pt x="11" y="38"/>
                    <a:pt x="11" y="39"/>
                    <a:pt x="11" y="40"/>
                  </a:cubicBezTo>
                  <a:cubicBezTo>
                    <a:pt x="10" y="38"/>
                    <a:pt x="10" y="40"/>
                    <a:pt x="10" y="37"/>
                  </a:cubicBezTo>
                  <a:cubicBezTo>
                    <a:pt x="10" y="39"/>
                    <a:pt x="11" y="38"/>
                    <a:pt x="11" y="36"/>
                  </a:cubicBezTo>
                  <a:cubicBezTo>
                    <a:pt x="10" y="34"/>
                    <a:pt x="11" y="37"/>
                    <a:pt x="11" y="34"/>
                  </a:cubicBezTo>
                  <a:cubicBezTo>
                    <a:pt x="11" y="34"/>
                    <a:pt x="10" y="32"/>
                    <a:pt x="10" y="30"/>
                  </a:cubicBezTo>
                  <a:cubicBezTo>
                    <a:pt x="10" y="30"/>
                    <a:pt x="10" y="31"/>
                    <a:pt x="10" y="31"/>
                  </a:cubicBezTo>
                  <a:cubicBezTo>
                    <a:pt x="10" y="33"/>
                    <a:pt x="10" y="33"/>
                    <a:pt x="10" y="34"/>
                  </a:cubicBezTo>
                  <a:cubicBezTo>
                    <a:pt x="10" y="34"/>
                    <a:pt x="10" y="35"/>
                    <a:pt x="10" y="36"/>
                  </a:cubicBezTo>
                  <a:cubicBezTo>
                    <a:pt x="9" y="35"/>
                    <a:pt x="9" y="34"/>
                    <a:pt x="9" y="34"/>
                  </a:cubicBezTo>
                  <a:cubicBezTo>
                    <a:pt x="9" y="34"/>
                    <a:pt x="8" y="34"/>
                    <a:pt x="8" y="34"/>
                  </a:cubicBezTo>
                  <a:cubicBezTo>
                    <a:pt x="8" y="36"/>
                    <a:pt x="7" y="34"/>
                    <a:pt x="8" y="36"/>
                  </a:cubicBezTo>
                  <a:cubicBezTo>
                    <a:pt x="8" y="37"/>
                    <a:pt x="9" y="39"/>
                    <a:pt x="9" y="40"/>
                  </a:cubicBezTo>
                  <a:cubicBezTo>
                    <a:pt x="9" y="40"/>
                    <a:pt x="9" y="39"/>
                    <a:pt x="8" y="38"/>
                  </a:cubicBezTo>
                  <a:cubicBezTo>
                    <a:pt x="8" y="39"/>
                    <a:pt x="8" y="36"/>
                    <a:pt x="8" y="38"/>
                  </a:cubicBezTo>
                  <a:cubicBezTo>
                    <a:pt x="8" y="37"/>
                    <a:pt x="8" y="35"/>
                    <a:pt x="7" y="33"/>
                  </a:cubicBezTo>
                  <a:cubicBezTo>
                    <a:pt x="7" y="34"/>
                    <a:pt x="7" y="32"/>
                    <a:pt x="7" y="32"/>
                  </a:cubicBezTo>
                  <a:cubicBezTo>
                    <a:pt x="7" y="33"/>
                    <a:pt x="6" y="34"/>
                    <a:pt x="6" y="35"/>
                  </a:cubicBezTo>
                  <a:cubicBezTo>
                    <a:pt x="5" y="33"/>
                    <a:pt x="5" y="35"/>
                    <a:pt x="4" y="35"/>
                  </a:cubicBezTo>
                  <a:cubicBezTo>
                    <a:pt x="4" y="34"/>
                    <a:pt x="4" y="32"/>
                    <a:pt x="3" y="32"/>
                  </a:cubicBezTo>
                  <a:cubicBezTo>
                    <a:pt x="3" y="32"/>
                    <a:pt x="4" y="34"/>
                    <a:pt x="3" y="33"/>
                  </a:cubicBezTo>
                  <a:cubicBezTo>
                    <a:pt x="3" y="32"/>
                    <a:pt x="3" y="32"/>
                    <a:pt x="3" y="32"/>
                  </a:cubicBezTo>
                  <a:cubicBezTo>
                    <a:pt x="3" y="33"/>
                    <a:pt x="2" y="31"/>
                    <a:pt x="3" y="34"/>
                  </a:cubicBezTo>
                  <a:cubicBezTo>
                    <a:pt x="3" y="32"/>
                    <a:pt x="3" y="32"/>
                    <a:pt x="3" y="32"/>
                  </a:cubicBezTo>
                  <a:cubicBezTo>
                    <a:pt x="2" y="32"/>
                    <a:pt x="2" y="32"/>
                    <a:pt x="2" y="32"/>
                  </a:cubicBezTo>
                  <a:cubicBezTo>
                    <a:pt x="2" y="31"/>
                    <a:pt x="2" y="31"/>
                    <a:pt x="2" y="31"/>
                  </a:cubicBezTo>
                  <a:cubicBezTo>
                    <a:pt x="2" y="29"/>
                    <a:pt x="2" y="31"/>
                    <a:pt x="1" y="31"/>
                  </a:cubicBezTo>
                  <a:cubicBezTo>
                    <a:pt x="2" y="32"/>
                    <a:pt x="2" y="32"/>
                    <a:pt x="2" y="32"/>
                  </a:cubicBezTo>
                  <a:cubicBezTo>
                    <a:pt x="1" y="33"/>
                    <a:pt x="1" y="32"/>
                    <a:pt x="1" y="33"/>
                  </a:cubicBezTo>
                  <a:cubicBezTo>
                    <a:pt x="0" y="31"/>
                    <a:pt x="0" y="31"/>
                    <a:pt x="0" y="31"/>
                  </a:cubicBezTo>
                  <a:cubicBezTo>
                    <a:pt x="0" y="32"/>
                    <a:pt x="0" y="32"/>
                    <a:pt x="0" y="32"/>
                  </a:cubicBezTo>
                  <a:cubicBezTo>
                    <a:pt x="0" y="31"/>
                    <a:pt x="0" y="30"/>
                    <a:pt x="0" y="31"/>
                  </a:cubicBezTo>
                  <a:cubicBezTo>
                    <a:pt x="0" y="28"/>
                    <a:pt x="0" y="28"/>
                    <a:pt x="0" y="28"/>
                  </a:cubicBezTo>
                  <a:cubicBezTo>
                    <a:pt x="0" y="29"/>
                    <a:pt x="0" y="30"/>
                    <a:pt x="0" y="31"/>
                  </a:cubicBezTo>
                  <a:cubicBezTo>
                    <a:pt x="1" y="32"/>
                    <a:pt x="1" y="31"/>
                    <a:pt x="1" y="30"/>
                  </a:cubicBezTo>
                  <a:cubicBezTo>
                    <a:pt x="1" y="30"/>
                    <a:pt x="1" y="30"/>
                    <a:pt x="1" y="31"/>
                  </a:cubicBezTo>
                  <a:cubicBezTo>
                    <a:pt x="0" y="29"/>
                    <a:pt x="0" y="29"/>
                    <a:pt x="0" y="28"/>
                  </a:cubicBezTo>
                  <a:cubicBezTo>
                    <a:pt x="0" y="28"/>
                    <a:pt x="0" y="27"/>
                    <a:pt x="0" y="28"/>
                  </a:cubicBezTo>
                  <a:cubicBezTo>
                    <a:pt x="0" y="27"/>
                    <a:pt x="0" y="27"/>
                    <a:pt x="1" y="27"/>
                  </a:cubicBezTo>
                  <a:cubicBezTo>
                    <a:pt x="1" y="28"/>
                    <a:pt x="1" y="28"/>
                    <a:pt x="1" y="28"/>
                  </a:cubicBezTo>
                  <a:cubicBezTo>
                    <a:pt x="1" y="27"/>
                    <a:pt x="1" y="26"/>
                    <a:pt x="1" y="27"/>
                  </a:cubicBezTo>
                  <a:cubicBezTo>
                    <a:pt x="2" y="28"/>
                    <a:pt x="2" y="25"/>
                    <a:pt x="2" y="26"/>
                  </a:cubicBezTo>
                  <a:cubicBezTo>
                    <a:pt x="2" y="27"/>
                    <a:pt x="2" y="29"/>
                    <a:pt x="2" y="30"/>
                  </a:cubicBezTo>
                  <a:cubicBezTo>
                    <a:pt x="3" y="30"/>
                    <a:pt x="3" y="29"/>
                    <a:pt x="3" y="30"/>
                  </a:cubicBezTo>
                  <a:cubicBezTo>
                    <a:pt x="3" y="29"/>
                    <a:pt x="3" y="27"/>
                    <a:pt x="3" y="26"/>
                  </a:cubicBezTo>
                  <a:cubicBezTo>
                    <a:pt x="3" y="27"/>
                    <a:pt x="3" y="27"/>
                    <a:pt x="3" y="27"/>
                  </a:cubicBezTo>
                  <a:cubicBezTo>
                    <a:pt x="3" y="27"/>
                    <a:pt x="3" y="25"/>
                    <a:pt x="3" y="25"/>
                  </a:cubicBezTo>
                  <a:cubicBezTo>
                    <a:pt x="4" y="26"/>
                    <a:pt x="5" y="26"/>
                    <a:pt x="5" y="26"/>
                  </a:cubicBezTo>
                  <a:cubicBezTo>
                    <a:pt x="6" y="27"/>
                    <a:pt x="6" y="27"/>
                    <a:pt x="6" y="27"/>
                  </a:cubicBezTo>
                  <a:cubicBezTo>
                    <a:pt x="5" y="24"/>
                    <a:pt x="6" y="26"/>
                    <a:pt x="6" y="25"/>
                  </a:cubicBezTo>
                  <a:cubicBezTo>
                    <a:pt x="7" y="26"/>
                    <a:pt x="8" y="23"/>
                    <a:pt x="8" y="25"/>
                  </a:cubicBezTo>
                  <a:cubicBezTo>
                    <a:pt x="9" y="24"/>
                    <a:pt x="10" y="23"/>
                    <a:pt x="11" y="23"/>
                  </a:cubicBezTo>
                  <a:cubicBezTo>
                    <a:pt x="11" y="25"/>
                    <a:pt x="11" y="25"/>
                    <a:pt x="11" y="25"/>
                  </a:cubicBezTo>
                  <a:cubicBezTo>
                    <a:pt x="11" y="24"/>
                    <a:pt x="12" y="26"/>
                    <a:pt x="12" y="26"/>
                  </a:cubicBezTo>
                  <a:cubicBezTo>
                    <a:pt x="11" y="24"/>
                    <a:pt x="12" y="24"/>
                    <a:pt x="12" y="23"/>
                  </a:cubicBezTo>
                  <a:cubicBezTo>
                    <a:pt x="13" y="24"/>
                    <a:pt x="13" y="23"/>
                    <a:pt x="13" y="21"/>
                  </a:cubicBezTo>
                  <a:cubicBezTo>
                    <a:pt x="14" y="22"/>
                    <a:pt x="14" y="22"/>
                    <a:pt x="14" y="22"/>
                  </a:cubicBezTo>
                  <a:cubicBezTo>
                    <a:pt x="14" y="20"/>
                    <a:pt x="14" y="22"/>
                    <a:pt x="15" y="22"/>
                  </a:cubicBezTo>
                  <a:cubicBezTo>
                    <a:pt x="15" y="23"/>
                    <a:pt x="16" y="24"/>
                    <a:pt x="16" y="24"/>
                  </a:cubicBezTo>
                  <a:cubicBezTo>
                    <a:pt x="16" y="22"/>
                    <a:pt x="16" y="22"/>
                    <a:pt x="16" y="20"/>
                  </a:cubicBezTo>
                  <a:cubicBezTo>
                    <a:pt x="16" y="20"/>
                    <a:pt x="17" y="21"/>
                    <a:pt x="18" y="22"/>
                  </a:cubicBezTo>
                  <a:cubicBezTo>
                    <a:pt x="18" y="19"/>
                    <a:pt x="20" y="20"/>
                    <a:pt x="21" y="18"/>
                  </a:cubicBezTo>
                  <a:cubicBezTo>
                    <a:pt x="21" y="20"/>
                    <a:pt x="21" y="20"/>
                    <a:pt x="21" y="20"/>
                  </a:cubicBezTo>
                  <a:cubicBezTo>
                    <a:pt x="22" y="16"/>
                    <a:pt x="24" y="19"/>
                    <a:pt x="25" y="17"/>
                  </a:cubicBezTo>
                  <a:cubicBezTo>
                    <a:pt x="25" y="20"/>
                    <a:pt x="25" y="20"/>
                    <a:pt x="25" y="20"/>
                  </a:cubicBezTo>
                  <a:cubicBezTo>
                    <a:pt x="26" y="20"/>
                    <a:pt x="26" y="19"/>
                    <a:pt x="26" y="17"/>
                  </a:cubicBezTo>
                  <a:cubicBezTo>
                    <a:pt x="26" y="18"/>
                    <a:pt x="26" y="16"/>
                    <a:pt x="27" y="18"/>
                  </a:cubicBezTo>
                  <a:cubicBezTo>
                    <a:pt x="27" y="18"/>
                    <a:pt x="27" y="17"/>
                    <a:pt x="27" y="16"/>
                  </a:cubicBezTo>
                  <a:cubicBezTo>
                    <a:pt x="28" y="17"/>
                    <a:pt x="28" y="17"/>
                    <a:pt x="29" y="16"/>
                  </a:cubicBezTo>
                  <a:cubicBezTo>
                    <a:pt x="29" y="16"/>
                    <a:pt x="29" y="16"/>
                    <a:pt x="29" y="16"/>
                  </a:cubicBezTo>
                  <a:cubicBezTo>
                    <a:pt x="29" y="17"/>
                    <a:pt x="29" y="18"/>
                    <a:pt x="29" y="18"/>
                  </a:cubicBezTo>
                  <a:cubicBezTo>
                    <a:pt x="29" y="17"/>
                    <a:pt x="30" y="18"/>
                    <a:pt x="29" y="15"/>
                  </a:cubicBezTo>
                  <a:cubicBezTo>
                    <a:pt x="30" y="17"/>
                    <a:pt x="31" y="14"/>
                    <a:pt x="32" y="16"/>
                  </a:cubicBezTo>
                  <a:cubicBezTo>
                    <a:pt x="32" y="15"/>
                    <a:pt x="32" y="15"/>
                    <a:pt x="32" y="14"/>
                  </a:cubicBezTo>
                  <a:cubicBezTo>
                    <a:pt x="32" y="14"/>
                    <a:pt x="33" y="16"/>
                    <a:pt x="34" y="14"/>
                  </a:cubicBezTo>
                  <a:cubicBezTo>
                    <a:pt x="34" y="15"/>
                    <a:pt x="34" y="16"/>
                    <a:pt x="34" y="16"/>
                  </a:cubicBezTo>
                  <a:cubicBezTo>
                    <a:pt x="34" y="14"/>
                    <a:pt x="34" y="14"/>
                    <a:pt x="34" y="14"/>
                  </a:cubicBezTo>
                  <a:cubicBezTo>
                    <a:pt x="35" y="13"/>
                    <a:pt x="36" y="15"/>
                    <a:pt x="37" y="15"/>
                  </a:cubicBezTo>
                  <a:cubicBezTo>
                    <a:pt x="38" y="13"/>
                    <a:pt x="40" y="14"/>
                    <a:pt x="42" y="13"/>
                  </a:cubicBezTo>
                  <a:cubicBezTo>
                    <a:pt x="42" y="14"/>
                    <a:pt x="42" y="14"/>
                    <a:pt x="42" y="14"/>
                  </a:cubicBezTo>
                  <a:cubicBezTo>
                    <a:pt x="42" y="11"/>
                    <a:pt x="43" y="16"/>
                    <a:pt x="43" y="12"/>
                  </a:cubicBezTo>
                  <a:cubicBezTo>
                    <a:pt x="43" y="13"/>
                    <a:pt x="44" y="12"/>
                    <a:pt x="44" y="14"/>
                  </a:cubicBezTo>
                  <a:cubicBezTo>
                    <a:pt x="44" y="12"/>
                    <a:pt x="45" y="15"/>
                    <a:pt x="45" y="13"/>
                  </a:cubicBezTo>
                  <a:cubicBezTo>
                    <a:pt x="45" y="13"/>
                    <a:pt x="45" y="13"/>
                    <a:pt x="45" y="13"/>
                  </a:cubicBezTo>
                  <a:cubicBezTo>
                    <a:pt x="46" y="14"/>
                    <a:pt x="46" y="12"/>
                    <a:pt x="47" y="13"/>
                  </a:cubicBezTo>
                  <a:cubicBezTo>
                    <a:pt x="47" y="14"/>
                    <a:pt x="47" y="14"/>
                    <a:pt x="47" y="15"/>
                  </a:cubicBezTo>
                  <a:cubicBezTo>
                    <a:pt x="48" y="16"/>
                    <a:pt x="47" y="12"/>
                    <a:pt x="48" y="15"/>
                  </a:cubicBezTo>
                  <a:cubicBezTo>
                    <a:pt x="48" y="15"/>
                    <a:pt x="48" y="13"/>
                    <a:pt x="48" y="13"/>
                  </a:cubicBezTo>
                  <a:cubicBezTo>
                    <a:pt x="49" y="14"/>
                    <a:pt x="50" y="12"/>
                    <a:pt x="52" y="11"/>
                  </a:cubicBezTo>
                  <a:cubicBezTo>
                    <a:pt x="53" y="13"/>
                    <a:pt x="53" y="16"/>
                    <a:pt x="53" y="14"/>
                  </a:cubicBezTo>
                  <a:cubicBezTo>
                    <a:pt x="53" y="14"/>
                    <a:pt x="53" y="13"/>
                    <a:pt x="53" y="13"/>
                  </a:cubicBezTo>
                  <a:cubicBezTo>
                    <a:pt x="53" y="12"/>
                    <a:pt x="54" y="16"/>
                    <a:pt x="54" y="15"/>
                  </a:cubicBezTo>
                  <a:cubicBezTo>
                    <a:pt x="54" y="13"/>
                    <a:pt x="54" y="14"/>
                    <a:pt x="54" y="13"/>
                  </a:cubicBezTo>
                  <a:cubicBezTo>
                    <a:pt x="55" y="14"/>
                    <a:pt x="55" y="15"/>
                    <a:pt x="55" y="14"/>
                  </a:cubicBezTo>
                  <a:cubicBezTo>
                    <a:pt x="56" y="15"/>
                    <a:pt x="56" y="15"/>
                    <a:pt x="56" y="15"/>
                  </a:cubicBezTo>
                  <a:cubicBezTo>
                    <a:pt x="56" y="12"/>
                    <a:pt x="57" y="13"/>
                    <a:pt x="56" y="10"/>
                  </a:cubicBezTo>
                  <a:cubicBezTo>
                    <a:pt x="60" y="9"/>
                    <a:pt x="62" y="7"/>
                    <a:pt x="65" y="6"/>
                  </a:cubicBezTo>
                  <a:cubicBezTo>
                    <a:pt x="68" y="6"/>
                    <a:pt x="71" y="4"/>
                    <a:pt x="75" y="5"/>
                  </a:cubicBezTo>
                  <a:cubicBezTo>
                    <a:pt x="76" y="7"/>
                    <a:pt x="76" y="7"/>
                    <a:pt x="76" y="6"/>
                  </a:cubicBezTo>
                  <a:cubicBezTo>
                    <a:pt x="77" y="7"/>
                    <a:pt x="77" y="7"/>
                    <a:pt x="77" y="7"/>
                  </a:cubicBezTo>
                  <a:cubicBezTo>
                    <a:pt x="76" y="5"/>
                    <a:pt x="77" y="6"/>
                    <a:pt x="77" y="5"/>
                  </a:cubicBezTo>
                  <a:cubicBezTo>
                    <a:pt x="78" y="5"/>
                    <a:pt x="79" y="4"/>
                    <a:pt x="80" y="4"/>
                  </a:cubicBezTo>
                  <a:cubicBezTo>
                    <a:pt x="80" y="4"/>
                    <a:pt x="80" y="5"/>
                    <a:pt x="80" y="5"/>
                  </a:cubicBezTo>
                  <a:cubicBezTo>
                    <a:pt x="80" y="4"/>
                    <a:pt x="80" y="4"/>
                    <a:pt x="80" y="4"/>
                  </a:cubicBezTo>
                  <a:cubicBezTo>
                    <a:pt x="81" y="4"/>
                    <a:pt x="81" y="4"/>
                    <a:pt x="81" y="4"/>
                  </a:cubicBezTo>
                  <a:cubicBezTo>
                    <a:pt x="81" y="4"/>
                    <a:pt x="81" y="3"/>
                    <a:pt x="80" y="3"/>
                  </a:cubicBezTo>
                  <a:cubicBezTo>
                    <a:pt x="83" y="0"/>
                    <a:pt x="87" y="3"/>
                    <a:pt x="89" y="2"/>
                  </a:cubicBezTo>
                  <a:cubicBezTo>
                    <a:pt x="90" y="3"/>
                    <a:pt x="91" y="2"/>
                    <a:pt x="92" y="1"/>
                  </a:cubicBezTo>
                  <a:cubicBezTo>
                    <a:pt x="95" y="3"/>
                    <a:pt x="97" y="5"/>
                    <a:pt x="99" y="3"/>
                  </a:cubicBezTo>
                  <a:cubicBezTo>
                    <a:pt x="99" y="3"/>
                    <a:pt x="100" y="8"/>
                    <a:pt x="99"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 name="Freeform 91"/>
            <p:cNvSpPr/>
            <p:nvPr/>
          </p:nvSpPr>
          <p:spPr bwMode="auto">
            <a:xfrm flipH="1">
              <a:off x="9942513" y="2360613"/>
              <a:ext cx="0" cy="11113"/>
            </a:xfrm>
            <a:custGeom>
              <a:gdLst>
                <a:gd fmla="*/ 0 h 3" name="T0"/>
                <a:gd fmla="*/ 3 h 3" name="T1"/>
                <a:gd fmla="*/ 0 h 3" name="T2"/>
              </a:gdLst>
              <a:cxnLst>
                <a:cxn ang="0">
                  <a:pos x="0" y="T0"/>
                </a:cxn>
                <a:cxn ang="0">
                  <a:pos x="0" y="T1"/>
                </a:cxn>
                <a:cxn ang="0">
                  <a:pos x="0" y="T2"/>
                </a:cxn>
              </a:cxnLst>
              <a:rect b="b" l="0" r="r" t="0"/>
              <a:pathLst>
                <a:path h="3">
                  <a:moveTo>
                    <a:pt x="0" y="0"/>
                  </a:moveTo>
                  <a:cubicBezTo>
                    <a:pt x="0" y="1"/>
                    <a:pt x="0" y="2"/>
                    <a:pt x="0" y="3"/>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92"/>
            <p:cNvSpPr/>
            <p:nvPr/>
          </p:nvSpPr>
          <p:spPr bwMode="auto">
            <a:xfrm>
              <a:off x="9972675" y="2393951"/>
              <a:ext cx="3175" cy="4763"/>
            </a:xfrm>
            <a:custGeom>
              <a:gdLst>
                <a:gd fmla="*/ 0 w 1" name="T0"/>
                <a:gd fmla="*/ 0 h 1" name="T1"/>
                <a:gd fmla="*/ 1 w 1" name="T2"/>
                <a:gd fmla="*/ 1 h 1" name="T3"/>
                <a:gd fmla="*/ 0 w 1" name="T4"/>
                <a:gd fmla="*/ 1 h 1" name="T5"/>
                <a:gd fmla="*/ 0 w 1" name="T6"/>
                <a:gd fmla="*/ 0 h 1" name="T7"/>
              </a:gdLst>
              <a:cxnLst>
                <a:cxn ang="0">
                  <a:pos x="T0" y="T1"/>
                </a:cxn>
                <a:cxn ang="0">
                  <a:pos x="T2" y="T3"/>
                </a:cxn>
                <a:cxn ang="0">
                  <a:pos x="T4" y="T5"/>
                </a:cxn>
                <a:cxn ang="0">
                  <a:pos x="T6" y="T7"/>
                </a:cxn>
              </a:cxnLst>
              <a:rect b="b" l="0" r="r" t="0"/>
              <a:pathLst>
                <a:path h="1" w="1">
                  <a:moveTo>
                    <a:pt x="0" y="0"/>
                  </a:moveTo>
                  <a:cubicBezTo>
                    <a:pt x="0" y="0"/>
                    <a:pt x="1" y="0"/>
                    <a:pt x="1" y="1"/>
                  </a:cubicBezTo>
                  <a:cubicBezTo>
                    <a:pt x="1" y="1"/>
                    <a:pt x="1" y="1"/>
                    <a:pt x="0" y="1"/>
                  </a:cubicBezTo>
                  <a:cubicBezTo>
                    <a:pt x="1" y="1"/>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93"/>
            <p:cNvSpPr/>
            <p:nvPr/>
          </p:nvSpPr>
          <p:spPr bwMode="auto">
            <a:xfrm flipH="1">
              <a:off x="9979025" y="2393951"/>
              <a:ext cx="0" cy="7938"/>
            </a:xfrm>
            <a:custGeom>
              <a:gdLst>
                <a:gd fmla="*/ 0 h 2" name="T0"/>
                <a:gd fmla="*/ 2 h 2" name="T1"/>
                <a:gd fmla="*/ 0 h 2" name="T2"/>
              </a:gdLst>
              <a:cxnLst>
                <a:cxn ang="0">
                  <a:pos x="0" y="T0"/>
                </a:cxn>
                <a:cxn ang="0">
                  <a:pos x="0" y="T1"/>
                </a:cxn>
                <a:cxn ang="0">
                  <a:pos x="0" y="T2"/>
                </a:cxn>
              </a:cxnLst>
              <a:rect b="b" l="0" r="r" t="0"/>
              <a:pathLst>
                <a:path h="2">
                  <a:moveTo>
                    <a:pt x="0" y="0"/>
                  </a:moveTo>
                  <a:cubicBezTo>
                    <a:pt x="0" y="1"/>
                    <a:pt x="0" y="2"/>
                    <a:pt x="0" y="2"/>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 name="Rectangle 94"/>
            <p:cNvSpPr>
              <a:spLocks noChangeArrowheads="1"/>
            </p:cNvSpPr>
            <p:nvPr/>
          </p:nvSpPr>
          <p:spPr bwMode="auto">
            <a:xfrm>
              <a:off x="9991725" y="2409826"/>
              <a:ext cx="1587" cy="31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95"/>
            <p:cNvSpPr/>
            <p:nvPr/>
          </p:nvSpPr>
          <p:spPr bwMode="auto">
            <a:xfrm>
              <a:off x="9986963" y="2401888"/>
              <a:ext cx="4762" cy="4763"/>
            </a:xfrm>
            <a:custGeom>
              <a:gdLst>
                <a:gd fmla="*/ 0 w 1" name="T0"/>
                <a:gd fmla="*/ 0 h 1" name="T1"/>
                <a:gd fmla="*/ 1 w 1" name="T2"/>
                <a:gd fmla="*/ 1 h 1" name="T3"/>
                <a:gd fmla="*/ 0 w 1" name="T4"/>
                <a:gd fmla="*/ 0 h 1" name="T5"/>
              </a:gdLst>
              <a:cxnLst>
                <a:cxn ang="0">
                  <a:pos x="T0" y="T1"/>
                </a:cxn>
                <a:cxn ang="0">
                  <a:pos x="T2" y="T3"/>
                </a:cxn>
                <a:cxn ang="0">
                  <a:pos x="T4" y="T5"/>
                </a:cxn>
              </a:cxnLst>
              <a:rect b="b" l="0" r="r" t="0"/>
              <a:pathLst>
                <a:path h="1" w="1">
                  <a:moveTo>
                    <a:pt x="0" y="0"/>
                  </a:moveTo>
                  <a:cubicBezTo>
                    <a:pt x="1" y="0"/>
                    <a:pt x="1" y="0"/>
                    <a:pt x="1" y="1"/>
                  </a:cubicBezTo>
                  <a:cubicBezTo>
                    <a:pt x="1" y="0"/>
                    <a:pt x="1" y="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96"/>
            <p:cNvSpPr/>
            <p:nvPr/>
          </p:nvSpPr>
          <p:spPr bwMode="auto">
            <a:xfrm>
              <a:off x="10002838" y="2406651"/>
              <a:ext cx="3175" cy="6350"/>
            </a:xfrm>
            <a:custGeom>
              <a:gdLst>
                <a:gd fmla="*/ 0 w 1" name="T0"/>
                <a:gd fmla="*/ 1 h 2" name="T1"/>
                <a:gd fmla="*/ 1 w 1" name="T2"/>
                <a:gd fmla="*/ 1 h 2" name="T3"/>
                <a:gd fmla="*/ 0 w 1" name="T4"/>
                <a:gd fmla="*/ 1 h 2" name="T5"/>
              </a:gdLst>
              <a:cxnLst>
                <a:cxn ang="0">
                  <a:pos x="T0" y="T1"/>
                </a:cxn>
                <a:cxn ang="0">
                  <a:pos x="T2" y="T3"/>
                </a:cxn>
                <a:cxn ang="0">
                  <a:pos x="T4" y="T5"/>
                </a:cxn>
              </a:cxnLst>
              <a:rect b="b" l="0" r="r" t="0"/>
              <a:pathLst>
                <a:path h="2" w="1">
                  <a:moveTo>
                    <a:pt x="0" y="1"/>
                  </a:moveTo>
                  <a:cubicBezTo>
                    <a:pt x="1" y="0"/>
                    <a:pt x="1" y="0"/>
                    <a:pt x="1" y="1"/>
                  </a:cubicBezTo>
                  <a:cubicBezTo>
                    <a:pt x="1" y="0"/>
                    <a:pt x="1" y="2"/>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 name="Freeform 97"/>
            <p:cNvSpPr/>
            <p:nvPr/>
          </p:nvSpPr>
          <p:spPr bwMode="auto">
            <a:xfrm flipH="1">
              <a:off x="10009188" y="2401888"/>
              <a:ext cx="0" cy="4763"/>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cubicBezTo>
                    <a:pt x="0" y="0"/>
                    <a:pt x="0" y="0"/>
                    <a:pt x="0" y="0"/>
                  </a:cubicBezTo>
                  <a:cubicBezTo>
                    <a:pt x="0" y="0"/>
                    <a:pt x="0" y="1"/>
                    <a:pt x="0" y="1"/>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 name="Freeform 98"/>
            <p:cNvSpPr/>
            <p:nvPr/>
          </p:nvSpPr>
          <p:spPr bwMode="auto">
            <a:xfrm flipH="1">
              <a:off x="10123488" y="2368551"/>
              <a:ext cx="0" cy="3175"/>
            </a:xfrm>
            <a:custGeom>
              <a:gdLst>
                <a:gd fmla="*/ 0 h 2" name="T0"/>
                <a:gd fmla="*/ 2 h 2" name="T1"/>
                <a:gd fmla="*/ 0 h 2" name="T2"/>
                <a:gd fmla="*/ 0 h 2" name="T3"/>
              </a:gdLst>
              <a:cxnLst>
                <a:cxn ang="0">
                  <a:pos x="0" y="T0"/>
                </a:cxn>
                <a:cxn ang="0">
                  <a:pos x="0" y="T1"/>
                </a:cxn>
                <a:cxn ang="0">
                  <a:pos x="0" y="T2"/>
                </a:cxn>
                <a:cxn ang="0">
                  <a:pos x="0" y="T3"/>
                </a:cxn>
              </a:cxnLst>
              <a:rect b="b" l="0" r="r" t="0"/>
              <a:pathLst>
                <a:path h="2">
                  <a:moveTo>
                    <a:pt x="0" y="0"/>
                  </a:moveTo>
                  <a:lnTo>
                    <a:pt x="0" y="2"/>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 name="Freeform 99"/>
            <p:cNvSpPr/>
            <p:nvPr/>
          </p:nvSpPr>
          <p:spPr bwMode="auto">
            <a:xfrm flipH="1">
              <a:off x="10175875" y="2357438"/>
              <a:ext cx="0" cy="6350"/>
            </a:xfrm>
            <a:custGeom>
              <a:gdLst>
                <a:gd fmla="*/ 1 h 2" name="T0"/>
                <a:gd fmla="*/ 1 h 2" name="T1"/>
                <a:gd fmla="*/ 1 h 2" name="T2"/>
              </a:gdLst>
              <a:cxnLst>
                <a:cxn ang="0">
                  <a:pos x="0" y="T0"/>
                </a:cxn>
                <a:cxn ang="0">
                  <a:pos x="0" y="T1"/>
                </a:cxn>
                <a:cxn ang="0">
                  <a:pos x="0" y="T2"/>
                </a:cxn>
              </a:cxnLst>
              <a:rect b="b" l="0" r="r" t="0"/>
              <a:pathLst>
                <a:path h="2">
                  <a:moveTo>
                    <a:pt x="0" y="1"/>
                  </a:moveTo>
                  <a:cubicBezTo>
                    <a:pt x="0" y="0"/>
                    <a:pt x="0" y="1"/>
                    <a:pt x="0" y="1"/>
                  </a:cubicBezTo>
                  <a:cubicBezTo>
                    <a:pt x="0" y="2"/>
                    <a:pt x="0" y="0"/>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 name="Freeform 100"/>
            <p:cNvSpPr/>
            <p:nvPr/>
          </p:nvSpPr>
          <p:spPr bwMode="auto">
            <a:xfrm flipH="1">
              <a:off x="10198100" y="2330451"/>
              <a:ext cx="0" cy="7938"/>
            </a:xfrm>
            <a:custGeom>
              <a:gdLst>
                <a:gd fmla="*/ 5 h 5" name="T0"/>
                <a:gd fmla="*/ 5 h 5" name="T1"/>
                <a:gd fmla="*/ 0 h 5" name="T2"/>
                <a:gd fmla="*/ 5 h 5" name="T3"/>
              </a:gdLst>
              <a:cxnLst>
                <a:cxn ang="0">
                  <a:pos x="0" y="T0"/>
                </a:cxn>
                <a:cxn ang="0">
                  <a:pos x="0" y="T1"/>
                </a:cxn>
                <a:cxn ang="0">
                  <a:pos x="0" y="T2"/>
                </a:cxn>
                <a:cxn ang="0">
                  <a:pos x="0" y="T3"/>
                </a:cxn>
              </a:cxnLst>
              <a:rect b="b" l="0" r="r" t="0"/>
              <a:pathLst>
                <a:path h="5">
                  <a:moveTo>
                    <a:pt x="0" y="5"/>
                  </a:moveTo>
                  <a:lnTo>
                    <a:pt x="0" y="5"/>
                  </a:lnTo>
                  <a:lnTo>
                    <a:pt x="0" y="0"/>
                  </a:lnTo>
                  <a:lnTo>
                    <a:pt x="0" y="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 name="Freeform 101"/>
            <p:cNvSpPr/>
            <p:nvPr/>
          </p:nvSpPr>
          <p:spPr bwMode="auto">
            <a:xfrm>
              <a:off x="9825038" y="2924176"/>
              <a:ext cx="4762" cy="7938"/>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0" y="1"/>
                    <a:pt x="0" y="2"/>
                    <a:pt x="0" y="1"/>
                  </a:cubicBezTo>
                  <a:cubicBezTo>
                    <a:pt x="0" y="1"/>
                    <a:pt x="1" y="0"/>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 name="Freeform 102"/>
            <p:cNvSpPr/>
            <p:nvPr/>
          </p:nvSpPr>
          <p:spPr bwMode="auto">
            <a:xfrm>
              <a:off x="9825038" y="2932113"/>
              <a:ext cx="395287" cy="307975"/>
            </a:xfrm>
            <a:custGeom>
              <a:gdLst>
                <a:gd fmla="*/ 90 w 105" name="T0"/>
                <a:gd fmla="*/ 71 h 82" name="T1"/>
                <a:gd fmla="*/ 87 w 105" name="T2"/>
                <a:gd fmla="*/ 69 h 82" name="T3"/>
                <a:gd fmla="*/ 78 w 105" name="T4"/>
                <a:gd fmla="*/ 66 h 82" name="T5"/>
                <a:gd fmla="*/ 76 w 105" name="T6"/>
                <a:gd fmla="*/ 64 h 82" name="T7"/>
                <a:gd fmla="*/ 71 w 105" name="T8"/>
                <a:gd fmla="*/ 57 h 82" name="T9"/>
                <a:gd fmla="*/ 70 w 105" name="T10"/>
                <a:gd fmla="*/ 56 h 82" name="T11"/>
                <a:gd fmla="*/ 65 w 105" name="T12"/>
                <a:gd fmla="*/ 54 h 82" name="T13"/>
                <a:gd fmla="*/ 63 w 105" name="T14"/>
                <a:gd fmla="*/ 51 h 82" name="T15"/>
                <a:gd fmla="*/ 62 w 105" name="T16"/>
                <a:gd fmla="*/ 48 h 82" name="T17"/>
                <a:gd fmla="*/ 59 w 105" name="T18"/>
                <a:gd fmla="*/ 49 h 82" name="T19"/>
                <a:gd fmla="*/ 54 w 105" name="T20"/>
                <a:gd fmla="*/ 47 h 82" name="T21"/>
                <a:gd fmla="*/ 52 w 105" name="T22"/>
                <a:gd fmla="*/ 45 h 82" name="T23"/>
                <a:gd fmla="*/ 49 w 105" name="T24"/>
                <a:gd fmla="*/ 45 h 82" name="T25"/>
                <a:gd fmla="*/ 48 w 105" name="T26"/>
                <a:gd fmla="*/ 42 h 82" name="T27"/>
                <a:gd fmla="*/ 44 w 105" name="T28"/>
                <a:gd fmla="*/ 40 h 82" name="T29"/>
                <a:gd fmla="*/ 42 w 105" name="T30"/>
                <a:gd fmla="*/ 36 h 82" name="T31"/>
                <a:gd fmla="*/ 40 w 105" name="T32"/>
                <a:gd fmla="*/ 35 h 82" name="T33"/>
                <a:gd fmla="*/ 39 w 105" name="T34"/>
                <a:gd fmla="*/ 33 h 82" name="T35"/>
                <a:gd fmla="*/ 37 w 105" name="T36"/>
                <a:gd fmla="*/ 33 h 82" name="T37"/>
                <a:gd fmla="*/ 36 w 105" name="T38"/>
                <a:gd fmla="*/ 33 h 82" name="T39"/>
                <a:gd fmla="*/ 34 w 105" name="T40"/>
                <a:gd fmla="*/ 32 h 82" name="T41"/>
                <a:gd fmla="*/ 29 w 105" name="T42"/>
                <a:gd fmla="*/ 28 h 82" name="T43"/>
                <a:gd fmla="*/ 27 w 105" name="T44"/>
                <a:gd fmla="*/ 27 h 82" name="T45"/>
                <a:gd fmla="*/ 25 w 105" name="T46"/>
                <a:gd fmla="*/ 26 h 82" name="T47"/>
                <a:gd fmla="*/ 21 w 105" name="T48"/>
                <a:gd fmla="*/ 23 h 82" name="T49"/>
                <a:gd fmla="*/ 23 w 105" name="T50"/>
                <a:gd fmla="*/ 18 h 82" name="T51"/>
                <a:gd fmla="*/ 19 w 105" name="T52"/>
                <a:gd fmla="*/ 21 h 82" name="T53"/>
                <a:gd fmla="*/ 15 w 105" name="T54"/>
                <a:gd fmla="*/ 24 h 82" name="T55"/>
                <a:gd fmla="*/ 14 w 105" name="T56"/>
                <a:gd fmla="*/ 21 h 82" name="T57"/>
                <a:gd fmla="*/ 12 w 105" name="T58"/>
                <a:gd fmla="*/ 23 h 82" name="T59"/>
                <a:gd fmla="*/ 12 w 105" name="T60"/>
                <a:gd fmla="*/ 21 h 82" name="T61"/>
                <a:gd fmla="*/ 13 w 105" name="T62"/>
                <a:gd fmla="*/ 16 h 82" name="T63"/>
                <a:gd fmla="*/ 9 w 105" name="T64"/>
                <a:gd fmla="*/ 19 h 82" name="T65"/>
                <a:gd fmla="*/ 9 w 105" name="T66"/>
                <a:gd fmla="*/ 16 h 82" name="T67"/>
                <a:gd fmla="*/ 7 w 105" name="T68"/>
                <a:gd fmla="*/ 18 h 82" name="T69"/>
                <a:gd fmla="*/ 5 w 105" name="T70"/>
                <a:gd fmla="*/ 17 h 82" name="T71"/>
                <a:gd fmla="*/ 9 w 105" name="T72"/>
                <a:gd fmla="*/ 13 h 82" name="T73"/>
                <a:gd fmla="*/ 4 w 105" name="T74"/>
                <a:gd fmla="*/ 14 h 82" name="T75"/>
                <a:gd fmla="*/ 3 w 105" name="T76"/>
                <a:gd fmla="*/ 6 h 82" name="T77"/>
                <a:gd fmla="*/ 3 w 105" name="T78"/>
                <a:gd fmla="*/ 4 h 82" name="T79"/>
                <a:gd fmla="*/ 0 w 105" name="T80"/>
                <a:gd fmla="*/ 3 h 82" name="T81"/>
                <a:gd fmla="*/ 2 w 105" name="T82"/>
                <a:gd fmla="*/ 0 h 82" name="T83"/>
                <a:gd fmla="*/ 4 w 105" name="T84"/>
                <a:gd fmla="*/ 4 h 82" name="T85"/>
                <a:gd fmla="*/ 11 w 105" name="T86"/>
                <a:gd fmla="*/ 2 h 82" name="T87"/>
                <a:gd fmla="*/ 20 w 105" name="T88"/>
                <a:gd fmla="*/ 5 h 82" name="T89"/>
                <a:gd fmla="*/ 30 w 105" name="T90"/>
                <a:gd fmla="*/ 9 h 82" name="T91"/>
                <a:gd fmla="*/ 37 w 105" name="T92"/>
                <a:gd fmla="*/ 13 h 82" name="T93"/>
                <a:gd fmla="*/ 43 w 105" name="T94"/>
                <a:gd fmla="*/ 16 h 82" name="T95"/>
                <a:gd fmla="*/ 52 w 105" name="T96"/>
                <a:gd fmla="*/ 25 h 82" name="T97"/>
                <a:gd fmla="*/ 56 w 105" name="T98"/>
                <a:gd fmla="*/ 31 h 82" name="T99"/>
                <a:gd fmla="*/ 61 w 105" name="T100"/>
                <a:gd fmla="*/ 37 h 82" name="T101"/>
                <a:gd fmla="*/ 85 w 105" name="T102"/>
                <a:gd fmla="*/ 53 h 82" name="T103"/>
                <a:gd fmla="*/ 90 w 105" name="T104"/>
                <a:gd fmla="*/ 58 h 82" name="T105"/>
                <a:gd fmla="*/ 99 w 105" name="T106"/>
                <a:gd fmla="*/ 80 h 8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2" w="105">
                  <a:moveTo>
                    <a:pt x="99" y="80"/>
                  </a:moveTo>
                  <a:cubicBezTo>
                    <a:pt x="95" y="82"/>
                    <a:pt x="97" y="77"/>
                    <a:pt x="93" y="78"/>
                  </a:cubicBezTo>
                  <a:cubicBezTo>
                    <a:pt x="93" y="78"/>
                    <a:pt x="95" y="76"/>
                    <a:pt x="94" y="76"/>
                  </a:cubicBezTo>
                  <a:cubicBezTo>
                    <a:pt x="91" y="78"/>
                    <a:pt x="90" y="74"/>
                    <a:pt x="91" y="71"/>
                  </a:cubicBezTo>
                  <a:cubicBezTo>
                    <a:pt x="91" y="71"/>
                    <a:pt x="91" y="71"/>
                    <a:pt x="91" y="71"/>
                  </a:cubicBezTo>
                  <a:cubicBezTo>
                    <a:pt x="92" y="70"/>
                    <a:pt x="90" y="71"/>
                    <a:pt x="90" y="71"/>
                  </a:cubicBezTo>
                  <a:cubicBezTo>
                    <a:pt x="90" y="71"/>
                    <a:pt x="90" y="71"/>
                    <a:pt x="90" y="70"/>
                  </a:cubicBezTo>
                  <a:cubicBezTo>
                    <a:pt x="89" y="71"/>
                    <a:pt x="89" y="70"/>
                    <a:pt x="89" y="71"/>
                  </a:cubicBezTo>
                  <a:cubicBezTo>
                    <a:pt x="90" y="69"/>
                    <a:pt x="90" y="69"/>
                    <a:pt x="90" y="69"/>
                  </a:cubicBezTo>
                  <a:cubicBezTo>
                    <a:pt x="89" y="70"/>
                    <a:pt x="89" y="70"/>
                    <a:pt x="89" y="70"/>
                  </a:cubicBezTo>
                  <a:cubicBezTo>
                    <a:pt x="86" y="72"/>
                    <a:pt x="88" y="68"/>
                    <a:pt x="86" y="69"/>
                  </a:cubicBezTo>
                  <a:cubicBezTo>
                    <a:pt x="87" y="69"/>
                    <a:pt x="87" y="69"/>
                    <a:pt x="87" y="69"/>
                  </a:cubicBezTo>
                  <a:cubicBezTo>
                    <a:pt x="84" y="69"/>
                    <a:pt x="83" y="68"/>
                    <a:pt x="81" y="67"/>
                  </a:cubicBezTo>
                  <a:cubicBezTo>
                    <a:pt x="83" y="66"/>
                    <a:pt x="83" y="66"/>
                    <a:pt x="83" y="66"/>
                  </a:cubicBezTo>
                  <a:cubicBezTo>
                    <a:pt x="82" y="67"/>
                    <a:pt x="81" y="67"/>
                    <a:pt x="80" y="67"/>
                  </a:cubicBezTo>
                  <a:cubicBezTo>
                    <a:pt x="82" y="65"/>
                    <a:pt x="79" y="67"/>
                    <a:pt x="79" y="66"/>
                  </a:cubicBezTo>
                  <a:cubicBezTo>
                    <a:pt x="79" y="66"/>
                    <a:pt x="79" y="66"/>
                    <a:pt x="79" y="66"/>
                  </a:cubicBezTo>
                  <a:cubicBezTo>
                    <a:pt x="78" y="67"/>
                    <a:pt x="80" y="65"/>
                    <a:pt x="78" y="66"/>
                  </a:cubicBezTo>
                  <a:cubicBezTo>
                    <a:pt x="79" y="65"/>
                    <a:pt x="79" y="65"/>
                    <a:pt x="79" y="65"/>
                  </a:cubicBezTo>
                  <a:cubicBezTo>
                    <a:pt x="77" y="67"/>
                    <a:pt x="79" y="64"/>
                    <a:pt x="78" y="65"/>
                  </a:cubicBezTo>
                  <a:cubicBezTo>
                    <a:pt x="78" y="65"/>
                    <a:pt x="78" y="65"/>
                    <a:pt x="78" y="65"/>
                  </a:cubicBezTo>
                  <a:cubicBezTo>
                    <a:pt x="77" y="65"/>
                    <a:pt x="78" y="64"/>
                    <a:pt x="78" y="64"/>
                  </a:cubicBezTo>
                  <a:cubicBezTo>
                    <a:pt x="78" y="64"/>
                    <a:pt x="78" y="64"/>
                    <a:pt x="78" y="64"/>
                  </a:cubicBezTo>
                  <a:cubicBezTo>
                    <a:pt x="77" y="64"/>
                    <a:pt x="78" y="63"/>
                    <a:pt x="76" y="64"/>
                  </a:cubicBezTo>
                  <a:cubicBezTo>
                    <a:pt x="77" y="63"/>
                    <a:pt x="77" y="64"/>
                    <a:pt x="79" y="62"/>
                  </a:cubicBezTo>
                  <a:cubicBezTo>
                    <a:pt x="76" y="62"/>
                    <a:pt x="75" y="61"/>
                    <a:pt x="73" y="59"/>
                  </a:cubicBezTo>
                  <a:cubicBezTo>
                    <a:pt x="73" y="59"/>
                    <a:pt x="73" y="58"/>
                    <a:pt x="74" y="58"/>
                  </a:cubicBezTo>
                  <a:cubicBezTo>
                    <a:pt x="74" y="58"/>
                    <a:pt x="73" y="58"/>
                    <a:pt x="72" y="58"/>
                  </a:cubicBezTo>
                  <a:cubicBezTo>
                    <a:pt x="72" y="58"/>
                    <a:pt x="73" y="57"/>
                    <a:pt x="73" y="57"/>
                  </a:cubicBezTo>
                  <a:cubicBezTo>
                    <a:pt x="73" y="56"/>
                    <a:pt x="71" y="58"/>
                    <a:pt x="71" y="57"/>
                  </a:cubicBezTo>
                  <a:cubicBezTo>
                    <a:pt x="73" y="56"/>
                    <a:pt x="73" y="56"/>
                    <a:pt x="73" y="56"/>
                  </a:cubicBezTo>
                  <a:cubicBezTo>
                    <a:pt x="72" y="57"/>
                    <a:pt x="71" y="57"/>
                    <a:pt x="71" y="57"/>
                  </a:cubicBezTo>
                  <a:cubicBezTo>
                    <a:pt x="71" y="57"/>
                    <a:pt x="71" y="56"/>
                    <a:pt x="72" y="56"/>
                  </a:cubicBezTo>
                  <a:cubicBezTo>
                    <a:pt x="70" y="57"/>
                    <a:pt x="71" y="55"/>
                    <a:pt x="70" y="56"/>
                  </a:cubicBezTo>
                  <a:cubicBezTo>
                    <a:pt x="71" y="55"/>
                    <a:pt x="71" y="55"/>
                    <a:pt x="71" y="55"/>
                  </a:cubicBezTo>
                  <a:cubicBezTo>
                    <a:pt x="72" y="54"/>
                    <a:pt x="69" y="57"/>
                    <a:pt x="70" y="56"/>
                  </a:cubicBezTo>
                  <a:cubicBezTo>
                    <a:pt x="71" y="55"/>
                    <a:pt x="71" y="55"/>
                    <a:pt x="71" y="55"/>
                  </a:cubicBezTo>
                  <a:cubicBezTo>
                    <a:pt x="69" y="56"/>
                    <a:pt x="69" y="55"/>
                    <a:pt x="68" y="55"/>
                  </a:cubicBezTo>
                  <a:cubicBezTo>
                    <a:pt x="68" y="55"/>
                    <a:pt x="68" y="55"/>
                    <a:pt x="68" y="55"/>
                  </a:cubicBezTo>
                  <a:cubicBezTo>
                    <a:pt x="68" y="54"/>
                    <a:pt x="68" y="54"/>
                    <a:pt x="67" y="54"/>
                  </a:cubicBezTo>
                  <a:cubicBezTo>
                    <a:pt x="67" y="53"/>
                    <a:pt x="68" y="52"/>
                    <a:pt x="68" y="52"/>
                  </a:cubicBezTo>
                  <a:cubicBezTo>
                    <a:pt x="66" y="53"/>
                    <a:pt x="66" y="52"/>
                    <a:pt x="65" y="54"/>
                  </a:cubicBezTo>
                  <a:cubicBezTo>
                    <a:pt x="65" y="53"/>
                    <a:pt x="65" y="52"/>
                    <a:pt x="64" y="52"/>
                  </a:cubicBezTo>
                  <a:cubicBezTo>
                    <a:pt x="65" y="52"/>
                    <a:pt x="66" y="50"/>
                    <a:pt x="66" y="50"/>
                  </a:cubicBezTo>
                  <a:cubicBezTo>
                    <a:pt x="67" y="49"/>
                    <a:pt x="67" y="49"/>
                    <a:pt x="67" y="49"/>
                  </a:cubicBezTo>
                  <a:cubicBezTo>
                    <a:pt x="68" y="49"/>
                    <a:pt x="67" y="50"/>
                    <a:pt x="68" y="49"/>
                  </a:cubicBezTo>
                  <a:cubicBezTo>
                    <a:pt x="67" y="49"/>
                    <a:pt x="66" y="49"/>
                    <a:pt x="67" y="48"/>
                  </a:cubicBezTo>
                  <a:cubicBezTo>
                    <a:pt x="65" y="49"/>
                    <a:pt x="63" y="51"/>
                    <a:pt x="63" y="51"/>
                  </a:cubicBezTo>
                  <a:cubicBezTo>
                    <a:pt x="63" y="50"/>
                    <a:pt x="64" y="49"/>
                    <a:pt x="65" y="49"/>
                  </a:cubicBezTo>
                  <a:cubicBezTo>
                    <a:pt x="61" y="51"/>
                    <a:pt x="61" y="51"/>
                    <a:pt x="61" y="51"/>
                  </a:cubicBezTo>
                  <a:cubicBezTo>
                    <a:pt x="61" y="51"/>
                    <a:pt x="62" y="50"/>
                    <a:pt x="62" y="50"/>
                  </a:cubicBezTo>
                  <a:cubicBezTo>
                    <a:pt x="60" y="51"/>
                    <a:pt x="60" y="51"/>
                    <a:pt x="60" y="51"/>
                  </a:cubicBezTo>
                  <a:cubicBezTo>
                    <a:pt x="61" y="51"/>
                    <a:pt x="59" y="51"/>
                    <a:pt x="61" y="49"/>
                  </a:cubicBezTo>
                  <a:cubicBezTo>
                    <a:pt x="61" y="48"/>
                    <a:pt x="61" y="49"/>
                    <a:pt x="62" y="48"/>
                  </a:cubicBezTo>
                  <a:cubicBezTo>
                    <a:pt x="62" y="48"/>
                    <a:pt x="61" y="49"/>
                    <a:pt x="61" y="48"/>
                  </a:cubicBezTo>
                  <a:cubicBezTo>
                    <a:pt x="61" y="48"/>
                    <a:pt x="61" y="48"/>
                    <a:pt x="61" y="48"/>
                  </a:cubicBezTo>
                  <a:cubicBezTo>
                    <a:pt x="61" y="48"/>
                    <a:pt x="60" y="48"/>
                    <a:pt x="59" y="49"/>
                  </a:cubicBezTo>
                  <a:cubicBezTo>
                    <a:pt x="59" y="50"/>
                    <a:pt x="60" y="48"/>
                    <a:pt x="60" y="49"/>
                  </a:cubicBezTo>
                  <a:cubicBezTo>
                    <a:pt x="59" y="50"/>
                    <a:pt x="58" y="50"/>
                    <a:pt x="58" y="50"/>
                  </a:cubicBezTo>
                  <a:cubicBezTo>
                    <a:pt x="59" y="49"/>
                    <a:pt x="59" y="49"/>
                    <a:pt x="59" y="49"/>
                  </a:cubicBezTo>
                  <a:cubicBezTo>
                    <a:pt x="57" y="49"/>
                    <a:pt x="57" y="49"/>
                    <a:pt x="56" y="50"/>
                  </a:cubicBezTo>
                  <a:cubicBezTo>
                    <a:pt x="55" y="50"/>
                    <a:pt x="57" y="48"/>
                    <a:pt x="57" y="49"/>
                  </a:cubicBezTo>
                  <a:cubicBezTo>
                    <a:pt x="57" y="47"/>
                    <a:pt x="54" y="49"/>
                    <a:pt x="55" y="47"/>
                  </a:cubicBezTo>
                  <a:cubicBezTo>
                    <a:pt x="56" y="47"/>
                    <a:pt x="54" y="49"/>
                    <a:pt x="55" y="48"/>
                  </a:cubicBezTo>
                  <a:cubicBezTo>
                    <a:pt x="54" y="48"/>
                    <a:pt x="55" y="47"/>
                    <a:pt x="55" y="47"/>
                  </a:cubicBezTo>
                  <a:cubicBezTo>
                    <a:pt x="56" y="46"/>
                    <a:pt x="55" y="47"/>
                    <a:pt x="54" y="47"/>
                  </a:cubicBezTo>
                  <a:cubicBezTo>
                    <a:pt x="54" y="48"/>
                    <a:pt x="54" y="47"/>
                    <a:pt x="55" y="47"/>
                  </a:cubicBezTo>
                  <a:cubicBezTo>
                    <a:pt x="54" y="47"/>
                    <a:pt x="52" y="47"/>
                    <a:pt x="52" y="46"/>
                  </a:cubicBezTo>
                  <a:cubicBezTo>
                    <a:pt x="52" y="46"/>
                    <a:pt x="51" y="47"/>
                    <a:pt x="50" y="47"/>
                  </a:cubicBezTo>
                  <a:cubicBezTo>
                    <a:pt x="51" y="46"/>
                    <a:pt x="51" y="46"/>
                    <a:pt x="51" y="46"/>
                  </a:cubicBezTo>
                  <a:cubicBezTo>
                    <a:pt x="52" y="45"/>
                    <a:pt x="51" y="46"/>
                    <a:pt x="52" y="45"/>
                  </a:cubicBezTo>
                  <a:cubicBezTo>
                    <a:pt x="50" y="46"/>
                    <a:pt x="54" y="45"/>
                    <a:pt x="52" y="45"/>
                  </a:cubicBezTo>
                  <a:cubicBezTo>
                    <a:pt x="53" y="44"/>
                    <a:pt x="50" y="47"/>
                    <a:pt x="52" y="45"/>
                  </a:cubicBezTo>
                  <a:cubicBezTo>
                    <a:pt x="52" y="45"/>
                    <a:pt x="50" y="46"/>
                    <a:pt x="51" y="45"/>
                  </a:cubicBezTo>
                  <a:cubicBezTo>
                    <a:pt x="51" y="45"/>
                    <a:pt x="52" y="43"/>
                    <a:pt x="52" y="43"/>
                  </a:cubicBezTo>
                  <a:cubicBezTo>
                    <a:pt x="52" y="43"/>
                    <a:pt x="52" y="44"/>
                    <a:pt x="51" y="44"/>
                  </a:cubicBezTo>
                  <a:cubicBezTo>
                    <a:pt x="50" y="44"/>
                    <a:pt x="50" y="44"/>
                    <a:pt x="50" y="44"/>
                  </a:cubicBezTo>
                  <a:cubicBezTo>
                    <a:pt x="49" y="45"/>
                    <a:pt x="50" y="44"/>
                    <a:pt x="49" y="45"/>
                  </a:cubicBezTo>
                  <a:cubicBezTo>
                    <a:pt x="50" y="44"/>
                    <a:pt x="48" y="45"/>
                    <a:pt x="50" y="43"/>
                  </a:cubicBezTo>
                  <a:cubicBezTo>
                    <a:pt x="51" y="42"/>
                    <a:pt x="51" y="42"/>
                    <a:pt x="51" y="42"/>
                  </a:cubicBezTo>
                  <a:cubicBezTo>
                    <a:pt x="51" y="42"/>
                    <a:pt x="50" y="43"/>
                    <a:pt x="49" y="44"/>
                  </a:cubicBezTo>
                  <a:cubicBezTo>
                    <a:pt x="49" y="43"/>
                    <a:pt x="49" y="43"/>
                    <a:pt x="49" y="43"/>
                  </a:cubicBezTo>
                  <a:cubicBezTo>
                    <a:pt x="48" y="45"/>
                    <a:pt x="49" y="43"/>
                    <a:pt x="48" y="44"/>
                  </a:cubicBezTo>
                  <a:cubicBezTo>
                    <a:pt x="48" y="43"/>
                    <a:pt x="47" y="43"/>
                    <a:pt x="48" y="42"/>
                  </a:cubicBezTo>
                  <a:cubicBezTo>
                    <a:pt x="47" y="42"/>
                    <a:pt x="46" y="43"/>
                    <a:pt x="46" y="42"/>
                  </a:cubicBezTo>
                  <a:cubicBezTo>
                    <a:pt x="46" y="42"/>
                    <a:pt x="46" y="42"/>
                    <a:pt x="47" y="41"/>
                  </a:cubicBezTo>
                  <a:cubicBezTo>
                    <a:pt x="47" y="41"/>
                    <a:pt x="47" y="41"/>
                    <a:pt x="46" y="41"/>
                  </a:cubicBezTo>
                  <a:cubicBezTo>
                    <a:pt x="47" y="41"/>
                    <a:pt x="47" y="40"/>
                    <a:pt x="47" y="39"/>
                  </a:cubicBezTo>
                  <a:cubicBezTo>
                    <a:pt x="47" y="39"/>
                    <a:pt x="46" y="40"/>
                    <a:pt x="45" y="41"/>
                  </a:cubicBezTo>
                  <a:cubicBezTo>
                    <a:pt x="47" y="39"/>
                    <a:pt x="43" y="42"/>
                    <a:pt x="44" y="40"/>
                  </a:cubicBezTo>
                  <a:cubicBezTo>
                    <a:pt x="45" y="39"/>
                    <a:pt x="46" y="39"/>
                    <a:pt x="46" y="38"/>
                  </a:cubicBezTo>
                  <a:cubicBezTo>
                    <a:pt x="47" y="36"/>
                    <a:pt x="44" y="39"/>
                    <a:pt x="45" y="38"/>
                  </a:cubicBezTo>
                  <a:cubicBezTo>
                    <a:pt x="43" y="40"/>
                    <a:pt x="43" y="40"/>
                    <a:pt x="43" y="40"/>
                  </a:cubicBezTo>
                  <a:cubicBezTo>
                    <a:pt x="44" y="39"/>
                    <a:pt x="42" y="40"/>
                    <a:pt x="43" y="39"/>
                  </a:cubicBezTo>
                  <a:cubicBezTo>
                    <a:pt x="43" y="39"/>
                    <a:pt x="43" y="38"/>
                    <a:pt x="42" y="39"/>
                  </a:cubicBezTo>
                  <a:cubicBezTo>
                    <a:pt x="43" y="38"/>
                    <a:pt x="40" y="39"/>
                    <a:pt x="42" y="36"/>
                  </a:cubicBezTo>
                  <a:cubicBezTo>
                    <a:pt x="42" y="36"/>
                    <a:pt x="42" y="35"/>
                    <a:pt x="41" y="36"/>
                  </a:cubicBezTo>
                  <a:cubicBezTo>
                    <a:pt x="40" y="37"/>
                    <a:pt x="42" y="36"/>
                    <a:pt x="41" y="37"/>
                  </a:cubicBezTo>
                  <a:cubicBezTo>
                    <a:pt x="41" y="37"/>
                    <a:pt x="41" y="37"/>
                    <a:pt x="41" y="37"/>
                  </a:cubicBezTo>
                  <a:cubicBezTo>
                    <a:pt x="41" y="37"/>
                    <a:pt x="41" y="36"/>
                    <a:pt x="42" y="35"/>
                  </a:cubicBezTo>
                  <a:cubicBezTo>
                    <a:pt x="42" y="34"/>
                    <a:pt x="39" y="38"/>
                    <a:pt x="39" y="36"/>
                  </a:cubicBezTo>
                  <a:cubicBezTo>
                    <a:pt x="40" y="36"/>
                    <a:pt x="40" y="36"/>
                    <a:pt x="40" y="35"/>
                  </a:cubicBezTo>
                  <a:cubicBezTo>
                    <a:pt x="38" y="36"/>
                    <a:pt x="38" y="36"/>
                    <a:pt x="38" y="36"/>
                  </a:cubicBezTo>
                  <a:cubicBezTo>
                    <a:pt x="38" y="36"/>
                    <a:pt x="39" y="35"/>
                    <a:pt x="40" y="33"/>
                  </a:cubicBezTo>
                  <a:cubicBezTo>
                    <a:pt x="40" y="34"/>
                    <a:pt x="40" y="33"/>
                    <a:pt x="39" y="34"/>
                  </a:cubicBezTo>
                  <a:cubicBezTo>
                    <a:pt x="40" y="32"/>
                    <a:pt x="40" y="32"/>
                    <a:pt x="40" y="32"/>
                  </a:cubicBezTo>
                  <a:cubicBezTo>
                    <a:pt x="39" y="34"/>
                    <a:pt x="39" y="33"/>
                    <a:pt x="39" y="33"/>
                  </a:cubicBezTo>
                  <a:cubicBezTo>
                    <a:pt x="39" y="33"/>
                    <a:pt x="39" y="33"/>
                    <a:pt x="39" y="33"/>
                  </a:cubicBezTo>
                  <a:cubicBezTo>
                    <a:pt x="40" y="32"/>
                    <a:pt x="39" y="33"/>
                    <a:pt x="39" y="33"/>
                  </a:cubicBezTo>
                  <a:cubicBezTo>
                    <a:pt x="38" y="33"/>
                    <a:pt x="38" y="34"/>
                    <a:pt x="38" y="34"/>
                  </a:cubicBezTo>
                  <a:cubicBezTo>
                    <a:pt x="38" y="35"/>
                    <a:pt x="38" y="34"/>
                    <a:pt x="37" y="35"/>
                  </a:cubicBezTo>
                  <a:cubicBezTo>
                    <a:pt x="38" y="34"/>
                    <a:pt x="37" y="34"/>
                    <a:pt x="37" y="34"/>
                  </a:cubicBezTo>
                  <a:cubicBezTo>
                    <a:pt x="37" y="33"/>
                    <a:pt x="36" y="34"/>
                    <a:pt x="36" y="34"/>
                  </a:cubicBezTo>
                  <a:cubicBezTo>
                    <a:pt x="37" y="34"/>
                    <a:pt x="36" y="34"/>
                    <a:pt x="37" y="33"/>
                  </a:cubicBezTo>
                  <a:cubicBezTo>
                    <a:pt x="37" y="33"/>
                    <a:pt x="37" y="34"/>
                    <a:pt x="37" y="34"/>
                  </a:cubicBezTo>
                  <a:cubicBezTo>
                    <a:pt x="37" y="33"/>
                    <a:pt x="38" y="32"/>
                    <a:pt x="37" y="32"/>
                  </a:cubicBezTo>
                  <a:cubicBezTo>
                    <a:pt x="37" y="33"/>
                    <a:pt x="36" y="35"/>
                    <a:pt x="36" y="34"/>
                  </a:cubicBezTo>
                  <a:cubicBezTo>
                    <a:pt x="37" y="33"/>
                    <a:pt x="37" y="33"/>
                    <a:pt x="37" y="33"/>
                  </a:cubicBezTo>
                  <a:cubicBezTo>
                    <a:pt x="37" y="32"/>
                    <a:pt x="37" y="32"/>
                    <a:pt x="37" y="32"/>
                  </a:cubicBezTo>
                  <a:cubicBezTo>
                    <a:pt x="36" y="33"/>
                    <a:pt x="36" y="33"/>
                    <a:pt x="36" y="33"/>
                  </a:cubicBezTo>
                  <a:cubicBezTo>
                    <a:pt x="37" y="32"/>
                    <a:pt x="37" y="32"/>
                    <a:pt x="37" y="32"/>
                  </a:cubicBezTo>
                  <a:cubicBezTo>
                    <a:pt x="36" y="33"/>
                    <a:pt x="36" y="32"/>
                    <a:pt x="35" y="34"/>
                  </a:cubicBezTo>
                  <a:cubicBezTo>
                    <a:pt x="35" y="34"/>
                    <a:pt x="35" y="33"/>
                    <a:pt x="35" y="32"/>
                  </a:cubicBezTo>
                  <a:cubicBezTo>
                    <a:pt x="35" y="32"/>
                    <a:pt x="35" y="32"/>
                    <a:pt x="35" y="32"/>
                  </a:cubicBezTo>
                  <a:cubicBezTo>
                    <a:pt x="35" y="31"/>
                    <a:pt x="35" y="32"/>
                    <a:pt x="34" y="32"/>
                  </a:cubicBezTo>
                  <a:cubicBezTo>
                    <a:pt x="34" y="32"/>
                    <a:pt x="34" y="32"/>
                    <a:pt x="34" y="32"/>
                  </a:cubicBezTo>
                  <a:cubicBezTo>
                    <a:pt x="34" y="32"/>
                    <a:pt x="34" y="32"/>
                    <a:pt x="33" y="32"/>
                  </a:cubicBezTo>
                  <a:cubicBezTo>
                    <a:pt x="34" y="31"/>
                    <a:pt x="36" y="28"/>
                    <a:pt x="35" y="29"/>
                  </a:cubicBezTo>
                  <a:cubicBezTo>
                    <a:pt x="35" y="29"/>
                    <a:pt x="33" y="31"/>
                    <a:pt x="33" y="32"/>
                  </a:cubicBezTo>
                  <a:cubicBezTo>
                    <a:pt x="33" y="31"/>
                    <a:pt x="31" y="32"/>
                    <a:pt x="32" y="30"/>
                  </a:cubicBezTo>
                  <a:cubicBezTo>
                    <a:pt x="31" y="31"/>
                    <a:pt x="31" y="31"/>
                    <a:pt x="31" y="31"/>
                  </a:cubicBezTo>
                  <a:cubicBezTo>
                    <a:pt x="30" y="30"/>
                    <a:pt x="28" y="31"/>
                    <a:pt x="29" y="28"/>
                  </a:cubicBezTo>
                  <a:cubicBezTo>
                    <a:pt x="30" y="28"/>
                    <a:pt x="30" y="27"/>
                    <a:pt x="30" y="27"/>
                  </a:cubicBezTo>
                  <a:cubicBezTo>
                    <a:pt x="30" y="28"/>
                    <a:pt x="31" y="26"/>
                    <a:pt x="30" y="27"/>
                  </a:cubicBezTo>
                  <a:cubicBezTo>
                    <a:pt x="29" y="28"/>
                    <a:pt x="29" y="29"/>
                    <a:pt x="28" y="29"/>
                  </a:cubicBezTo>
                  <a:cubicBezTo>
                    <a:pt x="28" y="29"/>
                    <a:pt x="27" y="29"/>
                    <a:pt x="27" y="28"/>
                  </a:cubicBezTo>
                  <a:cubicBezTo>
                    <a:pt x="27" y="28"/>
                    <a:pt x="27" y="29"/>
                    <a:pt x="27" y="29"/>
                  </a:cubicBezTo>
                  <a:cubicBezTo>
                    <a:pt x="28" y="27"/>
                    <a:pt x="28" y="27"/>
                    <a:pt x="27" y="27"/>
                  </a:cubicBezTo>
                  <a:cubicBezTo>
                    <a:pt x="26" y="28"/>
                    <a:pt x="26" y="28"/>
                    <a:pt x="26" y="28"/>
                  </a:cubicBezTo>
                  <a:cubicBezTo>
                    <a:pt x="27" y="27"/>
                    <a:pt x="27" y="27"/>
                    <a:pt x="27" y="27"/>
                  </a:cubicBezTo>
                  <a:cubicBezTo>
                    <a:pt x="27" y="27"/>
                    <a:pt x="25" y="29"/>
                    <a:pt x="26" y="28"/>
                  </a:cubicBezTo>
                  <a:cubicBezTo>
                    <a:pt x="26" y="27"/>
                    <a:pt x="26" y="27"/>
                    <a:pt x="26" y="27"/>
                  </a:cubicBezTo>
                  <a:cubicBezTo>
                    <a:pt x="26" y="27"/>
                    <a:pt x="24" y="28"/>
                    <a:pt x="25" y="27"/>
                  </a:cubicBezTo>
                  <a:cubicBezTo>
                    <a:pt x="25" y="26"/>
                    <a:pt x="25" y="26"/>
                    <a:pt x="25" y="26"/>
                  </a:cubicBezTo>
                  <a:cubicBezTo>
                    <a:pt x="25" y="26"/>
                    <a:pt x="24" y="27"/>
                    <a:pt x="24" y="27"/>
                  </a:cubicBezTo>
                  <a:cubicBezTo>
                    <a:pt x="24" y="26"/>
                    <a:pt x="24" y="26"/>
                    <a:pt x="25" y="24"/>
                  </a:cubicBezTo>
                  <a:cubicBezTo>
                    <a:pt x="22" y="27"/>
                    <a:pt x="21" y="26"/>
                    <a:pt x="20" y="25"/>
                  </a:cubicBezTo>
                  <a:cubicBezTo>
                    <a:pt x="21" y="24"/>
                    <a:pt x="21" y="24"/>
                    <a:pt x="21" y="24"/>
                  </a:cubicBezTo>
                  <a:cubicBezTo>
                    <a:pt x="21" y="24"/>
                    <a:pt x="20" y="26"/>
                    <a:pt x="20" y="25"/>
                  </a:cubicBezTo>
                  <a:cubicBezTo>
                    <a:pt x="20" y="24"/>
                    <a:pt x="21" y="23"/>
                    <a:pt x="21" y="23"/>
                  </a:cubicBezTo>
                  <a:cubicBezTo>
                    <a:pt x="21" y="22"/>
                    <a:pt x="20" y="24"/>
                    <a:pt x="20" y="24"/>
                  </a:cubicBezTo>
                  <a:cubicBezTo>
                    <a:pt x="19" y="25"/>
                    <a:pt x="20" y="23"/>
                    <a:pt x="19" y="25"/>
                  </a:cubicBezTo>
                  <a:cubicBezTo>
                    <a:pt x="19" y="25"/>
                    <a:pt x="19" y="23"/>
                    <a:pt x="18" y="25"/>
                  </a:cubicBezTo>
                  <a:cubicBezTo>
                    <a:pt x="19" y="24"/>
                    <a:pt x="19" y="23"/>
                    <a:pt x="20" y="23"/>
                  </a:cubicBezTo>
                  <a:cubicBezTo>
                    <a:pt x="19" y="23"/>
                    <a:pt x="19" y="23"/>
                    <a:pt x="19" y="23"/>
                  </a:cubicBezTo>
                  <a:cubicBezTo>
                    <a:pt x="20" y="21"/>
                    <a:pt x="22" y="21"/>
                    <a:pt x="23" y="18"/>
                  </a:cubicBezTo>
                  <a:cubicBezTo>
                    <a:pt x="23" y="18"/>
                    <a:pt x="23" y="18"/>
                    <a:pt x="23" y="18"/>
                  </a:cubicBezTo>
                  <a:cubicBezTo>
                    <a:pt x="23" y="17"/>
                    <a:pt x="24" y="17"/>
                    <a:pt x="24" y="16"/>
                  </a:cubicBezTo>
                  <a:cubicBezTo>
                    <a:pt x="23" y="17"/>
                    <a:pt x="22" y="19"/>
                    <a:pt x="21" y="19"/>
                  </a:cubicBezTo>
                  <a:cubicBezTo>
                    <a:pt x="21" y="20"/>
                    <a:pt x="19" y="23"/>
                    <a:pt x="18" y="22"/>
                  </a:cubicBezTo>
                  <a:cubicBezTo>
                    <a:pt x="19" y="21"/>
                    <a:pt x="19" y="22"/>
                    <a:pt x="20" y="21"/>
                  </a:cubicBezTo>
                  <a:cubicBezTo>
                    <a:pt x="20" y="20"/>
                    <a:pt x="19" y="22"/>
                    <a:pt x="19" y="21"/>
                  </a:cubicBezTo>
                  <a:cubicBezTo>
                    <a:pt x="19" y="22"/>
                    <a:pt x="18" y="23"/>
                    <a:pt x="17" y="23"/>
                  </a:cubicBezTo>
                  <a:cubicBezTo>
                    <a:pt x="17" y="22"/>
                    <a:pt x="18" y="22"/>
                    <a:pt x="18" y="22"/>
                  </a:cubicBezTo>
                  <a:cubicBezTo>
                    <a:pt x="17" y="22"/>
                    <a:pt x="17" y="23"/>
                    <a:pt x="17" y="24"/>
                  </a:cubicBezTo>
                  <a:cubicBezTo>
                    <a:pt x="15" y="25"/>
                    <a:pt x="17" y="23"/>
                    <a:pt x="15" y="24"/>
                  </a:cubicBezTo>
                  <a:cubicBezTo>
                    <a:pt x="16" y="23"/>
                    <a:pt x="18" y="21"/>
                    <a:pt x="18" y="20"/>
                  </a:cubicBezTo>
                  <a:cubicBezTo>
                    <a:pt x="17" y="22"/>
                    <a:pt x="16" y="22"/>
                    <a:pt x="15" y="24"/>
                  </a:cubicBezTo>
                  <a:cubicBezTo>
                    <a:pt x="15" y="23"/>
                    <a:pt x="16" y="22"/>
                    <a:pt x="17" y="22"/>
                  </a:cubicBezTo>
                  <a:cubicBezTo>
                    <a:pt x="17" y="21"/>
                    <a:pt x="14" y="24"/>
                    <a:pt x="16" y="21"/>
                  </a:cubicBezTo>
                  <a:cubicBezTo>
                    <a:pt x="15" y="22"/>
                    <a:pt x="15" y="22"/>
                    <a:pt x="15" y="22"/>
                  </a:cubicBezTo>
                  <a:cubicBezTo>
                    <a:pt x="15" y="22"/>
                    <a:pt x="15" y="21"/>
                    <a:pt x="16" y="21"/>
                  </a:cubicBezTo>
                  <a:cubicBezTo>
                    <a:pt x="16" y="20"/>
                    <a:pt x="14" y="22"/>
                    <a:pt x="15" y="20"/>
                  </a:cubicBezTo>
                  <a:cubicBezTo>
                    <a:pt x="15" y="20"/>
                    <a:pt x="15" y="20"/>
                    <a:pt x="14" y="21"/>
                  </a:cubicBezTo>
                  <a:cubicBezTo>
                    <a:pt x="14" y="22"/>
                    <a:pt x="15" y="20"/>
                    <a:pt x="14" y="22"/>
                  </a:cubicBezTo>
                  <a:cubicBezTo>
                    <a:pt x="15" y="21"/>
                    <a:pt x="13" y="22"/>
                    <a:pt x="13" y="23"/>
                  </a:cubicBezTo>
                  <a:cubicBezTo>
                    <a:pt x="13" y="22"/>
                    <a:pt x="13" y="22"/>
                    <a:pt x="13" y="22"/>
                  </a:cubicBezTo>
                  <a:cubicBezTo>
                    <a:pt x="13" y="22"/>
                    <a:pt x="13" y="22"/>
                    <a:pt x="12" y="23"/>
                  </a:cubicBezTo>
                  <a:cubicBezTo>
                    <a:pt x="13" y="22"/>
                    <a:pt x="13" y="22"/>
                    <a:pt x="13" y="22"/>
                  </a:cubicBezTo>
                  <a:cubicBezTo>
                    <a:pt x="12" y="23"/>
                    <a:pt x="12" y="23"/>
                    <a:pt x="12" y="23"/>
                  </a:cubicBezTo>
                  <a:cubicBezTo>
                    <a:pt x="11" y="23"/>
                    <a:pt x="13" y="21"/>
                    <a:pt x="13" y="21"/>
                  </a:cubicBezTo>
                  <a:cubicBezTo>
                    <a:pt x="14" y="20"/>
                    <a:pt x="14" y="20"/>
                    <a:pt x="14" y="20"/>
                  </a:cubicBezTo>
                  <a:cubicBezTo>
                    <a:pt x="14" y="20"/>
                    <a:pt x="14" y="19"/>
                    <a:pt x="14" y="19"/>
                  </a:cubicBezTo>
                  <a:cubicBezTo>
                    <a:pt x="13" y="20"/>
                    <a:pt x="12" y="21"/>
                    <a:pt x="11" y="22"/>
                  </a:cubicBezTo>
                  <a:cubicBezTo>
                    <a:pt x="11" y="23"/>
                    <a:pt x="12" y="21"/>
                    <a:pt x="11" y="22"/>
                  </a:cubicBezTo>
                  <a:cubicBezTo>
                    <a:pt x="12" y="21"/>
                    <a:pt x="12" y="21"/>
                    <a:pt x="12" y="21"/>
                  </a:cubicBezTo>
                  <a:cubicBezTo>
                    <a:pt x="13" y="20"/>
                    <a:pt x="13" y="19"/>
                    <a:pt x="13" y="19"/>
                  </a:cubicBezTo>
                  <a:cubicBezTo>
                    <a:pt x="12" y="19"/>
                    <a:pt x="11" y="20"/>
                    <a:pt x="11" y="21"/>
                  </a:cubicBezTo>
                  <a:cubicBezTo>
                    <a:pt x="11" y="21"/>
                    <a:pt x="11" y="20"/>
                    <a:pt x="12" y="20"/>
                  </a:cubicBezTo>
                  <a:cubicBezTo>
                    <a:pt x="11" y="20"/>
                    <a:pt x="11" y="21"/>
                    <a:pt x="10" y="21"/>
                  </a:cubicBezTo>
                  <a:cubicBezTo>
                    <a:pt x="11" y="20"/>
                    <a:pt x="11" y="19"/>
                    <a:pt x="11" y="18"/>
                  </a:cubicBezTo>
                  <a:cubicBezTo>
                    <a:pt x="13" y="16"/>
                    <a:pt x="13" y="16"/>
                    <a:pt x="13" y="16"/>
                  </a:cubicBezTo>
                  <a:cubicBezTo>
                    <a:pt x="13" y="16"/>
                    <a:pt x="13" y="16"/>
                    <a:pt x="13" y="16"/>
                  </a:cubicBezTo>
                  <a:cubicBezTo>
                    <a:pt x="14" y="15"/>
                    <a:pt x="13" y="15"/>
                    <a:pt x="14" y="13"/>
                  </a:cubicBezTo>
                  <a:cubicBezTo>
                    <a:pt x="14" y="13"/>
                    <a:pt x="14" y="14"/>
                    <a:pt x="14" y="14"/>
                  </a:cubicBezTo>
                  <a:cubicBezTo>
                    <a:pt x="12" y="17"/>
                    <a:pt x="11" y="17"/>
                    <a:pt x="10" y="19"/>
                  </a:cubicBezTo>
                  <a:cubicBezTo>
                    <a:pt x="9" y="20"/>
                    <a:pt x="13" y="14"/>
                    <a:pt x="10" y="17"/>
                  </a:cubicBezTo>
                  <a:cubicBezTo>
                    <a:pt x="10" y="18"/>
                    <a:pt x="8" y="19"/>
                    <a:pt x="9" y="19"/>
                  </a:cubicBezTo>
                  <a:cubicBezTo>
                    <a:pt x="9" y="18"/>
                    <a:pt x="8" y="21"/>
                    <a:pt x="8" y="20"/>
                  </a:cubicBezTo>
                  <a:cubicBezTo>
                    <a:pt x="9" y="19"/>
                    <a:pt x="9" y="17"/>
                    <a:pt x="10" y="16"/>
                  </a:cubicBezTo>
                  <a:cubicBezTo>
                    <a:pt x="10" y="17"/>
                    <a:pt x="10" y="17"/>
                    <a:pt x="10" y="17"/>
                  </a:cubicBezTo>
                  <a:cubicBezTo>
                    <a:pt x="11" y="16"/>
                    <a:pt x="12" y="14"/>
                    <a:pt x="11" y="14"/>
                  </a:cubicBezTo>
                  <a:cubicBezTo>
                    <a:pt x="11" y="14"/>
                    <a:pt x="11" y="14"/>
                    <a:pt x="10" y="15"/>
                  </a:cubicBezTo>
                  <a:cubicBezTo>
                    <a:pt x="9" y="17"/>
                    <a:pt x="10" y="15"/>
                    <a:pt x="9" y="16"/>
                  </a:cubicBezTo>
                  <a:cubicBezTo>
                    <a:pt x="9" y="17"/>
                    <a:pt x="10" y="15"/>
                    <a:pt x="8" y="17"/>
                  </a:cubicBezTo>
                  <a:cubicBezTo>
                    <a:pt x="9" y="17"/>
                    <a:pt x="8" y="18"/>
                    <a:pt x="7" y="19"/>
                  </a:cubicBezTo>
                  <a:cubicBezTo>
                    <a:pt x="7" y="20"/>
                    <a:pt x="7" y="20"/>
                    <a:pt x="7" y="20"/>
                  </a:cubicBezTo>
                  <a:cubicBezTo>
                    <a:pt x="7" y="19"/>
                    <a:pt x="7" y="19"/>
                    <a:pt x="7" y="19"/>
                  </a:cubicBezTo>
                  <a:cubicBezTo>
                    <a:pt x="7" y="18"/>
                    <a:pt x="6" y="20"/>
                    <a:pt x="6" y="20"/>
                  </a:cubicBezTo>
                  <a:cubicBezTo>
                    <a:pt x="7" y="18"/>
                    <a:pt x="7" y="18"/>
                    <a:pt x="7" y="18"/>
                  </a:cubicBezTo>
                  <a:cubicBezTo>
                    <a:pt x="8" y="16"/>
                    <a:pt x="7" y="19"/>
                    <a:pt x="8" y="16"/>
                  </a:cubicBezTo>
                  <a:cubicBezTo>
                    <a:pt x="8" y="16"/>
                    <a:pt x="7" y="17"/>
                    <a:pt x="7" y="17"/>
                  </a:cubicBezTo>
                  <a:cubicBezTo>
                    <a:pt x="8" y="16"/>
                    <a:pt x="8" y="16"/>
                    <a:pt x="8" y="16"/>
                  </a:cubicBezTo>
                  <a:cubicBezTo>
                    <a:pt x="8" y="16"/>
                    <a:pt x="10" y="13"/>
                    <a:pt x="8" y="14"/>
                  </a:cubicBezTo>
                  <a:cubicBezTo>
                    <a:pt x="7" y="15"/>
                    <a:pt x="7" y="15"/>
                    <a:pt x="7" y="16"/>
                  </a:cubicBezTo>
                  <a:cubicBezTo>
                    <a:pt x="6" y="16"/>
                    <a:pt x="6" y="17"/>
                    <a:pt x="5" y="17"/>
                  </a:cubicBezTo>
                  <a:cubicBezTo>
                    <a:pt x="6" y="15"/>
                    <a:pt x="5" y="16"/>
                    <a:pt x="6" y="15"/>
                  </a:cubicBezTo>
                  <a:cubicBezTo>
                    <a:pt x="6" y="16"/>
                    <a:pt x="6" y="16"/>
                    <a:pt x="8" y="15"/>
                  </a:cubicBezTo>
                  <a:cubicBezTo>
                    <a:pt x="9" y="12"/>
                    <a:pt x="8" y="15"/>
                    <a:pt x="9" y="13"/>
                  </a:cubicBezTo>
                  <a:cubicBezTo>
                    <a:pt x="9" y="13"/>
                    <a:pt x="10" y="11"/>
                    <a:pt x="11" y="9"/>
                  </a:cubicBezTo>
                  <a:cubicBezTo>
                    <a:pt x="11" y="9"/>
                    <a:pt x="10" y="10"/>
                    <a:pt x="10" y="10"/>
                  </a:cubicBezTo>
                  <a:cubicBezTo>
                    <a:pt x="9" y="11"/>
                    <a:pt x="9" y="11"/>
                    <a:pt x="9" y="13"/>
                  </a:cubicBezTo>
                  <a:cubicBezTo>
                    <a:pt x="8" y="12"/>
                    <a:pt x="7" y="12"/>
                    <a:pt x="7" y="14"/>
                  </a:cubicBezTo>
                  <a:cubicBezTo>
                    <a:pt x="7" y="13"/>
                    <a:pt x="7" y="12"/>
                    <a:pt x="8" y="12"/>
                  </a:cubicBezTo>
                  <a:cubicBezTo>
                    <a:pt x="7" y="12"/>
                    <a:pt x="6" y="11"/>
                    <a:pt x="6" y="10"/>
                  </a:cubicBezTo>
                  <a:cubicBezTo>
                    <a:pt x="5" y="13"/>
                    <a:pt x="5" y="11"/>
                    <a:pt x="5" y="13"/>
                  </a:cubicBezTo>
                  <a:cubicBezTo>
                    <a:pt x="5" y="13"/>
                    <a:pt x="4" y="15"/>
                    <a:pt x="3" y="16"/>
                  </a:cubicBezTo>
                  <a:cubicBezTo>
                    <a:pt x="3" y="15"/>
                    <a:pt x="4" y="15"/>
                    <a:pt x="4" y="14"/>
                  </a:cubicBezTo>
                  <a:cubicBezTo>
                    <a:pt x="3" y="15"/>
                    <a:pt x="5" y="12"/>
                    <a:pt x="3" y="14"/>
                  </a:cubicBezTo>
                  <a:cubicBezTo>
                    <a:pt x="4" y="14"/>
                    <a:pt x="5" y="11"/>
                    <a:pt x="6" y="10"/>
                  </a:cubicBezTo>
                  <a:cubicBezTo>
                    <a:pt x="5" y="11"/>
                    <a:pt x="7" y="9"/>
                    <a:pt x="6" y="8"/>
                  </a:cubicBezTo>
                  <a:cubicBezTo>
                    <a:pt x="5" y="9"/>
                    <a:pt x="5" y="10"/>
                    <a:pt x="4" y="10"/>
                  </a:cubicBezTo>
                  <a:cubicBezTo>
                    <a:pt x="4" y="8"/>
                    <a:pt x="3" y="9"/>
                    <a:pt x="2" y="9"/>
                  </a:cubicBezTo>
                  <a:cubicBezTo>
                    <a:pt x="2" y="8"/>
                    <a:pt x="4" y="6"/>
                    <a:pt x="3" y="6"/>
                  </a:cubicBezTo>
                  <a:cubicBezTo>
                    <a:pt x="3" y="5"/>
                    <a:pt x="3" y="8"/>
                    <a:pt x="3" y="7"/>
                  </a:cubicBezTo>
                  <a:cubicBezTo>
                    <a:pt x="3" y="6"/>
                    <a:pt x="3" y="6"/>
                    <a:pt x="3" y="6"/>
                  </a:cubicBezTo>
                  <a:cubicBezTo>
                    <a:pt x="2" y="7"/>
                    <a:pt x="3" y="5"/>
                    <a:pt x="1" y="7"/>
                  </a:cubicBezTo>
                  <a:cubicBezTo>
                    <a:pt x="2" y="5"/>
                    <a:pt x="2" y="5"/>
                    <a:pt x="2" y="5"/>
                  </a:cubicBezTo>
                  <a:cubicBezTo>
                    <a:pt x="2" y="5"/>
                    <a:pt x="2" y="5"/>
                    <a:pt x="2" y="6"/>
                  </a:cubicBezTo>
                  <a:cubicBezTo>
                    <a:pt x="2" y="5"/>
                    <a:pt x="2" y="4"/>
                    <a:pt x="3" y="4"/>
                  </a:cubicBezTo>
                  <a:cubicBezTo>
                    <a:pt x="3" y="2"/>
                    <a:pt x="2" y="4"/>
                    <a:pt x="2" y="4"/>
                  </a:cubicBezTo>
                  <a:cubicBezTo>
                    <a:pt x="1" y="5"/>
                    <a:pt x="1" y="5"/>
                    <a:pt x="1" y="5"/>
                  </a:cubicBezTo>
                  <a:cubicBezTo>
                    <a:pt x="0" y="6"/>
                    <a:pt x="1" y="4"/>
                    <a:pt x="0" y="5"/>
                  </a:cubicBezTo>
                  <a:cubicBezTo>
                    <a:pt x="0" y="3"/>
                    <a:pt x="0" y="3"/>
                    <a:pt x="0" y="3"/>
                  </a:cubicBezTo>
                  <a:cubicBezTo>
                    <a:pt x="0" y="4"/>
                    <a:pt x="0" y="4"/>
                    <a:pt x="0" y="4"/>
                  </a:cubicBezTo>
                  <a:cubicBezTo>
                    <a:pt x="0" y="3"/>
                    <a:pt x="0" y="2"/>
                    <a:pt x="0" y="3"/>
                  </a:cubicBezTo>
                  <a:cubicBezTo>
                    <a:pt x="2" y="0"/>
                    <a:pt x="2" y="0"/>
                    <a:pt x="2" y="0"/>
                  </a:cubicBezTo>
                  <a:cubicBezTo>
                    <a:pt x="2" y="1"/>
                    <a:pt x="1" y="2"/>
                    <a:pt x="1" y="3"/>
                  </a:cubicBezTo>
                  <a:cubicBezTo>
                    <a:pt x="0" y="4"/>
                    <a:pt x="1" y="4"/>
                    <a:pt x="2" y="3"/>
                  </a:cubicBezTo>
                  <a:cubicBezTo>
                    <a:pt x="1" y="2"/>
                    <a:pt x="1" y="3"/>
                    <a:pt x="1" y="3"/>
                  </a:cubicBezTo>
                  <a:cubicBezTo>
                    <a:pt x="2" y="1"/>
                    <a:pt x="2" y="2"/>
                    <a:pt x="3" y="1"/>
                  </a:cubicBezTo>
                  <a:cubicBezTo>
                    <a:pt x="2" y="1"/>
                    <a:pt x="3" y="0"/>
                    <a:pt x="2" y="0"/>
                  </a:cubicBezTo>
                  <a:cubicBezTo>
                    <a:pt x="3" y="0"/>
                    <a:pt x="3" y="0"/>
                    <a:pt x="3" y="0"/>
                  </a:cubicBezTo>
                  <a:cubicBezTo>
                    <a:pt x="3" y="0"/>
                    <a:pt x="3" y="1"/>
                    <a:pt x="3" y="1"/>
                  </a:cubicBezTo>
                  <a:cubicBezTo>
                    <a:pt x="4" y="0"/>
                    <a:pt x="4" y="0"/>
                    <a:pt x="4" y="0"/>
                  </a:cubicBezTo>
                  <a:cubicBezTo>
                    <a:pt x="4" y="2"/>
                    <a:pt x="6" y="0"/>
                    <a:pt x="6" y="0"/>
                  </a:cubicBezTo>
                  <a:cubicBezTo>
                    <a:pt x="5" y="2"/>
                    <a:pt x="4" y="3"/>
                    <a:pt x="3" y="3"/>
                  </a:cubicBezTo>
                  <a:cubicBezTo>
                    <a:pt x="3" y="4"/>
                    <a:pt x="4" y="3"/>
                    <a:pt x="4" y="4"/>
                  </a:cubicBezTo>
                  <a:cubicBezTo>
                    <a:pt x="4" y="3"/>
                    <a:pt x="5" y="2"/>
                    <a:pt x="6" y="1"/>
                  </a:cubicBezTo>
                  <a:cubicBezTo>
                    <a:pt x="5" y="2"/>
                    <a:pt x="5" y="2"/>
                    <a:pt x="5" y="2"/>
                  </a:cubicBezTo>
                  <a:cubicBezTo>
                    <a:pt x="6" y="2"/>
                    <a:pt x="7" y="0"/>
                    <a:pt x="7" y="1"/>
                  </a:cubicBezTo>
                  <a:cubicBezTo>
                    <a:pt x="8" y="2"/>
                    <a:pt x="8" y="2"/>
                    <a:pt x="9" y="2"/>
                  </a:cubicBezTo>
                  <a:cubicBezTo>
                    <a:pt x="8" y="4"/>
                    <a:pt x="8" y="4"/>
                    <a:pt x="8" y="4"/>
                  </a:cubicBezTo>
                  <a:cubicBezTo>
                    <a:pt x="10" y="1"/>
                    <a:pt x="10" y="3"/>
                    <a:pt x="11" y="2"/>
                  </a:cubicBezTo>
                  <a:cubicBezTo>
                    <a:pt x="11" y="4"/>
                    <a:pt x="13" y="2"/>
                    <a:pt x="12" y="4"/>
                  </a:cubicBezTo>
                  <a:cubicBezTo>
                    <a:pt x="14" y="4"/>
                    <a:pt x="16" y="4"/>
                    <a:pt x="17" y="5"/>
                  </a:cubicBezTo>
                  <a:cubicBezTo>
                    <a:pt x="16" y="6"/>
                    <a:pt x="16" y="6"/>
                    <a:pt x="16" y="6"/>
                  </a:cubicBezTo>
                  <a:cubicBezTo>
                    <a:pt x="17" y="6"/>
                    <a:pt x="15" y="7"/>
                    <a:pt x="16" y="7"/>
                  </a:cubicBezTo>
                  <a:cubicBezTo>
                    <a:pt x="16" y="6"/>
                    <a:pt x="17" y="6"/>
                    <a:pt x="18" y="5"/>
                  </a:cubicBezTo>
                  <a:cubicBezTo>
                    <a:pt x="17" y="7"/>
                    <a:pt x="19" y="6"/>
                    <a:pt x="20" y="5"/>
                  </a:cubicBezTo>
                  <a:cubicBezTo>
                    <a:pt x="19" y="6"/>
                    <a:pt x="19" y="6"/>
                    <a:pt x="19" y="6"/>
                  </a:cubicBezTo>
                  <a:cubicBezTo>
                    <a:pt x="21" y="5"/>
                    <a:pt x="21" y="7"/>
                    <a:pt x="21" y="7"/>
                  </a:cubicBezTo>
                  <a:cubicBezTo>
                    <a:pt x="21" y="8"/>
                    <a:pt x="20" y="9"/>
                    <a:pt x="21" y="9"/>
                  </a:cubicBezTo>
                  <a:cubicBezTo>
                    <a:pt x="22" y="7"/>
                    <a:pt x="22" y="8"/>
                    <a:pt x="23" y="7"/>
                  </a:cubicBezTo>
                  <a:cubicBezTo>
                    <a:pt x="24" y="7"/>
                    <a:pt x="24" y="8"/>
                    <a:pt x="24" y="9"/>
                  </a:cubicBezTo>
                  <a:cubicBezTo>
                    <a:pt x="27" y="7"/>
                    <a:pt x="27" y="10"/>
                    <a:pt x="30" y="9"/>
                  </a:cubicBezTo>
                  <a:cubicBezTo>
                    <a:pt x="29" y="11"/>
                    <a:pt x="29" y="11"/>
                    <a:pt x="29" y="11"/>
                  </a:cubicBezTo>
                  <a:cubicBezTo>
                    <a:pt x="32" y="9"/>
                    <a:pt x="32" y="12"/>
                    <a:pt x="34" y="12"/>
                  </a:cubicBezTo>
                  <a:cubicBezTo>
                    <a:pt x="33" y="14"/>
                    <a:pt x="33" y="14"/>
                    <a:pt x="33" y="14"/>
                  </a:cubicBezTo>
                  <a:cubicBezTo>
                    <a:pt x="33" y="15"/>
                    <a:pt x="34" y="14"/>
                    <a:pt x="35" y="13"/>
                  </a:cubicBezTo>
                  <a:cubicBezTo>
                    <a:pt x="35" y="13"/>
                    <a:pt x="36" y="12"/>
                    <a:pt x="35" y="14"/>
                  </a:cubicBezTo>
                  <a:cubicBezTo>
                    <a:pt x="36" y="15"/>
                    <a:pt x="37" y="13"/>
                    <a:pt x="37" y="13"/>
                  </a:cubicBezTo>
                  <a:cubicBezTo>
                    <a:pt x="37" y="15"/>
                    <a:pt x="38" y="15"/>
                    <a:pt x="39" y="15"/>
                  </a:cubicBezTo>
                  <a:cubicBezTo>
                    <a:pt x="38" y="15"/>
                    <a:pt x="38" y="15"/>
                    <a:pt x="38" y="15"/>
                  </a:cubicBezTo>
                  <a:cubicBezTo>
                    <a:pt x="38" y="15"/>
                    <a:pt x="37" y="16"/>
                    <a:pt x="38" y="16"/>
                  </a:cubicBezTo>
                  <a:cubicBezTo>
                    <a:pt x="38" y="16"/>
                    <a:pt x="38" y="17"/>
                    <a:pt x="40" y="15"/>
                  </a:cubicBezTo>
                  <a:cubicBezTo>
                    <a:pt x="39" y="17"/>
                    <a:pt x="42" y="15"/>
                    <a:pt x="41" y="17"/>
                  </a:cubicBezTo>
                  <a:cubicBezTo>
                    <a:pt x="42" y="17"/>
                    <a:pt x="42" y="17"/>
                    <a:pt x="43" y="16"/>
                  </a:cubicBezTo>
                  <a:cubicBezTo>
                    <a:pt x="43" y="17"/>
                    <a:pt x="43" y="19"/>
                    <a:pt x="44" y="18"/>
                  </a:cubicBezTo>
                  <a:cubicBezTo>
                    <a:pt x="44" y="18"/>
                    <a:pt x="43" y="19"/>
                    <a:pt x="43" y="19"/>
                  </a:cubicBezTo>
                  <a:cubicBezTo>
                    <a:pt x="44" y="19"/>
                    <a:pt x="44" y="18"/>
                    <a:pt x="45" y="18"/>
                  </a:cubicBezTo>
                  <a:cubicBezTo>
                    <a:pt x="47" y="18"/>
                    <a:pt x="46" y="21"/>
                    <a:pt x="47" y="21"/>
                  </a:cubicBezTo>
                  <a:cubicBezTo>
                    <a:pt x="49" y="21"/>
                    <a:pt x="51" y="23"/>
                    <a:pt x="52" y="24"/>
                  </a:cubicBezTo>
                  <a:cubicBezTo>
                    <a:pt x="52" y="25"/>
                    <a:pt x="52" y="25"/>
                    <a:pt x="52" y="25"/>
                  </a:cubicBezTo>
                  <a:cubicBezTo>
                    <a:pt x="54" y="24"/>
                    <a:pt x="52" y="28"/>
                    <a:pt x="54" y="25"/>
                  </a:cubicBezTo>
                  <a:cubicBezTo>
                    <a:pt x="54" y="26"/>
                    <a:pt x="54" y="26"/>
                    <a:pt x="54" y="27"/>
                  </a:cubicBezTo>
                  <a:cubicBezTo>
                    <a:pt x="55" y="26"/>
                    <a:pt x="54" y="29"/>
                    <a:pt x="56" y="28"/>
                  </a:cubicBezTo>
                  <a:cubicBezTo>
                    <a:pt x="55" y="28"/>
                    <a:pt x="55" y="28"/>
                    <a:pt x="55" y="28"/>
                  </a:cubicBezTo>
                  <a:cubicBezTo>
                    <a:pt x="55" y="30"/>
                    <a:pt x="57" y="29"/>
                    <a:pt x="57" y="30"/>
                  </a:cubicBezTo>
                  <a:cubicBezTo>
                    <a:pt x="56" y="30"/>
                    <a:pt x="56" y="30"/>
                    <a:pt x="56" y="31"/>
                  </a:cubicBezTo>
                  <a:cubicBezTo>
                    <a:pt x="55" y="32"/>
                    <a:pt x="58" y="29"/>
                    <a:pt x="56" y="31"/>
                  </a:cubicBezTo>
                  <a:cubicBezTo>
                    <a:pt x="56" y="32"/>
                    <a:pt x="57" y="30"/>
                    <a:pt x="57" y="30"/>
                  </a:cubicBezTo>
                  <a:cubicBezTo>
                    <a:pt x="58" y="32"/>
                    <a:pt x="60" y="32"/>
                    <a:pt x="62" y="33"/>
                  </a:cubicBezTo>
                  <a:cubicBezTo>
                    <a:pt x="62" y="35"/>
                    <a:pt x="59" y="37"/>
                    <a:pt x="61" y="36"/>
                  </a:cubicBezTo>
                  <a:cubicBezTo>
                    <a:pt x="61" y="36"/>
                    <a:pt x="62" y="35"/>
                    <a:pt x="62" y="36"/>
                  </a:cubicBezTo>
                  <a:cubicBezTo>
                    <a:pt x="62" y="35"/>
                    <a:pt x="60" y="38"/>
                    <a:pt x="61" y="37"/>
                  </a:cubicBezTo>
                  <a:cubicBezTo>
                    <a:pt x="62" y="36"/>
                    <a:pt x="62" y="37"/>
                    <a:pt x="63" y="36"/>
                  </a:cubicBezTo>
                  <a:cubicBezTo>
                    <a:pt x="62" y="37"/>
                    <a:pt x="62" y="39"/>
                    <a:pt x="63" y="38"/>
                  </a:cubicBezTo>
                  <a:cubicBezTo>
                    <a:pt x="62" y="39"/>
                    <a:pt x="62" y="39"/>
                    <a:pt x="62" y="39"/>
                  </a:cubicBezTo>
                  <a:cubicBezTo>
                    <a:pt x="65" y="37"/>
                    <a:pt x="64" y="39"/>
                    <a:pt x="67" y="37"/>
                  </a:cubicBezTo>
                  <a:cubicBezTo>
                    <a:pt x="70" y="40"/>
                    <a:pt x="74" y="41"/>
                    <a:pt x="77" y="44"/>
                  </a:cubicBezTo>
                  <a:cubicBezTo>
                    <a:pt x="80" y="47"/>
                    <a:pt x="84" y="49"/>
                    <a:pt x="85" y="53"/>
                  </a:cubicBezTo>
                  <a:cubicBezTo>
                    <a:pt x="84" y="55"/>
                    <a:pt x="84" y="55"/>
                    <a:pt x="86" y="55"/>
                  </a:cubicBezTo>
                  <a:cubicBezTo>
                    <a:pt x="85" y="55"/>
                    <a:pt x="85" y="55"/>
                    <a:pt x="85" y="55"/>
                  </a:cubicBezTo>
                  <a:cubicBezTo>
                    <a:pt x="87" y="54"/>
                    <a:pt x="86" y="56"/>
                    <a:pt x="87" y="55"/>
                  </a:cubicBezTo>
                  <a:cubicBezTo>
                    <a:pt x="88" y="56"/>
                    <a:pt x="89" y="56"/>
                    <a:pt x="90" y="57"/>
                  </a:cubicBezTo>
                  <a:cubicBezTo>
                    <a:pt x="90" y="57"/>
                    <a:pt x="89" y="59"/>
                    <a:pt x="89" y="59"/>
                  </a:cubicBezTo>
                  <a:cubicBezTo>
                    <a:pt x="90" y="58"/>
                    <a:pt x="90" y="58"/>
                    <a:pt x="90" y="58"/>
                  </a:cubicBezTo>
                  <a:cubicBezTo>
                    <a:pt x="90" y="58"/>
                    <a:pt x="90" y="58"/>
                    <a:pt x="90" y="58"/>
                  </a:cubicBezTo>
                  <a:cubicBezTo>
                    <a:pt x="90" y="58"/>
                    <a:pt x="91" y="58"/>
                    <a:pt x="91" y="57"/>
                  </a:cubicBezTo>
                  <a:cubicBezTo>
                    <a:pt x="95" y="59"/>
                    <a:pt x="95" y="64"/>
                    <a:pt x="98" y="66"/>
                  </a:cubicBezTo>
                  <a:cubicBezTo>
                    <a:pt x="98" y="68"/>
                    <a:pt x="100" y="68"/>
                    <a:pt x="101" y="68"/>
                  </a:cubicBezTo>
                  <a:cubicBezTo>
                    <a:pt x="101" y="72"/>
                    <a:pt x="101" y="75"/>
                    <a:pt x="105" y="76"/>
                  </a:cubicBezTo>
                  <a:cubicBezTo>
                    <a:pt x="105" y="76"/>
                    <a:pt x="101" y="80"/>
                    <a:pt x="99"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 name="Freeform 103"/>
            <p:cNvSpPr/>
            <p:nvPr/>
          </p:nvSpPr>
          <p:spPr bwMode="auto">
            <a:xfrm>
              <a:off x="9825038" y="2928938"/>
              <a:ext cx="4762" cy="7938"/>
            </a:xfrm>
            <a:custGeom>
              <a:gdLst>
                <a:gd fmla="*/ 1 w 1" name="T0"/>
                <a:gd fmla="*/ 0 h 2" name="T1"/>
                <a:gd fmla="*/ 0 w 1" name="T2"/>
                <a:gd fmla="*/ 2 h 2" name="T3"/>
                <a:gd fmla="*/ 1 w 1" name="T4"/>
                <a:gd fmla="*/ 0 h 2" name="T5"/>
              </a:gdLst>
              <a:cxnLst>
                <a:cxn ang="0">
                  <a:pos x="T0" y="T1"/>
                </a:cxn>
                <a:cxn ang="0">
                  <a:pos x="T2" y="T3"/>
                </a:cxn>
                <a:cxn ang="0">
                  <a:pos x="T4" y="T5"/>
                </a:cxn>
              </a:cxnLst>
              <a:rect b="b" l="0" r="r" t="0"/>
              <a:pathLst>
                <a:path h="2" w="1">
                  <a:moveTo>
                    <a:pt x="1" y="0"/>
                  </a:moveTo>
                  <a:cubicBezTo>
                    <a:pt x="1" y="1"/>
                    <a:pt x="1" y="1"/>
                    <a:pt x="0" y="2"/>
                  </a:cubicBez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 name="Freeform 104"/>
            <p:cNvSpPr/>
            <p:nvPr/>
          </p:nvSpPr>
          <p:spPr bwMode="auto">
            <a:xfrm>
              <a:off x="9840913" y="2978151"/>
              <a:ext cx="3175" cy="3175"/>
            </a:xfrm>
            <a:custGeom>
              <a:gdLst>
                <a:gd fmla="*/ 0 w 1" name="T0"/>
                <a:gd fmla="*/ 0 h 1" name="T1"/>
                <a:gd fmla="*/ 0 w 1" name="T2"/>
                <a:gd fmla="*/ 0 h 1" name="T3"/>
                <a:gd fmla="*/ 0 w 1" name="T4"/>
                <a:gd fmla="*/ 1 h 1" name="T5"/>
                <a:gd fmla="*/ 0 w 1" name="T6"/>
                <a:gd fmla="*/ 0 h 1" name="T7"/>
              </a:gdLst>
              <a:cxnLst>
                <a:cxn ang="0">
                  <a:pos x="T0" y="T1"/>
                </a:cxn>
                <a:cxn ang="0">
                  <a:pos x="T2" y="T3"/>
                </a:cxn>
                <a:cxn ang="0">
                  <a:pos x="T4" y="T5"/>
                </a:cxn>
                <a:cxn ang="0">
                  <a:pos x="T6" y="T7"/>
                </a:cxn>
              </a:cxnLst>
              <a:rect b="b" l="0" r="r" t="0"/>
              <a:pathLst>
                <a:path h="1" w="1">
                  <a:moveTo>
                    <a:pt x="0" y="0"/>
                  </a:moveTo>
                  <a:cubicBezTo>
                    <a:pt x="1" y="0"/>
                    <a:pt x="0" y="0"/>
                    <a:pt x="0" y="0"/>
                  </a:cubicBezTo>
                  <a:cubicBezTo>
                    <a:pt x="0" y="1"/>
                    <a:pt x="0" y="1"/>
                    <a:pt x="0" y="1"/>
                  </a:cubicBezTo>
                  <a:cubicBezTo>
                    <a:pt x="0" y="1"/>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 name="Freeform 105"/>
            <p:cNvSpPr/>
            <p:nvPr/>
          </p:nvSpPr>
          <p:spPr bwMode="auto">
            <a:xfrm>
              <a:off x="9844088" y="2981326"/>
              <a:ext cx="4762" cy="7938"/>
            </a:xfrm>
            <a:custGeom>
              <a:gdLst>
                <a:gd fmla="*/ 1 w 1" name="T0"/>
                <a:gd fmla="*/ 0 h 2" name="T1"/>
                <a:gd fmla="*/ 0 w 1" name="T2"/>
                <a:gd fmla="*/ 2 h 2" name="T3"/>
                <a:gd fmla="*/ 1 w 1" name="T4"/>
                <a:gd fmla="*/ 0 h 2" name="T5"/>
              </a:gdLst>
              <a:cxnLst>
                <a:cxn ang="0">
                  <a:pos x="T0" y="T1"/>
                </a:cxn>
                <a:cxn ang="0">
                  <a:pos x="T2" y="T3"/>
                </a:cxn>
                <a:cxn ang="0">
                  <a:pos x="T4" y="T5"/>
                </a:cxn>
              </a:cxnLst>
              <a:rect b="b" l="0" r="r" t="0"/>
              <a:pathLst>
                <a:path h="2" w="1">
                  <a:moveTo>
                    <a:pt x="1" y="0"/>
                  </a:moveTo>
                  <a:cubicBezTo>
                    <a:pt x="1" y="1"/>
                    <a:pt x="0" y="2"/>
                    <a:pt x="0" y="2"/>
                  </a:cubicBez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 name="Freeform 106"/>
            <p:cNvSpPr/>
            <p:nvPr/>
          </p:nvSpPr>
          <p:spPr bwMode="auto">
            <a:xfrm>
              <a:off x="9844088" y="3000376"/>
              <a:ext cx="4762" cy="3175"/>
            </a:xfrm>
            <a:custGeom>
              <a:gdLst>
                <a:gd fmla="*/ 1 w 1" name="T0"/>
                <a:gd fmla="*/ 0 h 1" name="T1"/>
                <a:gd fmla="*/ 0 w 1" name="T2"/>
                <a:gd fmla="*/ 0 h 1" name="T3"/>
                <a:gd fmla="*/ 1 w 1" name="T4"/>
                <a:gd fmla="*/ 0 h 1" name="T5"/>
              </a:gdLst>
              <a:cxnLst>
                <a:cxn ang="0">
                  <a:pos x="T0" y="T1"/>
                </a:cxn>
                <a:cxn ang="0">
                  <a:pos x="T2" y="T3"/>
                </a:cxn>
                <a:cxn ang="0">
                  <a:pos x="T4" y="T5"/>
                </a:cxn>
              </a:cxnLst>
              <a:rect b="b" l="0" r="r" t="0"/>
              <a:pathLst>
                <a:path h="1" w="1">
                  <a:moveTo>
                    <a:pt x="1" y="0"/>
                  </a:moveTo>
                  <a:cubicBezTo>
                    <a:pt x="1" y="0"/>
                    <a:pt x="1" y="1"/>
                    <a:pt x="0" y="0"/>
                  </a:cubicBez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 name="Freeform 107"/>
            <p:cNvSpPr/>
            <p:nvPr/>
          </p:nvSpPr>
          <p:spPr bwMode="auto">
            <a:xfrm>
              <a:off x="9848850" y="2992438"/>
              <a:ext cx="3175" cy="4763"/>
            </a:xfrm>
            <a:custGeom>
              <a:gdLst>
                <a:gd fmla="*/ 1 w 1" name="T0"/>
                <a:gd fmla="*/ 0 h 1" name="T1"/>
                <a:gd fmla="*/ 1 w 1" name="T2"/>
                <a:gd fmla="*/ 1 h 1" name="T3"/>
                <a:gd fmla="*/ 1 w 1" name="T4"/>
                <a:gd fmla="*/ 0 h 1" name="T5"/>
              </a:gdLst>
              <a:cxnLst>
                <a:cxn ang="0">
                  <a:pos x="T0" y="T1"/>
                </a:cxn>
                <a:cxn ang="0">
                  <a:pos x="T2" y="T3"/>
                </a:cxn>
                <a:cxn ang="0">
                  <a:pos x="T4" y="T5"/>
                </a:cxn>
              </a:cxnLst>
              <a:rect b="b" l="0" r="r" t="0"/>
              <a:pathLst>
                <a:path h="1" w="1">
                  <a:moveTo>
                    <a:pt x="1" y="0"/>
                  </a:moveTo>
                  <a:cubicBezTo>
                    <a:pt x="1" y="0"/>
                    <a:pt x="1" y="0"/>
                    <a:pt x="1" y="1"/>
                  </a:cubicBezTo>
                  <a:cubicBezTo>
                    <a:pt x="1" y="0"/>
                    <a:pt x="0" y="1"/>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 name="Freeform 108"/>
            <p:cNvSpPr/>
            <p:nvPr/>
          </p:nvSpPr>
          <p:spPr bwMode="auto">
            <a:xfrm>
              <a:off x="9859963" y="3008313"/>
              <a:ext cx="3175" cy="3175"/>
            </a:xfrm>
            <a:custGeom>
              <a:gdLst>
                <a:gd fmla="*/ 1 w 1" name="T0"/>
                <a:gd fmla="*/ 0 h 1" name="T1"/>
                <a:gd fmla="*/ 1 w 1" name="T2"/>
                <a:gd fmla="*/ 1 h 1" name="T3"/>
                <a:gd fmla="*/ 1 w 1" name="T4"/>
                <a:gd fmla="*/ 0 h 1" name="T5"/>
              </a:gdLst>
              <a:cxnLst>
                <a:cxn ang="0">
                  <a:pos x="T0" y="T1"/>
                </a:cxn>
                <a:cxn ang="0">
                  <a:pos x="T2" y="T3"/>
                </a:cxn>
                <a:cxn ang="0">
                  <a:pos x="T4" y="T5"/>
                </a:cxn>
              </a:cxnLst>
              <a:rect b="b" l="0" r="r" t="0"/>
              <a:pathLst>
                <a:path h="1" w="1">
                  <a:moveTo>
                    <a:pt x="1" y="0"/>
                  </a:moveTo>
                  <a:cubicBezTo>
                    <a:pt x="1" y="0"/>
                    <a:pt x="1" y="0"/>
                    <a:pt x="1" y="1"/>
                  </a:cubicBezTo>
                  <a:cubicBezTo>
                    <a:pt x="1" y="0"/>
                    <a:pt x="0" y="1"/>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 name="Freeform 109"/>
            <p:cNvSpPr/>
            <p:nvPr/>
          </p:nvSpPr>
          <p:spPr bwMode="auto">
            <a:xfrm>
              <a:off x="9866313" y="3008313"/>
              <a:ext cx="4762" cy="3175"/>
            </a:xfrm>
            <a:custGeom>
              <a:gdLst>
                <a:gd fmla="*/ 1 w 1" name="T0"/>
                <a:gd fmla="*/ 0 h 1" name="T1"/>
                <a:gd fmla="*/ 1 w 1" name="T2"/>
                <a:gd fmla="*/ 0 h 1" name="T3"/>
                <a:gd fmla="*/ 0 w 1" name="T4"/>
                <a:gd fmla="*/ 1 h 1" name="T5"/>
                <a:gd fmla="*/ 1 w 1" name="T6"/>
                <a:gd fmla="*/ 0 h 1" name="T7"/>
              </a:gdLst>
              <a:cxnLst>
                <a:cxn ang="0">
                  <a:pos x="T0" y="T1"/>
                </a:cxn>
                <a:cxn ang="0">
                  <a:pos x="T2" y="T3"/>
                </a:cxn>
                <a:cxn ang="0">
                  <a:pos x="T4" y="T5"/>
                </a:cxn>
                <a:cxn ang="0">
                  <a:pos x="T6" y="T7"/>
                </a:cxn>
              </a:cxnLst>
              <a:rect b="b" l="0" r="r" t="0"/>
              <a:pathLst>
                <a:path h="1" w="1">
                  <a:moveTo>
                    <a:pt x="1" y="0"/>
                  </a:moveTo>
                  <a:cubicBezTo>
                    <a:pt x="1" y="0"/>
                    <a:pt x="1" y="0"/>
                    <a:pt x="1" y="0"/>
                  </a:cubicBezTo>
                  <a:cubicBezTo>
                    <a:pt x="1" y="1"/>
                    <a:pt x="1" y="1"/>
                    <a:pt x="0" y="1"/>
                  </a:cubicBez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 name="Freeform 110"/>
            <p:cNvSpPr/>
            <p:nvPr/>
          </p:nvSpPr>
          <p:spPr bwMode="auto">
            <a:xfrm flipH="1">
              <a:off x="9991725" y="3079751"/>
              <a:ext cx="0" cy="3175"/>
            </a:xfrm>
            <a:custGeom>
              <a:gdLst>
                <a:gd fmla="*/ 2 h 2" name="T0"/>
                <a:gd fmla="*/ 2 h 2" name="T1"/>
                <a:gd fmla="*/ 0 h 2" name="T2"/>
                <a:gd fmla="*/ 2 h 2" name="T3"/>
              </a:gdLst>
              <a:cxnLst>
                <a:cxn ang="0">
                  <a:pos x="0" y="T0"/>
                </a:cxn>
                <a:cxn ang="0">
                  <a:pos x="0" y="T1"/>
                </a:cxn>
                <a:cxn ang="0">
                  <a:pos x="0" y="T2"/>
                </a:cxn>
                <a:cxn ang="0">
                  <a:pos x="0" y="T3"/>
                </a:cxn>
              </a:cxnLst>
              <a:rect b="b" l="0" r="r" t="0"/>
              <a:pathLst>
                <a:path h="2">
                  <a:moveTo>
                    <a:pt x="0" y="2"/>
                  </a:moveTo>
                  <a:lnTo>
                    <a:pt x="0" y="2"/>
                  </a:lnTo>
                  <a:lnTo>
                    <a:pt x="0" y="0"/>
                  </a:lnTo>
                  <a:lnTo>
                    <a:pt x="0"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 name="Freeform 111"/>
            <p:cNvSpPr/>
            <p:nvPr/>
          </p:nvSpPr>
          <p:spPr bwMode="auto">
            <a:xfrm>
              <a:off x="10036175" y="3121026"/>
              <a:ext cx="3175" cy="6350"/>
            </a:xfrm>
            <a:custGeom>
              <a:gdLst>
                <a:gd fmla="*/ 0 w 1" name="T0"/>
                <a:gd fmla="*/ 1 h 2" name="T1"/>
                <a:gd fmla="*/ 0 w 1" name="T2"/>
                <a:gd fmla="*/ 2 h 2" name="T3"/>
                <a:gd fmla="*/ 0 w 1" name="T4"/>
                <a:gd fmla="*/ 1 h 2" name="T5"/>
              </a:gdLst>
              <a:cxnLst>
                <a:cxn ang="0">
                  <a:pos x="T0" y="T1"/>
                </a:cxn>
                <a:cxn ang="0">
                  <a:pos x="T2" y="T3"/>
                </a:cxn>
                <a:cxn ang="0">
                  <a:pos x="T4" y="T5"/>
                </a:cxn>
              </a:cxnLst>
              <a:rect b="b" l="0" r="r" t="0"/>
              <a:pathLst>
                <a:path h="2" w="1">
                  <a:moveTo>
                    <a:pt x="0" y="1"/>
                  </a:moveTo>
                  <a:cubicBezTo>
                    <a:pt x="1" y="0"/>
                    <a:pt x="0" y="1"/>
                    <a:pt x="0" y="2"/>
                  </a:cubicBezTo>
                  <a:cubicBezTo>
                    <a:pt x="0" y="1"/>
                    <a:pt x="1"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 name="Freeform 112"/>
            <p:cNvSpPr/>
            <p:nvPr/>
          </p:nvSpPr>
          <p:spPr bwMode="auto">
            <a:xfrm>
              <a:off x="10074275" y="3127376"/>
              <a:ext cx="3175" cy="7938"/>
            </a:xfrm>
            <a:custGeom>
              <a:gdLst>
                <a:gd fmla="*/ 0 w 2" name="T0"/>
                <a:gd fmla="*/ 5 h 5" name="T1"/>
                <a:gd fmla="*/ 0 w 2" name="T2"/>
                <a:gd fmla="*/ 5 h 5" name="T3"/>
                <a:gd fmla="*/ 2 w 2" name="T4"/>
                <a:gd fmla="*/ 0 h 5" name="T5"/>
                <a:gd fmla="*/ 0 w 2" name="T6"/>
                <a:gd fmla="*/ 5 h 5" name="T7"/>
              </a:gdLst>
              <a:cxnLst>
                <a:cxn ang="0">
                  <a:pos x="T0" y="T1"/>
                </a:cxn>
                <a:cxn ang="0">
                  <a:pos x="T2" y="T3"/>
                </a:cxn>
                <a:cxn ang="0">
                  <a:pos x="T4" y="T5"/>
                </a:cxn>
                <a:cxn ang="0">
                  <a:pos x="T6" y="T7"/>
                </a:cxn>
              </a:cxnLst>
              <a:rect b="b" l="0" r="r" t="0"/>
              <a:pathLst>
                <a:path h="5" w="2">
                  <a:moveTo>
                    <a:pt x="0" y="5"/>
                  </a:moveTo>
                  <a:lnTo>
                    <a:pt x="0" y="5"/>
                  </a:lnTo>
                  <a:lnTo>
                    <a:pt x="2" y="0"/>
                  </a:lnTo>
                  <a:lnTo>
                    <a:pt x="0" y="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57" name="PA_chenying0907 156"/>
          <p:cNvSpPr/>
          <p:nvPr>
            <p:custDataLst>
              <p:tags r:id="rId4"/>
            </p:custDataLst>
          </p:nvPr>
        </p:nvSpPr>
        <p:spPr>
          <a:xfrm>
            <a:off x="6499867" y="2174525"/>
            <a:ext cx="1774926" cy="50292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158" name="PA_chenying0907 29"/>
          <p:cNvSpPr txBox="1"/>
          <p:nvPr>
            <p:custDataLst>
              <p:tags r:id="rId5"/>
            </p:custDataLst>
          </p:nvPr>
        </p:nvSpPr>
        <p:spPr>
          <a:xfrm>
            <a:off x="6499866" y="1630744"/>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
        <p:nvSpPr>
          <p:cNvPr id="159" name="PA_chenying0907 158"/>
          <p:cNvSpPr/>
          <p:nvPr>
            <p:custDataLst>
              <p:tags r:id="rId6"/>
            </p:custDataLst>
          </p:nvPr>
        </p:nvSpPr>
        <p:spPr>
          <a:xfrm>
            <a:off x="1053670" y="2214046"/>
            <a:ext cx="1774926" cy="50292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160" name="PA_chenying0907 29"/>
          <p:cNvSpPr txBox="1"/>
          <p:nvPr>
            <p:custDataLst>
              <p:tags r:id="rId7"/>
            </p:custDataLst>
          </p:nvPr>
        </p:nvSpPr>
        <p:spPr>
          <a:xfrm>
            <a:off x="1053670" y="1670265"/>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
        <p:nvSpPr>
          <p:cNvPr id="161" name="PA_chenying0907 160"/>
          <p:cNvSpPr/>
          <p:nvPr>
            <p:custDataLst>
              <p:tags r:id="rId8"/>
            </p:custDataLst>
          </p:nvPr>
        </p:nvSpPr>
        <p:spPr>
          <a:xfrm>
            <a:off x="1414580" y="3490718"/>
            <a:ext cx="1774926" cy="50292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162" name="PA_chenying0907 29"/>
          <p:cNvSpPr txBox="1"/>
          <p:nvPr>
            <p:custDataLst>
              <p:tags r:id="rId9"/>
            </p:custDataLst>
          </p:nvPr>
        </p:nvSpPr>
        <p:spPr>
          <a:xfrm>
            <a:off x="1414580" y="2946937"/>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
        <p:nvSpPr>
          <p:cNvPr id="163" name="PA_chenying0907 162"/>
          <p:cNvSpPr/>
          <p:nvPr>
            <p:custDataLst>
              <p:tags r:id="rId10"/>
            </p:custDataLst>
          </p:nvPr>
        </p:nvSpPr>
        <p:spPr>
          <a:xfrm>
            <a:off x="6084168" y="3568653"/>
            <a:ext cx="1774926" cy="50292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164" name="PA_chenying0907 29"/>
          <p:cNvSpPr txBox="1"/>
          <p:nvPr>
            <p:custDataLst>
              <p:tags r:id="rId11"/>
            </p:custDataLst>
          </p:nvPr>
        </p:nvSpPr>
        <p:spPr>
          <a:xfrm>
            <a:off x="6084169" y="3024872"/>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
        <p:nvSpPr>
          <p:cNvPr id="165" name="PA_chenying0907 7"/>
          <p:cNvSpPr txBox="1">
            <a:spLocks noChangeArrowheads="1"/>
          </p:cNvSpPr>
          <p:nvPr>
            <p:custDataLst>
              <p:tags r:id="rId12"/>
            </p:custDataLst>
          </p:nvPr>
        </p:nvSpPr>
        <p:spPr bwMode="auto">
          <a:xfrm>
            <a:off x="3041886" y="233483"/>
            <a:ext cx="3917502"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4000">
                <a:latin charset="-122" pitchFamily="50" typeface="造字工房丁丁（非商用）常规体"/>
                <a:ea charset="-122" pitchFamily="50" typeface="造字工房丁丁（非商用）常规体"/>
                <a:cs typeface="+mn-ea"/>
                <a:sym typeface="+mn-lt"/>
              </a:rPr>
              <a:t>请在此添加您的标题</a:t>
            </a:r>
          </a:p>
        </p:txBody>
      </p:sp>
      <p:sp>
        <p:nvSpPr>
          <p:cNvPr id="166" name="PA_chenying0907 5"/>
          <p:cNvSpPr txBox="1"/>
          <p:nvPr>
            <p:custDataLst>
              <p:tags r:id="rId13"/>
            </p:custDataLst>
          </p:nvPr>
        </p:nvSpPr>
        <p:spPr>
          <a:xfrm>
            <a:off x="3507528" y="700259"/>
            <a:ext cx="1954530" cy="213360"/>
          </a:xfrm>
          <a:prstGeom prst="rect">
            <a:avLst/>
          </a:prstGeom>
          <a:noFill/>
        </p:spPr>
        <p:txBody>
          <a:bodyPr rtlCol="0" wrap="none">
            <a:spAutoFit/>
          </a:bodyPr>
          <a:lstStyle/>
          <a:p>
            <a:r>
              <a:rPr altLang="zh-CN" lang="en-US" sz="800">
                <a:cs typeface="+mn-ea"/>
                <a:sym typeface="+mn-lt"/>
              </a:rPr>
              <a:t>MICROSOFT POWERPOINT MY 2017</a:t>
            </a:r>
          </a:p>
        </p:txBody>
      </p:sp>
    </p:spTree>
    <p:extLst>
      <p:ext uri="{BB962C8B-B14F-4D97-AF65-F5344CB8AC3E}">
        <p14:creationId val="308701611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339"/>
                                  </p:stCondLst>
                                  <p:childTnLst>
                                    <p:set>
                                      <p:cBhvr>
                                        <p:cTn dur="1" fill="hold" id="6">
                                          <p:stCondLst>
                                            <p:cond delay="0"/>
                                          </p:stCondLst>
                                        </p:cTn>
                                        <p:tgtEl>
                                          <p:spTgt spid="48"/>
                                        </p:tgtEl>
                                        <p:attrNameLst>
                                          <p:attrName>style.visibility</p:attrName>
                                        </p:attrNameLst>
                                      </p:cBhvr>
                                      <p:to>
                                        <p:strVal val="visible"/>
                                      </p:to>
                                    </p:set>
                                    <p:animEffect filter="fade" transition="in">
                                      <p:cBhvr>
                                        <p:cTn dur="500" id="7"/>
                                        <p:tgtEl>
                                          <p:spTgt spid="48"/>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157"/>
                                        </p:tgtEl>
                                        <p:attrNameLst>
                                          <p:attrName>style.visibility</p:attrName>
                                        </p:attrNameLst>
                                      </p:cBhvr>
                                      <p:to>
                                        <p:strVal val="visible"/>
                                      </p:to>
                                    </p:set>
                                    <p:animEffect filter="fade" transition="in">
                                      <p:cBhvr>
                                        <p:cTn dur="500" id="10"/>
                                        <p:tgtEl>
                                          <p:spTgt spid="157"/>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158"/>
                                        </p:tgtEl>
                                        <p:attrNameLst>
                                          <p:attrName>style.visibility</p:attrName>
                                        </p:attrNameLst>
                                      </p:cBhvr>
                                      <p:to>
                                        <p:strVal val="visible"/>
                                      </p:to>
                                    </p:set>
                                    <p:animEffect filter="fade" transition="in">
                                      <p:cBhvr>
                                        <p:cTn dur="500" id="13"/>
                                        <p:tgtEl>
                                          <p:spTgt spid="158"/>
                                        </p:tgtEl>
                                      </p:cBhvr>
                                    </p:animEffect>
                                  </p:childTnLst>
                                </p:cTn>
                              </p:par>
                              <p:par>
                                <p:cTn fill="hold" grpId="0" id="14" nodeType="withEffect" presetClass="entr" presetID="10" presetSubtype="0">
                                  <p:stCondLst>
                                    <p:cond delay="1420"/>
                                  </p:stCondLst>
                                  <p:childTnLst>
                                    <p:set>
                                      <p:cBhvr>
                                        <p:cTn dur="1" fill="hold" id="15">
                                          <p:stCondLst>
                                            <p:cond delay="0"/>
                                          </p:stCondLst>
                                        </p:cTn>
                                        <p:tgtEl>
                                          <p:spTgt spid="159"/>
                                        </p:tgtEl>
                                        <p:attrNameLst>
                                          <p:attrName>style.visibility</p:attrName>
                                        </p:attrNameLst>
                                      </p:cBhvr>
                                      <p:to>
                                        <p:strVal val="visible"/>
                                      </p:to>
                                    </p:set>
                                    <p:animEffect filter="fade" transition="in">
                                      <p:cBhvr>
                                        <p:cTn dur="500" id="16"/>
                                        <p:tgtEl>
                                          <p:spTgt spid="159"/>
                                        </p:tgtEl>
                                      </p:cBhvr>
                                    </p:animEffect>
                                  </p:childTnLst>
                                </p:cTn>
                              </p:par>
                              <p:par>
                                <p:cTn fill="hold" grpId="0" id="17" nodeType="withEffect" presetClass="entr" presetID="10" presetSubtype="0">
                                  <p:stCondLst>
                                    <p:cond delay="1762"/>
                                  </p:stCondLst>
                                  <p:childTnLst>
                                    <p:set>
                                      <p:cBhvr>
                                        <p:cTn dur="1" fill="hold" id="18">
                                          <p:stCondLst>
                                            <p:cond delay="0"/>
                                          </p:stCondLst>
                                        </p:cTn>
                                        <p:tgtEl>
                                          <p:spTgt spid="160"/>
                                        </p:tgtEl>
                                        <p:attrNameLst>
                                          <p:attrName>style.visibility</p:attrName>
                                        </p:attrNameLst>
                                      </p:cBhvr>
                                      <p:to>
                                        <p:strVal val="visible"/>
                                      </p:to>
                                    </p:set>
                                    <p:animEffect filter="fade" transition="in">
                                      <p:cBhvr>
                                        <p:cTn dur="500" id="19"/>
                                        <p:tgtEl>
                                          <p:spTgt spid="160"/>
                                        </p:tgtEl>
                                      </p:cBhvr>
                                    </p:animEffect>
                                  </p:childTnLst>
                                </p:cTn>
                              </p:par>
                              <p:par>
                                <p:cTn fill="hold" grpId="0" id="20" nodeType="withEffect" presetClass="entr" presetID="10" presetSubtype="0">
                                  <p:stCondLst>
                                    <p:cond delay="2068"/>
                                  </p:stCondLst>
                                  <p:childTnLst>
                                    <p:set>
                                      <p:cBhvr>
                                        <p:cTn dur="1" fill="hold" id="21">
                                          <p:stCondLst>
                                            <p:cond delay="0"/>
                                          </p:stCondLst>
                                        </p:cTn>
                                        <p:tgtEl>
                                          <p:spTgt spid="161"/>
                                        </p:tgtEl>
                                        <p:attrNameLst>
                                          <p:attrName>style.visibility</p:attrName>
                                        </p:attrNameLst>
                                      </p:cBhvr>
                                      <p:to>
                                        <p:strVal val="visible"/>
                                      </p:to>
                                    </p:set>
                                    <p:animEffect filter="fade" transition="in">
                                      <p:cBhvr>
                                        <p:cTn dur="500" id="22"/>
                                        <p:tgtEl>
                                          <p:spTgt spid="161"/>
                                        </p:tgtEl>
                                      </p:cBhvr>
                                    </p:animEffect>
                                  </p:childTnLst>
                                </p:cTn>
                              </p:par>
                            </p:childTnLst>
                          </p:cTn>
                        </p:par>
                        <p:par>
                          <p:cTn fill="hold" id="23" nodeType="afterGroup">
                            <p:stCondLst>
                              <p:cond delay="2568"/>
                            </p:stCondLst>
                            <p:childTnLst>
                              <p:par>
                                <p:cTn fill="hold" grpId="0" id="24" nodeType="afterEffect" presetClass="entr" presetID="10" presetSubtype="0">
                                  <p:stCondLst>
                                    <p:cond delay="339"/>
                                  </p:stCondLst>
                                  <p:childTnLst>
                                    <p:set>
                                      <p:cBhvr>
                                        <p:cTn dur="1" fill="hold" id="25">
                                          <p:stCondLst>
                                            <p:cond delay="0"/>
                                          </p:stCondLst>
                                        </p:cTn>
                                        <p:tgtEl>
                                          <p:spTgt spid="162"/>
                                        </p:tgtEl>
                                        <p:attrNameLst>
                                          <p:attrName>style.visibility</p:attrName>
                                        </p:attrNameLst>
                                      </p:cBhvr>
                                      <p:to>
                                        <p:strVal val="visible"/>
                                      </p:to>
                                    </p:set>
                                    <p:animEffect filter="fade" transition="in">
                                      <p:cBhvr>
                                        <p:cTn dur="500" id="26"/>
                                        <p:tgtEl>
                                          <p:spTgt spid="162"/>
                                        </p:tgtEl>
                                      </p:cBhvr>
                                    </p:animEffect>
                                  </p:childTnLst>
                                </p:cTn>
                              </p:par>
                            </p:childTnLst>
                          </p:cTn>
                        </p:par>
                        <p:par>
                          <p:cTn fill="hold" id="27" nodeType="afterGroup">
                            <p:stCondLst>
                              <p:cond delay="3407"/>
                            </p:stCondLst>
                            <p:childTnLst>
                              <p:par>
                                <p:cTn fill="hold" grpId="0" id="28" nodeType="afterEffect" presetClass="entr" presetID="10" presetSubtype="0">
                                  <p:stCondLst>
                                    <p:cond delay="339"/>
                                  </p:stCondLst>
                                  <p:childTnLst>
                                    <p:set>
                                      <p:cBhvr>
                                        <p:cTn dur="1" fill="hold" id="29">
                                          <p:stCondLst>
                                            <p:cond delay="0"/>
                                          </p:stCondLst>
                                        </p:cTn>
                                        <p:tgtEl>
                                          <p:spTgt spid="163"/>
                                        </p:tgtEl>
                                        <p:attrNameLst>
                                          <p:attrName>style.visibility</p:attrName>
                                        </p:attrNameLst>
                                      </p:cBhvr>
                                      <p:to>
                                        <p:strVal val="visible"/>
                                      </p:to>
                                    </p:set>
                                    <p:animEffect filter="fade" transition="in">
                                      <p:cBhvr>
                                        <p:cTn dur="500" id="30"/>
                                        <p:tgtEl>
                                          <p:spTgt spid="163"/>
                                        </p:tgtEl>
                                      </p:cBhvr>
                                    </p:animEffect>
                                  </p:childTnLst>
                                </p:cTn>
                              </p:par>
                              <p:par>
                                <p:cTn fill="hold" grpId="0" id="31" nodeType="withEffect" presetClass="entr" presetID="10" presetSubtype="0">
                                  <p:stCondLst>
                                    <p:cond delay="671"/>
                                  </p:stCondLst>
                                  <p:childTnLst>
                                    <p:set>
                                      <p:cBhvr>
                                        <p:cTn dur="1" fill="hold" id="32">
                                          <p:stCondLst>
                                            <p:cond delay="0"/>
                                          </p:stCondLst>
                                        </p:cTn>
                                        <p:tgtEl>
                                          <p:spTgt spid="164"/>
                                        </p:tgtEl>
                                        <p:attrNameLst>
                                          <p:attrName>style.visibility</p:attrName>
                                        </p:attrNameLst>
                                      </p:cBhvr>
                                      <p:to>
                                        <p:strVal val="visible"/>
                                      </p:to>
                                    </p:set>
                                    <p:animEffect filter="fade" transition="in">
                                      <p:cBhvr>
                                        <p:cTn dur="500" id="33"/>
                                        <p:tgtEl>
                                          <p:spTgt spid="164"/>
                                        </p:tgtEl>
                                      </p:cBhvr>
                                    </p:animEffect>
                                  </p:childTnLst>
                                </p:cTn>
                              </p:par>
                              <p:par>
                                <p:cTn fill="hold" grpId="0" id="34" nodeType="withEffect" presetClass="entr" presetID="10" presetSubtype="0">
                                  <p:stCondLst>
                                    <p:cond delay="986"/>
                                  </p:stCondLst>
                                  <p:childTnLst>
                                    <p:set>
                                      <p:cBhvr>
                                        <p:cTn dur="1" fill="hold" id="35">
                                          <p:stCondLst>
                                            <p:cond delay="0"/>
                                          </p:stCondLst>
                                        </p:cTn>
                                        <p:tgtEl>
                                          <p:spTgt spid="165"/>
                                        </p:tgtEl>
                                        <p:attrNameLst>
                                          <p:attrName>style.visibility</p:attrName>
                                        </p:attrNameLst>
                                      </p:cBhvr>
                                      <p:to>
                                        <p:strVal val="visible"/>
                                      </p:to>
                                    </p:set>
                                    <p:animEffect filter="fade" transition="in">
                                      <p:cBhvr>
                                        <p:cTn dur="500" id="36"/>
                                        <p:tgtEl>
                                          <p:spTgt spid="165"/>
                                        </p:tgtEl>
                                      </p:cBhvr>
                                    </p:animEffect>
                                  </p:childTnLst>
                                </p:cTn>
                              </p:par>
                              <p:par>
                                <p:cTn fill="hold" grpId="0" id="37" nodeType="withEffect" presetClass="entr" presetID="10" presetSubtype="0">
                                  <p:stCondLst>
                                    <p:cond delay="1420"/>
                                  </p:stCondLst>
                                  <p:childTnLst>
                                    <p:set>
                                      <p:cBhvr>
                                        <p:cTn dur="1" fill="hold" id="38">
                                          <p:stCondLst>
                                            <p:cond delay="0"/>
                                          </p:stCondLst>
                                        </p:cTn>
                                        <p:tgtEl>
                                          <p:spTgt spid="166"/>
                                        </p:tgtEl>
                                        <p:attrNameLst>
                                          <p:attrName>style.visibility</p:attrName>
                                        </p:attrNameLst>
                                      </p:cBhvr>
                                      <p:to>
                                        <p:strVal val="visible"/>
                                      </p:to>
                                    </p:set>
                                    <p:animEffect filter="fade" transition="in">
                                      <p:cBhvr>
                                        <p:cTn dur="500" id="39"/>
                                        <p:tgtEl>
                                          <p:spTgt spid="1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7"/>
      <p:bldP grpId="0" spid="158"/>
      <p:bldP grpId="0" spid="159"/>
      <p:bldP grpId="0" spid="160"/>
      <p:bldP grpId="0" spid="161"/>
      <p:bldP grpId="0" spid="162"/>
      <p:bldP grpId="0" spid="163"/>
      <p:bldP grpId="0" spid="164"/>
      <p:bldP grpId="0" spid="165"/>
      <p:bldP grpId="0" spid="16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PA_任意多边形 119"/>
          <p:cNvSpPr>
            <a:spLocks noEditPoints="1"/>
          </p:cNvSpPr>
          <p:nvPr>
            <p:custDataLst>
              <p:tags r:id="rId3"/>
            </p:custDataLst>
          </p:nvPr>
        </p:nvSpPr>
        <p:spPr bwMode="auto">
          <a:xfrm>
            <a:off x="467544" y="2159876"/>
            <a:ext cx="3755441" cy="2313967"/>
          </a:xfrm>
          <a:custGeom>
            <a:gdLst>
              <a:gd fmla="*/ 1935 w 2288" name="T0"/>
              <a:gd fmla="*/ 291 h 1415" name="T1"/>
              <a:gd fmla="*/ 2219 w 2288" name="T2"/>
              <a:gd fmla="*/ 523 h 1415" name="T3"/>
              <a:gd fmla="*/ 1958 w 2288" name="T4"/>
              <a:gd fmla="*/ 1010 h 1415" name="T5"/>
              <a:gd fmla="*/ 1059 w 2288" name="T6"/>
              <a:gd fmla="*/ 1196 h 1415" name="T7"/>
              <a:gd fmla="*/ 919 w 2288" name="T8"/>
              <a:gd fmla="*/ 1219 h 1415" name="T9"/>
              <a:gd fmla="*/ 625 w 2288" name="T10"/>
              <a:gd fmla="*/ 922 h 1415" name="T11"/>
              <a:gd fmla="*/ 85 w 2288" name="T12"/>
              <a:gd fmla="*/ 817 h 1415" name="T13"/>
              <a:gd fmla="*/ 72 w 2288" name="T14"/>
              <a:gd fmla="*/ 608 h 1415" name="T15"/>
              <a:gd fmla="*/ 438 w 2288" name="T16"/>
              <a:gd fmla="*/ 330 h 1415" name="T17"/>
              <a:gd fmla="*/ 1357 w 2288" name="T18"/>
              <a:gd fmla="*/ 69 h 1415" name="T19"/>
              <a:gd fmla="*/ 1393 w 2288" name="T20"/>
              <a:gd fmla="*/ 147 h 1415" name="T21"/>
              <a:gd fmla="*/ 121 w 2288" name="T22"/>
              <a:gd fmla="*/ 595 h 1415" name="T23"/>
              <a:gd fmla="*/ 781 w 2288" name="T24"/>
              <a:gd fmla="*/ 785 h 1415" name="T25"/>
              <a:gd fmla="*/ 2010 w 2288" name="T26"/>
              <a:gd fmla="*/ 392 h 1415" name="T27"/>
              <a:gd fmla="*/ 1376 w 2288" name="T28"/>
              <a:gd fmla="*/ 216 h 1415" name="T29"/>
              <a:gd fmla="*/ 1144 w 2288" name="T30"/>
              <a:gd fmla="*/ 448 h 1415" name="T31"/>
              <a:gd fmla="*/ 1572 w 2288" name="T32"/>
              <a:gd fmla="*/ 1098 h 1415" name="T33"/>
              <a:gd fmla="*/ 2174 w 2288" name="T34"/>
              <a:gd fmla="*/ 409 h 1415" name="T35"/>
              <a:gd fmla="*/ 1782 w 2288" name="T36"/>
              <a:gd fmla="*/ 1049 h 1415" name="T37"/>
              <a:gd fmla="*/ 1736 w 2288" name="T38"/>
              <a:gd fmla="*/ 1147 h 1415" name="T39"/>
              <a:gd fmla="*/ 2112 w 2288" name="T40"/>
              <a:gd fmla="*/ 641 h 1415" name="T41"/>
              <a:gd fmla="*/ 2157 w 2288" name="T42"/>
              <a:gd fmla="*/ 500 h 1415" name="T43"/>
              <a:gd fmla="*/ 2007 w 2288" name="T44"/>
              <a:gd fmla="*/ 667 h 1415" name="T45"/>
              <a:gd fmla="*/ 1566 w 2288" name="T46"/>
              <a:gd fmla="*/ 1265 h 1415" name="T47"/>
              <a:gd fmla="*/ 1768 w 2288" name="T48"/>
              <a:gd fmla="*/ 1157 h 1415" name="T49"/>
              <a:gd fmla="*/ 1445 w 2288" name="T50"/>
              <a:gd fmla="*/ 1294 h 1415" name="T51"/>
              <a:gd fmla="*/ 1255 w 2288" name="T52"/>
              <a:gd fmla="*/ 1259 h 1415" name="T53"/>
              <a:gd fmla="*/ 1667 w 2288" name="T54"/>
              <a:gd fmla="*/ 1314 h 1415" name="T55"/>
              <a:gd fmla="*/ 1981 w 2288" name="T56"/>
              <a:gd fmla="*/ 932 h 1415" name="T57"/>
              <a:gd fmla="*/ 2242 w 2288" name="T58"/>
              <a:gd fmla="*/ 559 h 1415" name="T59"/>
              <a:gd fmla="*/ 327 w 2288" name="T60"/>
              <a:gd fmla="*/ 739 h 1415" name="T61"/>
              <a:gd fmla="*/ 625 w 2288" name="T62"/>
              <a:gd fmla="*/ 853 h 1415" name="T63"/>
              <a:gd fmla="*/ 680 w 2288" name="T64"/>
              <a:gd fmla="*/ 801 h 1415" name="T65"/>
              <a:gd fmla="*/ 752 w 2288" name="T66"/>
              <a:gd fmla="*/ 772 h 1415" name="T67"/>
              <a:gd fmla="*/ 141 w 2288" name="T68"/>
              <a:gd fmla="*/ 660 h 1415" name="T69"/>
              <a:gd fmla="*/ 30 w 2288" name="T70"/>
              <a:gd fmla="*/ 772 h 1415" name="T71"/>
              <a:gd fmla="*/ 540 w 2288" name="T72"/>
              <a:gd fmla="*/ 853 h 1415" name="T73"/>
              <a:gd fmla="*/ 30 w 2288" name="T74"/>
              <a:gd fmla="*/ 772 h 1415" name="T75"/>
              <a:gd fmla="*/ 821 w 2288" name="T76"/>
              <a:gd fmla="*/ 938 h 1415" name="T77"/>
              <a:gd fmla="*/ 1072 w 2288" name="T78"/>
              <a:gd fmla="*/ 909 h 1415" name="T79"/>
              <a:gd fmla="*/ 860 w 2288" name="T80"/>
              <a:gd fmla="*/ 879 h 1415" name="T81"/>
              <a:gd fmla="*/ 1121 w 2288" name="T82"/>
              <a:gd fmla="*/ 1043 h 1415" name="T83"/>
              <a:gd fmla="*/ 1533 w 2288" name="T84"/>
              <a:gd fmla="*/ 1281 h 1415" name="T85"/>
              <a:gd fmla="*/ 1311 w 2288" name="T86"/>
              <a:gd fmla="*/ 1170 h 1415" name="T87"/>
              <a:gd fmla="*/ 1432 w 2288" name="T88"/>
              <a:gd fmla="*/ 1174 h 1415" name="T89"/>
              <a:gd fmla="*/ 785 w 2288" name="T90"/>
              <a:gd fmla="*/ 961 h 1415" name="T91"/>
              <a:gd fmla="*/ 922 w 2288" name="T92"/>
              <a:gd fmla="*/ 1023 h 1415" name="T93"/>
              <a:gd fmla="*/ 906 w 2288" name="T94"/>
              <a:gd fmla="*/ 1193 h 1415" name="T95"/>
              <a:gd fmla="*/ 1027 w 2288" name="T96"/>
              <a:gd fmla="*/ 968 h 1415" name="T97"/>
              <a:gd fmla="*/ 919 w 2288" name="T98"/>
              <a:gd fmla="*/ 1040 h 1415"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415" w="2288">
                <a:moveTo>
                  <a:pt x="1419" y="131"/>
                </a:moveTo>
                <a:cubicBezTo>
                  <a:pt x="1495" y="110"/>
                  <a:pt x="1551" y="76"/>
                  <a:pt x="1644" y="88"/>
                </a:cubicBezTo>
                <a:cubicBezTo>
                  <a:pt x="1718" y="98"/>
                  <a:pt x="1795" y="144"/>
                  <a:pt x="1847" y="183"/>
                </a:cubicBezTo>
                <a:cubicBezTo>
                  <a:pt x="1882" y="210"/>
                  <a:pt x="1905" y="256"/>
                  <a:pt x="1935" y="291"/>
                </a:cubicBezTo>
                <a:cubicBezTo>
                  <a:pt x="1991" y="356"/>
                  <a:pt x="2066" y="392"/>
                  <a:pt x="2184" y="389"/>
                </a:cubicBezTo>
                <a:cubicBezTo>
                  <a:pt x="2198" y="386"/>
                  <a:pt x="2197" y="368"/>
                  <a:pt x="2219" y="373"/>
                </a:cubicBezTo>
                <a:cubicBezTo>
                  <a:pt x="2219" y="416"/>
                  <a:pt x="2202" y="452"/>
                  <a:pt x="2193" y="494"/>
                </a:cubicBezTo>
                <a:cubicBezTo>
                  <a:pt x="2211" y="491"/>
                  <a:pt x="2204" y="512"/>
                  <a:pt x="2219" y="523"/>
                </a:cubicBezTo>
                <a:cubicBezTo>
                  <a:pt x="2246" y="543"/>
                  <a:pt x="2288" y="535"/>
                  <a:pt x="2288" y="582"/>
                </a:cubicBezTo>
                <a:cubicBezTo>
                  <a:pt x="2288" y="607"/>
                  <a:pt x="2249" y="654"/>
                  <a:pt x="2233" y="677"/>
                </a:cubicBezTo>
                <a:cubicBezTo>
                  <a:pt x="2193" y="732"/>
                  <a:pt x="2154" y="777"/>
                  <a:pt x="2112" y="830"/>
                </a:cubicBezTo>
                <a:cubicBezTo>
                  <a:pt x="2062" y="893"/>
                  <a:pt x="2008" y="944"/>
                  <a:pt x="1958" y="1010"/>
                </a:cubicBezTo>
                <a:cubicBezTo>
                  <a:pt x="1895" y="1094"/>
                  <a:pt x="1813" y="1169"/>
                  <a:pt x="1755" y="1255"/>
                </a:cubicBezTo>
                <a:cubicBezTo>
                  <a:pt x="1689" y="1283"/>
                  <a:pt x="1664" y="1415"/>
                  <a:pt x="1569" y="1402"/>
                </a:cubicBezTo>
                <a:cubicBezTo>
                  <a:pt x="1552" y="1400"/>
                  <a:pt x="1530" y="1392"/>
                  <a:pt x="1514" y="1386"/>
                </a:cubicBezTo>
                <a:cubicBezTo>
                  <a:pt x="1368" y="1337"/>
                  <a:pt x="1189" y="1248"/>
                  <a:pt x="1059" y="1196"/>
                </a:cubicBezTo>
                <a:cubicBezTo>
                  <a:pt x="1051" y="1218"/>
                  <a:pt x="1061" y="1249"/>
                  <a:pt x="1056" y="1275"/>
                </a:cubicBezTo>
                <a:cubicBezTo>
                  <a:pt x="1036" y="1282"/>
                  <a:pt x="1031" y="1259"/>
                  <a:pt x="1023" y="1242"/>
                </a:cubicBezTo>
                <a:cubicBezTo>
                  <a:pt x="1011" y="1216"/>
                  <a:pt x="983" y="1190"/>
                  <a:pt x="974" y="1167"/>
                </a:cubicBezTo>
                <a:cubicBezTo>
                  <a:pt x="949" y="1178"/>
                  <a:pt x="942" y="1207"/>
                  <a:pt x="919" y="1219"/>
                </a:cubicBezTo>
                <a:cubicBezTo>
                  <a:pt x="918" y="1238"/>
                  <a:pt x="911" y="1259"/>
                  <a:pt x="879" y="1255"/>
                </a:cubicBezTo>
                <a:cubicBezTo>
                  <a:pt x="876" y="1212"/>
                  <a:pt x="870" y="1155"/>
                  <a:pt x="893" y="1102"/>
                </a:cubicBezTo>
                <a:cubicBezTo>
                  <a:pt x="855" y="1060"/>
                  <a:pt x="802" y="1035"/>
                  <a:pt x="768" y="991"/>
                </a:cubicBezTo>
                <a:cubicBezTo>
                  <a:pt x="698" y="1006"/>
                  <a:pt x="651" y="967"/>
                  <a:pt x="625" y="922"/>
                </a:cubicBezTo>
                <a:cubicBezTo>
                  <a:pt x="542" y="903"/>
                  <a:pt x="448" y="900"/>
                  <a:pt x="366" y="876"/>
                </a:cubicBezTo>
                <a:cubicBezTo>
                  <a:pt x="343" y="869"/>
                  <a:pt x="324" y="856"/>
                  <a:pt x="301" y="853"/>
                </a:cubicBezTo>
                <a:cubicBezTo>
                  <a:pt x="289" y="852"/>
                  <a:pt x="277" y="855"/>
                  <a:pt x="265" y="853"/>
                </a:cubicBezTo>
                <a:cubicBezTo>
                  <a:pt x="203" y="842"/>
                  <a:pt x="147" y="811"/>
                  <a:pt x="85" y="817"/>
                </a:cubicBezTo>
                <a:cubicBezTo>
                  <a:pt x="67" y="806"/>
                  <a:pt x="41" y="803"/>
                  <a:pt x="17" y="798"/>
                </a:cubicBezTo>
                <a:cubicBezTo>
                  <a:pt x="6" y="787"/>
                  <a:pt x="9" y="780"/>
                  <a:pt x="0" y="765"/>
                </a:cubicBezTo>
                <a:cubicBezTo>
                  <a:pt x="19" y="726"/>
                  <a:pt x="56" y="705"/>
                  <a:pt x="98" y="690"/>
                </a:cubicBezTo>
                <a:cubicBezTo>
                  <a:pt x="96" y="656"/>
                  <a:pt x="98" y="635"/>
                  <a:pt x="72" y="608"/>
                </a:cubicBezTo>
                <a:cubicBezTo>
                  <a:pt x="101" y="559"/>
                  <a:pt x="154" y="538"/>
                  <a:pt x="200" y="510"/>
                </a:cubicBezTo>
                <a:cubicBezTo>
                  <a:pt x="232" y="490"/>
                  <a:pt x="263" y="464"/>
                  <a:pt x="294" y="441"/>
                </a:cubicBezTo>
                <a:cubicBezTo>
                  <a:pt x="325" y="419"/>
                  <a:pt x="350" y="390"/>
                  <a:pt x="379" y="366"/>
                </a:cubicBezTo>
                <a:cubicBezTo>
                  <a:pt x="397" y="352"/>
                  <a:pt x="421" y="344"/>
                  <a:pt x="438" y="330"/>
                </a:cubicBezTo>
                <a:cubicBezTo>
                  <a:pt x="464" y="310"/>
                  <a:pt x="488" y="283"/>
                  <a:pt x="513" y="258"/>
                </a:cubicBezTo>
                <a:cubicBezTo>
                  <a:pt x="587" y="189"/>
                  <a:pt x="663" y="113"/>
                  <a:pt x="726" y="30"/>
                </a:cubicBezTo>
                <a:cubicBezTo>
                  <a:pt x="753" y="21"/>
                  <a:pt x="780" y="34"/>
                  <a:pt x="804" y="36"/>
                </a:cubicBezTo>
                <a:cubicBezTo>
                  <a:pt x="989" y="53"/>
                  <a:pt x="1203" y="0"/>
                  <a:pt x="1357" y="69"/>
                </a:cubicBezTo>
                <a:cubicBezTo>
                  <a:pt x="1375" y="92"/>
                  <a:pt x="1407" y="101"/>
                  <a:pt x="1419" y="131"/>
                </a:cubicBezTo>
                <a:close/>
                <a:moveTo>
                  <a:pt x="1268" y="291"/>
                </a:moveTo>
                <a:cubicBezTo>
                  <a:pt x="1283" y="278"/>
                  <a:pt x="1293" y="257"/>
                  <a:pt x="1308" y="242"/>
                </a:cubicBezTo>
                <a:cubicBezTo>
                  <a:pt x="1328" y="221"/>
                  <a:pt x="1395" y="177"/>
                  <a:pt x="1393" y="147"/>
                </a:cubicBezTo>
                <a:cubicBezTo>
                  <a:pt x="1392" y="139"/>
                  <a:pt x="1366" y="113"/>
                  <a:pt x="1353" y="105"/>
                </a:cubicBezTo>
                <a:cubicBezTo>
                  <a:pt x="1322" y="83"/>
                  <a:pt x="1266" y="69"/>
                  <a:pt x="1239" y="66"/>
                </a:cubicBezTo>
                <a:cubicBezTo>
                  <a:pt x="1107" y="51"/>
                  <a:pt x="894" y="69"/>
                  <a:pt x="745" y="52"/>
                </a:cubicBezTo>
                <a:cubicBezTo>
                  <a:pt x="565" y="261"/>
                  <a:pt x="354" y="439"/>
                  <a:pt x="121" y="595"/>
                </a:cubicBezTo>
                <a:cubicBezTo>
                  <a:pt x="206" y="626"/>
                  <a:pt x="313" y="604"/>
                  <a:pt x="406" y="611"/>
                </a:cubicBezTo>
                <a:cubicBezTo>
                  <a:pt x="444" y="614"/>
                  <a:pt x="487" y="621"/>
                  <a:pt x="526" y="628"/>
                </a:cubicBezTo>
                <a:cubicBezTo>
                  <a:pt x="625" y="644"/>
                  <a:pt x="729" y="677"/>
                  <a:pt x="775" y="752"/>
                </a:cubicBezTo>
                <a:cubicBezTo>
                  <a:pt x="787" y="760"/>
                  <a:pt x="765" y="784"/>
                  <a:pt x="781" y="785"/>
                </a:cubicBezTo>
                <a:cubicBezTo>
                  <a:pt x="806" y="779"/>
                  <a:pt x="814" y="756"/>
                  <a:pt x="827" y="739"/>
                </a:cubicBezTo>
                <a:cubicBezTo>
                  <a:pt x="892" y="683"/>
                  <a:pt x="957" y="627"/>
                  <a:pt x="1004" y="553"/>
                </a:cubicBezTo>
                <a:cubicBezTo>
                  <a:pt x="1096" y="473"/>
                  <a:pt x="1180" y="370"/>
                  <a:pt x="1268" y="291"/>
                </a:cubicBezTo>
                <a:close/>
                <a:moveTo>
                  <a:pt x="2010" y="392"/>
                </a:moveTo>
                <a:cubicBezTo>
                  <a:pt x="1937" y="349"/>
                  <a:pt x="1896" y="268"/>
                  <a:pt x="1837" y="213"/>
                </a:cubicBezTo>
                <a:cubicBezTo>
                  <a:pt x="1776" y="156"/>
                  <a:pt x="1674" y="114"/>
                  <a:pt x="1579" y="115"/>
                </a:cubicBezTo>
                <a:cubicBezTo>
                  <a:pt x="1544" y="115"/>
                  <a:pt x="1522" y="128"/>
                  <a:pt x="1491" y="137"/>
                </a:cubicBezTo>
                <a:cubicBezTo>
                  <a:pt x="1427" y="157"/>
                  <a:pt x="1414" y="181"/>
                  <a:pt x="1376" y="216"/>
                </a:cubicBezTo>
                <a:cubicBezTo>
                  <a:pt x="1353" y="238"/>
                  <a:pt x="1331" y="261"/>
                  <a:pt x="1308" y="285"/>
                </a:cubicBezTo>
                <a:cubicBezTo>
                  <a:pt x="1285" y="309"/>
                  <a:pt x="1256" y="328"/>
                  <a:pt x="1236" y="350"/>
                </a:cubicBezTo>
                <a:cubicBezTo>
                  <a:pt x="1213" y="373"/>
                  <a:pt x="1196" y="405"/>
                  <a:pt x="1177" y="425"/>
                </a:cubicBezTo>
                <a:cubicBezTo>
                  <a:pt x="1168" y="434"/>
                  <a:pt x="1154" y="439"/>
                  <a:pt x="1144" y="448"/>
                </a:cubicBezTo>
                <a:cubicBezTo>
                  <a:pt x="1080" y="507"/>
                  <a:pt x="1020" y="580"/>
                  <a:pt x="964" y="644"/>
                </a:cubicBezTo>
                <a:cubicBezTo>
                  <a:pt x="915" y="702"/>
                  <a:pt x="858" y="746"/>
                  <a:pt x="814" y="801"/>
                </a:cubicBezTo>
                <a:cubicBezTo>
                  <a:pt x="926" y="781"/>
                  <a:pt x="1012" y="856"/>
                  <a:pt x="1098" y="892"/>
                </a:cubicBezTo>
                <a:cubicBezTo>
                  <a:pt x="1222" y="1004"/>
                  <a:pt x="1373" y="1093"/>
                  <a:pt x="1572" y="1098"/>
                </a:cubicBezTo>
                <a:cubicBezTo>
                  <a:pt x="1580" y="1097"/>
                  <a:pt x="1585" y="1111"/>
                  <a:pt x="1595" y="1115"/>
                </a:cubicBezTo>
                <a:cubicBezTo>
                  <a:pt x="1630" y="1084"/>
                  <a:pt x="1662" y="1051"/>
                  <a:pt x="1690" y="1013"/>
                </a:cubicBezTo>
                <a:cubicBezTo>
                  <a:pt x="1718" y="976"/>
                  <a:pt x="1755" y="943"/>
                  <a:pt x="1772" y="896"/>
                </a:cubicBezTo>
                <a:cubicBezTo>
                  <a:pt x="1912" y="739"/>
                  <a:pt x="2051" y="582"/>
                  <a:pt x="2174" y="409"/>
                </a:cubicBezTo>
                <a:cubicBezTo>
                  <a:pt x="2112" y="416"/>
                  <a:pt x="2053" y="418"/>
                  <a:pt x="2010" y="392"/>
                </a:cubicBezTo>
                <a:close/>
                <a:moveTo>
                  <a:pt x="1566" y="1265"/>
                </a:moveTo>
                <a:cubicBezTo>
                  <a:pt x="1622" y="1214"/>
                  <a:pt x="1683" y="1159"/>
                  <a:pt x="1729" y="1102"/>
                </a:cubicBezTo>
                <a:cubicBezTo>
                  <a:pt x="1745" y="1083"/>
                  <a:pt x="1755" y="1054"/>
                  <a:pt x="1782" y="1049"/>
                </a:cubicBezTo>
                <a:cubicBezTo>
                  <a:pt x="1747" y="1123"/>
                  <a:pt x="1682" y="1177"/>
                  <a:pt x="1631" y="1232"/>
                </a:cubicBezTo>
                <a:cubicBezTo>
                  <a:pt x="1615" y="1250"/>
                  <a:pt x="1591" y="1268"/>
                  <a:pt x="1585" y="1291"/>
                </a:cubicBezTo>
                <a:cubicBezTo>
                  <a:pt x="1607" y="1294"/>
                  <a:pt x="1621" y="1272"/>
                  <a:pt x="1634" y="1259"/>
                </a:cubicBezTo>
                <a:cubicBezTo>
                  <a:pt x="1671" y="1222"/>
                  <a:pt x="1705" y="1184"/>
                  <a:pt x="1736" y="1147"/>
                </a:cubicBezTo>
                <a:cubicBezTo>
                  <a:pt x="1797" y="1096"/>
                  <a:pt x="1846" y="1033"/>
                  <a:pt x="1889" y="964"/>
                </a:cubicBezTo>
                <a:cubicBezTo>
                  <a:pt x="1928" y="950"/>
                  <a:pt x="1934" y="902"/>
                  <a:pt x="1971" y="886"/>
                </a:cubicBezTo>
                <a:cubicBezTo>
                  <a:pt x="2030" y="778"/>
                  <a:pt x="2131" y="687"/>
                  <a:pt x="2190" y="569"/>
                </a:cubicBezTo>
                <a:cubicBezTo>
                  <a:pt x="2159" y="575"/>
                  <a:pt x="2143" y="624"/>
                  <a:pt x="2112" y="641"/>
                </a:cubicBezTo>
                <a:cubicBezTo>
                  <a:pt x="2118" y="598"/>
                  <a:pt x="2167" y="570"/>
                  <a:pt x="2184" y="526"/>
                </a:cubicBezTo>
                <a:cubicBezTo>
                  <a:pt x="2172" y="522"/>
                  <a:pt x="2161" y="530"/>
                  <a:pt x="2154" y="536"/>
                </a:cubicBezTo>
                <a:cubicBezTo>
                  <a:pt x="2101" y="580"/>
                  <a:pt x="2069" y="662"/>
                  <a:pt x="2007" y="700"/>
                </a:cubicBezTo>
                <a:cubicBezTo>
                  <a:pt x="2046" y="622"/>
                  <a:pt x="2112" y="571"/>
                  <a:pt x="2157" y="500"/>
                </a:cubicBezTo>
                <a:cubicBezTo>
                  <a:pt x="2163" y="500"/>
                  <a:pt x="2168" y="500"/>
                  <a:pt x="2170" y="497"/>
                </a:cubicBezTo>
                <a:cubicBezTo>
                  <a:pt x="2174" y="481"/>
                  <a:pt x="2179" y="467"/>
                  <a:pt x="2180" y="448"/>
                </a:cubicBezTo>
                <a:cubicBezTo>
                  <a:pt x="2157" y="462"/>
                  <a:pt x="2152" y="494"/>
                  <a:pt x="2128" y="507"/>
                </a:cubicBezTo>
                <a:cubicBezTo>
                  <a:pt x="2097" y="570"/>
                  <a:pt x="2037" y="603"/>
                  <a:pt x="2007" y="667"/>
                </a:cubicBezTo>
                <a:cubicBezTo>
                  <a:pt x="1852" y="823"/>
                  <a:pt x="1737" y="1018"/>
                  <a:pt x="1572" y="1164"/>
                </a:cubicBezTo>
                <a:cubicBezTo>
                  <a:pt x="1575" y="1174"/>
                  <a:pt x="1581" y="1192"/>
                  <a:pt x="1579" y="1196"/>
                </a:cubicBezTo>
                <a:cubicBezTo>
                  <a:pt x="1616" y="1177"/>
                  <a:pt x="1641" y="1128"/>
                  <a:pt x="1677" y="1118"/>
                </a:cubicBezTo>
                <a:cubicBezTo>
                  <a:pt x="1648" y="1173"/>
                  <a:pt x="1585" y="1211"/>
                  <a:pt x="1566" y="1265"/>
                </a:cubicBezTo>
                <a:close/>
                <a:moveTo>
                  <a:pt x="2190" y="628"/>
                </a:moveTo>
                <a:cubicBezTo>
                  <a:pt x="2146" y="685"/>
                  <a:pt x="2092" y="742"/>
                  <a:pt x="2066" y="798"/>
                </a:cubicBezTo>
                <a:cubicBezTo>
                  <a:pt x="2036" y="824"/>
                  <a:pt x="2014" y="859"/>
                  <a:pt x="1994" y="896"/>
                </a:cubicBezTo>
                <a:cubicBezTo>
                  <a:pt x="1913" y="974"/>
                  <a:pt x="1843" y="1066"/>
                  <a:pt x="1768" y="1157"/>
                </a:cubicBezTo>
                <a:cubicBezTo>
                  <a:pt x="1745" y="1186"/>
                  <a:pt x="1711" y="1209"/>
                  <a:pt x="1677" y="1245"/>
                </a:cubicBezTo>
                <a:cubicBezTo>
                  <a:pt x="1654" y="1270"/>
                  <a:pt x="1610" y="1324"/>
                  <a:pt x="1579" y="1327"/>
                </a:cubicBezTo>
                <a:cubicBezTo>
                  <a:pt x="1558" y="1329"/>
                  <a:pt x="1538" y="1313"/>
                  <a:pt x="1520" y="1308"/>
                </a:cubicBezTo>
                <a:cubicBezTo>
                  <a:pt x="1496" y="1301"/>
                  <a:pt x="1469" y="1302"/>
                  <a:pt x="1445" y="1294"/>
                </a:cubicBezTo>
                <a:cubicBezTo>
                  <a:pt x="1313" y="1256"/>
                  <a:pt x="1196" y="1176"/>
                  <a:pt x="1072" y="1131"/>
                </a:cubicBezTo>
                <a:cubicBezTo>
                  <a:pt x="1068" y="1141"/>
                  <a:pt x="1070" y="1157"/>
                  <a:pt x="1066" y="1167"/>
                </a:cubicBezTo>
                <a:cubicBezTo>
                  <a:pt x="1074" y="1167"/>
                  <a:pt x="1083" y="1167"/>
                  <a:pt x="1092" y="1167"/>
                </a:cubicBezTo>
                <a:cubicBezTo>
                  <a:pt x="1139" y="1203"/>
                  <a:pt x="1195" y="1232"/>
                  <a:pt x="1255" y="1259"/>
                </a:cubicBezTo>
                <a:cubicBezTo>
                  <a:pt x="1289" y="1273"/>
                  <a:pt x="1326" y="1278"/>
                  <a:pt x="1360" y="1291"/>
                </a:cubicBezTo>
                <a:cubicBezTo>
                  <a:pt x="1391" y="1303"/>
                  <a:pt x="1422" y="1320"/>
                  <a:pt x="1455" y="1334"/>
                </a:cubicBezTo>
                <a:cubicBezTo>
                  <a:pt x="1499" y="1352"/>
                  <a:pt x="1544" y="1372"/>
                  <a:pt x="1582" y="1379"/>
                </a:cubicBezTo>
                <a:cubicBezTo>
                  <a:pt x="1617" y="1364"/>
                  <a:pt x="1631" y="1328"/>
                  <a:pt x="1667" y="1314"/>
                </a:cubicBezTo>
                <a:cubicBezTo>
                  <a:pt x="1677" y="1277"/>
                  <a:pt x="1712" y="1265"/>
                  <a:pt x="1723" y="1229"/>
                </a:cubicBezTo>
                <a:cubicBezTo>
                  <a:pt x="1742" y="1236"/>
                  <a:pt x="1742" y="1199"/>
                  <a:pt x="1765" y="1200"/>
                </a:cubicBezTo>
                <a:cubicBezTo>
                  <a:pt x="1782" y="1170"/>
                  <a:pt x="1808" y="1151"/>
                  <a:pt x="1824" y="1121"/>
                </a:cubicBezTo>
                <a:cubicBezTo>
                  <a:pt x="1893" y="1075"/>
                  <a:pt x="1927" y="994"/>
                  <a:pt x="1981" y="932"/>
                </a:cubicBezTo>
                <a:cubicBezTo>
                  <a:pt x="2010" y="898"/>
                  <a:pt x="2053" y="873"/>
                  <a:pt x="2069" y="830"/>
                </a:cubicBezTo>
                <a:cubicBezTo>
                  <a:pt x="2105" y="802"/>
                  <a:pt x="2128" y="762"/>
                  <a:pt x="2161" y="723"/>
                </a:cubicBezTo>
                <a:cubicBezTo>
                  <a:pt x="2189" y="688"/>
                  <a:pt x="2211" y="655"/>
                  <a:pt x="2229" y="628"/>
                </a:cubicBezTo>
                <a:cubicBezTo>
                  <a:pt x="2246" y="602"/>
                  <a:pt x="2268" y="585"/>
                  <a:pt x="2242" y="559"/>
                </a:cubicBezTo>
                <a:cubicBezTo>
                  <a:pt x="2233" y="563"/>
                  <a:pt x="2220" y="554"/>
                  <a:pt x="2219" y="559"/>
                </a:cubicBezTo>
                <a:cubicBezTo>
                  <a:pt x="2238" y="575"/>
                  <a:pt x="2204" y="609"/>
                  <a:pt x="2190" y="628"/>
                </a:cubicBezTo>
                <a:close/>
                <a:moveTo>
                  <a:pt x="138" y="700"/>
                </a:moveTo>
                <a:cubicBezTo>
                  <a:pt x="193" y="720"/>
                  <a:pt x="280" y="709"/>
                  <a:pt x="327" y="739"/>
                </a:cubicBezTo>
                <a:cubicBezTo>
                  <a:pt x="266" y="753"/>
                  <a:pt x="209" y="727"/>
                  <a:pt x="131" y="726"/>
                </a:cubicBezTo>
                <a:cubicBezTo>
                  <a:pt x="128" y="750"/>
                  <a:pt x="159" y="749"/>
                  <a:pt x="173" y="752"/>
                </a:cubicBezTo>
                <a:cubicBezTo>
                  <a:pt x="267" y="771"/>
                  <a:pt x="351" y="781"/>
                  <a:pt x="428" y="798"/>
                </a:cubicBezTo>
                <a:cubicBezTo>
                  <a:pt x="494" y="816"/>
                  <a:pt x="547" y="847"/>
                  <a:pt x="625" y="853"/>
                </a:cubicBezTo>
                <a:cubicBezTo>
                  <a:pt x="627" y="839"/>
                  <a:pt x="638" y="834"/>
                  <a:pt x="644" y="824"/>
                </a:cubicBezTo>
                <a:cubicBezTo>
                  <a:pt x="614" y="801"/>
                  <a:pt x="565" y="809"/>
                  <a:pt x="523" y="794"/>
                </a:cubicBezTo>
                <a:cubicBezTo>
                  <a:pt x="546" y="783"/>
                  <a:pt x="591" y="784"/>
                  <a:pt x="625" y="791"/>
                </a:cubicBezTo>
                <a:cubicBezTo>
                  <a:pt x="648" y="796"/>
                  <a:pt x="665" y="818"/>
                  <a:pt x="680" y="801"/>
                </a:cubicBezTo>
                <a:cubicBezTo>
                  <a:pt x="639" y="765"/>
                  <a:pt x="575" y="745"/>
                  <a:pt x="510" y="739"/>
                </a:cubicBezTo>
                <a:cubicBezTo>
                  <a:pt x="496" y="738"/>
                  <a:pt x="468" y="747"/>
                  <a:pt x="461" y="729"/>
                </a:cubicBezTo>
                <a:cubicBezTo>
                  <a:pt x="563" y="714"/>
                  <a:pt x="641" y="752"/>
                  <a:pt x="706" y="785"/>
                </a:cubicBezTo>
                <a:cubicBezTo>
                  <a:pt x="720" y="777"/>
                  <a:pt x="747" y="779"/>
                  <a:pt x="752" y="772"/>
                </a:cubicBezTo>
                <a:cubicBezTo>
                  <a:pt x="751" y="752"/>
                  <a:pt x="731" y="752"/>
                  <a:pt x="729" y="732"/>
                </a:cubicBezTo>
                <a:cubicBezTo>
                  <a:pt x="559" y="618"/>
                  <a:pt x="343" y="653"/>
                  <a:pt x="121" y="624"/>
                </a:cubicBezTo>
                <a:cubicBezTo>
                  <a:pt x="127" y="641"/>
                  <a:pt x="129" y="661"/>
                  <a:pt x="131" y="673"/>
                </a:cubicBezTo>
                <a:cubicBezTo>
                  <a:pt x="130" y="665"/>
                  <a:pt x="136" y="663"/>
                  <a:pt x="141" y="660"/>
                </a:cubicBezTo>
                <a:cubicBezTo>
                  <a:pt x="182" y="681"/>
                  <a:pt x="269" y="679"/>
                  <a:pt x="317" y="703"/>
                </a:cubicBezTo>
                <a:cubicBezTo>
                  <a:pt x="262" y="706"/>
                  <a:pt x="170" y="685"/>
                  <a:pt x="134" y="680"/>
                </a:cubicBezTo>
                <a:cubicBezTo>
                  <a:pt x="141" y="680"/>
                  <a:pt x="136" y="694"/>
                  <a:pt x="138" y="700"/>
                </a:cubicBezTo>
                <a:close/>
                <a:moveTo>
                  <a:pt x="30" y="772"/>
                </a:moveTo>
                <a:cubicBezTo>
                  <a:pt x="106" y="800"/>
                  <a:pt x="238" y="821"/>
                  <a:pt x="321" y="830"/>
                </a:cubicBezTo>
                <a:cubicBezTo>
                  <a:pt x="397" y="860"/>
                  <a:pt x="480" y="873"/>
                  <a:pt x="566" y="883"/>
                </a:cubicBezTo>
                <a:cubicBezTo>
                  <a:pt x="583" y="885"/>
                  <a:pt x="605" y="894"/>
                  <a:pt x="618" y="879"/>
                </a:cubicBezTo>
                <a:cubicBezTo>
                  <a:pt x="598" y="858"/>
                  <a:pt x="566" y="859"/>
                  <a:pt x="540" y="853"/>
                </a:cubicBezTo>
                <a:cubicBezTo>
                  <a:pt x="409" y="824"/>
                  <a:pt x="299" y="791"/>
                  <a:pt x="157" y="765"/>
                </a:cubicBezTo>
                <a:cubicBezTo>
                  <a:pt x="143" y="772"/>
                  <a:pt x="128" y="765"/>
                  <a:pt x="115" y="762"/>
                </a:cubicBezTo>
                <a:cubicBezTo>
                  <a:pt x="111" y="741"/>
                  <a:pt x="105" y="728"/>
                  <a:pt x="98" y="716"/>
                </a:cubicBezTo>
                <a:cubicBezTo>
                  <a:pt x="70" y="730"/>
                  <a:pt x="36" y="745"/>
                  <a:pt x="30" y="772"/>
                </a:cubicBezTo>
                <a:close/>
                <a:moveTo>
                  <a:pt x="834" y="889"/>
                </a:moveTo>
                <a:cubicBezTo>
                  <a:pt x="828" y="794"/>
                  <a:pt x="687" y="777"/>
                  <a:pt x="654" y="866"/>
                </a:cubicBezTo>
                <a:cubicBezTo>
                  <a:pt x="699" y="862"/>
                  <a:pt x="745" y="808"/>
                  <a:pt x="798" y="847"/>
                </a:cubicBezTo>
                <a:cubicBezTo>
                  <a:pt x="822" y="873"/>
                  <a:pt x="818" y="911"/>
                  <a:pt x="821" y="938"/>
                </a:cubicBezTo>
                <a:cubicBezTo>
                  <a:pt x="822" y="917"/>
                  <a:pt x="835" y="906"/>
                  <a:pt x="834" y="889"/>
                </a:cubicBezTo>
                <a:close/>
                <a:moveTo>
                  <a:pt x="1340" y="1085"/>
                </a:moveTo>
                <a:cubicBezTo>
                  <a:pt x="1286" y="1064"/>
                  <a:pt x="1229" y="1022"/>
                  <a:pt x="1183" y="987"/>
                </a:cubicBezTo>
                <a:cubicBezTo>
                  <a:pt x="1146" y="959"/>
                  <a:pt x="1110" y="933"/>
                  <a:pt x="1072" y="909"/>
                </a:cubicBezTo>
                <a:cubicBezTo>
                  <a:pt x="1010" y="869"/>
                  <a:pt x="924" y="817"/>
                  <a:pt x="843" y="824"/>
                </a:cubicBezTo>
                <a:cubicBezTo>
                  <a:pt x="842" y="824"/>
                  <a:pt x="840" y="824"/>
                  <a:pt x="840" y="827"/>
                </a:cubicBezTo>
                <a:cubicBezTo>
                  <a:pt x="874" y="859"/>
                  <a:pt x="948" y="850"/>
                  <a:pt x="981" y="883"/>
                </a:cubicBezTo>
                <a:cubicBezTo>
                  <a:pt x="950" y="900"/>
                  <a:pt x="886" y="846"/>
                  <a:pt x="860" y="879"/>
                </a:cubicBezTo>
                <a:cubicBezTo>
                  <a:pt x="931" y="900"/>
                  <a:pt x="992" y="913"/>
                  <a:pt x="1046" y="948"/>
                </a:cubicBezTo>
                <a:cubicBezTo>
                  <a:pt x="1082" y="971"/>
                  <a:pt x="1107" y="1007"/>
                  <a:pt x="1144" y="1026"/>
                </a:cubicBezTo>
                <a:cubicBezTo>
                  <a:pt x="1149" y="1040"/>
                  <a:pt x="1169" y="1056"/>
                  <a:pt x="1161" y="1072"/>
                </a:cubicBezTo>
                <a:cubicBezTo>
                  <a:pt x="1135" y="1075"/>
                  <a:pt x="1137" y="1050"/>
                  <a:pt x="1121" y="1043"/>
                </a:cubicBezTo>
                <a:cubicBezTo>
                  <a:pt x="1106" y="1061"/>
                  <a:pt x="1081" y="1085"/>
                  <a:pt x="1082" y="1108"/>
                </a:cubicBezTo>
                <a:cubicBezTo>
                  <a:pt x="1101" y="1104"/>
                  <a:pt x="1118" y="1131"/>
                  <a:pt x="1144" y="1131"/>
                </a:cubicBezTo>
                <a:cubicBezTo>
                  <a:pt x="1252" y="1186"/>
                  <a:pt x="1376" y="1254"/>
                  <a:pt x="1504" y="1281"/>
                </a:cubicBezTo>
                <a:cubicBezTo>
                  <a:pt x="1517" y="1284"/>
                  <a:pt x="1527" y="1289"/>
                  <a:pt x="1533" y="1281"/>
                </a:cubicBezTo>
                <a:cubicBezTo>
                  <a:pt x="1514" y="1255"/>
                  <a:pt x="1477" y="1255"/>
                  <a:pt x="1448" y="1245"/>
                </a:cubicBezTo>
                <a:cubicBezTo>
                  <a:pt x="1384" y="1224"/>
                  <a:pt x="1329" y="1197"/>
                  <a:pt x="1278" y="1167"/>
                </a:cubicBezTo>
                <a:cubicBezTo>
                  <a:pt x="1252" y="1152"/>
                  <a:pt x="1217" y="1141"/>
                  <a:pt x="1206" y="1111"/>
                </a:cubicBezTo>
                <a:cubicBezTo>
                  <a:pt x="1248" y="1117"/>
                  <a:pt x="1275" y="1150"/>
                  <a:pt x="1311" y="1170"/>
                </a:cubicBezTo>
                <a:cubicBezTo>
                  <a:pt x="1381" y="1210"/>
                  <a:pt x="1465" y="1238"/>
                  <a:pt x="1549" y="1242"/>
                </a:cubicBezTo>
                <a:cubicBezTo>
                  <a:pt x="1551" y="1233"/>
                  <a:pt x="1557" y="1228"/>
                  <a:pt x="1559" y="1219"/>
                </a:cubicBezTo>
                <a:cubicBezTo>
                  <a:pt x="1540" y="1215"/>
                  <a:pt x="1519" y="1202"/>
                  <a:pt x="1497" y="1196"/>
                </a:cubicBezTo>
                <a:cubicBezTo>
                  <a:pt x="1474" y="1190"/>
                  <a:pt x="1443" y="1196"/>
                  <a:pt x="1432" y="1174"/>
                </a:cubicBezTo>
                <a:cubicBezTo>
                  <a:pt x="1476" y="1171"/>
                  <a:pt x="1509" y="1179"/>
                  <a:pt x="1543" y="1187"/>
                </a:cubicBezTo>
                <a:cubicBezTo>
                  <a:pt x="1551" y="1161"/>
                  <a:pt x="1545" y="1147"/>
                  <a:pt x="1553" y="1128"/>
                </a:cubicBezTo>
                <a:cubicBezTo>
                  <a:pt x="1476" y="1104"/>
                  <a:pt x="1409" y="1113"/>
                  <a:pt x="1340" y="1085"/>
                </a:cubicBezTo>
                <a:close/>
                <a:moveTo>
                  <a:pt x="785" y="961"/>
                </a:moveTo>
                <a:cubicBezTo>
                  <a:pt x="724" y="942"/>
                  <a:pt x="683" y="934"/>
                  <a:pt x="644" y="902"/>
                </a:cubicBezTo>
                <a:cubicBezTo>
                  <a:pt x="656" y="958"/>
                  <a:pt x="737" y="981"/>
                  <a:pt x="785" y="961"/>
                </a:cubicBezTo>
                <a:close/>
                <a:moveTo>
                  <a:pt x="843" y="958"/>
                </a:moveTo>
                <a:cubicBezTo>
                  <a:pt x="865" y="985"/>
                  <a:pt x="897" y="1000"/>
                  <a:pt x="922" y="1023"/>
                </a:cubicBezTo>
                <a:cubicBezTo>
                  <a:pt x="949" y="999"/>
                  <a:pt x="976" y="975"/>
                  <a:pt x="1004" y="951"/>
                </a:cubicBezTo>
                <a:cubicBezTo>
                  <a:pt x="965" y="934"/>
                  <a:pt x="854" y="878"/>
                  <a:pt x="843" y="958"/>
                </a:cubicBezTo>
                <a:close/>
                <a:moveTo>
                  <a:pt x="932" y="1098"/>
                </a:moveTo>
                <a:cubicBezTo>
                  <a:pt x="912" y="1120"/>
                  <a:pt x="892" y="1158"/>
                  <a:pt x="906" y="1193"/>
                </a:cubicBezTo>
                <a:cubicBezTo>
                  <a:pt x="933" y="1171"/>
                  <a:pt x="948" y="1137"/>
                  <a:pt x="987" y="1128"/>
                </a:cubicBezTo>
                <a:cubicBezTo>
                  <a:pt x="1012" y="1145"/>
                  <a:pt x="997" y="1192"/>
                  <a:pt x="1030" y="1206"/>
                </a:cubicBezTo>
                <a:cubicBezTo>
                  <a:pt x="1040" y="1129"/>
                  <a:pt x="1056" y="1069"/>
                  <a:pt x="1102" y="1023"/>
                </a:cubicBezTo>
                <a:cubicBezTo>
                  <a:pt x="1076" y="1006"/>
                  <a:pt x="1055" y="982"/>
                  <a:pt x="1027" y="968"/>
                </a:cubicBezTo>
                <a:cubicBezTo>
                  <a:pt x="984" y="1006"/>
                  <a:pt x="936" y="1026"/>
                  <a:pt x="932" y="1098"/>
                </a:cubicBezTo>
                <a:close/>
                <a:moveTo>
                  <a:pt x="801" y="981"/>
                </a:moveTo>
                <a:cubicBezTo>
                  <a:pt x="830" y="1018"/>
                  <a:pt x="862" y="1052"/>
                  <a:pt x="909" y="1072"/>
                </a:cubicBezTo>
                <a:cubicBezTo>
                  <a:pt x="907" y="1056"/>
                  <a:pt x="916" y="1051"/>
                  <a:pt x="919" y="1040"/>
                </a:cubicBezTo>
                <a:cubicBezTo>
                  <a:pt x="871" y="1030"/>
                  <a:pt x="849" y="969"/>
                  <a:pt x="801" y="981"/>
                </a:cubicBezTo>
                <a:close/>
              </a:path>
            </a:pathLst>
          </a:custGeom>
          <a:solidFill>
            <a:schemeClr val="accent5"/>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 name="PA_椭圆 31"/>
          <p:cNvSpPr/>
          <p:nvPr>
            <p:custDataLst>
              <p:tags r:id="rId4"/>
            </p:custDataLst>
          </p:nvPr>
        </p:nvSpPr>
        <p:spPr>
          <a:xfrm>
            <a:off x="4355976" y="699542"/>
            <a:ext cx="3816424" cy="2108405"/>
          </a:xfrm>
          <a:custGeom>
            <a:gdLst>
              <a:gd fmla="*/ 51067 w 648099" name="connsiteX0"/>
              <a:gd fmla="*/ 18182 h 565791" name="connsiteY0"/>
              <a:gd fmla="*/ 617005 w 648099" name="connsiteX1"/>
              <a:gd fmla="*/ 31700 h 565791" name="connsiteY1"/>
              <a:gd fmla="*/ 621713 w 648099" name="connsiteX2"/>
              <a:gd fmla="*/ 535349 h 565791" name="connsiteY2"/>
              <a:gd fmla="*/ 12537 w 648099" name="connsiteX3"/>
              <a:gd fmla="*/ 497972 h 565791" name="connsiteY3"/>
              <a:gd fmla="*/ 4334 w 648099" name="connsiteX4"/>
              <a:gd fmla="*/ 81348 h 565791" name="connsiteY4"/>
              <a:gd fmla="*/ 4334 w 643466" name="connsiteX5"/>
              <a:gd fmla="*/ 102019 h 613248" name="connsiteY5"/>
              <a:gd fmla="*/ 62645 w 660406" name="connsiteX6"/>
              <a:gd fmla="*/ 132510 h 651949"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solidFill>
              <a:cs typeface="+mn-ea"/>
              <a:sym typeface="+mn-lt"/>
            </a:endParaRPr>
          </a:p>
        </p:txBody>
      </p:sp>
      <p:sp>
        <p:nvSpPr>
          <p:cNvPr id="11" name="PA_chenying0907 10"/>
          <p:cNvSpPr/>
          <p:nvPr>
            <p:custDataLst>
              <p:tags r:id="rId5"/>
            </p:custDataLst>
          </p:nvPr>
        </p:nvSpPr>
        <p:spPr>
          <a:xfrm>
            <a:off x="4896036" y="949166"/>
            <a:ext cx="2736304" cy="1615440"/>
          </a:xfrm>
          <a:prstGeom prst="rect">
            <a:avLst/>
          </a:prstGeom>
        </p:spPr>
        <p:txBody>
          <a:bodyPr wrap="square">
            <a:spAutoFit/>
          </a:bodyPr>
          <a:lstStyle/>
          <a:p>
            <a:pPr>
              <a:lnSpc>
                <a:spcPct val="200000"/>
              </a:lnSpc>
            </a:pPr>
            <a:r>
              <a:rPr altLang="en-US" lang="zh-CN" sz="100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p>
        </p:txBody>
      </p:sp>
      <p:sp>
        <p:nvSpPr>
          <p:cNvPr id="12" name="PA_chenying0907 5"/>
          <p:cNvSpPr txBox="1"/>
          <p:nvPr>
            <p:custDataLst>
              <p:tags r:id="rId6"/>
            </p:custDataLst>
          </p:nvPr>
        </p:nvSpPr>
        <p:spPr>
          <a:xfrm>
            <a:off x="4499992" y="2985063"/>
            <a:ext cx="3528392" cy="1066800"/>
          </a:xfrm>
          <a:prstGeom prst="rect">
            <a:avLst/>
          </a:prstGeom>
          <a:noFill/>
        </p:spPr>
        <p:txBody>
          <a:bodyPr rtlCol="0" wrap="square">
            <a:spAutoFit/>
          </a:bodyPr>
          <a:lstStyle/>
          <a:p>
            <a:pPr>
              <a:lnSpc>
                <a:spcPct val="200000"/>
              </a:lnSpc>
            </a:pPr>
            <a:r>
              <a:rPr altLang="zh-CN" lang="en-US" sz="800">
                <a:cs typeface="+mn-ea"/>
                <a:sym typeface="+mn-lt"/>
              </a:rPr>
              <a:t>CHUANGYI SHOUHUI SHANGWU MICROSOFT POWERPOINT MY 2017QINGZAI ZHELI SHUYU WENZI BIAOTICHUANGYI SHOUHUI SHANGWU MICROSOFT POWERPOINT MY 2017QINGZAI ZHELI SHUYU WENZI </a:t>
            </a:r>
          </a:p>
        </p:txBody>
      </p:sp>
      <p:grpSp>
        <p:nvGrpSpPr>
          <p:cNvPr id="3" name="PA_组合 2"/>
          <p:cNvGrpSpPr/>
          <p:nvPr>
            <p:custDataLst>
              <p:tags r:id="rId7"/>
            </p:custDataLst>
          </p:nvPr>
        </p:nvGrpSpPr>
        <p:grpSpPr>
          <a:xfrm>
            <a:off x="2456009" y="1526599"/>
            <a:ext cx="1932739" cy="2246057"/>
            <a:chOff x="8724903" y="3030540"/>
            <a:chExt cx="574675" cy="868363"/>
          </a:xfrm>
          <a:solidFill>
            <a:schemeClr val="tx1"/>
          </a:solidFill>
        </p:grpSpPr>
        <p:sp>
          <p:nvSpPr>
            <p:cNvPr id="4" name="Freeform 15"/>
            <p:cNvSpPr/>
            <p:nvPr/>
          </p:nvSpPr>
          <p:spPr bwMode="auto">
            <a:xfrm>
              <a:off x="8943980" y="3236915"/>
              <a:ext cx="3175" cy="4763"/>
            </a:xfrm>
            <a:custGeom>
              <a:gdLst>
                <a:gd fmla="*/ 1 w 1" name="T0"/>
                <a:gd fmla="*/ 0 h 1" name="T1"/>
                <a:gd fmla="*/ 1 w 1" name="T2"/>
                <a:gd fmla="*/ 0 h 1" name="T3"/>
                <a:gd fmla="*/ 0 w 1" name="T4"/>
                <a:gd fmla="*/ 1 h 1" name="T5"/>
                <a:gd fmla="*/ 1 w 1" name="T6"/>
                <a:gd fmla="*/ 0 h 1" name="T7"/>
              </a:gdLst>
              <a:cxnLst>
                <a:cxn ang="0">
                  <a:pos x="T0" y="T1"/>
                </a:cxn>
                <a:cxn ang="0">
                  <a:pos x="T2" y="T3"/>
                </a:cxn>
                <a:cxn ang="0">
                  <a:pos x="T4" y="T5"/>
                </a:cxn>
                <a:cxn ang="0">
                  <a:pos x="T6" y="T7"/>
                </a:cxn>
              </a:cxnLst>
              <a:rect b="b" l="0" r="r" t="0"/>
              <a:pathLst>
                <a:path h="1" w="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solidFill>
                  <a:srgbClr val="005790"/>
                </a:solidFill>
                <a:cs typeface="+mn-ea"/>
                <a:sym typeface="+mn-lt"/>
              </a:endParaRPr>
            </a:p>
          </p:txBody>
        </p:sp>
        <p:sp>
          <p:nvSpPr>
            <p:cNvPr id="5" name="Freeform 16"/>
            <p:cNvSpPr>
              <a:spLocks noEditPoints="1"/>
            </p:cNvSpPr>
            <p:nvPr/>
          </p:nvSpPr>
          <p:spPr bwMode="auto">
            <a:xfrm>
              <a:off x="8724903" y="3030540"/>
              <a:ext cx="574675" cy="868363"/>
            </a:xfrm>
            <a:custGeom>
              <a:gdLst>
                <a:gd fmla="*/ 8 w 153" name="T0"/>
                <a:gd fmla="*/ 136 h 231" name="T1"/>
                <a:gd fmla="*/ 78 w 153" name="T2"/>
                <a:gd fmla="*/ 52 h 231" name="T3"/>
                <a:gd fmla="*/ 72 w 153" name="T4"/>
                <a:gd fmla="*/ 58 h 231" name="T5"/>
                <a:gd fmla="*/ 57 w 153" name="T6"/>
                <a:gd fmla="*/ 210 h 231" name="T7"/>
                <a:gd fmla="*/ 146 w 153" name="T8"/>
                <a:gd fmla="*/ 14 h 231" name="T9"/>
                <a:gd fmla="*/ 37 w 153" name="T10"/>
                <a:gd fmla="*/ 56 h 231" name="T11"/>
                <a:gd fmla="*/ 67 w 153" name="T12"/>
                <a:gd fmla="*/ 56 h 231" name="T13"/>
                <a:gd fmla="*/ 83 w 153" name="T14"/>
                <a:gd fmla="*/ 56 h 231" name="T15"/>
                <a:gd fmla="*/ 113 w 153" name="T16"/>
                <a:gd fmla="*/ 59 h 231" name="T17"/>
                <a:gd fmla="*/ 41 w 153" name="T18"/>
                <a:gd fmla="*/ 64 h 231" name="T19"/>
                <a:gd fmla="*/ 36 w 153" name="T20"/>
                <a:gd fmla="*/ 63 h 231" name="T21"/>
                <a:gd fmla="*/ 39 w 153" name="T22"/>
                <a:gd fmla="*/ 65 h 231" name="T23"/>
                <a:gd fmla="*/ 49 w 153" name="T24"/>
                <a:gd fmla="*/ 66 h 231" name="T25"/>
                <a:gd fmla="*/ 45 w 153" name="T26"/>
                <a:gd fmla="*/ 71 h 231" name="T27"/>
                <a:gd fmla="*/ 21 w 153" name="T28"/>
                <a:gd fmla="*/ 79 h 231" name="T29"/>
                <a:gd fmla="*/ 53 w 153" name="T30"/>
                <a:gd fmla="*/ 73 h 231" name="T31"/>
                <a:gd fmla="*/ 39 w 153" name="T32"/>
                <a:gd fmla="*/ 74 h 231" name="T33"/>
                <a:gd fmla="*/ 59 w 153" name="T34"/>
                <a:gd fmla="*/ 77 h 231" name="T35"/>
                <a:gd fmla="*/ 33 w 153" name="T36"/>
                <a:gd fmla="*/ 78 h 231" name="T37"/>
                <a:gd fmla="*/ 46 w 153" name="T38"/>
                <a:gd fmla="*/ 79 h 231" name="T39"/>
                <a:gd fmla="*/ 65 w 153" name="T40"/>
                <a:gd fmla="*/ 81 h 231" name="T41"/>
                <a:gd fmla="*/ 29 w 153" name="T42"/>
                <a:gd fmla="*/ 86 h 231" name="T43"/>
                <a:gd fmla="*/ 31 w 153" name="T44"/>
                <a:gd fmla="*/ 84 h 231" name="T45"/>
                <a:gd fmla="*/ 55 w 153" name="T46"/>
                <a:gd fmla="*/ 86 h 231" name="T47"/>
                <a:gd fmla="*/ 51 w 153" name="T48"/>
                <a:gd fmla="*/ 90 h 231" name="T49"/>
                <a:gd fmla="*/ 63 w 153" name="T50"/>
                <a:gd fmla="*/ 93 h 231" name="T51"/>
                <a:gd fmla="*/ 66 w 153" name="T52"/>
                <a:gd fmla="*/ 95 h 231" name="T53"/>
                <a:gd fmla="*/ 37 w 153" name="T54"/>
                <a:gd fmla="*/ 98 h 231" name="T55"/>
                <a:gd fmla="*/ 40 w 153" name="T56"/>
                <a:gd fmla="*/ 101 h 231" name="T57"/>
                <a:gd fmla="*/ 41 w 153" name="T58"/>
                <a:gd fmla="*/ 104 h 231" name="T59"/>
                <a:gd fmla="*/ 34 w 153" name="T60"/>
                <a:gd fmla="*/ 105 h 231" name="T61"/>
                <a:gd fmla="*/ 34 w 153" name="T62"/>
                <a:gd fmla="*/ 106 h 231" name="T63"/>
                <a:gd fmla="*/ 43 w 153" name="T64"/>
                <a:gd fmla="*/ 108 h 231" name="T65"/>
                <a:gd fmla="*/ 39 w 153" name="T66"/>
                <a:gd fmla="*/ 113 h 231" name="T67"/>
                <a:gd fmla="*/ 43 w 153" name="T68"/>
                <a:gd fmla="*/ 114 h 231" name="T69"/>
                <a:gd fmla="*/ 63 w 153" name="T70"/>
                <a:gd fmla="*/ 115 h 231" name="T71"/>
                <a:gd fmla="*/ 47 w 153" name="T72"/>
                <a:gd fmla="*/ 118 h 231" name="T73"/>
                <a:gd fmla="*/ 59 w 153" name="T74"/>
                <a:gd fmla="*/ 122 h 231" name="T75"/>
                <a:gd fmla="*/ 47 w 153" name="T76"/>
                <a:gd fmla="*/ 123 h 231" name="T77"/>
                <a:gd fmla="*/ 54 w 153" name="T78"/>
                <a:gd fmla="*/ 126 h 231" name="T79"/>
                <a:gd fmla="*/ 43 w 153" name="T80"/>
                <a:gd fmla="*/ 128 h 231" name="T81"/>
                <a:gd fmla="*/ 58 w 153" name="T82"/>
                <a:gd fmla="*/ 128 h 231" name="T83"/>
                <a:gd fmla="*/ 59 w 153" name="T84"/>
                <a:gd fmla="*/ 134 h 231" name="T85"/>
                <a:gd fmla="*/ 50 w 153" name="T86"/>
                <a:gd fmla="*/ 135 h 231" name="T87"/>
                <a:gd fmla="*/ 53 w 153" name="T88"/>
                <a:gd fmla="*/ 140 h 231" name="T89"/>
                <a:gd fmla="*/ 42 w 153" name="T90"/>
                <a:gd fmla="*/ 144 h 231" name="T91"/>
                <a:gd fmla="*/ 6 w 153" name="T92"/>
                <a:gd fmla="*/ 149 h 231" name="T93"/>
                <a:gd fmla="*/ 64 w 153" name="T94"/>
                <a:gd fmla="*/ 170 h 231" name="T95"/>
                <a:gd fmla="*/ 34 w 153" name="T96"/>
                <a:gd fmla="*/ 157 h 231" name="T97"/>
                <a:gd fmla="*/ 63 w 153" name="T98"/>
                <a:gd fmla="*/ 162 h 231" name="T99"/>
                <a:gd fmla="*/ 31 w 153" name="T100"/>
                <a:gd fmla="*/ 179 h 231" name="T101"/>
                <a:gd fmla="*/ 56 w 153" name="T102"/>
                <a:gd fmla="*/ 174 h 231" name="T103"/>
                <a:gd fmla="*/ 61 w 153" name="T104"/>
                <a:gd fmla="*/ 177 h 231" name="T105"/>
                <a:gd fmla="*/ 31 w 153" name="T106"/>
                <a:gd fmla="*/ 195 h 231" name="T107"/>
                <a:gd fmla="*/ 60 w 153" name="T108"/>
                <a:gd fmla="*/ 187 h 231" name="T109"/>
                <a:gd fmla="*/ 65 w 153" name="T110"/>
                <a:gd fmla="*/ 195 h 231" name="T111"/>
                <a:gd fmla="*/ 57 w 153" name="T112"/>
                <a:gd fmla="*/ 199 h 231" name="T113"/>
                <a:gd fmla="*/ 63 w 153" name="T114"/>
                <a:gd fmla="*/ 206 h 231" name="T115"/>
                <a:gd fmla="*/ 66 w 153" name="T116"/>
                <a:gd fmla="*/ 213 h 231" name="T117"/>
                <a:gd fmla="*/ 35 w 153" name="T118"/>
                <a:gd fmla="*/ 217 h 231" name="T119"/>
                <a:gd fmla="*/ 62 w 153" name="T120"/>
                <a:gd fmla="*/ 220 h 231" name="T121"/>
                <a:gd fmla="*/ 27 w 153" name="T122"/>
                <a:gd fmla="*/ 226 h 23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31" w="153">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solidFill>
                  <a:srgbClr val="005790"/>
                </a:solidFill>
                <a:cs typeface="+mn-ea"/>
                <a:sym typeface="+mn-lt"/>
              </a:endParaRPr>
            </a:p>
          </p:txBody>
        </p:sp>
        <p:sp>
          <p:nvSpPr>
            <p:cNvPr id="6" name="Freeform 17"/>
            <p:cNvSpPr>
              <a:spLocks noEditPoints="1"/>
            </p:cNvSpPr>
            <p:nvPr/>
          </p:nvSpPr>
          <p:spPr bwMode="auto">
            <a:xfrm>
              <a:off x="8842375" y="3035301"/>
              <a:ext cx="134938" cy="184150"/>
            </a:xfrm>
            <a:custGeom>
              <a:gdLst>
                <a:gd fmla="*/ 24 w 36" name="T0"/>
                <a:gd fmla="*/ 47 h 49" name="T1"/>
                <a:gd fmla="*/ 10 w 36" name="T2"/>
                <a:gd fmla="*/ 2 h 49" name="T3"/>
                <a:gd fmla="*/ 14 w 36" name="T4"/>
                <a:gd fmla="*/ 3 h 49" name="T5"/>
                <a:gd fmla="*/ 14 w 36" name="T6"/>
                <a:gd fmla="*/ 4 h 49" name="T7"/>
                <a:gd fmla="*/ 19 w 36" name="T8"/>
                <a:gd fmla="*/ 6 h 49" name="T9"/>
                <a:gd fmla="*/ 24 w 36" name="T10"/>
                <a:gd fmla="*/ 8 h 49" name="T11"/>
                <a:gd fmla="*/ 17 w 36" name="T12"/>
                <a:gd fmla="*/ 8 h 49" name="T13"/>
                <a:gd fmla="*/ 31 w 36" name="T14"/>
                <a:gd fmla="*/ 12 h 49" name="T15"/>
                <a:gd fmla="*/ 17 w 36" name="T16"/>
                <a:gd fmla="*/ 10 h 49" name="T17"/>
                <a:gd fmla="*/ 22 w 36" name="T18"/>
                <a:gd fmla="*/ 10 h 49" name="T19"/>
                <a:gd fmla="*/ 13 w 36" name="T20"/>
                <a:gd fmla="*/ 13 h 49" name="T21"/>
                <a:gd fmla="*/ 23 w 36" name="T22"/>
                <a:gd fmla="*/ 12 h 49" name="T23"/>
                <a:gd fmla="*/ 21 w 36" name="T24"/>
                <a:gd fmla="*/ 12 h 49" name="T25"/>
                <a:gd fmla="*/ 17 w 36" name="T26"/>
                <a:gd fmla="*/ 12 h 49" name="T27"/>
                <a:gd fmla="*/ 28 w 36" name="T28"/>
                <a:gd fmla="*/ 14 h 49" name="T29"/>
                <a:gd fmla="*/ 5 w 36" name="T30"/>
                <a:gd fmla="*/ 15 h 49" name="T31"/>
                <a:gd fmla="*/ 18 w 36" name="T32"/>
                <a:gd fmla="*/ 15 h 49" name="T33"/>
                <a:gd fmla="*/ 15 w 36" name="T34"/>
                <a:gd fmla="*/ 17 h 49" name="T35"/>
                <a:gd fmla="*/ 13 w 36" name="T36"/>
                <a:gd fmla="*/ 15 h 49" name="T37"/>
                <a:gd fmla="*/ 26 w 36" name="T38"/>
                <a:gd fmla="*/ 16 h 49" name="T39"/>
                <a:gd fmla="*/ 20 w 36" name="T40"/>
                <a:gd fmla="*/ 17 h 49" name="T41"/>
                <a:gd fmla="*/ 29 w 36" name="T42"/>
                <a:gd fmla="*/ 19 h 49" name="T43"/>
                <a:gd fmla="*/ 17 w 36" name="T44"/>
                <a:gd fmla="*/ 18 h 49" name="T45"/>
                <a:gd fmla="*/ 20 w 36" name="T46"/>
                <a:gd fmla="*/ 20 h 49" name="T47"/>
                <a:gd fmla="*/ 27 w 36" name="T48"/>
                <a:gd fmla="*/ 20 h 49" name="T49"/>
                <a:gd fmla="*/ 12 w 36" name="T50"/>
                <a:gd fmla="*/ 21 h 49" name="T51"/>
                <a:gd fmla="*/ 30 w 36" name="T52"/>
                <a:gd fmla="*/ 20 h 49" name="T53"/>
                <a:gd fmla="*/ 26 w 36" name="T54"/>
                <a:gd fmla="*/ 22 h 49" name="T55"/>
                <a:gd fmla="*/ 1 w 36" name="T56"/>
                <a:gd fmla="*/ 26 h 49" name="T57"/>
                <a:gd fmla="*/ 3 w 36" name="T58"/>
                <a:gd fmla="*/ 22 h 49" name="T59"/>
                <a:gd fmla="*/ 6 w 36" name="T60"/>
                <a:gd fmla="*/ 25 h 49" name="T61"/>
                <a:gd fmla="*/ 10 w 36" name="T62"/>
                <a:gd fmla="*/ 23 h 49" name="T63"/>
                <a:gd fmla="*/ 18 w 36" name="T64"/>
                <a:gd fmla="*/ 27 h 49" name="T65"/>
                <a:gd fmla="*/ 11 w 36" name="T66"/>
                <a:gd fmla="*/ 26 h 49" name="T67"/>
                <a:gd fmla="*/ 16 w 36" name="T68"/>
                <a:gd fmla="*/ 25 h 49" name="T69"/>
                <a:gd fmla="*/ 34 w 36" name="T70"/>
                <a:gd fmla="*/ 27 h 49" name="T71"/>
                <a:gd fmla="*/ 19 w 36" name="T72"/>
                <a:gd fmla="*/ 27 h 49" name="T73"/>
                <a:gd fmla="*/ 26 w 36" name="T74"/>
                <a:gd fmla="*/ 29 h 49" name="T75"/>
                <a:gd fmla="*/ 6 w 36" name="T76"/>
                <a:gd fmla="*/ 27 h 49" name="T77"/>
                <a:gd fmla="*/ 11 w 36" name="T78"/>
                <a:gd fmla="*/ 28 h 49" name="T79"/>
                <a:gd fmla="*/ 17 w 36" name="T80"/>
                <a:gd fmla="*/ 30 h 49" name="T81"/>
                <a:gd fmla="*/ 20 w 36" name="T82"/>
                <a:gd fmla="*/ 32 h 49" name="T83"/>
                <a:gd fmla="*/ 24 w 36" name="T84"/>
                <a:gd fmla="*/ 29 h 49" name="T85"/>
                <a:gd fmla="*/ 5 w 36" name="T86"/>
                <a:gd fmla="*/ 30 h 49" name="T87"/>
                <a:gd fmla="*/ 18 w 36" name="T88"/>
                <a:gd fmla="*/ 33 h 49" name="T89"/>
                <a:gd fmla="*/ 17 w 36" name="T90"/>
                <a:gd fmla="*/ 32 h 49" name="T91"/>
                <a:gd fmla="*/ 23 w 36" name="T92"/>
                <a:gd fmla="*/ 32 h 49" name="T93"/>
                <a:gd fmla="*/ 19 w 36" name="T94"/>
                <a:gd fmla="*/ 35 h 49" name="T95"/>
                <a:gd fmla="*/ 16 w 36" name="T96"/>
                <a:gd fmla="*/ 33 h 49" name="T97"/>
                <a:gd fmla="*/ 13 w 36" name="T98"/>
                <a:gd fmla="*/ 36 h 49" name="T99"/>
                <a:gd fmla="*/ 23 w 36" name="T100"/>
                <a:gd fmla="*/ 37 h 49" name="T101"/>
                <a:gd fmla="*/ 18 w 36" name="T102"/>
                <a:gd fmla="*/ 35 h 49" name="T103"/>
                <a:gd fmla="*/ 8 w 36" name="T104"/>
                <a:gd fmla="*/ 38 h 49" name="T105"/>
                <a:gd fmla="*/ 28 w 36" name="T106"/>
                <a:gd fmla="*/ 39 h 49" name="T107"/>
                <a:gd fmla="*/ 19 w 36" name="T108"/>
                <a:gd fmla="*/ 40 h 49" name="T109"/>
                <a:gd fmla="*/ 25 w 36" name="T110"/>
                <a:gd fmla="*/ 42 h 49" name="T111"/>
                <a:gd fmla="*/ 10 w 36" name="T112"/>
                <a:gd fmla="*/ 40 h 49" name="T113"/>
                <a:gd fmla="*/ 17 w 36" name="T114"/>
                <a:gd fmla="*/ 43 h 49" name="T115"/>
                <a:gd fmla="*/ 14 w 36" name="T116"/>
                <a:gd fmla="*/ 45 h 49" name="T117"/>
                <a:gd fmla="*/ 22 w 36" name="T118"/>
                <a:gd fmla="*/ 46 h 4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9" w="36">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solidFill>
                  <a:srgbClr val="005790"/>
                </a:solidFill>
                <a:cs typeface="+mn-ea"/>
                <a:sym typeface="+mn-lt"/>
              </a:endParaRPr>
            </a:p>
          </p:txBody>
        </p:sp>
      </p:grpSp>
    </p:spTree>
    <p:extLst>
      <p:ext uri="{BB962C8B-B14F-4D97-AF65-F5344CB8AC3E}">
        <p14:creationId val="239689682"/>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339"/>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7"/>
                                        </p:tgtEl>
                                        <p:attrNameLst>
                                          <p:attrName>style.visibility</p:attrName>
                                        </p:attrNameLst>
                                      </p:cBhvr>
                                      <p:to>
                                        <p:strVal val="visible"/>
                                      </p:to>
                                    </p:set>
                                    <p:animEffect filter="fade" transition="in">
                                      <p:cBhvr>
                                        <p:cTn dur="500" id="10"/>
                                        <p:tgtEl>
                                          <p:spTgt spid="7"/>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11"/>
                                        </p:tgtEl>
                                        <p:attrNameLst>
                                          <p:attrName>style.visibility</p:attrName>
                                        </p:attrNameLst>
                                      </p:cBhvr>
                                      <p:to>
                                        <p:strVal val="visible"/>
                                      </p:to>
                                    </p:set>
                                    <p:animEffect filter="fade" transition="in">
                                      <p:cBhvr>
                                        <p:cTn dur="500" id="13"/>
                                        <p:tgtEl>
                                          <p:spTgt spid="11"/>
                                        </p:tgtEl>
                                      </p:cBhvr>
                                    </p:animEffect>
                                  </p:childTnLst>
                                </p:cTn>
                              </p:par>
                              <p:par>
                                <p:cTn fill="hold" grpId="0" id="14" nodeType="withEffect" presetClass="entr" presetID="10" presetSubtype="0">
                                  <p:stCondLst>
                                    <p:cond delay="1420"/>
                                  </p:stCondLst>
                                  <p:childTnLst>
                                    <p:set>
                                      <p:cBhvr>
                                        <p:cTn dur="1" fill="hold" id="15">
                                          <p:stCondLst>
                                            <p:cond delay="0"/>
                                          </p:stCondLst>
                                        </p:cTn>
                                        <p:tgtEl>
                                          <p:spTgt spid="12"/>
                                        </p:tgtEl>
                                        <p:attrNameLst>
                                          <p:attrName>style.visibility</p:attrName>
                                        </p:attrNameLst>
                                      </p:cBhvr>
                                      <p:to>
                                        <p:strVal val="visible"/>
                                      </p:to>
                                    </p:set>
                                    <p:animEffect filter="fade" transition="in">
                                      <p:cBhvr>
                                        <p:cTn dur="500" id="16"/>
                                        <p:tgtEl>
                                          <p:spTgt spid="12"/>
                                        </p:tgtEl>
                                      </p:cBhvr>
                                    </p:animEffect>
                                  </p:childTnLst>
                                </p:cTn>
                              </p:par>
                              <p:par>
                                <p:cTn fill="hold" id="17" nodeType="withEffect" presetClass="entr" presetID="10" presetSubtype="0">
                                  <p:stCondLst>
                                    <p:cond delay="1762"/>
                                  </p:stCondLst>
                                  <p:childTnLst>
                                    <p:set>
                                      <p:cBhvr>
                                        <p:cTn dur="1" fill="hold" id="18">
                                          <p:stCondLst>
                                            <p:cond delay="0"/>
                                          </p:stCondLst>
                                        </p:cTn>
                                        <p:tgtEl>
                                          <p:spTgt spid="3"/>
                                        </p:tgtEl>
                                        <p:attrNameLst>
                                          <p:attrName>style.visibility</p:attrName>
                                        </p:attrNameLst>
                                      </p:cBhvr>
                                      <p:to>
                                        <p:strVal val="visible"/>
                                      </p:to>
                                    </p:set>
                                    <p:animEffect filter="fade" transition="in">
                                      <p:cBhvr>
                                        <p:cTn dur="500" id="19"/>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7"/>
      <p:bldP grpId="0" spid="11"/>
      <p:bldP grpId="0" spid="1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b0ddc9fce8b901b055c56214abee318d.png" id="9218" name="PA_图片 2"/>
          <p:cNvPicPr>
            <a:picLocks noChangeArrowheads="1" noChangeAspect="1"/>
          </p:cNvPicPr>
          <p:nvPr>
            <p:custDataLst>
              <p:tags r:id="rId4"/>
            </p:custDataLst>
          </p:nvPr>
        </p:nvPicPr>
        <p:blipFill>
          <a:blip r:embed="rId3">
            <a:extLst>
              <a:ext uri="{28A0092B-C50C-407E-A947-70E740481C1C}">
                <a14:useLocalDpi val="0"/>
              </a:ext>
            </a:extLst>
          </a:blip>
          <a:stretch>
            <a:fillRect/>
          </a:stretch>
        </p:blipFill>
        <p:spPr bwMode="auto">
          <a:xfrm>
            <a:off x="395536" y="706001"/>
            <a:ext cx="4608512" cy="4439533"/>
          </a:xfrm>
          <a:prstGeom prst="rect">
            <a:avLst/>
          </a:prstGeom>
          <a:noFill/>
          <a:extLst>
            <a:ext uri="{909E8E84-426E-40DD-AFC4-6F175D3DCCD1}">
              <a14:hiddenFill>
                <a:solidFill>
                  <a:srgbClr val="FFFFFF"/>
                </a:solidFill>
              </a14:hiddenFill>
            </a:ext>
          </a:extLst>
        </p:spPr>
      </p:pic>
      <p:sp>
        <p:nvSpPr>
          <p:cNvPr id="5" name="PA_chenying0907 4"/>
          <p:cNvSpPr/>
          <p:nvPr>
            <p:custDataLst>
              <p:tags r:id="rId5"/>
            </p:custDataLst>
          </p:nvPr>
        </p:nvSpPr>
        <p:spPr>
          <a:xfrm>
            <a:off x="5052678" y="1557349"/>
            <a:ext cx="3489033" cy="29718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6" name="PA_chenying0907 29"/>
          <p:cNvSpPr txBox="1"/>
          <p:nvPr>
            <p:custDataLst>
              <p:tags r:id="rId6"/>
            </p:custDataLst>
          </p:nvPr>
        </p:nvSpPr>
        <p:spPr>
          <a:xfrm>
            <a:off x="5092037" y="1131590"/>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
        <p:nvSpPr>
          <p:cNvPr id="7" name="PA_chenying0907 5"/>
          <p:cNvSpPr txBox="1"/>
          <p:nvPr>
            <p:custDataLst>
              <p:tags r:id="rId7"/>
            </p:custDataLst>
          </p:nvPr>
        </p:nvSpPr>
        <p:spPr>
          <a:xfrm>
            <a:off x="5069632" y="1843769"/>
            <a:ext cx="3744416" cy="640080"/>
          </a:xfrm>
          <a:prstGeom prst="rect">
            <a:avLst/>
          </a:prstGeom>
          <a:noFill/>
        </p:spPr>
        <p:txBody>
          <a:bodyPr rtlCol="0" wrap="square">
            <a:spAutoFit/>
          </a:bodyPr>
          <a:lstStyle/>
          <a:p>
            <a:pPr>
              <a:lnSpc>
                <a:spcPct val="150000"/>
              </a:lnSpc>
            </a:pPr>
            <a:r>
              <a:rPr altLang="zh-CN" lang="en-US" sz="800">
                <a:cs typeface="+mn-ea"/>
                <a:sym typeface="+mn-lt"/>
              </a:rPr>
              <a:t>CHUANGYI SHOUHUI SHANGWU MICROSOFT POWERPOINT MY 2017QINGZAI ZHELI SHUYU WENZI BIAOTICHUANGYI SHOUHUI SHANGWU \</a:t>
            </a:r>
          </a:p>
        </p:txBody>
      </p:sp>
      <p:sp>
        <p:nvSpPr>
          <p:cNvPr id="8" name="PA_chenying0907 7"/>
          <p:cNvSpPr/>
          <p:nvPr>
            <p:custDataLst>
              <p:tags r:id="rId8"/>
            </p:custDataLst>
          </p:nvPr>
        </p:nvSpPr>
        <p:spPr>
          <a:xfrm>
            <a:off x="4499992" y="3223175"/>
            <a:ext cx="3489033" cy="29718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9" name="PA_chenying0907 29"/>
          <p:cNvSpPr txBox="1"/>
          <p:nvPr>
            <p:custDataLst>
              <p:tags r:id="rId9"/>
            </p:custDataLst>
          </p:nvPr>
        </p:nvSpPr>
        <p:spPr>
          <a:xfrm>
            <a:off x="4539351" y="2797416"/>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
        <p:nvSpPr>
          <p:cNvPr id="10" name="PA_chenying0907 5"/>
          <p:cNvSpPr txBox="1"/>
          <p:nvPr>
            <p:custDataLst>
              <p:tags r:id="rId10"/>
            </p:custDataLst>
          </p:nvPr>
        </p:nvSpPr>
        <p:spPr>
          <a:xfrm>
            <a:off x="4516946" y="3509595"/>
            <a:ext cx="3744416" cy="640080"/>
          </a:xfrm>
          <a:prstGeom prst="rect">
            <a:avLst/>
          </a:prstGeom>
          <a:noFill/>
        </p:spPr>
        <p:txBody>
          <a:bodyPr rtlCol="0" wrap="square">
            <a:spAutoFit/>
          </a:bodyPr>
          <a:lstStyle/>
          <a:p>
            <a:pPr>
              <a:lnSpc>
                <a:spcPct val="150000"/>
              </a:lnSpc>
            </a:pPr>
            <a:r>
              <a:rPr altLang="zh-CN" lang="en-US" sz="800">
                <a:cs typeface="+mn-ea"/>
                <a:sym typeface="+mn-lt"/>
              </a:rPr>
              <a:t>CHUANGYI SHOUHUI SHANGWU MICROSOFT POWERPOINT MY 2017QINGZAI ZHELI SHUYU WENZI BIAOTICHUANGYI SHOUHUI SHANGWU \</a:t>
            </a:r>
          </a:p>
        </p:txBody>
      </p:sp>
    </p:spTree>
    <p:extLst>
      <p:ext uri="{BB962C8B-B14F-4D97-AF65-F5344CB8AC3E}">
        <p14:creationId val="299780648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339"/>
                                  </p:stCondLst>
                                  <p:childTnLst>
                                    <p:set>
                                      <p:cBhvr>
                                        <p:cTn dur="1" fill="hold" id="6">
                                          <p:stCondLst>
                                            <p:cond delay="0"/>
                                          </p:stCondLst>
                                        </p:cTn>
                                        <p:tgtEl>
                                          <p:spTgt spid="9218"/>
                                        </p:tgtEl>
                                        <p:attrNameLst>
                                          <p:attrName>style.visibility</p:attrName>
                                        </p:attrNameLst>
                                      </p:cBhvr>
                                      <p:to>
                                        <p:strVal val="visible"/>
                                      </p:to>
                                    </p:set>
                                    <p:animEffect filter="fade" transition="in">
                                      <p:cBhvr>
                                        <p:cTn dur="500" id="7"/>
                                        <p:tgtEl>
                                          <p:spTgt spid="9218"/>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6"/>
                                        </p:tgtEl>
                                        <p:attrNameLst>
                                          <p:attrName>style.visibility</p:attrName>
                                        </p:attrNameLst>
                                      </p:cBhvr>
                                      <p:to>
                                        <p:strVal val="visible"/>
                                      </p:to>
                                    </p:set>
                                    <p:animEffect filter="fade" transition="in">
                                      <p:cBhvr>
                                        <p:cTn dur="500" id="13"/>
                                        <p:tgtEl>
                                          <p:spTgt spid="6"/>
                                        </p:tgtEl>
                                      </p:cBhvr>
                                    </p:animEffect>
                                  </p:childTnLst>
                                </p:cTn>
                              </p:par>
                              <p:par>
                                <p:cTn fill="hold" grpId="0" id="14" nodeType="withEffect" presetClass="entr" presetID="10" presetSubtype="0">
                                  <p:stCondLst>
                                    <p:cond delay="1420"/>
                                  </p:stCondLst>
                                  <p:childTnLst>
                                    <p:set>
                                      <p:cBhvr>
                                        <p:cTn dur="1" fill="hold" id="15">
                                          <p:stCondLst>
                                            <p:cond delay="0"/>
                                          </p:stCondLst>
                                        </p:cTn>
                                        <p:tgtEl>
                                          <p:spTgt spid="7"/>
                                        </p:tgtEl>
                                        <p:attrNameLst>
                                          <p:attrName>style.visibility</p:attrName>
                                        </p:attrNameLst>
                                      </p:cBhvr>
                                      <p:to>
                                        <p:strVal val="visible"/>
                                      </p:to>
                                    </p:set>
                                    <p:animEffect filter="fade" transition="in">
                                      <p:cBhvr>
                                        <p:cTn dur="500" id="16"/>
                                        <p:tgtEl>
                                          <p:spTgt spid="7"/>
                                        </p:tgtEl>
                                      </p:cBhvr>
                                    </p:animEffect>
                                  </p:childTnLst>
                                </p:cTn>
                              </p:par>
                              <p:par>
                                <p:cTn fill="hold" grpId="0" id="17" nodeType="withEffect" presetClass="entr" presetID="10" presetSubtype="0">
                                  <p:stCondLst>
                                    <p:cond delay="1762"/>
                                  </p:stCondLst>
                                  <p:childTnLst>
                                    <p:set>
                                      <p:cBhvr>
                                        <p:cTn dur="1" fill="hold" id="18">
                                          <p:stCondLst>
                                            <p:cond delay="0"/>
                                          </p:stCondLst>
                                        </p:cTn>
                                        <p:tgtEl>
                                          <p:spTgt spid="8"/>
                                        </p:tgtEl>
                                        <p:attrNameLst>
                                          <p:attrName>style.visibility</p:attrName>
                                        </p:attrNameLst>
                                      </p:cBhvr>
                                      <p:to>
                                        <p:strVal val="visible"/>
                                      </p:to>
                                    </p:set>
                                    <p:animEffect filter="fade" transition="in">
                                      <p:cBhvr>
                                        <p:cTn dur="500" id="19"/>
                                        <p:tgtEl>
                                          <p:spTgt spid="8"/>
                                        </p:tgtEl>
                                      </p:cBhvr>
                                    </p:animEffect>
                                  </p:childTnLst>
                                </p:cTn>
                              </p:par>
                              <p:par>
                                <p:cTn fill="hold" grpId="0" id="20" nodeType="withEffect" presetClass="entr" presetID="10" presetSubtype="0">
                                  <p:stCondLst>
                                    <p:cond delay="2068"/>
                                  </p:stCondLst>
                                  <p:childTnLst>
                                    <p:set>
                                      <p:cBhvr>
                                        <p:cTn dur="1" fill="hold" id="21">
                                          <p:stCondLst>
                                            <p:cond delay="0"/>
                                          </p:stCondLst>
                                        </p:cTn>
                                        <p:tgtEl>
                                          <p:spTgt spid="9"/>
                                        </p:tgtEl>
                                        <p:attrNameLst>
                                          <p:attrName>style.visibility</p:attrName>
                                        </p:attrNameLst>
                                      </p:cBhvr>
                                      <p:to>
                                        <p:strVal val="visible"/>
                                      </p:to>
                                    </p:set>
                                    <p:animEffect filter="fade" transition="in">
                                      <p:cBhvr>
                                        <p:cTn dur="500" id="22"/>
                                        <p:tgtEl>
                                          <p:spTgt spid="9"/>
                                        </p:tgtEl>
                                      </p:cBhvr>
                                    </p:animEffect>
                                  </p:childTnLst>
                                </p:cTn>
                              </p:par>
                            </p:childTnLst>
                          </p:cTn>
                        </p:par>
                        <p:par>
                          <p:cTn fill="hold" id="23" nodeType="afterGroup">
                            <p:stCondLst>
                              <p:cond delay="2568"/>
                            </p:stCondLst>
                            <p:childTnLst>
                              <p:par>
                                <p:cTn fill="hold" grpId="0" id="24" nodeType="afterEffect" presetClass="entr" presetID="10" presetSubtype="0">
                                  <p:stCondLst>
                                    <p:cond delay="339"/>
                                  </p:stCondLst>
                                  <p:childTnLst>
                                    <p:set>
                                      <p:cBhvr>
                                        <p:cTn dur="1" fill="hold" id="25">
                                          <p:stCondLst>
                                            <p:cond delay="0"/>
                                          </p:stCondLst>
                                        </p:cTn>
                                        <p:tgtEl>
                                          <p:spTgt spid="10"/>
                                        </p:tgtEl>
                                        <p:attrNameLst>
                                          <p:attrName>style.visibility</p:attrName>
                                        </p:attrNameLst>
                                      </p:cBhvr>
                                      <p:to>
                                        <p:strVal val="visible"/>
                                      </p:to>
                                    </p:set>
                                    <p:animEffect filter="fade" transition="in">
                                      <p:cBhvr>
                                        <p:cTn dur="500" id="26"/>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PA_chenying0907 7"/>
          <p:cNvSpPr txBox="1">
            <a:spLocks noChangeArrowheads="1"/>
          </p:cNvSpPr>
          <p:nvPr>
            <p:custDataLst>
              <p:tags r:id="rId3"/>
            </p:custDataLst>
          </p:nvPr>
        </p:nvSpPr>
        <p:spPr bwMode="auto">
          <a:xfrm>
            <a:off x="3923927" y="2427734"/>
            <a:ext cx="4205131"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4800">
                <a:latin charset="-122" pitchFamily="50" typeface="造字工房丁丁（非商用）常规体"/>
                <a:ea charset="-122" pitchFamily="50" typeface="造字工房丁丁（非商用）常规体"/>
                <a:cs typeface="+mn-ea"/>
                <a:sym typeface="+mn-lt"/>
              </a:rPr>
              <a:t>三、请在此添加您的标题</a:t>
            </a:r>
          </a:p>
        </p:txBody>
      </p:sp>
      <p:pic>
        <p:nvPicPr>
          <p:cNvPr id="4" name="PA_图片 3"/>
          <p:cNvPicPr>
            <a:picLocks noChangeAspect="1"/>
          </p:cNvPicPr>
          <p:nvPr>
            <p:custDataLst>
              <p:tags r:id="rId5"/>
            </p:custDataLst>
          </p:nvPr>
        </p:nvPicPr>
        <p:blipFill>
          <a:blip r:embed="rId4">
            <a:biLevel thresh="75000"/>
            <a:extLst>
              <a:ext uri="{28A0092B-C50C-407E-A947-70E740481C1C}">
                <a14:useLocalDpi val="0"/>
              </a:ext>
            </a:extLst>
          </a:blip>
          <a:stretch>
            <a:fillRect/>
          </a:stretch>
        </p:blipFill>
        <p:spPr>
          <a:xfrm>
            <a:off x="1270923" y="880432"/>
            <a:ext cx="3094603" cy="3094603"/>
          </a:xfrm>
          <a:prstGeom prst="rect">
            <a:avLst/>
          </a:prstGeom>
        </p:spPr>
      </p:pic>
      <p:sp>
        <p:nvSpPr>
          <p:cNvPr id="30" name="PA_chenying0907 5"/>
          <p:cNvSpPr txBox="1"/>
          <p:nvPr>
            <p:custDataLst>
              <p:tags r:id="rId6"/>
            </p:custDataLst>
          </p:nvPr>
        </p:nvSpPr>
        <p:spPr>
          <a:xfrm>
            <a:off x="4162723" y="3075807"/>
            <a:ext cx="3966336" cy="640080"/>
          </a:xfrm>
          <a:prstGeom prst="rect">
            <a:avLst/>
          </a:prstGeom>
          <a:noFill/>
        </p:spPr>
        <p:txBody>
          <a:bodyPr rtlCol="0" wrap="square">
            <a:spAutoFit/>
          </a:bodyPr>
          <a:lstStyle/>
          <a:p>
            <a:pPr>
              <a:lnSpc>
                <a:spcPct val="150000"/>
              </a:lnSpc>
            </a:pPr>
            <a:r>
              <a:rPr altLang="zh-CN" lang="en-US" sz="800">
                <a:cs typeface="+mn-ea"/>
                <a:sym typeface="+mn-lt"/>
              </a:rPr>
              <a:t>CHUANGYI SHOUHUI SHANGWU MICROSOFT POWERPOINT MY 2017QINGZAI ZHELI SHUYU WENZI BIAOTICHUANGYI SHOUHUI SHANGWU MICROSOFT POWERPOINT</a:t>
            </a:r>
          </a:p>
        </p:txBody>
      </p:sp>
    </p:spTree>
    <p:extLst>
      <p:ext uri="{BB962C8B-B14F-4D97-AF65-F5344CB8AC3E}">
        <p14:creationId val="142082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339"/>
                                  </p:stCondLst>
                                  <p:childTnLst>
                                    <p:set>
                                      <p:cBhvr>
                                        <p:cTn dur="1" fill="hold" id="6">
                                          <p:stCondLst>
                                            <p:cond delay="0"/>
                                          </p:stCondLst>
                                        </p:cTn>
                                        <p:tgtEl>
                                          <p:spTgt spid="10"/>
                                        </p:tgtEl>
                                        <p:attrNameLst>
                                          <p:attrName>style.visibility</p:attrName>
                                        </p:attrNameLst>
                                      </p:cBhvr>
                                      <p:to>
                                        <p:strVal val="visible"/>
                                      </p:to>
                                    </p:set>
                                    <p:animEffect filter="fade" transition="in">
                                      <p:cBhvr>
                                        <p:cTn dur="500" id="7"/>
                                        <p:tgtEl>
                                          <p:spTgt spid="10"/>
                                        </p:tgtEl>
                                      </p:cBhvr>
                                    </p:animEffect>
                                  </p:childTnLst>
                                </p:cTn>
                              </p:par>
                              <p:par>
                                <p:cTn fill="hold" id="8" nodeType="withEffect" presetClass="entr" presetID="10" presetSubtype="0">
                                  <p:stCondLst>
                                    <p:cond delay="671"/>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30"/>
                                        </p:tgtEl>
                                        <p:attrNameLst>
                                          <p:attrName>style.visibility</p:attrName>
                                        </p:attrNameLst>
                                      </p:cBhvr>
                                      <p:to>
                                        <p:strVal val="visible"/>
                                      </p:to>
                                    </p:set>
                                    <p:animEffect filter="fade" transition="in">
                                      <p:cBhvr>
                                        <p:cTn dur="500" id="13"/>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3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PA_任意多边形 6"/>
          <p:cNvSpPr>
            <a:spLocks noEditPoints="1"/>
          </p:cNvSpPr>
          <p:nvPr>
            <p:custDataLst>
              <p:tags r:id="rId3"/>
            </p:custDataLst>
          </p:nvPr>
        </p:nvSpPr>
        <p:spPr bwMode="auto">
          <a:xfrm rot="1617227">
            <a:off x="2057345" y="2412430"/>
            <a:ext cx="1593392" cy="1042130"/>
          </a:xfrm>
          <a:custGeom>
            <a:gdLst>
              <a:gd fmla="*/ 494 w 524" name="T0"/>
              <a:gd fmla="*/ 71 h 342" name="T1"/>
              <a:gd fmla="*/ 326 w 524" name="T2"/>
              <a:gd fmla="*/ 250 h 342" name="T3"/>
              <a:gd fmla="*/ 284 w 524" name="T4"/>
              <a:gd fmla="*/ 268 h 342" name="T5"/>
              <a:gd fmla="*/ 268 w 524" name="T6"/>
              <a:gd fmla="*/ 275 h 342" name="T7"/>
              <a:gd fmla="*/ 168 w 524" name="T8"/>
              <a:gd fmla="*/ 311 h 342" name="T9"/>
              <a:gd fmla="*/ 196 w 524" name="T10"/>
              <a:gd fmla="*/ 293 h 342" name="T11"/>
              <a:gd fmla="*/ 511 w 524" name="T12"/>
              <a:gd fmla="*/ 10 h 342" name="T13"/>
              <a:gd fmla="*/ 398 w 524" name="T14"/>
              <a:gd fmla="*/ 188 h 342" name="T15"/>
              <a:gd fmla="*/ 353 w 524" name="T16"/>
              <a:gd fmla="*/ 230 h 342" name="T17"/>
              <a:gd fmla="*/ 153 w 524" name="T18"/>
              <a:gd fmla="*/ 300 h 342" name="T19"/>
              <a:gd fmla="*/ 57 w 524" name="T20"/>
              <a:gd fmla="*/ 262 h 342" name="T21"/>
              <a:gd fmla="*/ 48 w 524" name="T22"/>
              <a:gd fmla="*/ 261 h 342" name="T23"/>
              <a:gd fmla="*/ 106 w 524" name="T24"/>
              <a:gd fmla="*/ 233 h 342" name="T25"/>
              <a:gd fmla="*/ 65 w 524" name="T26"/>
              <a:gd fmla="*/ 246 h 342" name="T27"/>
              <a:gd fmla="*/ 20 w 524" name="T28"/>
              <a:gd fmla="*/ 252 h 342" name="T29"/>
              <a:gd fmla="*/ 30 w 524" name="T30"/>
              <a:gd fmla="*/ 303 h 342" name="T31"/>
              <a:gd fmla="*/ 24 w 524" name="T32"/>
              <a:gd fmla="*/ 291 h 342" name="T33"/>
              <a:gd fmla="*/ 58 w 524" name="T34"/>
              <a:gd fmla="*/ 335 h 342" name="T35"/>
              <a:gd fmla="*/ 44 w 524" name="T36"/>
              <a:gd fmla="*/ 305 h 342" name="T37"/>
              <a:gd fmla="*/ 70 w 524" name="T38"/>
              <a:gd fmla="*/ 300 h 342" name="T39"/>
              <a:gd fmla="*/ 71 w 524" name="T40"/>
              <a:gd fmla="*/ 295 h 342" name="T41"/>
              <a:gd fmla="*/ 497 w 524" name="T42"/>
              <a:gd fmla="*/ 63 h 342" name="T43"/>
              <a:gd fmla="*/ 352 w 524" name="T44"/>
              <a:gd fmla="*/ 228 h 342" name="T45"/>
              <a:gd fmla="*/ 67 w 524" name="T46"/>
              <a:gd fmla="*/ 258 h 342" name="T47"/>
              <a:gd fmla="*/ 101 w 524" name="T48"/>
              <a:gd fmla="*/ 243 h 342" name="T49"/>
              <a:gd fmla="*/ 84 w 524" name="T50"/>
              <a:gd fmla="*/ 243 h 342" name="T51"/>
              <a:gd fmla="*/ 71 w 524" name="T52"/>
              <a:gd fmla="*/ 244 h 342" name="T53"/>
              <a:gd fmla="*/ 3 w 524" name="T54"/>
              <a:gd fmla="*/ 266 h 342" name="T55"/>
              <a:gd fmla="*/ 19 w 524" name="T56"/>
              <a:gd fmla="*/ 285 h 342" name="T57"/>
              <a:gd fmla="*/ 23 w 524" name="T58"/>
              <a:gd fmla="*/ 277 h 342" name="T59"/>
              <a:gd fmla="*/ 51 w 524" name="T60"/>
              <a:gd fmla="*/ 333 h 342" name="T61"/>
              <a:gd fmla="*/ 47 w 524" name="T62"/>
              <a:gd fmla="*/ 314 h 342" name="T63"/>
              <a:gd fmla="*/ 45 w 524" name="T64"/>
              <a:gd fmla="*/ 303 h 342" name="T65"/>
              <a:gd fmla="*/ 60 w 524" name="T66"/>
              <a:gd fmla="*/ 286 h 342" name="T67"/>
              <a:gd fmla="*/ 68 w 524" name="T68"/>
              <a:gd fmla="*/ 291 h 342" name="T69"/>
              <a:gd fmla="*/ 116 w 524" name="T70"/>
              <a:gd fmla="*/ 302 h 342" name="T71"/>
              <a:gd fmla="*/ 179 w 524" name="T72"/>
              <a:gd fmla="*/ 302 h 342" name="T73"/>
              <a:gd fmla="*/ 193 w 524" name="T74"/>
              <a:gd fmla="*/ 301 h 342" name="T75"/>
              <a:gd fmla="*/ 222 w 524" name="T76"/>
              <a:gd fmla="*/ 294 h 342" name="T77"/>
              <a:gd fmla="*/ 257 w 524" name="T78"/>
              <a:gd fmla="*/ 283 h 342" name="T79"/>
              <a:gd fmla="*/ 468 w 524" name="T80"/>
              <a:gd fmla="*/ 95 h 342" name="T81"/>
              <a:gd fmla="*/ 411 w 524" name="T82"/>
              <a:gd fmla="*/ 178 h 342" name="T83"/>
              <a:gd fmla="*/ 287 w 524" name="T84"/>
              <a:gd fmla="*/ 281 h 342" name="T85"/>
              <a:gd fmla="*/ 377 w 524" name="T86"/>
              <a:gd fmla="*/ 226 h 342" name="T87"/>
              <a:gd fmla="*/ 382 w 524" name="T88"/>
              <a:gd fmla="*/ 221 h 342" name="T89"/>
              <a:gd fmla="*/ 458 w 524" name="T90"/>
              <a:gd fmla="*/ 131 h 342" name="T91"/>
              <a:gd fmla="*/ 72 w 524" name="T92"/>
              <a:gd fmla="*/ 297 h 342" name="T93"/>
              <a:gd fmla="*/ 55 w 524" name="T94"/>
              <a:gd fmla="*/ 259 h 342" name="T95"/>
              <a:gd fmla="*/ 68 w 524" name="T96"/>
              <a:gd fmla="*/ 244 h 342" name="T97"/>
              <a:gd fmla="*/ 97 w 524" name="T98"/>
              <a:gd fmla="*/ 237 h 342" name="T99"/>
              <a:gd fmla="*/ 94 w 524" name="T100"/>
              <a:gd fmla="*/ 237 h 342" name="T101"/>
              <a:gd fmla="*/ 53 w 524" name="T102"/>
              <a:gd fmla="*/ 259 h 342" name="T103"/>
              <a:gd fmla="*/ 74 w 524" name="T104"/>
              <a:gd fmla="*/ 257 h 342" name="T105"/>
              <a:gd fmla="*/ 61 w 524" name="T106"/>
              <a:gd fmla="*/ 247 h 342" name="T107"/>
              <a:gd fmla="*/ 55 w 524" name="T108"/>
              <a:gd fmla="*/ 329 h 342" name="T109"/>
              <a:gd fmla="*/ 35 w 524" name="T110"/>
              <a:gd fmla="*/ 312 h 342" name="T111"/>
              <a:gd fmla="*/ 46 w 524" name="T112"/>
              <a:gd fmla="*/ 306 h 342" name="T113"/>
              <a:gd fmla="*/ 33 w 524" name="T114"/>
              <a:gd fmla="*/ 304 h 342" name="T115"/>
              <a:gd fmla="*/ 33 w 524" name="T116"/>
              <a:gd fmla="*/ 310 h 342" name="T117"/>
              <a:gd fmla="*/ 38 w 524" name="T118"/>
              <a:gd fmla="*/ 320 h 342" name="T119"/>
              <a:gd fmla="*/ 51 w 524" name="T120"/>
              <a:gd fmla="*/ 312 h 34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42" w="524">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chemeClr val="accent6"/>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 name="PA_任意多边形 6"/>
          <p:cNvSpPr>
            <a:spLocks noEditPoints="1"/>
          </p:cNvSpPr>
          <p:nvPr>
            <p:custDataLst>
              <p:tags r:id="rId4"/>
            </p:custDataLst>
          </p:nvPr>
        </p:nvSpPr>
        <p:spPr bwMode="auto">
          <a:xfrm rot="13126448">
            <a:off x="5249470" y="2553889"/>
            <a:ext cx="1593392" cy="1042130"/>
          </a:xfrm>
          <a:custGeom>
            <a:gdLst>
              <a:gd fmla="*/ 494 w 524" name="T0"/>
              <a:gd fmla="*/ 71 h 342" name="T1"/>
              <a:gd fmla="*/ 326 w 524" name="T2"/>
              <a:gd fmla="*/ 250 h 342" name="T3"/>
              <a:gd fmla="*/ 284 w 524" name="T4"/>
              <a:gd fmla="*/ 268 h 342" name="T5"/>
              <a:gd fmla="*/ 268 w 524" name="T6"/>
              <a:gd fmla="*/ 275 h 342" name="T7"/>
              <a:gd fmla="*/ 168 w 524" name="T8"/>
              <a:gd fmla="*/ 311 h 342" name="T9"/>
              <a:gd fmla="*/ 196 w 524" name="T10"/>
              <a:gd fmla="*/ 293 h 342" name="T11"/>
              <a:gd fmla="*/ 511 w 524" name="T12"/>
              <a:gd fmla="*/ 10 h 342" name="T13"/>
              <a:gd fmla="*/ 398 w 524" name="T14"/>
              <a:gd fmla="*/ 188 h 342" name="T15"/>
              <a:gd fmla="*/ 353 w 524" name="T16"/>
              <a:gd fmla="*/ 230 h 342" name="T17"/>
              <a:gd fmla="*/ 153 w 524" name="T18"/>
              <a:gd fmla="*/ 300 h 342" name="T19"/>
              <a:gd fmla="*/ 57 w 524" name="T20"/>
              <a:gd fmla="*/ 262 h 342" name="T21"/>
              <a:gd fmla="*/ 48 w 524" name="T22"/>
              <a:gd fmla="*/ 261 h 342" name="T23"/>
              <a:gd fmla="*/ 106 w 524" name="T24"/>
              <a:gd fmla="*/ 233 h 342" name="T25"/>
              <a:gd fmla="*/ 65 w 524" name="T26"/>
              <a:gd fmla="*/ 246 h 342" name="T27"/>
              <a:gd fmla="*/ 20 w 524" name="T28"/>
              <a:gd fmla="*/ 252 h 342" name="T29"/>
              <a:gd fmla="*/ 30 w 524" name="T30"/>
              <a:gd fmla="*/ 303 h 342" name="T31"/>
              <a:gd fmla="*/ 24 w 524" name="T32"/>
              <a:gd fmla="*/ 291 h 342" name="T33"/>
              <a:gd fmla="*/ 58 w 524" name="T34"/>
              <a:gd fmla="*/ 335 h 342" name="T35"/>
              <a:gd fmla="*/ 44 w 524" name="T36"/>
              <a:gd fmla="*/ 305 h 342" name="T37"/>
              <a:gd fmla="*/ 70 w 524" name="T38"/>
              <a:gd fmla="*/ 300 h 342" name="T39"/>
              <a:gd fmla="*/ 71 w 524" name="T40"/>
              <a:gd fmla="*/ 295 h 342" name="T41"/>
              <a:gd fmla="*/ 497 w 524" name="T42"/>
              <a:gd fmla="*/ 63 h 342" name="T43"/>
              <a:gd fmla="*/ 352 w 524" name="T44"/>
              <a:gd fmla="*/ 228 h 342" name="T45"/>
              <a:gd fmla="*/ 67 w 524" name="T46"/>
              <a:gd fmla="*/ 258 h 342" name="T47"/>
              <a:gd fmla="*/ 101 w 524" name="T48"/>
              <a:gd fmla="*/ 243 h 342" name="T49"/>
              <a:gd fmla="*/ 84 w 524" name="T50"/>
              <a:gd fmla="*/ 243 h 342" name="T51"/>
              <a:gd fmla="*/ 71 w 524" name="T52"/>
              <a:gd fmla="*/ 244 h 342" name="T53"/>
              <a:gd fmla="*/ 3 w 524" name="T54"/>
              <a:gd fmla="*/ 266 h 342" name="T55"/>
              <a:gd fmla="*/ 19 w 524" name="T56"/>
              <a:gd fmla="*/ 285 h 342" name="T57"/>
              <a:gd fmla="*/ 23 w 524" name="T58"/>
              <a:gd fmla="*/ 277 h 342" name="T59"/>
              <a:gd fmla="*/ 51 w 524" name="T60"/>
              <a:gd fmla="*/ 333 h 342" name="T61"/>
              <a:gd fmla="*/ 47 w 524" name="T62"/>
              <a:gd fmla="*/ 314 h 342" name="T63"/>
              <a:gd fmla="*/ 45 w 524" name="T64"/>
              <a:gd fmla="*/ 303 h 342" name="T65"/>
              <a:gd fmla="*/ 60 w 524" name="T66"/>
              <a:gd fmla="*/ 286 h 342" name="T67"/>
              <a:gd fmla="*/ 68 w 524" name="T68"/>
              <a:gd fmla="*/ 291 h 342" name="T69"/>
              <a:gd fmla="*/ 116 w 524" name="T70"/>
              <a:gd fmla="*/ 302 h 342" name="T71"/>
              <a:gd fmla="*/ 179 w 524" name="T72"/>
              <a:gd fmla="*/ 302 h 342" name="T73"/>
              <a:gd fmla="*/ 193 w 524" name="T74"/>
              <a:gd fmla="*/ 301 h 342" name="T75"/>
              <a:gd fmla="*/ 222 w 524" name="T76"/>
              <a:gd fmla="*/ 294 h 342" name="T77"/>
              <a:gd fmla="*/ 257 w 524" name="T78"/>
              <a:gd fmla="*/ 283 h 342" name="T79"/>
              <a:gd fmla="*/ 468 w 524" name="T80"/>
              <a:gd fmla="*/ 95 h 342" name="T81"/>
              <a:gd fmla="*/ 411 w 524" name="T82"/>
              <a:gd fmla="*/ 178 h 342" name="T83"/>
              <a:gd fmla="*/ 287 w 524" name="T84"/>
              <a:gd fmla="*/ 281 h 342" name="T85"/>
              <a:gd fmla="*/ 377 w 524" name="T86"/>
              <a:gd fmla="*/ 226 h 342" name="T87"/>
              <a:gd fmla="*/ 382 w 524" name="T88"/>
              <a:gd fmla="*/ 221 h 342" name="T89"/>
              <a:gd fmla="*/ 458 w 524" name="T90"/>
              <a:gd fmla="*/ 131 h 342" name="T91"/>
              <a:gd fmla="*/ 72 w 524" name="T92"/>
              <a:gd fmla="*/ 297 h 342" name="T93"/>
              <a:gd fmla="*/ 55 w 524" name="T94"/>
              <a:gd fmla="*/ 259 h 342" name="T95"/>
              <a:gd fmla="*/ 68 w 524" name="T96"/>
              <a:gd fmla="*/ 244 h 342" name="T97"/>
              <a:gd fmla="*/ 97 w 524" name="T98"/>
              <a:gd fmla="*/ 237 h 342" name="T99"/>
              <a:gd fmla="*/ 94 w 524" name="T100"/>
              <a:gd fmla="*/ 237 h 342" name="T101"/>
              <a:gd fmla="*/ 53 w 524" name="T102"/>
              <a:gd fmla="*/ 259 h 342" name="T103"/>
              <a:gd fmla="*/ 74 w 524" name="T104"/>
              <a:gd fmla="*/ 257 h 342" name="T105"/>
              <a:gd fmla="*/ 61 w 524" name="T106"/>
              <a:gd fmla="*/ 247 h 342" name="T107"/>
              <a:gd fmla="*/ 55 w 524" name="T108"/>
              <a:gd fmla="*/ 329 h 342" name="T109"/>
              <a:gd fmla="*/ 35 w 524" name="T110"/>
              <a:gd fmla="*/ 312 h 342" name="T111"/>
              <a:gd fmla="*/ 46 w 524" name="T112"/>
              <a:gd fmla="*/ 306 h 342" name="T113"/>
              <a:gd fmla="*/ 33 w 524" name="T114"/>
              <a:gd fmla="*/ 304 h 342" name="T115"/>
              <a:gd fmla="*/ 33 w 524" name="T116"/>
              <a:gd fmla="*/ 310 h 342" name="T117"/>
              <a:gd fmla="*/ 38 w 524" name="T118"/>
              <a:gd fmla="*/ 320 h 342" name="T119"/>
              <a:gd fmla="*/ 51 w 524" name="T120"/>
              <a:gd fmla="*/ 312 h 34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42" w="524">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chemeClr val="accent6"/>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4" name="PA_组合 3"/>
          <p:cNvGrpSpPr/>
          <p:nvPr>
            <p:custDataLst>
              <p:tags r:id="rId5"/>
            </p:custDataLst>
          </p:nvPr>
        </p:nvGrpSpPr>
        <p:grpSpPr>
          <a:xfrm>
            <a:off x="3666192" y="1731097"/>
            <a:ext cx="1749845" cy="1788163"/>
            <a:chOff x="5268913" y="4124325"/>
            <a:chExt cx="652463" cy="666751"/>
          </a:xfrm>
          <a:solidFill>
            <a:schemeClr val="tx1"/>
          </a:solidFill>
        </p:grpSpPr>
        <p:sp>
          <p:nvSpPr>
            <p:cNvPr id="5" name="Freeform 719"/>
            <p:cNvSpPr/>
            <p:nvPr/>
          </p:nvSpPr>
          <p:spPr bwMode="auto">
            <a:xfrm>
              <a:off x="5356226" y="4351338"/>
              <a:ext cx="9525" cy="57150"/>
            </a:xfrm>
            <a:custGeom>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b="b" l="0" r="r" t="0"/>
              <a:pathLst>
                <a:path h="109" w="20">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6" name="Freeform 720"/>
            <p:cNvSpPr/>
            <p:nvPr/>
          </p:nvSpPr>
          <p:spPr bwMode="auto">
            <a:xfrm>
              <a:off x="5392738" y="4365625"/>
              <a:ext cx="12700" cy="80963"/>
            </a:xfrm>
            <a:custGeom>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b="b" l="0" r="r" t="0"/>
              <a:pathLst>
                <a:path h="151" w="25">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7" name="Freeform 721"/>
            <p:cNvSpPr/>
            <p:nvPr/>
          </p:nvSpPr>
          <p:spPr bwMode="auto">
            <a:xfrm>
              <a:off x="5421313" y="4389438"/>
              <a:ext cx="19050" cy="84138"/>
            </a:xfrm>
            <a:custGeom>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b="b" l="0" r="r" t="0"/>
              <a:pathLst>
                <a:path h="161" w="37">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8" name="Freeform 722"/>
            <p:cNvSpPr/>
            <p:nvPr/>
          </p:nvSpPr>
          <p:spPr bwMode="auto">
            <a:xfrm>
              <a:off x="5461001" y="4381500"/>
              <a:ext cx="22225" cy="125413"/>
            </a:xfrm>
            <a:custGeom>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b="b" l="0" r="r" t="0"/>
              <a:pathLst>
                <a:path h="238" w="42">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9" name="Freeform 723"/>
            <p:cNvSpPr/>
            <p:nvPr/>
          </p:nvSpPr>
          <p:spPr bwMode="auto">
            <a:xfrm>
              <a:off x="5483226" y="4329113"/>
              <a:ext cx="38100" cy="220663"/>
            </a:xfrm>
            <a:custGeom>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b="b" l="0" r="r" t="0"/>
              <a:pathLst>
                <a:path h="417" w="73">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10" name="Freeform 724"/>
            <p:cNvSpPr/>
            <p:nvPr/>
          </p:nvSpPr>
          <p:spPr bwMode="auto">
            <a:xfrm>
              <a:off x="5516563" y="4291013"/>
              <a:ext cx="46038" cy="268288"/>
            </a:xfrm>
            <a:custGeom>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b="b" l="0" r="r" t="0"/>
              <a:pathLst>
                <a:path h="507" w="85">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11" name="Freeform 725"/>
            <p:cNvSpPr/>
            <p:nvPr/>
          </p:nvSpPr>
          <p:spPr bwMode="auto">
            <a:xfrm>
              <a:off x="5546726" y="4252913"/>
              <a:ext cx="60325" cy="376238"/>
            </a:xfrm>
            <a:custGeom>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b="b" l="0" r="r" t="0"/>
              <a:pathLst>
                <a:path h="712" w="113">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12" name="Freeform 726"/>
            <p:cNvSpPr/>
            <p:nvPr/>
          </p:nvSpPr>
          <p:spPr bwMode="auto">
            <a:xfrm>
              <a:off x="5576888" y="4230688"/>
              <a:ext cx="61913" cy="415925"/>
            </a:xfrm>
            <a:custGeom>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b="b" l="0" r="r" t="0"/>
              <a:pathLst>
                <a:path h="787" w="119">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13" name="Freeform 727"/>
            <p:cNvSpPr/>
            <p:nvPr/>
          </p:nvSpPr>
          <p:spPr bwMode="auto">
            <a:xfrm>
              <a:off x="5589588" y="4140200"/>
              <a:ext cx="90488" cy="552450"/>
            </a:xfrm>
            <a:custGeom>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b="b" l="0" r="r" t="0"/>
              <a:pathLst>
                <a:path h="1042" w="171">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14" name="Freeform 728"/>
            <p:cNvSpPr/>
            <p:nvPr/>
          </p:nvSpPr>
          <p:spPr bwMode="auto">
            <a:xfrm>
              <a:off x="5608638" y="4162425"/>
              <a:ext cx="123825" cy="544513"/>
            </a:xfrm>
            <a:custGeom>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b="b" l="0" r="r" t="0"/>
              <a:pathLst>
                <a:path h="1029" w="231">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15" name="Freeform 729"/>
            <p:cNvSpPr/>
            <p:nvPr/>
          </p:nvSpPr>
          <p:spPr bwMode="auto">
            <a:xfrm>
              <a:off x="5638801" y="4605338"/>
              <a:ext cx="34925" cy="111125"/>
            </a:xfrm>
            <a:custGeom>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b="b" l="0" r="r" t="0"/>
              <a:pathLst>
                <a:path h="211" w="66">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16" name="Freeform 730"/>
            <p:cNvSpPr/>
            <p:nvPr/>
          </p:nvSpPr>
          <p:spPr bwMode="auto">
            <a:xfrm>
              <a:off x="5664201" y="4646613"/>
              <a:ext cx="25400" cy="76200"/>
            </a:xfrm>
            <a:custGeom>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b="b" l="0" r="r" t="0"/>
              <a:pathLst>
                <a:path h="142" w="47">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17" name="Freeform 731"/>
            <p:cNvSpPr/>
            <p:nvPr/>
          </p:nvSpPr>
          <p:spPr bwMode="auto">
            <a:xfrm>
              <a:off x="5680076" y="4684713"/>
              <a:ext cx="19050" cy="61913"/>
            </a:xfrm>
            <a:custGeom>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b="b" l="0" r="r" t="0"/>
              <a:pathLst>
                <a:path h="119" w="38">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18" name="Freeform 732"/>
            <p:cNvSpPr/>
            <p:nvPr/>
          </p:nvSpPr>
          <p:spPr bwMode="auto">
            <a:xfrm>
              <a:off x="5694363" y="4205288"/>
              <a:ext cx="63500" cy="346075"/>
            </a:xfrm>
            <a:custGeom>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b="b" l="0" r="r" t="0"/>
              <a:pathLst>
                <a:path h="654" w="120">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19" name="Freeform 733"/>
            <p:cNvSpPr/>
            <p:nvPr/>
          </p:nvSpPr>
          <p:spPr bwMode="auto">
            <a:xfrm>
              <a:off x="5746751" y="4235450"/>
              <a:ext cx="46038" cy="260350"/>
            </a:xfrm>
            <a:custGeom>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b="b" l="0" r="r" t="0"/>
              <a:pathLst>
                <a:path h="492" w="85">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20" name="Freeform 734"/>
            <p:cNvSpPr/>
            <p:nvPr/>
          </p:nvSpPr>
          <p:spPr bwMode="auto">
            <a:xfrm>
              <a:off x="5780088" y="4264025"/>
              <a:ext cx="34925" cy="196850"/>
            </a:xfrm>
            <a:custGeom>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b="b" l="0" r="r" t="0"/>
              <a:pathLst>
                <a:path h="374" w="66">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21" name="Freeform 735"/>
            <p:cNvSpPr/>
            <p:nvPr/>
          </p:nvSpPr>
          <p:spPr bwMode="auto">
            <a:xfrm>
              <a:off x="5805488" y="4286250"/>
              <a:ext cx="42863" cy="160338"/>
            </a:xfrm>
            <a:custGeom>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b="b" l="0" r="r" t="0"/>
              <a:pathLst>
                <a:path h="304" w="81">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22" name="Freeform 736"/>
            <p:cNvSpPr/>
            <p:nvPr/>
          </p:nvSpPr>
          <p:spPr bwMode="auto">
            <a:xfrm>
              <a:off x="5845176" y="4311650"/>
              <a:ext cx="38100" cy="122238"/>
            </a:xfrm>
            <a:custGeom>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b="b" l="0" r="r" t="0"/>
              <a:pathLst>
                <a:path h="231" w="71">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23" name="Freeform 737"/>
            <p:cNvSpPr>
              <a:spLocks noEditPoints="1"/>
            </p:cNvSpPr>
            <p:nvPr/>
          </p:nvSpPr>
          <p:spPr bwMode="auto">
            <a:xfrm>
              <a:off x="5284788" y="4124325"/>
              <a:ext cx="636588" cy="654050"/>
            </a:xfrm>
            <a:custGeom>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b="b" l="0" r="r" t="0"/>
              <a:pathLst>
                <a:path h="1236" w="1204">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sp>
          <p:nvSpPr>
            <p:cNvPr id="24" name="Freeform 738"/>
            <p:cNvSpPr/>
            <p:nvPr/>
          </p:nvSpPr>
          <p:spPr bwMode="auto">
            <a:xfrm>
              <a:off x="5268913" y="4529138"/>
              <a:ext cx="252413" cy="261938"/>
            </a:xfrm>
            <a:custGeom>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b="b" l="0" r="r" t="0"/>
              <a:pathLst>
                <a:path h="492" w="479">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cs typeface="+mn-ea"/>
                <a:sym typeface="+mn-lt"/>
              </a:endParaRPr>
            </a:p>
          </p:txBody>
        </p:sp>
      </p:grpSp>
      <p:sp>
        <p:nvSpPr>
          <p:cNvPr id="25" name="PA_chenying0907 7"/>
          <p:cNvSpPr txBox="1">
            <a:spLocks noChangeArrowheads="1"/>
          </p:cNvSpPr>
          <p:nvPr>
            <p:custDataLst>
              <p:tags r:id="rId6"/>
            </p:custDataLst>
          </p:nvPr>
        </p:nvSpPr>
        <p:spPr bwMode="auto">
          <a:xfrm>
            <a:off x="3462810" y="771550"/>
            <a:ext cx="3917502"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4000">
                <a:latin charset="-122" pitchFamily="50" typeface="造字工房丁丁（非商用）常规体"/>
                <a:ea charset="-122" pitchFamily="50" typeface="造字工房丁丁（非商用）常规体"/>
                <a:cs typeface="+mn-ea"/>
                <a:sym typeface="+mn-lt"/>
              </a:rPr>
              <a:t>请在此添加您的标题</a:t>
            </a:r>
          </a:p>
        </p:txBody>
      </p:sp>
      <p:sp>
        <p:nvSpPr>
          <p:cNvPr id="26" name="PA_chenying0907 5"/>
          <p:cNvSpPr txBox="1"/>
          <p:nvPr>
            <p:custDataLst>
              <p:tags r:id="rId7"/>
            </p:custDataLst>
          </p:nvPr>
        </p:nvSpPr>
        <p:spPr>
          <a:xfrm>
            <a:off x="4250858" y="665716"/>
            <a:ext cx="1954530" cy="213360"/>
          </a:xfrm>
          <a:prstGeom prst="rect">
            <a:avLst/>
          </a:prstGeom>
          <a:noFill/>
        </p:spPr>
        <p:txBody>
          <a:bodyPr rtlCol="0" wrap="none">
            <a:spAutoFit/>
          </a:bodyPr>
          <a:lstStyle/>
          <a:p>
            <a:r>
              <a:rPr altLang="zh-CN" lang="en-US" sz="800">
                <a:cs typeface="+mn-ea"/>
                <a:sym typeface="+mn-lt"/>
              </a:rPr>
              <a:t>MICROSOFT POWERPOINT MY 2017</a:t>
            </a:r>
          </a:p>
        </p:txBody>
      </p:sp>
      <p:pic>
        <p:nvPicPr>
          <p:cNvPr id="27" name="PA_图片 26"/>
          <p:cNvPicPr>
            <a:picLocks noChangeAspect="1"/>
          </p:cNvPicPr>
          <p:nvPr>
            <p:custDataLst>
              <p:tags r:id="rId9"/>
            </p:custDataLst>
          </p:nvPr>
        </p:nvPicPr>
        <p:blipFill>
          <a:blip r:embed="rId8">
            <a:extLst>
              <a:ext uri="{28A0092B-C50C-407E-A947-70E740481C1C}">
                <a14:useLocalDpi val="0"/>
              </a:ext>
            </a:extLst>
          </a:blip>
          <a:stretch>
            <a:fillRect/>
          </a:stretch>
        </p:blipFill>
        <p:spPr>
          <a:xfrm>
            <a:off x="2382690" y="-16182"/>
            <a:ext cx="1868168" cy="1363796"/>
          </a:xfrm>
          <a:prstGeom prst="rect">
            <a:avLst/>
          </a:prstGeom>
        </p:spPr>
      </p:pic>
      <p:sp>
        <p:nvSpPr>
          <p:cNvPr id="28" name="PA_chenying0907 27"/>
          <p:cNvSpPr/>
          <p:nvPr>
            <p:custDataLst>
              <p:tags r:id="rId10"/>
            </p:custDataLst>
          </p:nvPr>
        </p:nvSpPr>
        <p:spPr>
          <a:xfrm>
            <a:off x="1475656" y="3620079"/>
            <a:ext cx="5882351" cy="701040"/>
          </a:xfrm>
          <a:prstGeom prst="rect">
            <a:avLst/>
          </a:prstGeom>
        </p:spPr>
        <p:txBody>
          <a:bodyPr wrap="square">
            <a:spAutoFit/>
          </a:bodyPr>
          <a:lstStyle/>
          <a:p>
            <a:pPr algn="ctr">
              <a:lnSpc>
                <a:spcPct val="200000"/>
              </a:lnSpc>
            </a:pPr>
            <a:r>
              <a:rPr altLang="en-US" lang="zh-CN" sz="100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p>
        </p:txBody>
      </p:sp>
      <p:sp>
        <p:nvSpPr>
          <p:cNvPr id="29" name="PA_chenying0907 5"/>
          <p:cNvSpPr txBox="1"/>
          <p:nvPr>
            <p:custDataLst>
              <p:tags r:id="rId11"/>
            </p:custDataLst>
          </p:nvPr>
        </p:nvSpPr>
        <p:spPr>
          <a:xfrm>
            <a:off x="5629815" y="1603856"/>
            <a:ext cx="2592288" cy="1005840"/>
          </a:xfrm>
          <a:prstGeom prst="rect">
            <a:avLst/>
          </a:prstGeom>
          <a:noFill/>
        </p:spPr>
        <p:txBody>
          <a:bodyPr rtlCol="0" wrap="square">
            <a:spAutoFit/>
          </a:bodyPr>
          <a:lstStyle/>
          <a:p>
            <a:pPr>
              <a:lnSpc>
                <a:spcPct val="150000"/>
              </a:lnSpc>
            </a:pPr>
            <a:r>
              <a:rPr altLang="zh-CN" lang="en-US" sz="800">
                <a:cs typeface="+mn-ea"/>
                <a:sym typeface="+mn-lt"/>
              </a:rPr>
              <a:t>CHUANGYI SHOUHUI SHANGWU MICROSOFT POWERPOINT MY 2017QINGZAI ZHELI SHUYU WENZI BIAOTICHUANGYI SHOUHUI SHANGWU MICROSOFT POWERPOINT MY 2017QINGZAI ZHELI SHUYU WENZI </a:t>
            </a:r>
          </a:p>
        </p:txBody>
      </p:sp>
      <p:sp>
        <p:nvSpPr>
          <p:cNvPr id="30" name="PA_chenying0907 5"/>
          <p:cNvSpPr txBox="1"/>
          <p:nvPr>
            <p:custDataLst>
              <p:tags r:id="rId12"/>
            </p:custDataLst>
          </p:nvPr>
        </p:nvSpPr>
        <p:spPr>
          <a:xfrm>
            <a:off x="611560" y="1657533"/>
            <a:ext cx="2592288" cy="1005840"/>
          </a:xfrm>
          <a:prstGeom prst="rect">
            <a:avLst/>
          </a:prstGeom>
          <a:noFill/>
        </p:spPr>
        <p:txBody>
          <a:bodyPr rtlCol="0" wrap="square">
            <a:spAutoFit/>
          </a:bodyPr>
          <a:lstStyle/>
          <a:p>
            <a:pPr>
              <a:lnSpc>
                <a:spcPct val="150000"/>
              </a:lnSpc>
            </a:pPr>
            <a:r>
              <a:rPr altLang="zh-CN" lang="en-US" sz="800">
                <a:cs typeface="+mn-ea"/>
                <a:sym typeface="+mn-lt"/>
              </a:rPr>
              <a:t>CHUANGYI SHOUHUI SHANGWU MICROSOFT POWERPOINT MY 2017QINGZAI ZHELI SHUYU WENZI BIAOTICHUANGYI SHOUHUI SHANGWU MICROSOFT POWERPOINT MY 2017QINGZAI ZHELI SHUYU WENZI </a:t>
            </a:r>
          </a:p>
        </p:txBody>
      </p:sp>
    </p:spTree>
    <p:extLst>
      <p:ext uri="{BB962C8B-B14F-4D97-AF65-F5344CB8AC3E}">
        <p14:creationId val="411738565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339"/>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3"/>
                                        </p:tgtEl>
                                        <p:attrNameLst>
                                          <p:attrName>style.visibility</p:attrName>
                                        </p:attrNameLst>
                                      </p:cBhvr>
                                      <p:to>
                                        <p:strVal val="visible"/>
                                      </p:to>
                                    </p:set>
                                    <p:animEffect filter="fade" transition="in">
                                      <p:cBhvr>
                                        <p:cTn dur="500" id="10"/>
                                        <p:tgtEl>
                                          <p:spTgt spid="3"/>
                                        </p:tgtEl>
                                      </p:cBhvr>
                                    </p:animEffect>
                                  </p:childTnLst>
                                </p:cTn>
                              </p:par>
                              <p:par>
                                <p:cTn fill="hold" id="11" nodeType="withEffect" presetClass="entr" presetID="10" presetSubtype="0">
                                  <p:stCondLst>
                                    <p:cond delay="986"/>
                                  </p:stCondLst>
                                  <p:childTnLst>
                                    <p:set>
                                      <p:cBhvr>
                                        <p:cTn dur="1" fill="hold" id="12">
                                          <p:stCondLst>
                                            <p:cond delay="0"/>
                                          </p:stCondLst>
                                        </p:cTn>
                                        <p:tgtEl>
                                          <p:spTgt spid="4"/>
                                        </p:tgtEl>
                                        <p:attrNameLst>
                                          <p:attrName>style.visibility</p:attrName>
                                        </p:attrNameLst>
                                      </p:cBhvr>
                                      <p:to>
                                        <p:strVal val="visible"/>
                                      </p:to>
                                    </p:set>
                                    <p:animEffect filter="fade" transition="in">
                                      <p:cBhvr>
                                        <p:cTn dur="500" id="13"/>
                                        <p:tgtEl>
                                          <p:spTgt spid="4"/>
                                        </p:tgtEl>
                                      </p:cBhvr>
                                    </p:animEffect>
                                  </p:childTnLst>
                                </p:cTn>
                              </p:par>
                              <p:par>
                                <p:cTn fill="hold" grpId="0" id="14" nodeType="withEffect" presetClass="entr" presetID="10" presetSubtype="0">
                                  <p:stCondLst>
                                    <p:cond delay="1420"/>
                                  </p:stCondLst>
                                  <p:childTnLst>
                                    <p:set>
                                      <p:cBhvr>
                                        <p:cTn dur="1" fill="hold" id="15">
                                          <p:stCondLst>
                                            <p:cond delay="0"/>
                                          </p:stCondLst>
                                        </p:cTn>
                                        <p:tgtEl>
                                          <p:spTgt spid="25"/>
                                        </p:tgtEl>
                                        <p:attrNameLst>
                                          <p:attrName>style.visibility</p:attrName>
                                        </p:attrNameLst>
                                      </p:cBhvr>
                                      <p:to>
                                        <p:strVal val="visible"/>
                                      </p:to>
                                    </p:set>
                                    <p:animEffect filter="fade" transition="in">
                                      <p:cBhvr>
                                        <p:cTn dur="500" id="16"/>
                                        <p:tgtEl>
                                          <p:spTgt spid="25"/>
                                        </p:tgtEl>
                                      </p:cBhvr>
                                    </p:animEffect>
                                  </p:childTnLst>
                                </p:cTn>
                              </p:par>
                              <p:par>
                                <p:cTn fill="hold" grpId="0" id="17" nodeType="withEffect" presetClass="entr" presetID="10" presetSubtype="0">
                                  <p:stCondLst>
                                    <p:cond delay="1762"/>
                                  </p:stCondLst>
                                  <p:childTnLst>
                                    <p:set>
                                      <p:cBhvr>
                                        <p:cTn dur="1" fill="hold" id="18">
                                          <p:stCondLst>
                                            <p:cond delay="0"/>
                                          </p:stCondLst>
                                        </p:cTn>
                                        <p:tgtEl>
                                          <p:spTgt spid="26"/>
                                        </p:tgtEl>
                                        <p:attrNameLst>
                                          <p:attrName>style.visibility</p:attrName>
                                        </p:attrNameLst>
                                      </p:cBhvr>
                                      <p:to>
                                        <p:strVal val="visible"/>
                                      </p:to>
                                    </p:set>
                                    <p:animEffect filter="fade" transition="in">
                                      <p:cBhvr>
                                        <p:cTn dur="500" id="19"/>
                                        <p:tgtEl>
                                          <p:spTgt spid="26"/>
                                        </p:tgtEl>
                                      </p:cBhvr>
                                    </p:animEffect>
                                  </p:childTnLst>
                                </p:cTn>
                              </p:par>
                              <p:par>
                                <p:cTn fill="hold" id="20" nodeType="withEffect" presetClass="entr" presetID="10" presetSubtype="0">
                                  <p:stCondLst>
                                    <p:cond delay="2068"/>
                                  </p:stCondLst>
                                  <p:childTnLst>
                                    <p:set>
                                      <p:cBhvr>
                                        <p:cTn dur="1" fill="hold" id="21">
                                          <p:stCondLst>
                                            <p:cond delay="0"/>
                                          </p:stCondLst>
                                        </p:cTn>
                                        <p:tgtEl>
                                          <p:spTgt spid="27"/>
                                        </p:tgtEl>
                                        <p:attrNameLst>
                                          <p:attrName>style.visibility</p:attrName>
                                        </p:attrNameLst>
                                      </p:cBhvr>
                                      <p:to>
                                        <p:strVal val="visible"/>
                                      </p:to>
                                    </p:set>
                                    <p:animEffect filter="fade" transition="in">
                                      <p:cBhvr>
                                        <p:cTn dur="500" id="22"/>
                                        <p:tgtEl>
                                          <p:spTgt spid="27"/>
                                        </p:tgtEl>
                                      </p:cBhvr>
                                    </p:animEffect>
                                  </p:childTnLst>
                                </p:cTn>
                              </p:par>
                            </p:childTnLst>
                          </p:cTn>
                        </p:par>
                        <p:par>
                          <p:cTn fill="hold" id="23" nodeType="afterGroup">
                            <p:stCondLst>
                              <p:cond delay="2568"/>
                            </p:stCondLst>
                            <p:childTnLst>
                              <p:par>
                                <p:cTn fill="hold" grpId="0" id="24" nodeType="afterEffect" presetClass="entr" presetID="10" presetSubtype="0">
                                  <p:stCondLst>
                                    <p:cond delay="339"/>
                                  </p:stCondLst>
                                  <p:childTnLst>
                                    <p:set>
                                      <p:cBhvr>
                                        <p:cTn dur="1" fill="hold" id="25">
                                          <p:stCondLst>
                                            <p:cond delay="0"/>
                                          </p:stCondLst>
                                        </p:cTn>
                                        <p:tgtEl>
                                          <p:spTgt spid="28"/>
                                        </p:tgtEl>
                                        <p:attrNameLst>
                                          <p:attrName>style.visibility</p:attrName>
                                        </p:attrNameLst>
                                      </p:cBhvr>
                                      <p:to>
                                        <p:strVal val="visible"/>
                                      </p:to>
                                    </p:set>
                                    <p:animEffect filter="fade" transition="in">
                                      <p:cBhvr>
                                        <p:cTn dur="500" id="26"/>
                                        <p:tgtEl>
                                          <p:spTgt spid="28"/>
                                        </p:tgtEl>
                                      </p:cBhvr>
                                    </p:animEffect>
                                  </p:childTnLst>
                                </p:cTn>
                              </p:par>
                            </p:childTnLst>
                          </p:cTn>
                        </p:par>
                        <p:par>
                          <p:cTn fill="hold" id="27" nodeType="afterGroup">
                            <p:stCondLst>
                              <p:cond delay="3407"/>
                            </p:stCondLst>
                            <p:childTnLst>
                              <p:par>
                                <p:cTn fill="hold" grpId="0" id="28" nodeType="afterEffect" presetClass="entr" presetID="10" presetSubtype="0">
                                  <p:stCondLst>
                                    <p:cond delay="339"/>
                                  </p:stCondLst>
                                  <p:childTnLst>
                                    <p:set>
                                      <p:cBhvr>
                                        <p:cTn dur="1" fill="hold" id="29">
                                          <p:stCondLst>
                                            <p:cond delay="0"/>
                                          </p:stCondLst>
                                        </p:cTn>
                                        <p:tgtEl>
                                          <p:spTgt spid="29"/>
                                        </p:tgtEl>
                                        <p:attrNameLst>
                                          <p:attrName>style.visibility</p:attrName>
                                        </p:attrNameLst>
                                      </p:cBhvr>
                                      <p:to>
                                        <p:strVal val="visible"/>
                                      </p:to>
                                    </p:set>
                                    <p:animEffect filter="fade" transition="in">
                                      <p:cBhvr>
                                        <p:cTn dur="500" id="30"/>
                                        <p:tgtEl>
                                          <p:spTgt spid="29"/>
                                        </p:tgtEl>
                                      </p:cBhvr>
                                    </p:animEffect>
                                  </p:childTnLst>
                                </p:cTn>
                              </p:par>
                              <p:par>
                                <p:cTn fill="hold" grpId="0" id="31" nodeType="withEffect" presetClass="entr" presetID="10" presetSubtype="0">
                                  <p:stCondLst>
                                    <p:cond delay="671"/>
                                  </p:stCondLst>
                                  <p:childTnLst>
                                    <p:set>
                                      <p:cBhvr>
                                        <p:cTn dur="1" fill="hold" id="32">
                                          <p:stCondLst>
                                            <p:cond delay="0"/>
                                          </p:stCondLst>
                                        </p:cTn>
                                        <p:tgtEl>
                                          <p:spTgt spid="30"/>
                                        </p:tgtEl>
                                        <p:attrNameLst>
                                          <p:attrName>style.visibility</p:attrName>
                                        </p:attrNameLst>
                                      </p:cBhvr>
                                      <p:to>
                                        <p:strVal val="visible"/>
                                      </p:to>
                                    </p:set>
                                    <p:animEffect filter="fade" transition="in">
                                      <p:cBhvr>
                                        <p:cTn dur="500" id="33"/>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25"/>
      <p:bldP grpId="0" spid="26"/>
      <p:bldP grpId="0" spid="28"/>
      <p:bldP grpId="0" spid="29"/>
      <p:bldP grpId="0" spid="3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ad3f7e530655b8c404dc0be75b2a4c05.png" id="1026" name="PA_图片 2"/>
          <p:cNvPicPr>
            <a:picLocks noChangeArrowheads="1" noChangeAspect="1"/>
          </p:cNvPicPr>
          <p:nvPr>
            <p:custDataLst>
              <p:tags r:id="rId4"/>
            </p:custDataLst>
          </p:nvPr>
        </p:nvPicPr>
        <p:blipFill>
          <a:blip r:embed="rId3">
            <a:extLst>
              <a:ext uri="{28A0092B-C50C-407E-A947-70E740481C1C}">
                <a14:useLocalDpi val="0"/>
              </a:ext>
            </a:extLst>
          </a:blip>
          <a:stretch>
            <a:fillRect/>
          </a:stretch>
        </p:blipFill>
        <p:spPr bwMode="auto">
          <a:xfrm>
            <a:off x="4316119" y="582960"/>
            <a:ext cx="4248472" cy="4248472"/>
          </a:xfrm>
          <a:prstGeom prst="rect">
            <a:avLst/>
          </a:prstGeom>
          <a:noFill/>
          <a:extLst>
            <a:ext uri="{909E8E84-426E-40DD-AFC4-6F175D3DCCD1}">
              <a14:hiddenFill>
                <a:solidFill>
                  <a:srgbClr val="FFFFFF"/>
                </a:solidFill>
              </a14:hiddenFill>
            </a:ext>
          </a:extLst>
        </p:spPr>
      </p:pic>
      <p:sp>
        <p:nvSpPr>
          <p:cNvPr id="3" name="PA_chenying0907 7"/>
          <p:cNvSpPr txBox="1">
            <a:spLocks noChangeArrowheads="1"/>
          </p:cNvSpPr>
          <p:nvPr>
            <p:custDataLst>
              <p:tags r:id="rId5"/>
            </p:custDataLst>
          </p:nvPr>
        </p:nvSpPr>
        <p:spPr bwMode="auto">
          <a:xfrm>
            <a:off x="1547664" y="771550"/>
            <a:ext cx="3917502"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4000">
                <a:latin charset="-122" pitchFamily="50" typeface="造字工房丁丁（非商用）常规体"/>
                <a:ea charset="-122" pitchFamily="50" typeface="造字工房丁丁（非商用）常规体"/>
                <a:cs typeface="+mn-ea"/>
                <a:sym typeface="+mn-lt"/>
              </a:rPr>
              <a:t>请在此添加您的标题</a:t>
            </a:r>
          </a:p>
        </p:txBody>
      </p:sp>
      <p:sp>
        <p:nvSpPr>
          <p:cNvPr id="4" name="PA_chenying0907 5"/>
          <p:cNvSpPr txBox="1"/>
          <p:nvPr>
            <p:custDataLst>
              <p:tags r:id="rId6"/>
            </p:custDataLst>
          </p:nvPr>
        </p:nvSpPr>
        <p:spPr>
          <a:xfrm>
            <a:off x="2335712" y="665716"/>
            <a:ext cx="1954530" cy="213360"/>
          </a:xfrm>
          <a:prstGeom prst="rect">
            <a:avLst/>
          </a:prstGeom>
          <a:noFill/>
        </p:spPr>
        <p:txBody>
          <a:bodyPr rtlCol="0" wrap="none">
            <a:spAutoFit/>
          </a:bodyPr>
          <a:lstStyle/>
          <a:p>
            <a:r>
              <a:rPr altLang="zh-CN" lang="en-US" sz="800">
                <a:cs typeface="+mn-ea"/>
                <a:sym typeface="+mn-lt"/>
              </a:rPr>
              <a:t>MICROSOFT POWERPOINT MY 2017</a:t>
            </a:r>
          </a:p>
        </p:txBody>
      </p:sp>
      <p:pic>
        <p:nvPicPr>
          <p:cNvPr id="5" name="PA_图片 4"/>
          <p:cNvPicPr>
            <a:picLocks noChangeAspect="1"/>
          </p:cNvPicPr>
          <p:nvPr>
            <p:custDataLst>
              <p:tags r:id="rId8"/>
            </p:custDataLst>
          </p:nvPr>
        </p:nvPicPr>
        <p:blipFill>
          <a:blip r:embed="rId7">
            <a:extLst>
              <a:ext uri="{28A0092B-C50C-407E-A947-70E740481C1C}">
                <a14:useLocalDpi val="0"/>
              </a:ext>
            </a:extLst>
          </a:blip>
          <a:stretch>
            <a:fillRect/>
          </a:stretch>
        </p:blipFill>
        <p:spPr>
          <a:xfrm>
            <a:off x="467544" y="-16182"/>
            <a:ext cx="1868168" cy="1363796"/>
          </a:xfrm>
          <a:prstGeom prst="rect">
            <a:avLst/>
          </a:prstGeom>
        </p:spPr>
      </p:pic>
      <p:sp>
        <p:nvSpPr>
          <p:cNvPr id="7" name="PA_chenying0907 6"/>
          <p:cNvSpPr/>
          <p:nvPr>
            <p:custDataLst>
              <p:tags r:id="rId9"/>
            </p:custDataLst>
          </p:nvPr>
        </p:nvSpPr>
        <p:spPr>
          <a:xfrm>
            <a:off x="611560" y="1635646"/>
            <a:ext cx="3888432" cy="1005840"/>
          </a:xfrm>
          <a:prstGeom prst="rect">
            <a:avLst/>
          </a:prstGeom>
        </p:spPr>
        <p:txBody>
          <a:bodyPr wrap="square">
            <a:spAutoFit/>
          </a:bodyPr>
          <a:lstStyle/>
          <a:p>
            <a:pPr>
              <a:lnSpc>
                <a:spcPct val="200000"/>
              </a:lnSpc>
            </a:pPr>
            <a:r>
              <a:rPr altLang="en-US" lang="zh-CN" sz="100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p>
        </p:txBody>
      </p:sp>
      <p:sp>
        <p:nvSpPr>
          <p:cNvPr id="8" name="PA_chenying0907 5"/>
          <p:cNvSpPr txBox="1"/>
          <p:nvPr>
            <p:custDataLst>
              <p:tags r:id="rId10"/>
            </p:custDataLst>
          </p:nvPr>
        </p:nvSpPr>
        <p:spPr>
          <a:xfrm>
            <a:off x="611560" y="2960806"/>
            <a:ext cx="3960440" cy="822960"/>
          </a:xfrm>
          <a:prstGeom prst="rect">
            <a:avLst/>
          </a:prstGeom>
          <a:noFill/>
        </p:spPr>
        <p:txBody>
          <a:bodyPr rtlCol="0" wrap="square">
            <a:spAutoFit/>
          </a:bodyPr>
          <a:lstStyle/>
          <a:p>
            <a:pPr>
              <a:lnSpc>
                <a:spcPct val="200000"/>
              </a:lnSpc>
            </a:pPr>
            <a:r>
              <a:rPr altLang="zh-CN" lang="en-US" sz="800">
                <a:cs typeface="+mn-ea"/>
                <a:sym typeface="+mn-lt"/>
              </a:rPr>
              <a:t>CHUANGYI SHOUHUI SHANGWU MICROSOFT POWERPOINT MY 2017QINGZAI ZHELI SHUYU WENZI BIAOTICHUANGYI SHOUHUI SHANGWU MICROSOFT POWERPOINT MY 2017QINGZAI ZHELI SHUYU WENZI </a:t>
            </a:r>
          </a:p>
        </p:txBody>
      </p:sp>
    </p:spTree>
    <p:extLst>
      <p:ext uri="{BB962C8B-B14F-4D97-AF65-F5344CB8AC3E}">
        <p14:creationId val="3398115229"/>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339"/>
                                  </p:stCondLst>
                                  <p:childTnLst>
                                    <p:set>
                                      <p:cBhvr>
                                        <p:cTn dur="1" fill="hold" id="6">
                                          <p:stCondLst>
                                            <p:cond delay="0"/>
                                          </p:stCondLst>
                                        </p:cTn>
                                        <p:tgtEl>
                                          <p:spTgt spid="1026"/>
                                        </p:tgtEl>
                                        <p:attrNameLst>
                                          <p:attrName>style.visibility</p:attrName>
                                        </p:attrNameLst>
                                      </p:cBhvr>
                                      <p:to>
                                        <p:strVal val="visible"/>
                                      </p:to>
                                    </p:set>
                                    <p:animEffect filter="fade" transition="in">
                                      <p:cBhvr>
                                        <p:cTn dur="500" id="7"/>
                                        <p:tgtEl>
                                          <p:spTgt spid="1026"/>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3"/>
                                        </p:tgtEl>
                                        <p:attrNameLst>
                                          <p:attrName>style.visibility</p:attrName>
                                        </p:attrNameLst>
                                      </p:cBhvr>
                                      <p:to>
                                        <p:strVal val="visible"/>
                                      </p:to>
                                    </p:set>
                                    <p:animEffect filter="fade" transition="in">
                                      <p:cBhvr>
                                        <p:cTn dur="500" id="10"/>
                                        <p:tgtEl>
                                          <p:spTgt spid="3"/>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4"/>
                                        </p:tgtEl>
                                        <p:attrNameLst>
                                          <p:attrName>style.visibility</p:attrName>
                                        </p:attrNameLst>
                                      </p:cBhvr>
                                      <p:to>
                                        <p:strVal val="visible"/>
                                      </p:to>
                                    </p:set>
                                    <p:animEffect filter="fade" transition="in">
                                      <p:cBhvr>
                                        <p:cTn dur="500" id="13"/>
                                        <p:tgtEl>
                                          <p:spTgt spid="4"/>
                                        </p:tgtEl>
                                      </p:cBhvr>
                                    </p:animEffect>
                                  </p:childTnLst>
                                </p:cTn>
                              </p:par>
                              <p:par>
                                <p:cTn fill="hold" id="14" nodeType="withEffect" presetClass="entr" presetID="10" presetSubtype="0">
                                  <p:stCondLst>
                                    <p:cond delay="1420"/>
                                  </p:stCondLst>
                                  <p:childTnLst>
                                    <p:set>
                                      <p:cBhvr>
                                        <p:cTn dur="1" fill="hold" id="15">
                                          <p:stCondLst>
                                            <p:cond delay="0"/>
                                          </p:stCondLst>
                                        </p:cTn>
                                        <p:tgtEl>
                                          <p:spTgt spid="5"/>
                                        </p:tgtEl>
                                        <p:attrNameLst>
                                          <p:attrName>style.visibility</p:attrName>
                                        </p:attrNameLst>
                                      </p:cBhvr>
                                      <p:to>
                                        <p:strVal val="visible"/>
                                      </p:to>
                                    </p:set>
                                    <p:animEffect filter="fade" transition="in">
                                      <p:cBhvr>
                                        <p:cTn dur="500" id="16"/>
                                        <p:tgtEl>
                                          <p:spTgt spid="5"/>
                                        </p:tgtEl>
                                      </p:cBhvr>
                                    </p:animEffect>
                                  </p:childTnLst>
                                </p:cTn>
                              </p:par>
                              <p:par>
                                <p:cTn fill="hold" grpId="0" id="17" nodeType="withEffect" presetClass="entr" presetID="10" presetSubtype="0">
                                  <p:stCondLst>
                                    <p:cond delay="1762"/>
                                  </p:stCondLst>
                                  <p:childTnLst>
                                    <p:set>
                                      <p:cBhvr>
                                        <p:cTn dur="1" fill="hold" id="18">
                                          <p:stCondLst>
                                            <p:cond delay="0"/>
                                          </p:stCondLst>
                                        </p:cTn>
                                        <p:tgtEl>
                                          <p:spTgt spid="7"/>
                                        </p:tgtEl>
                                        <p:attrNameLst>
                                          <p:attrName>style.visibility</p:attrName>
                                        </p:attrNameLst>
                                      </p:cBhvr>
                                      <p:to>
                                        <p:strVal val="visible"/>
                                      </p:to>
                                    </p:set>
                                    <p:animEffect filter="fade" transition="in">
                                      <p:cBhvr>
                                        <p:cTn dur="500" id="19"/>
                                        <p:tgtEl>
                                          <p:spTgt spid="7"/>
                                        </p:tgtEl>
                                      </p:cBhvr>
                                    </p:animEffect>
                                  </p:childTnLst>
                                </p:cTn>
                              </p:par>
                              <p:par>
                                <p:cTn fill="hold" grpId="0" id="20" nodeType="withEffect" presetClass="entr" presetID="10" presetSubtype="0">
                                  <p:stCondLst>
                                    <p:cond delay="2068"/>
                                  </p:stCondLst>
                                  <p:childTnLst>
                                    <p:set>
                                      <p:cBhvr>
                                        <p:cTn dur="1" fill="hold" id="21">
                                          <p:stCondLst>
                                            <p:cond delay="0"/>
                                          </p:stCondLst>
                                        </p:cTn>
                                        <p:tgtEl>
                                          <p:spTgt spid="8"/>
                                        </p:tgtEl>
                                        <p:attrNameLst>
                                          <p:attrName>style.visibility</p:attrName>
                                        </p:attrNameLst>
                                      </p:cBhvr>
                                      <p:to>
                                        <p:strVal val="visible"/>
                                      </p:to>
                                    </p:set>
                                    <p:animEffect filter="fade" transition="in">
                                      <p:cBhvr>
                                        <p:cTn dur="500" id="22"/>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7"/>
      <p:bldP grpId="0" spid="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PA_chenying0907 8"/>
          <p:cNvSpPr txBox="1"/>
          <p:nvPr>
            <p:custDataLst>
              <p:tags r:id="rId3"/>
            </p:custDataLst>
          </p:nvPr>
        </p:nvSpPr>
        <p:spPr>
          <a:xfrm>
            <a:off x="5076056" y="2499742"/>
            <a:ext cx="3461154" cy="3078481"/>
          </a:xfrm>
          <a:prstGeom prst="rect">
            <a:avLst/>
          </a:prstGeom>
          <a:noFill/>
        </p:spPr>
        <p:txBody>
          <a:bodyPr rtlCol="0" wrap="square">
            <a:spAutoFit/>
          </a:bodyPr>
          <a:lstStyle/>
          <a:p>
            <a:r>
              <a:rPr altLang="zh-CN" lang="en-US" sz="2800">
                <a:latin charset="-122" pitchFamily="50" typeface="造字工房丁丁（非商用）常规体"/>
                <a:ea charset="-122" pitchFamily="50" typeface="造字工房丁丁（非商用）常规体"/>
                <a:cs typeface="+mn-ea"/>
                <a:sym typeface="+mn-lt"/>
              </a:rPr>
              <a:t>1.请再这里输入文字信息文字信息</a:t>
            </a:r>
          </a:p>
          <a:p>
            <a:r>
              <a:rPr altLang="zh-CN" lang="en-US" sz="2800">
                <a:latin charset="-122" pitchFamily="50" typeface="造字工房丁丁（非商用）常规体"/>
                <a:ea charset="-122" pitchFamily="50" typeface="造字工房丁丁（非商用）常规体"/>
                <a:cs typeface="+mn-ea"/>
                <a:sym typeface="+mn-lt"/>
              </a:rPr>
              <a:t>2.请再输入文字信息</a:t>
            </a:r>
          </a:p>
          <a:p>
            <a:r>
              <a:rPr altLang="zh-CN" lang="en-US" sz="2800">
                <a:latin charset="-122" pitchFamily="50" typeface="造字工房丁丁（非商用）常规体"/>
                <a:ea charset="-122" pitchFamily="50" typeface="造字工房丁丁（非商用）常规体"/>
                <a:cs typeface="+mn-ea"/>
                <a:sym typeface="+mn-lt"/>
              </a:rPr>
              <a:t>3. 这里输入文字信息文字信息</a:t>
            </a:r>
          </a:p>
          <a:p>
            <a:r>
              <a:rPr altLang="zh-CN" lang="en-US" sz="2800">
                <a:latin charset="-122" pitchFamily="50" typeface="造字工房丁丁（非商用）常规体"/>
                <a:ea charset="-122" pitchFamily="50" typeface="造字工房丁丁（非商用）常规体"/>
                <a:cs typeface="+mn-ea"/>
                <a:sym typeface="+mn-lt"/>
              </a:rPr>
              <a:t>4.请再这里输入文字信息</a:t>
            </a:r>
          </a:p>
        </p:txBody>
      </p:sp>
      <p:sp>
        <p:nvSpPr>
          <p:cNvPr id="11" name="PA_chenying0907 10"/>
          <p:cNvSpPr txBox="1"/>
          <p:nvPr>
            <p:custDataLst>
              <p:tags r:id="rId4"/>
            </p:custDataLst>
          </p:nvPr>
        </p:nvSpPr>
        <p:spPr>
          <a:xfrm>
            <a:off x="2399660" y="3147814"/>
            <a:ext cx="2214880" cy="1310640"/>
          </a:xfrm>
          <a:prstGeom prst="rect">
            <a:avLst/>
          </a:prstGeom>
          <a:noFill/>
        </p:spPr>
        <p:txBody>
          <a:bodyPr rtlCol="0" wrap="none">
            <a:spAutoFit/>
          </a:bodyPr>
          <a:lstStyle/>
          <a:p>
            <a:r>
              <a:rPr altLang="en-US" lang="zh-CN" sz="8000">
                <a:latin charset="-122" pitchFamily="50" typeface="造字工房丁丁（非商用）常规体"/>
                <a:ea charset="-122" pitchFamily="50" typeface="造字工房丁丁（非商用）常规体"/>
                <a:cs typeface="+mn-ea"/>
                <a:sym typeface="+mn-lt"/>
              </a:rPr>
              <a:t>目录</a:t>
            </a:r>
          </a:p>
        </p:txBody>
      </p:sp>
      <p:sp>
        <p:nvSpPr>
          <p:cNvPr id="70" name="PA_chenying0907 5"/>
          <p:cNvSpPr txBox="1"/>
          <p:nvPr>
            <p:custDataLst>
              <p:tags r:id="rId5"/>
            </p:custDataLst>
          </p:nvPr>
        </p:nvSpPr>
        <p:spPr>
          <a:xfrm>
            <a:off x="2378451" y="4067096"/>
            <a:ext cx="1216342" cy="213360"/>
          </a:xfrm>
          <a:prstGeom prst="rect">
            <a:avLst/>
          </a:prstGeom>
          <a:noFill/>
        </p:spPr>
        <p:txBody>
          <a:bodyPr rtlCol="0" wrap="none">
            <a:spAutoFit/>
          </a:bodyPr>
          <a:lstStyle/>
          <a:p>
            <a:r>
              <a:rPr altLang="zh-CN" lang="en-US" sz="800">
                <a:cs typeface="+mn-ea"/>
                <a:sym typeface="+mn-lt"/>
              </a:rPr>
              <a:t>CHUANGYI SHOUHUI</a:t>
            </a:r>
          </a:p>
        </p:txBody>
      </p:sp>
      <p:pic>
        <p:nvPicPr>
          <p:cNvPr id="2" name="PA_图片 1"/>
          <p:cNvPicPr>
            <a:picLocks noChangeAspect="1"/>
          </p:cNvPicPr>
          <p:nvPr>
            <p:custDataLst>
              <p:tags r:id="rId7"/>
            </p:custDataLst>
          </p:nvPr>
        </p:nvPicPr>
        <p:blipFill>
          <a:blip r:embed="rId6">
            <a:extLst>
              <a:ext uri="{28A0092B-C50C-407E-A947-70E740481C1C}">
                <a14:useLocalDpi val="0"/>
              </a:ext>
            </a:extLst>
          </a:blip>
          <a:stretch>
            <a:fillRect/>
          </a:stretch>
        </p:blipFill>
        <p:spPr>
          <a:xfrm>
            <a:off x="467544" y="-16182"/>
            <a:ext cx="4752528" cy="3469430"/>
          </a:xfrm>
          <a:prstGeom prst="rect">
            <a:avLst/>
          </a:prstGeom>
        </p:spPr>
      </p:pic>
    </p:spTree>
    <p:extLst>
      <p:ext uri="{BB962C8B-B14F-4D97-AF65-F5344CB8AC3E}">
        <p14:creationId val="295001375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339"/>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11"/>
                                        </p:tgtEl>
                                        <p:attrNameLst>
                                          <p:attrName>style.visibility</p:attrName>
                                        </p:attrNameLst>
                                      </p:cBhvr>
                                      <p:to>
                                        <p:strVal val="visible"/>
                                      </p:to>
                                    </p:set>
                                    <p:animEffect filter="fade" transition="in">
                                      <p:cBhvr>
                                        <p:cTn dur="500" id="10"/>
                                        <p:tgtEl>
                                          <p:spTgt spid="11"/>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70"/>
                                        </p:tgtEl>
                                        <p:attrNameLst>
                                          <p:attrName>style.visibility</p:attrName>
                                        </p:attrNameLst>
                                      </p:cBhvr>
                                      <p:to>
                                        <p:strVal val="visible"/>
                                      </p:to>
                                    </p:set>
                                    <p:animEffect filter="fade" transition="in">
                                      <p:cBhvr>
                                        <p:cTn dur="500" id="13"/>
                                        <p:tgtEl>
                                          <p:spTgt spid="70"/>
                                        </p:tgtEl>
                                      </p:cBhvr>
                                    </p:animEffect>
                                  </p:childTnLst>
                                </p:cTn>
                              </p:par>
                              <p:par>
                                <p:cTn fill="hold" id="14" nodeType="withEffect" presetClass="entr" presetID="10" presetSubtype="0">
                                  <p:stCondLst>
                                    <p:cond delay="1420"/>
                                  </p:stCondLst>
                                  <p:childTnLst>
                                    <p:set>
                                      <p:cBhvr>
                                        <p:cTn dur="1" fill="hold" id="15">
                                          <p:stCondLst>
                                            <p:cond delay="0"/>
                                          </p:stCondLst>
                                        </p:cTn>
                                        <p:tgtEl>
                                          <p:spTgt spid="2"/>
                                        </p:tgtEl>
                                        <p:attrNameLst>
                                          <p:attrName>style.visibility</p:attrName>
                                        </p:attrNameLst>
                                      </p:cBhvr>
                                      <p:to>
                                        <p:strVal val="visible"/>
                                      </p:to>
                                    </p:set>
                                    <p:animEffect filter="fade" transition="in">
                                      <p:cBhvr>
                                        <p:cTn dur="500" id="16"/>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7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PA_组合 1"/>
          <p:cNvGrpSpPr/>
          <p:nvPr>
            <p:custDataLst>
              <p:tags r:id="rId3"/>
            </p:custDataLst>
          </p:nvPr>
        </p:nvGrpSpPr>
        <p:grpSpPr>
          <a:xfrm>
            <a:off x="2943704" y="908500"/>
            <a:ext cx="3301733" cy="2982706"/>
            <a:chOff x="1580274" y="1988664"/>
            <a:chExt cx="3917291" cy="3503612"/>
          </a:xfrm>
        </p:grpSpPr>
        <p:grpSp>
          <p:nvGrpSpPr>
            <p:cNvPr id="3" name="Group 4"/>
            <p:cNvGrpSpPr>
              <a:grpSpLocks noChangeAspect="1"/>
            </p:cNvGrpSpPr>
            <p:nvPr/>
          </p:nvGrpSpPr>
          <p:grpSpPr>
            <a:xfrm>
              <a:off x="1580274" y="1988664"/>
              <a:ext cx="3687762" cy="3503612"/>
              <a:chOff x="1133" y="1545"/>
              <a:chExt cx="2323" cy="2207"/>
            </a:xfrm>
            <a:solidFill>
              <a:schemeClr val="tx1">
                <a:lumMod val="65000"/>
                <a:lumOff val="35000"/>
              </a:schemeClr>
            </a:solidFill>
          </p:grpSpPr>
          <p:sp>
            <p:nvSpPr>
              <p:cNvPr id="7" name="Freeform 5"/>
              <p:cNvSpPr>
                <a:spLocks noEditPoints="1"/>
              </p:cNvSpPr>
              <p:nvPr/>
            </p:nvSpPr>
            <p:spPr bwMode="auto">
              <a:xfrm>
                <a:off x="1133" y="2148"/>
                <a:ext cx="2148" cy="1604"/>
              </a:xfrm>
              <a:custGeom>
                <a:gdLst>
                  <a:gd fmla="*/ 221 w 552" name="T0"/>
                  <a:gd fmla="*/ 173 h 412" name="T1"/>
                  <a:gd fmla="*/ 122 w 552" name="T2"/>
                  <a:gd fmla="*/ 165 h 412" name="T3"/>
                  <a:gd fmla="*/ 61 w 552" name="T4"/>
                  <a:gd fmla="*/ 206 h 412" name="T5"/>
                  <a:gd fmla="*/ 20 w 552" name="T6"/>
                  <a:gd fmla="*/ 308 h 412" name="T7"/>
                  <a:gd fmla="*/ 3 w 552" name="T8"/>
                  <a:gd fmla="*/ 364 h 412" name="T9"/>
                  <a:gd fmla="*/ 31 w 552" name="T10"/>
                  <a:gd fmla="*/ 376 h 412" name="T11"/>
                  <a:gd fmla="*/ 60 w 552" name="T12"/>
                  <a:gd fmla="*/ 394 h 412" name="T13"/>
                  <a:gd fmla="*/ 95 w 552" name="T14"/>
                  <a:gd fmla="*/ 412 h 412" name="T15"/>
                  <a:gd fmla="*/ 215 w 552" name="T16"/>
                  <a:gd fmla="*/ 357 h 412" name="T17"/>
                  <a:gd fmla="*/ 231 w 552" name="T18"/>
                  <a:gd fmla="*/ 370 h 412" name="T19"/>
                  <a:gd fmla="*/ 251 w 552" name="T20"/>
                  <a:gd fmla="*/ 382 h 412" name="T21"/>
                  <a:gd fmla="*/ 401 w 552" name="T22"/>
                  <a:gd fmla="*/ 333 h 412" name="T23"/>
                  <a:gd fmla="*/ 417 w 552" name="T24"/>
                  <a:gd fmla="*/ 342 h 412" name="T25"/>
                  <a:gd fmla="*/ 549 w 552" name="T26"/>
                  <a:gd fmla="*/ 310 h 412" name="T27"/>
                  <a:gd fmla="*/ 444 w 552" name="T28"/>
                  <a:gd fmla="*/ 126 h 412" name="T29"/>
                  <a:gd fmla="*/ 408 w 552" name="T30"/>
                  <a:gd fmla="*/ 195 h 412" name="T31"/>
                  <a:gd fmla="*/ 348 w 552" name="T32"/>
                  <a:gd fmla="*/ 198 h 412" name="T33"/>
                  <a:gd fmla="*/ 267 w 552" name="T34"/>
                  <a:gd fmla="*/ 7 h 412" name="T35"/>
                  <a:gd fmla="*/ 192 w 552" name="T36"/>
                  <a:gd fmla="*/ 313 h 412" name="T37"/>
                  <a:gd fmla="*/ 270 w 552" name="T38"/>
                  <a:gd fmla="*/ 129 h 412" name="T39"/>
                  <a:gd fmla="*/ 210 w 552" name="T40"/>
                  <a:gd fmla="*/ 236 h 412" name="T41"/>
                  <a:gd fmla="*/ 269 w 552" name="T42"/>
                  <a:gd fmla="*/ 94 h 412" name="T43"/>
                  <a:gd fmla="*/ 240 w 552" name="T44"/>
                  <a:gd fmla="*/ 132 h 412" name="T45"/>
                  <a:gd fmla="*/ 188 w 552" name="T46"/>
                  <a:gd fmla="*/ 301 h 412" name="T47"/>
                  <a:gd fmla="*/ 191 w 552" name="T48"/>
                  <a:gd fmla="*/ 309 h 412" name="T49"/>
                  <a:gd fmla="*/ 21 w 552" name="T50"/>
                  <a:gd fmla="*/ 333 h 412" name="T51"/>
                  <a:gd fmla="*/ 9 w 552" name="T52"/>
                  <a:gd fmla="*/ 358 h 412" name="T53"/>
                  <a:gd fmla="*/ 59 w 552" name="T54"/>
                  <a:gd fmla="*/ 229 h 412" name="T55"/>
                  <a:gd fmla="*/ 93 w 552" name="T56"/>
                  <a:gd fmla="*/ 158 h 412" name="T57"/>
                  <a:gd fmla="*/ 94 w 552" name="T58"/>
                  <a:gd fmla="*/ 179 h 412" name="T59"/>
                  <a:gd fmla="*/ 36 w 552" name="T60"/>
                  <a:gd fmla="*/ 292 h 412" name="T61"/>
                  <a:gd fmla="*/ 24 w 552" name="T62"/>
                  <a:gd fmla="*/ 323 h 412" name="T63"/>
                  <a:gd fmla="*/ 33 w 552" name="T64"/>
                  <a:gd fmla="*/ 370 h 412" name="T65"/>
                  <a:gd fmla="*/ 51 w 552" name="T66"/>
                  <a:gd fmla="*/ 375 h 412" name="T67"/>
                  <a:gd fmla="*/ 62 w 552" name="T68"/>
                  <a:gd fmla="*/ 388 h 412" name="T69"/>
                  <a:gd fmla="*/ 78 w 552" name="T70"/>
                  <a:gd fmla="*/ 398 h 412" name="T71"/>
                  <a:gd fmla="*/ 81 w 552" name="T72"/>
                  <a:gd fmla="*/ 400 h 412" name="T73"/>
                  <a:gd fmla="*/ 102 w 552" name="T74"/>
                  <a:gd fmla="*/ 288 h 412" name="T75"/>
                  <a:gd fmla="*/ 100 w 552" name="T76"/>
                  <a:gd fmla="*/ 216 h 412" name="T77"/>
                  <a:gd fmla="*/ 193 w 552" name="T78"/>
                  <a:gd fmla="*/ 339 h 412" name="T79"/>
                  <a:gd fmla="*/ 200 w 552" name="T80"/>
                  <a:gd fmla="*/ 348 h 412" name="T81"/>
                  <a:gd fmla="*/ 203 w 552" name="T82"/>
                  <a:gd fmla="*/ 336 h 412" name="T83"/>
                  <a:gd fmla="*/ 269 w 552" name="T84"/>
                  <a:gd fmla="*/ 310 h 412" name="T85"/>
                  <a:gd fmla="*/ 239 w 552" name="T86"/>
                  <a:gd fmla="*/ 365 h 412" name="T87"/>
                  <a:gd fmla="*/ 257 w 552" name="T88"/>
                  <a:gd fmla="*/ 376 h 412" name="T89"/>
                  <a:gd fmla="*/ 398 w 552" name="T90"/>
                  <a:gd fmla="*/ 325 h 412" name="T91"/>
                  <a:gd fmla="*/ 438 w 552" name="T92"/>
                  <a:gd fmla="*/ 288 h 412" name="T93"/>
                  <a:gd fmla="*/ 439 w 552" name="T94"/>
                  <a:gd fmla="*/ 208 h 412" name="T95"/>
                  <a:gd fmla="*/ 383 w 552" name="T96"/>
                  <a:gd fmla="*/ 290 h 412" name="T97"/>
                  <a:gd fmla="*/ 420 w 552" name="T98"/>
                  <a:gd fmla="*/ 336 h 412" name="T99"/>
                  <a:gd fmla="*/ 423 w 552" name="T100"/>
                  <a:gd fmla="*/ 337 h 412" name="T101"/>
                  <a:gd fmla="*/ 445 w 552" name="T102"/>
                  <a:gd fmla="*/ 282 h 412" name="T103"/>
                  <a:gd fmla="*/ 446 w 552" name="T104"/>
                  <a:gd fmla="*/ 172 h 412" name="T105"/>
                  <a:gd fmla="*/ 438 w 552" name="T106"/>
                  <a:gd fmla="*/ 173 h 412" name="T107"/>
                  <a:gd fmla="*/ 404 w 552" name="T108"/>
                  <a:gd fmla="*/ 220 h 412" name="T109"/>
                  <a:gd fmla="*/ 381 w 552" name="T110"/>
                  <a:gd fmla="*/ 287 h 412" name="T111"/>
                  <a:gd fmla="*/ 385 w 552" name="T112"/>
                  <a:gd fmla="*/ 318 h 412" name="T113"/>
                  <a:gd fmla="*/ 276 w 552" name="T114"/>
                  <a:gd fmla="*/ 379 h 412" name="T115"/>
                  <a:gd fmla="*/ 269 w 552" name="T116"/>
                  <a:gd fmla="*/ 65 h 41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12" w="55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noFill/>
              <a:ln w="9525">
                <a:solidFill>
                  <a:srgbClr val="000000"/>
                </a:solidFill>
                <a:round/>
              </a:ln>
              <a:extLst/>
            </p:spPr>
            <p:txBody>
              <a:bodyPr/>
              <a:lstStyle/>
              <a:p>
                <a:pPr fontAlgn="auto"/>
                <a:endParaRPr altLang="en-US" lang="zh-CN" noProof="1" sz="1400">
                  <a:solidFill>
                    <a:schemeClr val="tx1">
                      <a:lumMod val="65000"/>
                      <a:lumOff val="35000"/>
                    </a:schemeClr>
                  </a:solidFill>
                  <a:cs typeface="+mn-ea"/>
                  <a:sym typeface="+mn-lt"/>
                </a:endParaRPr>
              </a:p>
            </p:txBody>
          </p:sp>
          <p:sp>
            <p:nvSpPr>
              <p:cNvPr id="8" name="Freeform 6"/>
              <p:cNvSpPr>
                <a:spLocks noEditPoints="1"/>
              </p:cNvSpPr>
              <p:nvPr/>
            </p:nvSpPr>
            <p:spPr bwMode="auto">
              <a:xfrm>
                <a:off x="1456" y="1860"/>
                <a:ext cx="634" cy="506"/>
              </a:xfrm>
              <a:custGeom>
                <a:gdLst>
                  <a:gd fmla="*/ 0 w 163" name="T0"/>
                  <a:gd fmla="*/ 7 h 130" name="T1"/>
                  <a:gd fmla="*/ 0 w 163" name="T2"/>
                  <a:gd fmla="*/ 30 h 130" name="T3"/>
                  <a:gd fmla="*/ 2 w 163" name="T4"/>
                  <a:gd fmla="*/ 128 h 130" name="T5"/>
                  <a:gd fmla="*/ 3 w 163" name="T6"/>
                  <a:gd fmla="*/ 130 h 130" name="T7"/>
                  <a:gd fmla="*/ 5 w 163" name="T8"/>
                  <a:gd fmla="*/ 130 h 130" name="T9"/>
                  <a:gd fmla="*/ 15 w 163" name="T10"/>
                  <a:gd fmla="*/ 123 h 130" name="T11"/>
                  <a:gd fmla="*/ 24 w 163" name="T12"/>
                  <a:gd fmla="*/ 108 h 130" name="T13"/>
                  <a:gd fmla="*/ 34 w 163" name="T14"/>
                  <a:gd fmla="*/ 96 h 130" name="T15"/>
                  <a:gd fmla="*/ 33 w 163" name="T16"/>
                  <a:gd fmla="*/ 93 h 130" name="T17"/>
                  <a:gd fmla="*/ 34 w 163" name="T18"/>
                  <a:gd fmla="*/ 96 h 130" name="T19"/>
                  <a:gd fmla="*/ 49 w 163" name="T20"/>
                  <a:gd fmla="*/ 92 h 130" name="T21"/>
                  <a:gd fmla="*/ 57 w 163" name="T22"/>
                  <a:gd fmla="*/ 93 h 130" name="T23"/>
                  <a:gd fmla="*/ 91 w 163" name="T24"/>
                  <a:gd fmla="*/ 94 h 130" name="T25"/>
                  <a:gd fmla="*/ 157 w 163" name="T26"/>
                  <a:gd fmla="*/ 90 h 130" name="T27"/>
                  <a:gd fmla="*/ 159 w 163" name="T28"/>
                  <a:gd fmla="*/ 88 h 130" name="T29"/>
                  <a:gd fmla="*/ 163 w 163" name="T30"/>
                  <a:gd fmla="*/ 49 h 130" name="T31"/>
                  <a:gd fmla="*/ 157 w 163" name="T32"/>
                  <a:gd fmla="*/ 2 h 130" name="T33"/>
                  <a:gd fmla="*/ 154 w 163" name="T34"/>
                  <a:gd fmla="*/ 0 h 130" name="T35"/>
                  <a:gd fmla="*/ 2 w 163" name="T36"/>
                  <a:gd fmla="*/ 5 h 130" name="T37"/>
                  <a:gd fmla="*/ 0 w 163" name="T38"/>
                  <a:gd fmla="*/ 7 h 130" name="T39"/>
                  <a:gd fmla="*/ 158 w 163" name="T40"/>
                  <a:gd fmla="*/ 49 h 130" name="T41"/>
                  <a:gd fmla="*/ 154 w 163" name="T42"/>
                  <a:gd fmla="*/ 85 h 130" name="T43"/>
                  <a:gd fmla="*/ 91 w 163" name="T44"/>
                  <a:gd fmla="*/ 89 h 130" name="T45"/>
                  <a:gd fmla="*/ 58 w 163" name="T46"/>
                  <a:gd fmla="*/ 88 h 130" name="T47"/>
                  <a:gd fmla="*/ 49 w 163" name="T48"/>
                  <a:gd fmla="*/ 87 h 130" name="T49"/>
                  <a:gd fmla="*/ 32 w 163" name="T50"/>
                  <a:gd fmla="*/ 91 h 130" name="T51"/>
                  <a:gd fmla="*/ 17 w 163" name="T52"/>
                  <a:gd fmla="*/ 110 h 130" name="T53"/>
                  <a:gd fmla="*/ 11 w 163" name="T54"/>
                  <a:gd fmla="*/ 120 h 130" name="T55"/>
                  <a:gd fmla="*/ 7 w 163" name="T56"/>
                  <a:gd fmla="*/ 123 h 130" name="T57"/>
                  <a:gd fmla="*/ 5 w 163" name="T58"/>
                  <a:gd fmla="*/ 30 h 130" name="T59"/>
                  <a:gd fmla="*/ 5 w 163" name="T60"/>
                  <a:gd fmla="*/ 10 h 130" name="T61"/>
                  <a:gd fmla="*/ 152 w 163" name="T62"/>
                  <a:gd fmla="*/ 6 h 130" name="T63"/>
                  <a:gd fmla="*/ 158 w 163" name="T64"/>
                  <a:gd fmla="*/ 49 h 13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30" w="163">
                    <a:moveTo>
                      <a:pt x="0" y="7"/>
                    </a:moveTo>
                    <a:cubicBezTo>
                      <a:pt x="0" y="15"/>
                      <a:pt x="0" y="22"/>
                      <a:pt x="0" y="30"/>
                    </a:cubicBezTo>
                    <a:cubicBezTo>
                      <a:pt x="0" y="63"/>
                      <a:pt x="0" y="95"/>
                      <a:pt x="2" y="128"/>
                    </a:cubicBezTo>
                    <a:cubicBezTo>
                      <a:pt x="2" y="129"/>
                      <a:pt x="2" y="129"/>
                      <a:pt x="3" y="130"/>
                    </a:cubicBezTo>
                    <a:cubicBezTo>
                      <a:pt x="3" y="130"/>
                      <a:pt x="4" y="130"/>
                      <a:pt x="5" y="130"/>
                    </a:cubicBezTo>
                    <a:cubicBezTo>
                      <a:pt x="9" y="129"/>
                      <a:pt x="12" y="126"/>
                      <a:pt x="15" y="123"/>
                    </a:cubicBezTo>
                    <a:cubicBezTo>
                      <a:pt x="19" y="118"/>
                      <a:pt x="21" y="113"/>
                      <a:pt x="24" y="108"/>
                    </a:cubicBezTo>
                    <a:cubicBezTo>
                      <a:pt x="27" y="103"/>
                      <a:pt x="30" y="98"/>
                      <a:pt x="34" y="96"/>
                    </a:cubicBezTo>
                    <a:cubicBezTo>
                      <a:pt x="33" y="93"/>
                      <a:pt x="33" y="93"/>
                      <a:pt x="33" y="93"/>
                    </a:cubicBezTo>
                    <a:cubicBezTo>
                      <a:pt x="34" y="96"/>
                      <a:pt x="34" y="96"/>
                      <a:pt x="34" y="96"/>
                    </a:cubicBezTo>
                    <a:cubicBezTo>
                      <a:pt x="38" y="93"/>
                      <a:pt x="43" y="92"/>
                      <a:pt x="49" y="92"/>
                    </a:cubicBezTo>
                    <a:cubicBezTo>
                      <a:pt x="52" y="92"/>
                      <a:pt x="54" y="93"/>
                      <a:pt x="57" y="93"/>
                    </a:cubicBezTo>
                    <a:cubicBezTo>
                      <a:pt x="68" y="93"/>
                      <a:pt x="80" y="94"/>
                      <a:pt x="91" y="94"/>
                    </a:cubicBezTo>
                    <a:cubicBezTo>
                      <a:pt x="113" y="94"/>
                      <a:pt x="135" y="92"/>
                      <a:pt x="157" y="90"/>
                    </a:cubicBezTo>
                    <a:cubicBezTo>
                      <a:pt x="158" y="90"/>
                      <a:pt x="159" y="89"/>
                      <a:pt x="159" y="88"/>
                    </a:cubicBezTo>
                    <a:cubicBezTo>
                      <a:pt x="162" y="75"/>
                      <a:pt x="163" y="62"/>
                      <a:pt x="163" y="49"/>
                    </a:cubicBezTo>
                    <a:cubicBezTo>
                      <a:pt x="163" y="33"/>
                      <a:pt x="161" y="18"/>
                      <a:pt x="157" y="2"/>
                    </a:cubicBezTo>
                    <a:cubicBezTo>
                      <a:pt x="157" y="1"/>
                      <a:pt x="156" y="0"/>
                      <a:pt x="154" y="0"/>
                    </a:cubicBezTo>
                    <a:cubicBezTo>
                      <a:pt x="104" y="2"/>
                      <a:pt x="53" y="3"/>
                      <a:pt x="2" y="5"/>
                    </a:cubicBezTo>
                    <a:cubicBezTo>
                      <a:pt x="1" y="5"/>
                      <a:pt x="0" y="6"/>
                      <a:pt x="0" y="7"/>
                    </a:cubicBezTo>
                    <a:close/>
                    <a:moveTo>
                      <a:pt x="158" y="49"/>
                    </a:moveTo>
                    <a:cubicBezTo>
                      <a:pt x="158" y="61"/>
                      <a:pt x="157" y="73"/>
                      <a:pt x="154" y="85"/>
                    </a:cubicBezTo>
                    <a:cubicBezTo>
                      <a:pt x="133" y="87"/>
                      <a:pt x="112" y="89"/>
                      <a:pt x="91" y="89"/>
                    </a:cubicBezTo>
                    <a:cubicBezTo>
                      <a:pt x="80" y="89"/>
                      <a:pt x="69" y="88"/>
                      <a:pt x="58" y="88"/>
                    </a:cubicBezTo>
                    <a:cubicBezTo>
                      <a:pt x="55" y="88"/>
                      <a:pt x="52" y="87"/>
                      <a:pt x="49" y="87"/>
                    </a:cubicBezTo>
                    <a:cubicBezTo>
                      <a:pt x="43" y="87"/>
                      <a:pt x="37" y="88"/>
                      <a:pt x="32" y="91"/>
                    </a:cubicBezTo>
                    <a:cubicBezTo>
                      <a:pt x="24" y="96"/>
                      <a:pt x="21" y="104"/>
                      <a:pt x="17" y="110"/>
                    </a:cubicBezTo>
                    <a:cubicBezTo>
                      <a:pt x="15" y="114"/>
                      <a:pt x="13" y="117"/>
                      <a:pt x="11" y="120"/>
                    </a:cubicBezTo>
                    <a:cubicBezTo>
                      <a:pt x="10" y="121"/>
                      <a:pt x="8" y="122"/>
                      <a:pt x="7" y="123"/>
                    </a:cubicBezTo>
                    <a:cubicBezTo>
                      <a:pt x="5" y="92"/>
                      <a:pt x="5" y="61"/>
                      <a:pt x="5" y="30"/>
                    </a:cubicBezTo>
                    <a:cubicBezTo>
                      <a:pt x="5" y="23"/>
                      <a:pt x="5" y="16"/>
                      <a:pt x="5" y="10"/>
                    </a:cubicBezTo>
                    <a:cubicBezTo>
                      <a:pt x="54" y="8"/>
                      <a:pt x="103" y="7"/>
                      <a:pt x="152" y="6"/>
                    </a:cubicBezTo>
                    <a:cubicBezTo>
                      <a:pt x="156" y="20"/>
                      <a:pt x="158" y="35"/>
                      <a:pt x="158" y="4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400">
                  <a:solidFill>
                    <a:schemeClr val="tx1">
                      <a:lumMod val="65000"/>
                      <a:lumOff val="35000"/>
                    </a:schemeClr>
                  </a:solidFill>
                  <a:cs typeface="+mn-ea"/>
                  <a:sym typeface="+mn-lt"/>
                </a:endParaRPr>
              </a:p>
            </p:txBody>
          </p:sp>
          <p:sp>
            <p:nvSpPr>
              <p:cNvPr id="9" name="Freeform 7"/>
              <p:cNvSpPr>
                <a:spLocks noEditPoints="1"/>
              </p:cNvSpPr>
              <p:nvPr/>
            </p:nvSpPr>
            <p:spPr bwMode="auto">
              <a:xfrm>
                <a:off x="2180" y="1545"/>
                <a:ext cx="634" cy="506"/>
              </a:xfrm>
              <a:custGeom>
                <a:gdLst>
                  <a:gd fmla="*/ 2 w 163" name="T0"/>
                  <a:gd fmla="*/ 130 h 130" name="T1"/>
                  <a:gd fmla="*/ 5 w 163" name="T2"/>
                  <a:gd fmla="*/ 130 h 130" name="T3"/>
                  <a:gd fmla="*/ 14 w 163" name="T4"/>
                  <a:gd fmla="*/ 123 h 130" name="T5"/>
                  <a:gd fmla="*/ 24 w 163" name="T6"/>
                  <a:gd fmla="*/ 108 h 130" name="T7"/>
                  <a:gd fmla="*/ 34 w 163" name="T8"/>
                  <a:gd fmla="*/ 96 h 130" name="T9"/>
                  <a:gd fmla="*/ 33 w 163" name="T10"/>
                  <a:gd fmla="*/ 93 h 130" name="T11"/>
                  <a:gd fmla="*/ 34 w 163" name="T12"/>
                  <a:gd fmla="*/ 96 h 130" name="T13"/>
                  <a:gd fmla="*/ 49 w 163" name="T14"/>
                  <a:gd fmla="*/ 92 h 130" name="T15"/>
                  <a:gd fmla="*/ 57 w 163" name="T16"/>
                  <a:gd fmla="*/ 93 h 130" name="T17"/>
                  <a:gd fmla="*/ 91 w 163" name="T18"/>
                  <a:gd fmla="*/ 94 h 130" name="T19"/>
                  <a:gd fmla="*/ 157 w 163" name="T20"/>
                  <a:gd fmla="*/ 90 h 130" name="T21"/>
                  <a:gd fmla="*/ 159 w 163" name="T22"/>
                  <a:gd fmla="*/ 88 h 130" name="T23"/>
                  <a:gd fmla="*/ 163 w 163" name="T24"/>
                  <a:gd fmla="*/ 49 h 130" name="T25"/>
                  <a:gd fmla="*/ 157 w 163" name="T26"/>
                  <a:gd fmla="*/ 2 h 130" name="T27"/>
                  <a:gd fmla="*/ 154 w 163" name="T28"/>
                  <a:gd fmla="*/ 0 h 130" name="T29"/>
                  <a:gd fmla="*/ 2 w 163" name="T30"/>
                  <a:gd fmla="*/ 5 h 130" name="T31"/>
                  <a:gd fmla="*/ 0 w 163" name="T32"/>
                  <a:gd fmla="*/ 7 h 130" name="T33"/>
                  <a:gd fmla="*/ 0 w 163" name="T34"/>
                  <a:gd fmla="*/ 30 h 130" name="T35"/>
                  <a:gd fmla="*/ 1 w 163" name="T36"/>
                  <a:gd fmla="*/ 128 h 130" name="T37"/>
                  <a:gd fmla="*/ 2 w 163" name="T38"/>
                  <a:gd fmla="*/ 130 h 130" name="T39"/>
                  <a:gd fmla="*/ 158 w 163" name="T40"/>
                  <a:gd fmla="*/ 49 h 130" name="T41"/>
                  <a:gd fmla="*/ 154 w 163" name="T42"/>
                  <a:gd fmla="*/ 85 h 130" name="T43"/>
                  <a:gd fmla="*/ 91 w 163" name="T44"/>
                  <a:gd fmla="*/ 89 h 130" name="T45"/>
                  <a:gd fmla="*/ 57 w 163" name="T46"/>
                  <a:gd fmla="*/ 88 h 130" name="T47"/>
                  <a:gd fmla="*/ 49 w 163" name="T48"/>
                  <a:gd fmla="*/ 87 h 130" name="T49"/>
                  <a:gd fmla="*/ 31 w 163" name="T50"/>
                  <a:gd fmla="*/ 91 h 130" name="T51"/>
                  <a:gd fmla="*/ 16 w 163" name="T52"/>
                  <a:gd fmla="*/ 110 h 130" name="T53"/>
                  <a:gd fmla="*/ 11 w 163" name="T54"/>
                  <a:gd fmla="*/ 120 h 130" name="T55"/>
                  <a:gd fmla="*/ 6 w 163" name="T56"/>
                  <a:gd fmla="*/ 123 h 130" name="T57"/>
                  <a:gd fmla="*/ 5 w 163" name="T58"/>
                  <a:gd fmla="*/ 30 h 130" name="T59"/>
                  <a:gd fmla="*/ 5 w 163" name="T60"/>
                  <a:gd fmla="*/ 10 h 130" name="T61"/>
                  <a:gd fmla="*/ 152 w 163" name="T62"/>
                  <a:gd fmla="*/ 6 h 130" name="T63"/>
                  <a:gd fmla="*/ 158 w 163" name="T64"/>
                  <a:gd fmla="*/ 49 h 13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30" w="163">
                    <a:moveTo>
                      <a:pt x="2" y="130"/>
                    </a:moveTo>
                    <a:cubicBezTo>
                      <a:pt x="3" y="130"/>
                      <a:pt x="4" y="130"/>
                      <a:pt x="5" y="130"/>
                    </a:cubicBezTo>
                    <a:cubicBezTo>
                      <a:pt x="9" y="129"/>
                      <a:pt x="12" y="126"/>
                      <a:pt x="14" y="123"/>
                    </a:cubicBezTo>
                    <a:cubicBezTo>
                      <a:pt x="18" y="118"/>
                      <a:pt x="21" y="113"/>
                      <a:pt x="24" y="108"/>
                    </a:cubicBezTo>
                    <a:cubicBezTo>
                      <a:pt x="27" y="103"/>
                      <a:pt x="30" y="98"/>
                      <a:pt x="34" y="96"/>
                    </a:cubicBezTo>
                    <a:cubicBezTo>
                      <a:pt x="33" y="93"/>
                      <a:pt x="33" y="93"/>
                      <a:pt x="33" y="93"/>
                    </a:cubicBezTo>
                    <a:cubicBezTo>
                      <a:pt x="34" y="96"/>
                      <a:pt x="34" y="96"/>
                      <a:pt x="34" y="96"/>
                    </a:cubicBezTo>
                    <a:cubicBezTo>
                      <a:pt x="38" y="93"/>
                      <a:pt x="43" y="92"/>
                      <a:pt x="49" y="92"/>
                    </a:cubicBezTo>
                    <a:cubicBezTo>
                      <a:pt x="51" y="92"/>
                      <a:pt x="54" y="93"/>
                      <a:pt x="57" y="93"/>
                    </a:cubicBezTo>
                    <a:cubicBezTo>
                      <a:pt x="68" y="93"/>
                      <a:pt x="79" y="94"/>
                      <a:pt x="91" y="94"/>
                    </a:cubicBezTo>
                    <a:cubicBezTo>
                      <a:pt x="113" y="94"/>
                      <a:pt x="135" y="92"/>
                      <a:pt x="157" y="90"/>
                    </a:cubicBezTo>
                    <a:cubicBezTo>
                      <a:pt x="158" y="90"/>
                      <a:pt x="158" y="89"/>
                      <a:pt x="159" y="88"/>
                    </a:cubicBezTo>
                    <a:cubicBezTo>
                      <a:pt x="162" y="75"/>
                      <a:pt x="163" y="62"/>
                      <a:pt x="163" y="49"/>
                    </a:cubicBezTo>
                    <a:cubicBezTo>
                      <a:pt x="163" y="33"/>
                      <a:pt x="161" y="18"/>
                      <a:pt x="157" y="2"/>
                    </a:cubicBezTo>
                    <a:cubicBezTo>
                      <a:pt x="156" y="1"/>
                      <a:pt x="155" y="0"/>
                      <a:pt x="154" y="0"/>
                    </a:cubicBezTo>
                    <a:cubicBezTo>
                      <a:pt x="103" y="2"/>
                      <a:pt x="53" y="3"/>
                      <a:pt x="2" y="5"/>
                    </a:cubicBezTo>
                    <a:cubicBezTo>
                      <a:pt x="1" y="5"/>
                      <a:pt x="0" y="6"/>
                      <a:pt x="0" y="7"/>
                    </a:cubicBezTo>
                    <a:cubicBezTo>
                      <a:pt x="0" y="15"/>
                      <a:pt x="0" y="22"/>
                      <a:pt x="0" y="30"/>
                    </a:cubicBezTo>
                    <a:cubicBezTo>
                      <a:pt x="0" y="63"/>
                      <a:pt x="0" y="95"/>
                      <a:pt x="1" y="128"/>
                    </a:cubicBezTo>
                    <a:cubicBezTo>
                      <a:pt x="1" y="129"/>
                      <a:pt x="2" y="129"/>
                      <a:pt x="2" y="130"/>
                    </a:cubicBezTo>
                    <a:close/>
                    <a:moveTo>
                      <a:pt x="158" y="49"/>
                    </a:moveTo>
                    <a:cubicBezTo>
                      <a:pt x="158" y="61"/>
                      <a:pt x="157" y="73"/>
                      <a:pt x="154" y="85"/>
                    </a:cubicBezTo>
                    <a:cubicBezTo>
                      <a:pt x="133" y="87"/>
                      <a:pt x="112" y="89"/>
                      <a:pt x="91" y="89"/>
                    </a:cubicBezTo>
                    <a:cubicBezTo>
                      <a:pt x="79" y="89"/>
                      <a:pt x="68" y="88"/>
                      <a:pt x="57" y="88"/>
                    </a:cubicBezTo>
                    <a:cubicBezTo>
                      <a:pt x="54" y="88"/>
                      <a:pt x="52" y="87"/>
                      <a:pt x="49" y="87"/>
                    </a:cubicBezTo>
                    <a:cubicBezTo>
                      <a:pt x="43" y="87"/>
                      <a:pt x="37" y="88"/>
                      <a:pt x="31" y="91"/>
                    </a:cubicBezTo>
                    <a:cubicBezTo>
                      <a:pt x="24" y="96"/>
                      <a:pt x="20" y="103"/>
                      <a:pt x="16" y="110"/>
                    </a:cubicBezTo>
                    <a:cubicBezTo>
                      <a:pt x="15" y="114"/>
                      <a:pt x="13" y="117"/>
                      <a:pt x="11" y="120"/>
                    </a:cubicBezTo>
                    <a:cubicBezTo>
                      <a:pt x="9" y="121"/>
                      <a:pt x="8" y="122"/>
                      <a:pt x="6" y="123"/>
                    </a:cubicBezTo>
                    <a:cubicBezTo>
                      <a:pt x="5" y="92"/>
                      <a:pt x="5" y="61"/>
                      <a:pt x="5" y="30"/>
                    </a:cubicBezTo>
                    <a:cubicBezTo>
                      <a:pt x="5" y="23"/>
                      <a:pt x="5" y="16"/>
                      <a:pt x="5" y="10"/>
                    </a:cubicBezTo>
                    <a:cubicBezTo>
                      <a:pt x="54" y="8"/>
                      <a:pt x="103" y="7"/>
                      <a:pt x="152" y="6"/>
                    </a:cubicBezTo>
                    <a:cubicBezTo>
                      <a:pt x="156" y="20"/>
                      <a:pt x="158" y="35"/>
                      <a:pt x="158" y="4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400">
                  <a:solidFill>
                    <a:schemeClr val="tx1">
                      <a:lumMod val="65000"/>
                      <a:lumOff val="35000"/>
                    </a:schemeClr>
                  </a:solidFill>
                  <a:cs typeface="+mn-ea"/>
                  <a:sym typeface="+mn-lt"/>
                </a:endParaRPr>
              </a:p>
            </p:txBody>
          </p:sp>
          <p:sp>
            <p:nvSpPr>
              <p:cNvPr id="10" name="Freeform 8"/>
              <p:cNvSpPr>
                <a:spLocks noEditPoints="1"/>
              </p:cNvSpPr>
              <p:nvPr/>
            </p:nvSpPr>
            <p:spPr bwMode="auto">
              <a:xfrm>
                <a:off x="2822" y="2031"/>
                <a:ext cx="634" cy="506"/>
              </a:xfrm>
              <a:custGeom>
                <a:gdLst>
                  <a:gd fmla="*/ 3 w 163" name="T0"/>
                  <a:gd fmla="*/ 130 h 130" name="T1"/>
                  <a:gd fmla="*/ 5 w 163" name="T2"/>
                  <a:gd fmla="*/ 130 h 130" name="T3"/>
                  <a:gd fmla="*/ 15 w 163" name="T4"/>
                  <a:gd fmla="*/ 123 h 130" name="T5"/>
                  <a:gd fmla="*/ 24 w 163" name="T6"/>
                  <a:gd fmla="*/ 108 h 130" name="T7"/>
                  <a:gd fmla="*/ 34 w 163" name="T8"/>
                  <a:gd fmla="*/ 96 h 130" name="T9"/>
                  <a:gd fmla="*/ 33 w 163" name="T10"/>
                  <a:gd fmla="*/ 93 h 130" name="T11"/>
                  <a:gd fmla="*/ 34 w 163" name="T12"/>
                  <a:gd fmla="*/ 96 h 130" name="T13"/>
                  <a:gd fmla="*/ 49 w 163" name="T14"/>
                  <a:gd fmla="*/ 92 h 130" name="T15"/>
                  <a:gd fmla="*/ 57 w 163" name="T16"/>
                  <a:gd fmla="*/ 93 h 130" name="T17"/>
                  <a:gd fmla="*/ 91 w 163" name="T18"/>
                  <a:gd fmla="*/ 94 h 130" name="T19"/>
                  <a:gd fmla="*/ 157 w 163" name="T20"/>
                  <a:gd fmla="*/ 90 h 130" name="T21"/>
                  <a:gd fmla="*/ 159 w 163" name="T22"/>
                  <a:gd fmla="*/ 88 h 130" name="T23"/>
                  <a:gd fmla="*/ 163 w 163" name="T24"/>
                  <a:gd fmla="*/ 49 h 130" name="T25"/>
                  <a:gd fmla="*/ 157 w 163" name="T26"/>
                  <a:gd fmla="*/ 2 h 130" name="T27"/>
                  <a:gd fmla="*/ 154 w 163" name="T28"/>
                  <a:gd fmla="*/ 0 h 130" name="T29"/>
                  <a:gd fmla="*/ 3 w 163" name="T30"/>
                  <a:gd fmla="*/ 4 h 130" name="T31"/>
                  <a:gd fmla="*/ 0 w 163" name="T32"/>
                  <a:gd fmla="*/ 7 h 130" name="T33"/>
                  <a:gd fmla="*/ 0 w 163" name="T34"/>
                  <a:gd fmla="*/ 30 h 130" name="T35"/>
                  <a:gd fmla="*/ 2 w 163" name="T36"/>
                  <a:gd fmla="*/ 128 h 130" name="T37"/>
                  <a:gd fmla="*/ 3 w 163" name="T38"/>
                  <a:gd fmla="*/ 130 h 130" name="T39"/>
                  <a:gd fmla="*/ 158 w 163" name="T40"/>
                  <a:gd fmla="*/ 49 h 130" name="T41"/>
                  <a:gd fmla="*/ 155 w 163" name="T42"/>
                  <a:gd fmla="*/ 85 h 130" name="T43"/>
                  <a:gd fmla="*/ 91 w 163" name="T44"/>
                  <a:gd fmla="*/ 89 h 130" name="T45"/>
                  <a:gd fmla="*/ 58 w 163" name="T46"/>
                  <a:gd fmla="*/ 88 h 130" name="T47"/>
                  <a:gd fmla="*/ 49 w 163" name="T48"/>
                  <a:gd fmla="*/ 87 h 130" name="T49"/>
                  <a:gd fmla="*/ 32 w 163" name="T50"/>
                  <a:gd fmla="*/ 91 h 130" name="T51"/>
                  <a:gd fmla="*/ 17 w 163" name="T52"/>
                  <a:gd fmla="*/ 110 h 130" name="T53"/>
                  <a:gd fmla="*/ 11 w 163" name="T54"/>
                  <a:gd fmla="*/ 119 h 130" name="T55"/>
                  <a:gd fmla="*/ 7 w 163" name="T56"/>
                  <a:gd fmla="*/ 123 h 130" name="T57"/>
                  <a:gd fmla="*/ 5 w 163" name="T58"/>
                  <a:gd fmla="*/ 30 h 130" name="T59"/>
                  <a:gd fmla="*/ 5 w 163" name="T60"/>
                  <a:gd fmla="*/ 9 h 130" name="T61"/>
                  <a:gd fmla="*/ 153 w 163" name="T62"/>
                  <a:gd fmla="*/ 5 h 130" name="T63"/>
                  <a:gd fmla="*/ 158 w 163" name="T64"/>
                  <a:gd fmla="*/ 49 h 13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30" w="163">
                    <a:moveTo>
                      <a:pt x="3" y="130"/>
                    </a:moveTo>
                    <a:cubicBezTo>
                      <a:pt x="4" y="130"/>
                      <a:pt x="4" y="130"/>
                      <a:pt x="5" y="130"/>
                    </a:cubicBezTo>
                    <a:cubicBezTo>
                      <a:pt x="9" y="128"/>
                      <a:pt x="12" y="126"/>
                      <a:pt x="15" y="123"/>
                    </a:cubicBezTo>
                    <a:cubicBezTo>
                      <a:pt x="19" y="118"/>
                      <a:pt x="21" y="113"/>
                      <a:pt x="24" y="108"/>
                    </a:cubicBezTo>
                    <a:cubicBezTo>
                      <a:pt x="27" y="103"/>
                      <a:pt x="30" y="98"/>
                      <a:pt x="34" y="96"/>
                    </a:cubicBezTo>
                    <a:cubicBezTo>
                      <a:pt x="33" y="93"/>
                      <a:pt x="33" y="93"/>
                      <a:pt x="33" y="93"/>
                    </a:cubicBezTo>
                    <a:cubicBezTo>
                      <a:pt x="34" y="96"/>
                      <a:pt x="34" y="96"/>
                      <a:pt x="34" y="96"/>
                    </a:cubicBezTo>
                    <a:cubicBezTo>
                      <a:pt x="39" y="93"/>
                      <a:pt x="44" y="92"/>
                      <a:pt x="49" y="92"/>
                    </a:cubicBezTo>
                    <a:cubicBezTo>
                      <a:pt x="52" y="92"/>
                      <a:pt x="55" y="92"/>
                      <a:pt x="57" y="93"/>
                    </a:cubicBezTo>
                    <a:cubicBezTo>
                      <a:pt x="69" y="93"/>
                      <a:pt x="80" y="94"/>
                      <a:pt x="91" y="94"/>
                    </a:cubicBezTo>
                    <a:cubicBezTo>
                      <a:pt x="113" y="94"/>
                      <a:pt x="135" y="92"/>
                      <a:pt x="157" y="90"/>
                    </a:cubicBezTo>
                    <a:cubicBezTo>
                      <a:pt x="158" y="90"/>
                      <a:pt x="159" y="89"/>
                      <a:pt x="159" y="88"/>
                    </a:cubicBezTo>
                    <a:cubicBezTo>
                      <a:pt x="162" y="75"/>
                      <a:pt x="163" y="62"/>
                      <a:pt x="163" y="49"/>
                    </a:cubicBezTo>
                    <a:cubicBezTo>
                      <a:pt x="163" y="33"/>
                      <a:pt x="161" y="17"/>
                      <a:pt x="157" y="2"/>
                    </a:cubicBezTo>
                    <a:cubicBezTo>
                      <a:pt x="157" y="1"/>
                      <a:pt x="156" y="0"/>
                      <a:pt x="154" y="0"/>
                    </a:cubicBezTo>
                    <a:cubicBezTo>
                      <a:pt x="104" y="2"/>
                      <a:pt x="53" y="3"/>
                      <a:pt x="3" y="4"/>
                    </a:cubicBezTo>
                    <a:cubicBezTo>
                      <a:pt x="1" y="5"/>
                      <a:pt x="0" y="6"/>
                      <a:pt x="0" y="7"/>
                    </a:cubicBezTo>
                    <a:cubicBezTo>
                      <a:pt x="0" y="15"/>
                      <a:pt x="0" y="22"/>
                      <a:pt x="0" y="30"/>
                    </a:cubicBezTo>
                    <a:cubicBezTo>
                      <a:pt x="0" y="63"/>
                      <a:pt x="1" y="95"/>
                      <a:pt x="2" y="128"/>
                    </a:cubicBezTo>
                    <a:cubicBezTo>
                      <a:pt x="2" y="128"/>
                      <a:pt x="2" y="129"/>
                      <a:pt x="3" y="130"/>
                    </a:cubicBezTo>
                    <a:close/>
                    <a:moveTo>
                      <a:pt x="158" y="49"/>
                    </a:moveTo>
                    <a:cubicBezTo>
                      <a:pt x="158" y="61"/>
                      <a:pt x="157" y="73"/>
                      <a:pt x="155" y="85"/>
                    </a:cubicBezTo>
                    <a:cubicBezTo>
                      <a:pt x="133" y="87"/>
                      <a:pt x="112" y="89"/>
                      <a:pt x="91" y="89"/>
                    </a:cubicBezTo>
                    <a:cubicBezTo>
                      <a:pt x="80" y="89"/>
                      <a:pt x="69" y="88"/>
                      <a:pt x="58" y="88"/>
                    </a:cubicBezTo>
                    <a:cubicBezTo>
                      <a:pt x="55" y="87"/>
                      <a:pt x="52" y="87"/>
                      <a:pt x="49" y="87"/>
                    </a:cubicBezTo>
                    <a:cubicBezTo>
                      <a:pt x="43" y="87"/>
                      <a:pt x="37" y="88"/>
                      <a:pt x="32" y="91"/>
                    </a:cubicBezTo>
                    <a:cubicBezTo>
                      <a:pt x="24" y="96"/>
                      <a:pt x="21" y="103"/>
                      <a:pt x="17" y="110"/>
                    </a:cubicBezTo>
                    <a:cubicBezTo>
                      <a:pt x="15" y="114"/>
                      <a:pt x="13" y="117"/>
                      <a:pt x="11" y="119"/>
                    </a:cubicBezTo>
                    <a:cubicBezTo>
                      <a:pt x="10" y="121"/>
                      <a:pt x="8" y="122"/>
                      <a:pt x="7" y="123"/>
                    </a:cubicBezTo>
                    <a:cubicBezTo>
                      <a:pt x="6" y="92"/>
                      <a:pt x="5" y="61"/>
                      <a:pt x="5" y="30"/>
                    </a:cubicBezTo>
                    <a:cubicBezTo>
                      <a:pt x="5" y="23"/>
                      <a:pt x="5" y="16"/>
                      <a:pt x="5" y="9"/>
                    </a:cubicBezTo>
                    <a:cubicBezTo>
                      <a:pt x="54" y="8"/>
                      <a:pt x="103" y="7"/>
                      <a:pt x="153" y="5"/>
                    </a:cubicBezTo>
                    <a:cubicBezTo>
                      <a:pt x="156" y="20"/>
                      <a:pt x="158" y="34"/>
                      <a:pt x="158" y="49"/>
                    </a:cubicBez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400">
                  <a:solidFill>
                    <a:schemeClr val="tx1">
                      <a:lumMod val="65000"/>
                      <a:lumOff val="35000"/>
                    </a:schemeClr>
                  </a:solidFill>
                  <a:cs typeface="+mn-ea"/>
                  <a:sym typeface="+mn-lt"/>
                </a:endParaRPr>
              </a:p>
            </p:txBody>
          </p:sp>
        </p:grpSp>
        <p:sp>
          <p:nvSpPr>
            <p:cNvPr id="4" name="chenying0907 77"/>
            <p:cNvSpPr txBox="1">
              <a:spLocks noChangeArrowheads="1"/>
            </p:cNvSpPr>
            <p:nvPr/>
          </p:nvSpPr>
          <p:spPr bwMode="auto">
            <a:xfrm>
              <a:off x="3313241" y="2070100"/>
              <a:ext cx="1219200" cy="3580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400">
                  <a:solidFill>
                    <a:srgbClr val="595959"/>
                  </a:solidFill>
                  <a:cs typeface="+mn-ea"/>
                  <a:sym typeface="+mn-lt"/>
                </a:rPr>
                <a:t>第一名</a:t>
              </a:r>
            </a:p>
          </p:txBody>
        </p:sp>
        <p:sp>
          <p:nvSpPr>
            <p:cNvPr id="5" name="chenying0907 78"/>
            <p:cNvSpPr txBox="1">
              <a:spLocks noChangeArrowheads="1"/>
            </p:cNvSpPr>
            <p:nvPr/>
          </p:nvSpPr>
          <p:spPr bwMode="auto">
            <a:xfrm>
              <a:off x="2106837" y="2560637"/>
              <a:ext cx="1219200" cy="3580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400">
                  <a:solidFill>
                    <a:srgbClr val="595959"/>
                  </a:solidFill>
                  <a:cs typeface="+mn-ea"/>
                  <a:sym typeface="+mn-lt"/>
                </a:rPr>
                <a:t>第二名</a:t>
              </a:r>
            </a:p>
          </p:txBody>
        </p:sp>
        <p:sp>
          <p:nvSpPr>
            <p:cNvPr id="6" name="chenying0907 79"/>
            <p:cNvSpPr txBox="1">
              <a:spLocks noChangeArrowheads="1"/>
            </p:cNvSpPr>
            <p:nvPr/>
          </p:nvSpPr>
          <p:spPr bwMode="auto">
            <a:xfrm>
              <a:off x="4278365" y="2830513"/>
              <a:ext cx="1219200" cy="3580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400">
                  <a:solidFill>
                    <a:srgbClr val="595959"/>
                  </a:solidFill>
                  <a:cs typeface="+mn-ea"/>
                  <a:sym typeface="+mn-lt"/>
                </a:rPr>
                <a:t>第三名</a:t>
              </a:r>
            </a:p>
          </p:txBody>
        </p:sp>
      </p:grpSp>
      <p:sp>
        <p:nvSpPr>
          <p:cNvPr id="11" name="PA_任意多边形 5"/>
          <p:cNvSpPr>
            <a:spLocks noEditPoints="1"/>
          </p:cNvSpPr>
          <p:nvPr>
            <p:custDataLst>
              <p:tags r:id="rId4"/>
            </p:custDataLst>
          </p:nvPr>
        </p:nvSpPr>
        <p:spPr bwMode="auto">
          <a:xfrm>
            <a:off x="6372200" y="2553729"/>
            <a:ext cx="1880362" cy="1418241"/>
          </a:xfrm>
          <a:custGeom>
            <a:gdLst>
              <a:gd fmla="*/ 221 w 552" name="T0"/>
              <a:gd fmla="*/ 173 h 412" name="T1"/>
              <a:gd fmla="*/ 122 w 552" name="T2"/>
              <a:gd fmla="*/ 165 h 412" name="T3"/>
              <a:gd fmla="*/ 61 w 552" name="T4"/>
              <a:gd fmla="*/ 206 h 412" name="T5"/>
              <a:gd fmla="*/ 20 w 552" name="T6"/>
              <a:gd fmla="*/ 308 h 412" name="T7"/>
              <a:gd fmla="*/ 3 w 552" name="T8"/>
              <a:gd fmla="*/ 364 h 412" name="T9"/>
              <a:gd fmla="*/ 31 w 552" name="T10"/>
              <a:gd fmla="*/ 376 h 412" name="T11"/>
              <a:gd fmla="*/ 60 w 552" name="T12"/>
              <a:gd fmla="*/ 394 h 412" name="T13"/>
              <a:gd fmla="*/ 95 w 552" name="T14"/>
              <a:gd fmla="*/ 412 h 412" name="T15"/>
              <a:gd fmla="*/ 215 w 552" name="T16"/>
              <a:gd fmla="*/ 357 h 412" name="T17"/>
              <a:gd fmla="*/ 231 w 552" name="T18"/>
              <a:gd fmla="*/ 370 h 412" name="T19"/>
              <a:gd fmla="*/ 251 w 552" name="T20"/>
              <a:gd fmla="*/ 382 h 412" name="T21"/>
              <a:gd fmla="*/ 401 w 552" name="T22"/>
              <a:gd fmla="*/ 333 h 412" name="T23"/>
              <a:gd fmla="*/ 417 w 552" name="T24"/>
              <a:gd fmla="*/ 342 h 412" name="T25"/>
              <a:gd fmla="*/ 549 w 552" name="T26"/>
              <a:gd fmla="*/ 310 h 412" name="T27"/>
              <a:gd fmla="*/ 444 w 552" name="T28"/>
              <a:gd fmla="*/ 126 h 412" name="T29"/>
              <a:gd fmla="*/ 408 w 552" name="T30"/>
              <a:gd fmla="*/ 195 h 412" name="T31"/>
              <a:gd fmla="*/ 348 w 552" name="T32"/>
              <a:gd fmla="*/ 198 h 412" name="T33"/>
              <a:gd fmla="*/ 267 w 552" name="T34"/>
              <a:gd fmla="*/ 7 h 412" name="T35"/>
              <a:gd fmla="*/ 192 w 552" name="T36"/>
              <a:gd fmla="*/ 313 h 412" name="T37"/>
              <a:gd fmla="*/ 270 w 552" name="T38"/>
              <a:gd fmla="*/ 129 h 412" name="T39"/>
              <a:gd fmla="*/ 210 w 552" name="T40"/>
              <a:gd fmla="*/ 236 h 412" name="T41"/>
              <a:gd fmla="*/ 269 w 552" name="T42"/>
              <a:gd fmla="*/ 94 h 412" name="T43"/>
              <a:gd fmla="*/ 240 w 552" name="T44"/>
              <a:gd fmla="*/ 132 h 412" name="T45"/>
              <a:gd fmla="*/ 188 w 552" name="T46"/>
              <a:gd fmla="*/ 301 h 412" name="T47"/>
              <a:gd fmla="*/ 191 w 552" name="T48"/>
              <a:gd fmla="*/ 309 h 412" name="T49"/>
              <a:gd fmla="*/ 21 w 552" name="T50"/>
              <a:gd fmla="*/ 333 h 412" name="T51"/>
              <a:gd fmla="*/ 9 w 552" name="T52"/>
              <a:gd fmla="*/ 358 h 412" name="T53"/>
              <a:gd fmla="*/ 59 w 552" name="T54"/>
              <a:gd fmla="*/ 229 h 412" name="T55"/>
              <a:gd fmla="*/ 93 w 552" name="T56"/>
              <a:gd fmla="*/ 158 h 412" name="T57"/>
              <a:gd fmla="*/ 94 w 552" name="T58"/>
              <a:gd fmla="*/ 179 h 412" name="T59"/>
              <a:gd fmla="*/ 36 w 552" name="T60"/>
              <a:gd fmla="*/ 292 h 412" name="T61"/>
              <a:gd fmla="*/ 24 w 552" name="T62"/>
              <a:gd fmla="*/ 323 h 412" name="T63"/>
              <a:gd fmla="*/ 33 w 552" name="T64"/>
              <a:gd fmla="*/ 370 h 412" name="T65"/>
              <a:gd fmla="*/ 51 w 552" name="T66"/>
              <a:gd fmla="*/ 375 h 412" name="T67"/>
              <a:gd fmla="*/ 62 w 552" name="T68"/>
              <a:gd fmla="*/ 388 h 412" name="T69"/>
              <a:gd fmla="*/ 78 w 552" name="T70"/>
              <a:gd fmla="*/ 398 h 412" name="T71"/>
              <a:gd fmla="*/ 81 w 552" name="T72"/>
              <a:gd fmla="*/ 400 h 412" name="T73"/>
              <a:gd fmla="*/ 102 w 552" name="T74"/>
              <a:gd fmla="*/ 288 h 412" name="T75"/>
              <a:gd fmla="*/ 100 w 552" name="T76"/>
              <a:gd fmla="*/ 216 h 412" name="T77"/>
              <a:gd fmla="*/ 193 w 552" name="T78"/>
              <a:gd fmla="*/ 339 h 412" name="T79"/>
              <a:gd fmla="*/ 200 w 552" name="T80"/>
              <a:gd fmla="*/ 348 h 412" name="T81"/>
              <a:gd fmla="*/ 203 w 552" name="T82"/>
              <a:gd fmla="*/ 336 h 412" name="T83"/>
              <a:gd fmla="*/ 269 w 552" name="T84"/>
              <a:gd fmla="*/ 310 h 412" name="T85"/>
              <a:gd fmla="*/ 239 w 552" name="T86"/>
              <a:gd fmla="*/ 365 h 412" name="T87"/>
              <a:gd fmla="*/ 257 w 552" name="T88"/>
              <a:gd fmla="*/ 376 h 412" name="T89"/>
              <a:gd fmla="*/ 398 w 552" name="T90"/>
              <a:gd fmla="*/ 325 h 412" name="T91"/>
              <a:gd fmla="*/ 438 w 552" name="T92"/>
              <a:gd fmla="*/ 288 h 412" name="T93"/>
              <a:gd fmla="*/ 439 w 552" name="T94"/>
              <a:gd fmla="*/ 208 h 412" name="T95"/>
              <a:gd fmla="*/ 383 w 552" name="T96"/>
              <a:gd fmla="*/ 290 h 412" name="T97"/>
              <a:gd fmla="*/ 420 w 552" name="T98"/>
              <a:gd fmla="*/ 336 h 412" name="T99"/>
              <a:gd fmla="*/ 423 w 552" name="T100"/>
              <a:gd fmla="*/ 337 h 412" name="T101"/>
              <a:gd fmla="*/ 445 w 552" name="T102"/>
              <a:gd fmla="*/ 282 h 412" name="T103"/>
              <a:gd fmla="*/ 446 w 552" name="T104"/>
              <a:gd fmla="*/ 172 h 412" name="T105"/>
              <a:gd fmla="*/ 438 w 552" name="T106"/>
              <a:gd fmla="*/ 173 h 412" name="T107"/>
              <a:gd fmla="*/ 404 w 552" name="T108"/>
              <a:gd fmla="*/ 220 h 412" name="T109"/>
              <a:gd fmla="*/ 381 w 552" name="T110"/>
              <a:gd fmla="*/ 287 h 412" name="T111"/>
              <a:gd fmla="*/ 385 w 552" name="T112"/>
              <a:gd fmla="*/ 318 h 412" name="T113"/>
              <a:gd fmla="*/ 276 w 552" name="T114"/>
              <a:gd fmla="*/ 379 h 412" name="T115"/>
              <a:gd fmla="*/ 269 w 552" name="T116"/>
              <a:gd fmla="*/ 65 h 41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12" w="55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solidFill>
            <a:srgbClr val="FF0000"/>
          </a:solidFill>
          <a:ln w="9525">
            <a:solidFill>
              <a:srgbClr val="FF0000"/>
            </a:solidFill>
            <a:round/>
          </a:ln>
          <a:extLst/>
        </p:spPr>
        <p:txBody>
          <a:bodyPr/>
          <a:lstStyle/>
          <a:p>
            <a:pPr fontAlgn="auto"/>
            <a:endParaRPr altLang="en-US" lang="zh-CN" noProof="1" sz="1400">
              <a:solidFill>
                <a:schemeClr val="tx1">
                  <a:lumMod val="65000"/>
                  <a:lumOff val="35000"/>
                </a:schemeClr>
              </a:solidFill>
              <a:cs typeface="+mn-ea"/>
              <a:sym typeface="+mn-lt"/>
            </a:endParaRPr>
          </a:p>
        </p:txBody>
      </p:sp>
      <p:sp>
        <p:nvSpPr>
          <p:cNvPr id="12" name="PA_任意多边形 5"/>
          <p:cNvSpPr>
            <a:spLocks noEditPoints="1"/>
          </p:cNvSpPr>
          <p:nvPr>
            <p:custDataLst>
              <p:tags r:id="rId5"/>
            </p:custDataLst>
          </p:nvPr>
        </p:nvSpPr>
        <p:spPr bwMode="auto">
          <a:xfrm>
            <a:off x="611560" y="1411293"/>
            <a:ext cx="1880362" cy="1418241"/>
          </a:xfrm>
          <a:custGeom>
            <a:gdLst>
              <a:gd fmla="*/ 221 w 552" name="T0"/>
              <a:gd fmla="*/ 173 h 412" name="T1"/>
              <a:gd fmla="*/ 122 w 552" name="T2"/>
              <a:gd fmla="*/ 165 h 412" name="T3"/>
              <a:gd fmla="*/ 61 w 552" name="T4"/>
              <a:gd fmla="*/ 206 h 412" name="T5"/>
              <a:gd fmla="*/ 20 w 552" name="T6"/>
              <a:gd fmla="*/ 308 h 412" name="T7"/>
              <a:gd fmla="*/ 3 w 552" name="T8"/>
              <a:gd fmla="*/ 364 h 412" name="T9"/>
              <a:gd fmla="*/ 31 w 552" name="T10"/>
              <a:gd fmla="*/ 376 h 412" name="T11"/>
              <a:gd fmla="*/ 60 w 552" name="T12"/>
              <a:gd fmla="*/ 394 h 412" name="T13"/>
              <a:gd fmla="*/ 95 w 552" name="T14"/>
              <a:gd fmla="*/ 412 h 412" name="T15"/>
              <a:gd fmla="*/ 215 w 552" name="T16"/>
              <a:gd fmla="*/ 357 h 412" name="T17"/>
              <a:gd fmla="*/ 231 w 552" name="T18"/>
              <a:gd fmla="*/ 370 h 412" name="T19"/>
              <a:gd fmla="*/ 251 w 552" name="T20"/>
              <a:gd fmla="*/ 382 h 412" name="T21"/>
              <a:gd fmla="*/ 401 w 552" name="T22"/>
              <a:gd fmla="*/ 333 h 412" name="T23"/>
              <a:gd fmla="*/ 417 w 552" name="T24"/>
              <a:gd fmla="*/ 342 h 412" name="T25"/>
              <a:gd fmla="*/ 549 w 552" name="T26"/>
              <a:gd fmla="*/ 310 h 412" name="T27"/>
              <a:gd fmla="*/ 444 w 552" name="T28"/>
              <a:gd fmla="*/ 126 h 412" name="T29"/>
              <a:gd fmla="*/ 408 w 552" name="T30"/>
              <a:gd fmla="*/ 195 h 412" name="T31"/>
              <a:gd fmla="*/ 348 w 552" name="T32"/>
              <a:gd fmla="*/ 198 h 412" name="T33"/>
              <a:gd fmla="*/ 267 w 552" name="T34"/>
              <a:gd fmla="*/ 7 h 412" name="T35"/>
              <a:gd fmla="*/ 192 w 552" name="T36"/>
              <a:gd fmla="*/ 313 h 412" name="T37"/>
              <a:gd fmla="*/ 270 w 552" name="T38"/>
              <a:gd fmla="*/ 129 h 412" name="T39"/>
              <a:gd fmla="*/ 210 w 552" name="T40"/>
              <a:gd fmla="*/ 236 h 412" name="T41"/>
              <a:gd fmla="*/ 269 w 552" name="T42"/>
              <a:gd fmla="*/ 94 h 412" name="T43"/>
              <a:gd fmla="*/ 240 w 552" name="T44"/>
              <a:gd fmla="*/ 132 h 412" name="T45"/>
              <a:gd fmla="*/ 188 w 552" name="T46"/>
              <a:gd fmla="*/ 301 h 412" name="T47"/>
              <a:gd fmla="*/ 191 w 552" name="T48"/>
              <a:gd fmla="*/ 309 h 412" name="T49"/>
              <a:gd fmla="*/ 21 w 552" name="T50"/>
              <a:gd fmla="*/ 333 h 412" name="T51"/>
              <a:gd fmla="*/ 9 w 552" name="T52"/>
              <a:gd fmla="*/ 358 h 412" name="T53"/>
              <a:gd fmla="*/ 59 w 552" name="T54"/>
              <a:gd fmla="*/ 229 h 412" name="T55"/>
              <a:gd fmla="*/ 93 w 552" name="T56"/>
              <a:gd fmla="*/ 158 h 412" name="T57"/>
              <a:gd fmla="*/ 94 w 552" name="T58"/>
              <a:gd fmla="*/ 179 h 412" name="T59"/>
              <a:gd fmla="*/ 36 w 552" name="T60"/>
              <a:gd fmla="*/ 292 h 412" name="T61"/>
              <a:gd fmla="*/ 24 w 552" name="T62"/>
              <a:gd fmla="*/ 323 h 412" name="T63"/>
              <a:gd fmla="*/ 33 w 552" name="T64"/>
              <a:gd fmla="*/ 370 h 412" name="T65"/>
              <a:gd fmla="*/ 51 w 552" name="T66"/>
              <a:gd fmla="*/ 375 h 412" name="T67"/>
              <a:gd fmla="*/ 62 w 552" name="T68"/>
              <a:gd fmla="*/ 388 h 412" name="T69"/>
              <a:gd fmla="*/ 78 w 552" name="T70"/>
              <a:gd fmla="*/ 398 h 412" name="T71"/>
              <a:gd fmla="*/ 81 w 552" name="T72"/>
              <a:gd fmla="*/ 400 h 412" name="T73"/>
              <a:gd fmla="*/ 102 w 552" name="T74"/>
              <a:gd fmla="*/ 288 h 412" name="T75"/>
              <a:gd fmla="*/ 100 w 552" name="T76"/>
              <a:gd fmla="*/ 216 h 412" name="T77"/>
              <a:gd fmla="*/ 193 w 552" name="T78"/>
              <a:gd fmla="*/ 339 h 412" name="T79"/>
              <a:gd fmla="*/ 200 w 552" name="T80"/>
              <a:gd fmla="*/ 348 h 412" name="T81"/>
              <a:gd fmla="*/ 203 w 552" name="T82"/>
              <a:gd fmla="*/ 336 h 412" name="T83"/>
              <a:gd fmla="*/ 269 w 552" name="T84"/>
              <a:gd fmla="*/ 310 h 412" name="T85"/>
              <a:gd fmla="*/ 239 w 552" name="T86"/>
              <a:gd fmla="*/ 365 h 412" name="T87"/>
              <a:gd fmla="*/ 257 w 552" name="T88"/>
              <a:gd fmla="*/ 376 h 412" name="T89"/>
              <a:gd fmla="*/ 398 w 552" name="T90"/>
              <a:gd fmla="*/ 325 h 412" name="T91"/>
              <a:gd fmla="*/ 438 w 552" name="T92"/>
              <a:gd fmla="*/ 288 h 412" name="T93"/>
              <a:gd fmla="*/ 439 w 552" name="T94"/>
              <a:gd fmla="*/ 208 h 412" name="T95"/>
              <a:gd fmla="*/ 383 w 552" name="T96"/>
              <a:gd fmla="*/ 290 h 412" name="T97"/>
              <a:gd fmla="*/ 420 w 552" name="T98"/>
              <a:gd fmla="*/ 336 h 412" name="T99"/>
              <a:gd fmla="*/ 423 w 552" name="T100"/>
              <a:gd fmla="*/ 337 h 412" name="T101"/>
              <a:gd fmla="*/ 445 w 552" name="T102"/>
              <a:gd fmla="*/ 282 h 412" name="T103"/>
              <a:gd fmla="*/ 446 w 552" name="T104"/>
              <a:gd fmla="*/ 172 h 412" name="T105"/>
              <a:gd fmla="*/ 438 w 552" name="T106"/>
              <a:gd fmla="*/ 173 h 412" name="T107"/>
              <a:gd fmla="*/ 404 w 552" name="T108"/>
              <a:gd fmla="*/ 220 h 412" name="T109"/>
              <a:gd fmla="*/ 381 w 552" name="T110"/>
              <a:gd fmla="*/ 287 h 412" name="T111"/>
              <a:gd fmla="*/ 385 w 552" name="T112"/>
              <a:gd fmla="*/ 318 h 412" name="T113"/>
              <a:gd fmla="*/ 276 w 552" name="T114"/>
              <a:gd fmla="*/ 379 h 412" name="T115"/>
              <a:gd fmla="*/ 269 w 552" name="T116"/>
              <a:gd fmla="*/ 65 h 41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12" w="55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solidFill>
            <a:schemeClr val="accent6"/>
          </a:solidFill>
          <a:ln w="9525">
            <a:solidFill>
              <a:srgbClr val="FFC000"/>
            </a:solidFill>
            <a:round/>
          </a:ln>
          <a:extLst/>
        </p:spPr>
        <p:txBody>
          <a:bodyPr/>
          <a:lstStyle/>
          <a:p>
            <a:pPr fontAlgn="auto"/>
            <a:endParaRPr altLang="en-US" lang="zh-CN" noProof="1" sz="1400">
              <a:solidFill>
                <a:schemeClr val="tx1">
                  <a:lumMod val="65000"/>
                  <a:lumOff val="35000"/>
                </a:schemeClr>
              </a:solidFill>
              <a:cs typeface="+mn-ea"/>
              <a:sym typeface="+mn-lt"/>
            </a:endParaRPr>
          </a:p>
        </p:txBody>
      </p:sp>
      <p:sp>
        <p:nvSpPr>
          <p:cNvPr id="16" name="PA_chenying0907 15"/>
          <p:cNvSpPr/>
          <p:nvPr>
            <p:custDataLst>
              <p:tags r:id="rId6"/>
            </p:custDataLst>
          </p:nvPr>
        </p:nvSpPr>
        <p:spPr>
          <a:xfrm>
            <a:off x="683568" y="3576087"/>
            <a:ext cx="1774926" cy="50292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17" name="PA_chenying0907 29"/>
          <p:cNvSpPr txBox="1"/>
          <p:nvPr>
            <p:custDataLst>
              <p:tags r:id="rId7"/>
            </p:custDataLst>
          </p:nvPr>
        </p:nvSpPr>
        <p:spPr>
          <a:xfrm>
            <a:off x="683568" y="3032306"/>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
        <p:nvSpPr>
          <p:cNvPr id="19" name="PA_chenying0907 18"/>
          <p:cNvSpPr/>
          <p:nvPr>
            <p:custDataLst>
              <p:tags r:id="rId8"/>
            </p:custDataLst>
          </p:nvPr>
        </p:nvSpPr>
        <p:spPr>
          <a:xfrm>
            <a:off x="6422060" y="1633612"/>
            <a:ext cx="1774926" cy="50292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20" name="PA_chenying0907 29"/>
          <p:cNvSpPr txBox="1"/>
          <p:nvPr>
            <p:custDataLst>
              <p:tags r:id="rId9"/>
            </p:custDataLst>
          </p:nvPr>
        </p:nvSpPr>
        <p:spPr>
          <a:xfrm>
            <a:off x="6422060" y="1089831"/>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Tree>
    <p:extLst>
      <p:ext uri="{BB962C8B-B14F-4D97-AF65-F5344CB8AC3E}">
        <p14:creationId val="272481131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339"/>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11"/>
                                        </p:tgtEl>
                                        <p:attrNameLst>
                                          <p:attrName>style.visibility</p:attrName>
                                        </p:attrNameLst>
                                      </p:cBhvr>
                                      <p:to>
                                        <p:strVal val="visible"/>
                                      </p:to>
                                    </p:set>
                                    <p:animEffect filter="fade" transition="in">
                                      <p:cBhvr>
                                        <p:cTn dur="500" id="10"/>
                                        <p:tgtEl>
                                          <p:spTgt spid="11"/>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12"/>
                                        </p:tgtEl>
                                        <p:attrNameLst>
                                          <p:attrName>style.visibility</p:attrName>
                                        </p:attrNameLst>
                                      </p:cBhvr>
                                      <p:to>
                                        <p:strVal val="visible"/>
                                      </p:to>
                                    </p:set>
                                    <p:animEffect filter="fade" transition="in">
                                      <p:cBhvr>
                                        <p:cTn dur="500" id="13"/>
                                        <p:tgtEl>
                                          <p:spTgt spid="12"/>
                                        </p:tgtEl>
                                      </p:cBhvr>
                                    </p:animEffect>
                                  </p:childTnLst>
                                </p:cTn>
                              </p:par>
                              <p:par>
                                <p:cTn fill="hold" grpId="0" id="14" nodeType="withEffect" presetClass="entr" presetID="10" presetSubtype="0">
                                  <p:stCondLst>
                                    <p:cond delay="1420"/>
                                  </p:stCondLst>
                                  <p:childTnLst>
                                    <p:set>
                                      <p:cBhvr>
                                        <p:cTn dur="1" fill="hold" id="15">
                                          <p:stCondLst>
                                            <p:cond delay="0"/>
                                          </p:stCondLst>
                                        </p:cTn>
                                        <p:tgtEl>
                                          <p:spTgt spid="16"/>
                                        </p:tgtEl>
                                        <p:attrNameLst>
                                          <p:attrName>style.visibility</p:attrName>
                                        </p:attrNameLst>
                                      </p:cBhvr>
                                      <p:to>
                                        <p:strVal val="visible"/>
                                      </p:to>
                                    </p:set>
                                    <p:animEffect filter="fade" transition="in">
                                      <p:cBhvr>
                                        <p:cTn dur="500" id="16"/>
                                        <p:tgtEl>
                                          <p:spTgt spid="16"/>
                                        </p:tgtEl>
                                      </p:cBhvr>
                                    </p:animEffect>
                                  </p:childTnLst>
                                </p:cTn>
                              </p:par>
                              <p:par>
                                <p:cTn fill="hold" grpId="0" id="17" nodeType="withEffect" presetClass="entr" presetID="10" presetSubtype="0">
                                  <p:stCondLst>
                                    <p:cond delay="1762"/>
                                  </p:stCondLst>
                                  <p:childTnLst>
                                    <p:set>
                                      <p:cBhvr>
                                        <p:cTn dur="1" fill="hold" id="18">
                                          <p:stCondLst>
                                            <p:cond delay="0"/>
                                          </p:stCondLst>
                                        </p:cTn>
                                        <p:tgtEl>
                                          <p:spTgt spid="17"/>
                                        </p:tgtEl>
                                        <p:attrNameLst>
                                          <p:attrName>style.visibility</p:attrName>
                                        </p:attrNameLst>
                                      </p:cBhvr>
                                      <p:to>
                                        <p:strVal val="visible"/>
                                      </p:to>
                                    </p:set>
                                    <p:animEffect filter="fade" transition="in">
                                      <p:cBhvr>
                                        <p:cTn dur="500" id="19"/>
                                        <p:tgtEl>
                                          <p:spTgt spid="17"/>
                                        </p:tgtEl>
                                      </p:cBhvr>
                                    </p:animEffect>
                                  </p:childTnLst>
                                </p:cTn>
                              </p:par>
                              <p:par>
                                <p:cTn fill="hold" grpId="0" id="20" nodeType="withEffect" presetClass="entr" presetID="10" presetSubtype="0">
                                  <p:stCondLst>
                                    <p:cond delay="2068"/>
                                  </p:stCondLst>
                                  <p:childTnLst>
                                    <p:set>
                                      <p:cBhvr>
                                        <p:cTn dur="1" fill="hold" id="21">
                                          <p:stCondLst>
                                            <p:cond delay="0"/>
                                          </p:stCondLst>
                                        </p:cTn>
                                        <p:tgtEl>
                                          <p:spTgt spid="19"/>
                                        </p:tgtEl>
                                        <p:attrNameLst>
                                          <p:attrName>style.visibility</p:attrName>
                                        </p:attrNameLst>
                                      </p:cBhvr>
                                      <p:to>
                                        <p:strVal val="visible"/>
                                      </p:to>
                                    </p:set>
                                    <p:animEffect filter="fade" transition="in">
                                      <p:cBhvr>
                                        <p:cTn dur="500" id="22"/>
                                        <p:tgtEl>
                                          <p:spTgt spid="19"/>
                                        </p:tgtEl>
                                      </p:cBhvr>
                                    </p:animEffect>
                                  </p:childTnLst>
                                </p:cTn>
                              </p:par>
                            </p:childTnLst>
                          </p:cTn>
                        </p:par>
                        <p:par>
                          <p:cTn fill="hold" id="23" nodeType="afterGroup">
                            <p:stCondLst>
                              <p:cond delay="2568"/>
                            </p:stCondLst>
                            <p:childTnLst>
                              <p:par>
                                <p:cTn fill="hold" grpId="0" id="24" nodeType="afterEffect" presetClass="entr" presetID="10" presetSubtype="0">
                                  <p:stCondLst>
                                    <p:cond delay="339"/>
                                  </p:stCondLst>
                                  <p:childTnLst>
                                    <p:set>
                                      <p:cBhvr>
                                        <p:cTn dur="1" fill="hold" id="25">
                                          <p:stCondLst>
                                            <p:cond delay="0"/>
                                          </p:stCondLst>
                                        </p:cTn>
                                        <p:tgtEl>
                                          <p:spTgt spid="20"/>
                                        </p:tgtEl>
                                        <p:attrNameLst>
                                          <p:attrName>style.visibility</p:attrName>
                                        </p:attrNameLst>
                                      </p:cBhvr>
                                      <p:to>
                                        <p:strVal val="visible"/>
                                      </p:to>
                                    </p:set>
                                    <p:animEffect filter="fade" transition="in">
                                      <p:cBhvr>
                                        <p:cTn dur="500" id="26"/>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6"/>
      <p:bldP grpId="0" spid="17"/>
      <p:bldP grpId="0" spid="19"/>
      <p:bldP grpId="0" spid="2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19dbe048aeb1d53c3ed13e67c54e3524.png" id="3074" name="PA_图片 2"/>
          <p:cNvPicPr>
            <a:picLocks noChangeArrowheads="1" noChangeAspect="1"/>
          </p:cNvPicPr>
          <p:nvPr>
            <p:custDataLst>
              <p:tags r:id="rId4"/>
            </p:custDataLst>
          </p:nvPr>
        </p:nvPicPr>
        <p:blipFill>
          <a:blip r:embed="rId3">
            <a:extLst>
              <a:ext uri="{28A0092B-C50C-407E-A947-70E740481C1C}">
                <a14:useLocalDpi val="0"/>
              </a:ext>
            </a:extLst>
          </a:blip>
          <a:stretch>
            <a:fillRect/>
          </a:stretch>
        </p:blipFill>
        <p:spPr bwMode="auto">
          <a:xfrm>
            <a:off x="2489089" y="0"/>
            <a:ext cx="3614638" cy="3249807"/>
          </a:xfrm>
          <a:prstGeom prst="rect">
            <a:avLst/>
          </a:prstGeom>
          <a:noFill/>
          <a:extLst>
            <a:ext uri="{909E8E84-426E-40DD-AFC4-6F175D3DCCD1}">
              <a14:hiddenFill>
                <a:solidFill>
                  <a:srgbClr val="FFFFFF"/>
                </a:solidFill>
              </a14:hiddenFill>
            </a:ext>
          </a:extLst>
        </p:spPr>
      </p:pic>
      <p:sp>
        <p:nvSpPr>
          <p:cNvPr id="3" name="PA_chenying0907 2"/>
          <p:cNvSpPr/>
          <p:nvPr>
            <p:custDataLst>
              <p:tags r:id="rId5"/>
            </p:custDataLst>
          </p:nvPr>
        </p:nvSpPr>
        <p:spPr>
          <a:xfrm>
            <a:off x="1598768" y="2526362"/>
            <a:ext cx="1774926" cy="50292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4" name="PA_chenying0907 29"/>
          <p:cNvSpPr txBox="1"/>
          <p:nvPr>
            <p:custDataLst>
              <p:tags r:id="rId6"/>
            </p:custDataLst>
          </p:nvPr>
        </p:nvSpPr>
        <p:spPr>
          <a:xfrm>
            <a:off x="1598768" y="1982581"/>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
        <p:nvSpPr>
          <p:cNvPr id="5" name="PA_chenying0907 4"/>
          <p:cNvSpPr/>
          <p:nvPr>
            <p:custDataLst>
              <p:tags r:id="rId7"/>
            </p:custDataLst>
          </p:nvPr>
        </p:nvSpPr>
        <p:spPr>
          <a:xfrm>
            <a:off x="3511439" y="3907618"/>
            <a:ext cx="1774926" cy="50292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6" name="PA_chenying0907 29"/>
          <p:cNvSpPr txBox="1"/>
          <p:nvPr>
            <p:custDataLst>
              <p:tags r:id="rId8"/>
            </p:custDataLst>
          </p:nvPr>
        </p:nvSpPr>
        <p:spPr>
          <a:xfrm>
            <a:off x="3511439" y="3363838"/>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
        <p:nvSpPr>
          <p:cNvPr id="7" name="PA_chenying0907 6"/>
          <p:cNvSpPr/>
          <p:nvPr>
            <p:custDataLst>
              <p:tags r:id="rId9"/>
            </p:custDataLst>
          </p:nvPr>
        </p:nvSpPr>
        <p:spPr>
          <a:xfrm>
            <a:off x="6103727" y="2526361"/>
            <a:ext cx="1774926" cy="50292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8" name="PA_chenying0907 29"/>
          <p:cNvSpPr txBox="1"/>
          <p:nvPr>
            <p:custDataLst>
              <p:tags r:id="rId10"/>
            </p:custDataLst>
          </p:nvPr>
        </p:nvSpPr>
        <p:spPr>
          <a:xfrm>
            <a:off x="6103727" y="1982580"/>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Tree>
    <p:extLst>
      <p:ext uri="{BB962C8B-B14F-4D97-AF65-F5344CB8AC3E}">
        <p14:creationId val="85594860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339"/>
                                  </p:stCondLst>
                                  <p:childTnLst>
                                    <p:set>
                                      <p:cBhvr>
                                        <p:cTn dur="1" fill="hold" id="6">
                                          <p:stCondLst>
                                            <p:cond delay="0"/>
                                          </p:stCondLst>
                                        </p:cTn>
                                        <p:tgtEl>
                                          <p:spTgt spid="3074"/>
                                        </p:tgtEl>
                                        <p:attrNameLst>
                                          <p:attrName>style.visibility</p:attrName>
                                        </p:attrNameLst>
                                      </p:cBhvr>
                                      <p:to>
                                        <p:strVal val="visible"/>
                                      </p:to>
                                    </p:set>
                                    <p:animEffect filter="fade" transition="in">
                                      <p:cBhvr>
                                        <p:cTn dur="500" id="7"/>
                                        <p:tgtEl>
                                          <p:spTgt spid="3074"/>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3"/>
                                        </p:tgtEl>
                                        <p:attrNameLst>
                                          <p:attrName>style.visibility</p:attrName>
                                        </p:attrNameLst>
                                      </p:cBhvr>
                                      <p:to>
                                        <p:strVal val="visible"/>
                                      </p:to>
                                    </p:set>
                                    <p:animEffect filter="fade" transition="in">
                                      <p:cBhvr>
                                        <p:cTn dur="500" id="10"/>
                                        <p:tgtEl>
                                          <p:spTgt spid="3"/>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4"/>
                                        </p:tgtEl>
                                        <p:attrNameLst>
                                          <p:attrName>style.visibility</p:attrName>
                                        </p:attrNameLst>
                                      </p:cBhvr>
                                      <p:to>
                                        <p:strVal val="visible"/>
                                      </p:to>
                                    </p:set>
                                    <p:animEffect filter="fade" transition="in">
                                      <p:cBhvr>
                                        <p:cTn dur="500" id="13"/>
                                        <p:tgtEl>
                                          <p:spTgt spid="4"/>
                                        </p:tgtEl>
                                      </p:cBhvr>
                                    </p:animEffect>
                                  </p:childTnLst>
                                </p:cTn>
                              </p:par>
                              <p:par>
                                <p:cTn fill="hold" grpId="0" id="14" nodeType="withEffect" presetClass="entr" presetID="10" presetSubtype="0">
                                  <p:stCondLst>
                                    <p:cond delay="1420"/>
                                  </p:stCondLst>
                                  <p:childTnLst>
                                    <p:set>
                                      <p:cBhvr>
                                        <p:cTn dur="1" fill="hold" id="15">
                                          <p:stCondLst>
                                            <p:cond delay="0"/>
                                          </p:stCondLst>
                                        </p:cTn>
                                        <p:tgtEl>
                                          <p:spTgt spid="5"/>
                                        </p:tgtEl>
                                        <p:attrNameLst>
                                          <p:attrName>style.visibility</p:attrName>
                                        </p:attrNameLst>
                                      </p:cBhvr>
                                      <p:to>
                                        <p:strVal val="visible"/>
                                      </p:to>
                                    </p:set>
                                    <p:animEffect filter="fade" transition="in">
                                      <p:cBhvr>
                                        <p:cTn dur="500" id="16"/>
                                        <p:tgtEl>
                                          <p:spTgt spid="5"/>
                                        </p:tgtEl>
                                      </p:cBhvr>
                                    </p:animEffect>
                                  </p:childTnLst>
                                </p:cTn>
                              </p:par>
                              <p:par>
                                <p:cTn fill="hold" grpId="0" id="17" nodeType="withEffect" presetClass="entr" presetID="10" presetSubtype="0">
                                  <p:stCondLst>
                                    <p:cond delay="1762"/>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childTnLst>
                                </p:cTn>
                              </p:par>
                              <p:par>
                                <p:cTn fill="hold" grpId="0" id="20" nodeType="withEffect" presetClass="entr" presetID="10" presetSubtype="0">
                                  <p:stCondLst>
                                    <p:cond delay="2068"/>
                                  </p:stCondLst>
                                  <p:childTnLst>
                                    <p:set>
                                      <p:cBhvr>
                                        <p:cTn dur="1" fill="hold" id="21">
                                          <p:stCondLst>
                                            <p:cond delay="0"/>
                                          </p:stCondLst>
                                        </p:cTn>
                                        <p:tgtEl>
                                          <p:spTgt spid="7"/>
                                        </p:tgtEl>
                                        <p:attrNameLst>
                                          <p:attrName>style.visibility</p:attrName>
                                        </p:attrNameLst>
                                      </p:cBhvr>
                                      <p:to>
                                        <p:strVal val="visible"/>
                                      </p:to>
                                    </p:set>
                                    <p:animEffect filter="fade" transition="in">
                                      <p:cBhvr>
                                        <p:cTn dur="500" id="22"/>
                                        <p:tgtEl>
                                          <p:spTgt spid="7"/>
                                        </p:tgtEl>
                                      </p:cBhvr>
                                    </p:animEffect>
                                  </p:childTnLst>
                                </p:cTn>
                              </p:par>
                            </p:childTnLst>
                          </p:cTn>
                        </p:par>
                        <p:par>
                          <p:cTn fill="hold" id="23" nodeType="afterGroup">
                            <p:stCondLst>
                              <p:cond delay="2568"/>
                            </p:stCondLst>
                            <p:childTnLst>
                              <p:par>
                                <p:cTn fill="hold" grpId="0" id="24" nodeType="afterEffect" presetClass="entr" presetID="10" presetSubtype="0">
                                  <p:stCondLst>
                                    <p:cond delay="339"/>
                                  </p:stCondLst>
                                  <p:childTnLst>
                                    <p:set>
                                      <p:cBhvr>
                                        <p:cTn dur="1" fill="hold" id="25">
                                          <p:stCondLst>
                                            <p:cond delay="0"/>
                                          </p:stCondLst>
                                        </p:cTn>
                                        <p:tgtEl>
                                          <p:spTgt spid="8"/>
                                        </p:tgtEl>
                                        <p:attrNameLst>
                                          <p:attrName>style.visibility</p:attrName>
                                        </p:attrNameLst>
                                      </p:cBhvr>
                                      <p:to>
                                        <p:strVal val="visible"/>
                                      </p:to>
                                    </p:set>
                                    <p:animEffect filter="fade" transition="in">
                                      <p:cBhvr>
                                        <p:cTn dur="500" id="26"/>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PA_组合 4"/>
          <p:cNvGrpSpPr>
            <a:grpSpLocks noChangeAspect="1"/>
          </p:cNvGrpSpPr>
          <p:nvPr>
            <p:custDataLst>
              <p:tags r:id="rId3"/>
            </p:custDataLst>
          </p:nvPr>
        </p:nvGrpSpPr>
        <p:grpSpPr>
          <a:xfrm>
            <a:off x="2464179" y="637497"/>
            <a:ext cx="5409748" cy="3383321"/>
            <a:chOff x="4405" y="1302"/>
            <a:chExt cx="2359" cy="2115"/>
          </a:xfrm>
          <a:solidFill>
            <a:schemeClr val="tx1"/>
          </a:solidFill>
        </p:grpSpPr>
        <p:sp>
          <p:nvSpPr>
            <p:cNvPr id="18" name="Freeform 5"/>
            <p:cNvSpPr>
              <a:spLocks noEditPoints="1"/>
            </p:cNvSpPr>
            <p:nvPr/>
          </p:nvSpPr>
          <p:spPr bwMode="auto">
            <a:xfrm>
              <a:off x="4405" y="1745"/>
              <a:ext cx="2359" cy="1672"/>
            </a:xfrm>
            <a:custGeom>
              <a:gdLst>
                <a:gd fmla="*/ 62 w 311" name="T0"/>
                <a:gd fmla="*/ 133 h 261" name="T1"/>
                <a:gd fmla="*/ 103 w 311" name="T2"/>
                <a:gd fmla="*/ 185 h 261" name="T3"/>
                <a:gd fmla="*/ 138 w 311" name="T4"/>
                <a:gd fmla="*/ 113 h 261" name="T5"/>
                <a:gd fmla="*/ 165 w 311" name="T6"/>
                <a:gd fmla="*/ 182 h 261" name="T7"/>
                <a:gd fmla="*/ 199 w 311" name="T8"/>
                <a:gd fmla="*/ 86 h 261" name="T9"/>
                <a:gd fmla="*/ 224 w 311" name="T10"/>
                <a:gd fmla="*/ 176 h 261" name="T11"/>
                <a:gd fmla="*/ 219 w 311" name="T12"/>
                <a:gd fmla="*/ 4 h 261" name="T13"/>
                <a:gd fmla="*/ 263 w 311" name="T14"/>
                <a:gd fmla="*/ 206 h 261" name="T15"/>
                <a:gd fmla="*/ 226 w 311" name="T16"/>
                <a:gd fmla="*/ 259 h 261" name="T17"/>
                <a:gd fmla="*/ 97 w 311" name="T18"/>
                <a:gd fmla="*/ 257 h 261" name="T19"/>
                <a:gd fmla="*/ 246 w 311" name="T20"/>
                <a:gd fmla="*/ 9 h 261" name="T21"/>
                <a:gd fmla="*/ 237 w 311" name="T22"/>
                <a:gd fmla="*/ 9 h 261" name="T23"/>
                <a:gd fmla="*/ 226 w 311" name="T24"/>
                <a:gd fmla="*/ 57 h 261" name="T25"/>
                <a:gd fmla="*/ 230 w 311" name="T26"/>
                <a:gd fmla="*/ 65 h 261" name="T27"/>
                <a:gd fmla="*/ 164 w 311" name="T28"/>
                <a:gd fmla="*/ 42 h 261" name="T29"/>
                <a:gd fmla="*/ 187 w 311" name="T30"/>
                <a:gd fmla="*/ 44 h 261" name="T31"/>
                <a:gd fmla="*/ 251 w 311" name="T32"/>
                <a:gd fmla="*/ 56 h 261" name="T33"/>
                <a:gd fmla="*/ 173 w 311" name="T34"/>
                <a:gd fmla="*/ 86 h 261" name="T35"/>
                <a:gd fmla="*/ 249 w 311" name="T36"/>
                <a:gd fmla="*/ 79 h 261" name="T37"/>
                <a:gd fmla="*/ 225 w 311" name="T38"/>
                <a:gd fmla="*/ 113 h 261" name="T39"/>
                <a:gd fmla="*/ 181 w 311" name="T40"/>
                <a:gd fmla="*/ 105 h 261" name="T41"/>
                <a:gd fmla="*/ 103 w 311" name="T42"/>
                <a:gd fmla="*/ 96 h 261" name="T43"/>
                <a:gd fmla="*/ 104 w 311" name="T44"/>
                <a:gd fmla="*/ 127 h 261" name="T45"/>
                <a:gd fmla="*/ 174 w 311" name="T46"/>
                <a:gd fmla="*/ 120 h 261" name="T47"/>
                <a:gd fmla="*/ 135 w 311" name="T48"/>
                <a:gd fmla="*/ 99 h 261" name="T49"/>
                <a:gd fmla="*/ 232 w 311" name="T50"/>
                <a:gd fmla="*/ 139 h 261" name="T51"/>
                <a:gd fmla="*/ 119 w 311" name="T52"/>
                <a:gd fmla="*/ 124 h 261" name="T53"/>
                <a:gd fmla="*/ 118 w 311" name="T54"/>
                <a:gd fmla="*/ 135 h 261" name="T55"/>
                <a:gd fmla="*/ 258 w 311" name="T56"/>
                <a:gd fmla="*/ 117 h 261" name="T57"/>
                <a:gd fmla="*/ 194 w 311" name="T58"/>
                <a:gd fmla="*/ 125 h 261" name="T59"/>
                <a:gd fmla="*/ 226 w 311" name="T60"/>
                <a:gd fmla="*/ 163 h 261" name="T61"/>
                <a:gd fmla="*/ 137 w 311" name="T62"/>
                <a:gd fmla="*/ 132 h 261" name="T63"/>
                <a:gd fmla="*/ 193 w 311" name="T64"/>
                <a:gd fmla="*/ 148 h 261" name="T65"/>
                <a:gd fmla="*/ 50 w 311" name="T66"/>
                <a:gd fmla="*/ 155 h 261" name="T67"/>
                <a:gd fmla="*/ 42 w 311" name="T68"/>
                <a:gd fmla="*/ 182 h 261" name="T69"/>
                <a:gd fmla="*/ 106 w 311" name="T70"/>
                <a:gd fmla="*/ 188 h 261" name="T71"/>
                <a:gd fmla="*/ 239 w 311" name="T72"/>
                <a:gd fmla="*/ 178 h 261" name="T73"/>
                <a:gd fmla="*/ 105 w 311" name="T74"/>
                <a:gd fmla="*/ 192 h 261" name="T75"/>
                <a:gd fmla="*/ 196 w 311" name="T76"/>
                <a:gd fmla="*/ 163 h 261" name="T77"/>
                <a:gd fmla="*/ 41 w 311" name="T78"/>
                <a:gd fmla="*/ 196 h 261" name="T79"/>
                <a:gd fmla="*/ 187 w 311" name="T80"/>
                <a:gd fmla="*/ 179 h 261" name="T81"/>
                <a:gd fmla="*/ 198 w 311" name="T82"/>
                <a:gd fmla="*/ 166 h 261" name="T83"/>
                <a:gd fmla="*/ 246 w 311" name="T84"/>
                <a:gd fmla="*/ 182 h 261" name="T85"/>
                <a:gd fmla="*/ 107 w 311" name="T86"/>
                <a:gd fmla="*/ 214 h 261" name="T87"/>
                <a:gd fmla="*/ 251 w 311" name="T88"/>
                <a:gd fmla="*/ 198 h 261" name="T89"/>
                <a:gd fmla="*/ 42 w 311" name="T90"/>
                <a:gd fmla="*/ 220 h 261" name="T91"/>
                <a:gd fmla="*/ 199 w 311" name="T92"/>
                <a:gd fmla="*/ 197 h 261" name="T93"/>
                <a:gd fmla="*/ 43 w 311" name="T94"/>
                <a:gd fmla="*/ 224 h 261" name="T95"/>
                <a:gd fmla="*/ 236 w 311" name="T96"/>
                <a:gd fmla="*/ 230 h 261" name="T97"/>
                <a:gd fmla="*/ 119 w 311" name="T98"/>
                <a:gd fmla="*/ 211 h 261" name="T99"/>
                <a:gd fmla="*/ 120 w 311" name="T100"/>
                <a:gd fmla="*/ 219 h 261" name="T101"/>
                <a:gd fmla="*/ 261 w 311" name="T102"/>
                <a:gd fmla="*/ 210 h 261" name="T103"/>
                <a:gd fmla="*/ 228 w 311" name="T104"/>
                <a:gd fmla="*/ 237 h 261" name="T105"/>
                <a:gd fmla="*/ 74 w 311" name="T106"/>
                <a:gd fmla="*/ 215 h 261" name="T107"/>
                <a:gd fmla="*/ 66 w 311" name="T108"/>
                <a:gd fmla="*/ 225 h 261" name="T109"/>
                <a:gd fmla="*/ 170 w 311" name="T110"/>
                <a:gd fmla="*/ 255 h 261" name="T111"/>
                <a:gd fmla="*/ 137 w 311" name="T112"/>
                <a:gd fmla="*/ 227 h 261" name="T113"/>
                <a:gd fmla="*/ 261 w 311" name="T114"/>
                <a:gd fmla="*/ 221 h 261" name="T115"/>
                <a:gd fmla="*/ 74 w 311" name="T116"/>
                <a:gd fmla="*/ 231 h 261" name="T117"/>
                <a:gd fmla="*/ 180 w 311" name="T118"/>
                <a:gd fmla="*/ 255 h 261" name="T119"/>
                <a:gd fmla="*/ 261 w 311" name="T120"/>
                <a:gd fmla="*/ 243 h 261" name="T121"/>
                <a:gd fmla="*/ 73 w 311" name="T122"/>
                <a:gd fmla="*/ 242 h 261" name="T123"/>
                <a:gd fmla="*/ 200 w 311" name="T124"/>
                <a:gd fmla="*/ 256 h 26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61" w="311">
                  <a:moveTo>
                    <a:pt x="41" y="258"/>
                  </a:moveTo>
                  <a:cubicBezTo>
                    <a:pt x="40" y="257"/>
                    <a:pt x="40" y="256"/>
                    <a:pt x="38" y="256"/>
                  </a:cubicBezTo>
                  <a:cubicBezTo>
                    <a:pt x="35" y="256"/>
                    <a:pt x="32" y="256"/>
                    <a:pt x="29" y="256"/>
                  </a:cubicBezTo>
                  <a:cubicBezTo>
                    <a:pt x="19" y="255"/>
                    <a:pt x="9" y="257"/>
                    <a:pt x="0" y="255"/>
                  </a:cubicBezTo>
                  <a:cubicBezTo>
                    <a:pt x="1" y="254"/>
                    <a:pt x="3" y="254"/>
                    <a:pt x="4" y="253"/>
                  </a:cubicBezTo>
                  <a:cubicBezTo>
                    <a:pt x="17" y="253"/>
                    <a:pt x="26" y="254"/>
                    <a:pt x="39" y="253"/>
                  </a:cubicBezTo>
                  <a:cubicBezTo>
                    <a:pt x="41" y="248"/>
                    <a:pt x="39" y="243"/>
                    <a:pt x="40" y="237"/>
                  </a:cubicBezTo>
                  <a:cubicBezTo>
                    <a:pt x="40" y="236"/>
                    <a:pt x="39" y="235"/>
                    <a:pt x="39" y="234"/>
                  </a:cubicBezTo>
                  <a:cubicBezTo>
                    <a:pt x="40" y="232"/>
                    <a:pt x="41" y="228"/>
                    <a:pt x="39" y="226"/>
                  </a:cubicBezTo>
                  <a:cubicBezTo>
                    <a:pt x="38" y="224"/>
                    <a:pt x="40" y="224"/>
                    <a:pt x="40" y="223"/>
                  </a:cubicBezTo>
                  <a:cubicBezTo>
                    <a:pt x="40" y="214"/>
                    <a:pt x="39" y="203"/>
                    <a:pt x="39" y="195"/>
                  </a:cubicBezTo>
                  <a:cubicBezTo>
                    <a:pt x="39" y="186"/>
                    <a:pt x="40" y="176"/>
                    <a:pt x="38" y="167"/>
                  </a:cubicBezTo>
                  <a:cubicBezTo>
                    <a:pt x="39" y="159"/>
                    <a:pt x="39" y="151"/>
                    <a:pt x="38" y="144"/>
                  </a:cubicBezTo>
                  <a:cubicBezTo>
                    <a:pt x="38" y="141"/>
                    <a:pt x="35" y="137"/>
                    <a:pt x="39" y="134"/>
                  </a:cubicBezTo>
                  <a:cubicBezTo>
                    <a:pt x="45" y="133"/>
                    <a:pt x="54" y="134"/>
                    <a:pt x="62" y="133"/>
                  </a:cubicBezTo>
                  <a:cubicBezTo>
                    <a:pt x="66" y="133"/>
                    <a:pt x="70" y="131"/>
                    <a:pt x="73" y="133"/>
                  </a:cubicBezTo>
                  <a:cubicBezTo>
                    <a:pt x="75" y="143"/>
                    <a:pt x="75" y="154"/>
                    <a:pt x="74" y="162"/>
                  </a:cubicBezTo>
                  <a:cubicBezTo>
                    <a:pt x="75" y="163"/>
                    <a:pt x="75" y="165"/>
                    <a:pt x="77" y="165"/>
                  </a:cubicBezTo>
                  <a:cubicBezTo>
                    <a:pt x="76" y="166"/>
                    <a:pt x="76" y="167"/>
                    <a:pt x="74" y="167"/>
                  </a:cubicBezTo>
                  <a:cubicBezTo>
                    <a:pt x="76" y="174"/>
                    <a:pt x="76" y="181"/>
                    <a:pt x="75" y="190"/>
                  </a:cubicBezTo>
                  <a:cubicBezTo>
                    <a:pt x="75" y="195"/>
                    <a:pt x="77" y="200"/>
                    <a:pt x="76" y="205"/>
                  </a:cubicBezTo>
                  <a:cubicBezTo>
                    <a:pt x="76" y="206"/>
                    <a:pt x="75" y="207"/>
                    <a:pt x="75" y="209"/>
                  </a:cubicBezTo>
                  <a:cubicBezTo>
                    <a:pt x="75" y="210"/>
                    <a:pt x="76" y="213"/>
                    <a:pt x="76" y="215"/>
                  </a:cubicBezTo>
                  <a:cubicBezTo>
                    <a:pt x="76" y="216"/>
                    <a:pt x="76" y="220"/>
                    <a:pt x="76" y="222"/>
                  </a:cubicBezTo>
                  <a:cubicBezTo>
                    <a:pt x="76" y="223"/>
                    <a:pt x="76" y="224"/>
                    <a:pt x="76" y="225"/>
                  </a:cubicBezTo>
                  <a:cubicBezTo>
                    <a:pt x="77" y="235"/>
                    <a:pt x="75" y="246"/>
                    <a:pt x="78" y="254"/>
                  </a:cubicBezTo>
                  <a:cubicBezTo>
                    <a:pt x="86" y="255"/>
                    <a:pt x="95" y="254"/>
                    <a:pt x="103" y="254"/>
                  </a:cubicBezTo>
                  <a:cubicBezTo>
                    <a:pt x="104" y="248"/>
                    <a:pt x="104" y="240"/>
                    <a:pt x="103" y="237"/>
                  </a:cubicBezTo>
                  <a:cubicBezTo>
                    <a:pt x="105" y="233"/>
                    <a:pt x="104" y="229"/>
                    <a:pt x="104" y="225"/>
                  </a:cubicBezTo>
                  <a:cubicBezTo>
                    <a:pt x="104" y="212"/>
                    <a:pt x="103" y="198"/>
                    <a:pt x="103" y="185"/>
                  </a:cubicBezTo>
                  <a:cubicBezTo>
                    <a:pt x="103" y="183"/>
                    <a:pt x="102" y="184"/>
                    <a:pt x="102" y="183"/>
                  </a:cubicBezTo>
                  <a:cubicBezTo>
                    <a:pt x="104" y="177"/>
                    <a:pt x="101" y="168"/>
                    <a:pt x="102" y="160"/>
                  </a:cubicBezTo>
                  <a:cubicBezTo>
                    <a:pt x="102" y="158"/>
                    <a:pt x="101" y="156"/>
                    <a:pt x="101" y="154"/>
                  </a:cubicBezTo>
                  <a:cubicBezTo>
                    <a:pt x="101" y="149"/>
                    <a:pt x="102" y="146"/>
                    <a:pt x="100" y="143"/>
                  </a:cubicBezTo>
                  <a:cubicBezTo>
                    <a:pt x="101" y="142"/>
                    <a:pt x="101" y="141"/>
                    <a:pt x="102" y="140"/>
                  </a:cubicBezTo>
                  <a:cubicBezTo>
                    <a:pt x="101" y="132"/>
                    <a:pt x="102" y="121"/>
                    <a:pt x="101" y="111"/>
                  </a:cubicBezTo>
                  <a:cubicBezTo>
                    <a:pt x="101" y="110"/>
                    <a:pt x="100" y="110"/>
                    <a:pt x="100" y="109"/>
                  </a:cubicBezTo>
                  <a:cubicBezTo>
                    <a:pt x="100" y="108"/>
                    <a:pt x="100" y="107"/>
                    <a:pt x="101" y="107"/>
                  </a:cubicBezTo>
                  <a:cubicBezTo>
                    <a:pt x="101" y="97"/>
                    <a:pt x="100" y="90"/>
                    <a:pt x="100" y="82"/>
                  </a:cubicBezTo>
                  <a:cubicBezTo>
                    <a:pt x="109" y="81"/>
                    <a:pt x="118" y="80"/>
                    <a:pt x="127" y="80"/>
                  </a:cubicBezTo>
                  <a:cubicBezTo>
                    <a:pt x="130" y="80"/>
                    <a:pt x="135" y="81"/>
                    <a:pt x="138" y="81"/>
                  </a:cubicBezTo>
                  <a:cubicBezTo>
                    <a:pt x="139" y="83"/>
                    <a:pt x="137" y="85"/>
                    <a:pt x="139" y="86"/>
                  </a:cubicBezTo>
                  <a:cubicBezTo>
                    <a:pt x="136" y="92"/>
                    <a:pt x="138" y="101"/>
                    <a:pt x="137" y="108"/>
                  </a:cubicBezTo>
                  <a:cubicBezTo>
                    <a:pt x="138" y="109"/>
                    <a:pt x="140" y="109"/>
                    <a:pt x="140" y="110"/>
                  </a:cubicBezTo>
                  <a:cubicBezTo>
                    <a:pt x="140" y="111"/>
                    <a:pt x="138" y="112"/>
                    <a:pt x="138" y="113"/>
                  </a:cubicBezTo>
                  <a:cubicBezTo>
                    <a:pt x="138" y="117"/>
                    <a:pt x="139" y="122"/>
                    <a:pt x="138" y="126"/>
                  </a:cubicBezTo>
                  <a:cubicBezTo>
                    <a:pt x="139" y="126"/>
                    <a:pt x="139" y="127"/>
                    <a:pt x="140" y="127"/>
                  </a:cubicBezTo>
                  <a:cubicBezTo>
                    <a:pt x="140" y="139"/>
                    <a:pt x="138" y="148"/>
                    <a:pt x="141" y="158"/>
                  </a:cubicBezTo>
                  <a:cubicBezTo>
                    <a:pt x="141" y="159"/>
                    <a:pt x="139" y="159"/>
                    <a:pt x="140" y="160"/>
                  </a:cubicBezTo>
                  <a:cubicBezTo>
                    <a:pt x="141" y="171"/>
                    <a:pt x="141" y="176"/>
                    <a:pt x="142" y="185"/>
                  </a:cubicBezTo>
                  <a:cubicBezTo>
                    <a:pt x="140" y="193"/>
                    <a:pt x="141" y="205"/>
                    <a:pt x="141" y="215"/>
                  </a:cubicBezTo>
                  <a:cubicBezTo>
                    <a:pt x="140" y="229"/>
                    <a:pt x="139" y="241"/>
                    <a:pt x="141" y="254"/>
                  </a:cubicBezTo>
                  <a:cubicBezTo>
                    <a:pt x="150" y="255"/>
                    <a:pt x="154" y="255"/>
                    <a:pt x="165" y="255"/>
                  </a:cubicBezTo>
                  <a:cubicBezTo>
                    <a:pt x="166" y="243"/>
                    <a:pt x="166" y="233"/>
                    <a:pt x="165" y="220"/>
                  </a:cubicBezTo>
                  <a:cubicBezTo>
                    <a:pt x="166" y="219"/>
                    <a:pt x="164" y="220"/>
                    <a:pt x="164" y="218"/>
                  </a:cubicBezTo>
                  <a:cubicBezTo>
                    <a:pt x="165" y="215"/>
                    <a:pt x="165" y="208"/>
                    <a:pt x="164" y="206"/>
                  </a:cubicBezTo>
                  <a:cubicBezTo>
                    <a:pt x="165" y="203"/>
                    <a:pt x="166" y="197"/>
                    <a:pt x="164" y="195"/>
                  </a:cubicBezTo>
                  <a:cubicBezTo>
                    <a:pt x="164" y="193"/>
                    <a:pt x="165" y="192"/>
                    <a:pt x="165" y="189"/>
                  </a:cubicBezTo>
                  <a:cubicBezTo>
                    <a:pt x="165" y="187"/>
                    <a:pt x="164" y="185"/>
                    <a:pt x="164" y="184"/>
                  </a:cubicBezTo>
                  <a:cubicBezTo>
                    <a:pt x="164" y="184"/>
                    <a:pt x="165" y="183"/>
                    <a:pt x="165" y="182"/>
                  </a:cubicBezTo>
                  <a:cubicBezTo>
                    <a:pt x="165" y="181"/>
                    <a:pt x="165" y="178"/>
                    <a:pt x="165" y="174"/>
                  </a:cubicBezTo>
                  <a:cubicBezTo>
                    <a:pt x="164" y="171"/>
                    <a:pt x="165" y="168"/>
                    <a:pt x="164" y="166"/>
                  </a:cubicBezTo>
                  <a:cubicBezTo>
                    <a:pt x="166" y="148"/>
                    <a:pt x="162" y="125"/>
                    <a:pt x="163" y="108"/>
                  </a:cubicBezTo>
                  <a:cubicBezTo>
                    <a:pt x="163" y="90"/>
                    <a:pt x="160" y="70"/>
                    <a:pt x="161" y="47"/>
                  </a:cubicBezTo>
                  <a:cubicBezTo>
                    <a:pt x="161" y="45"/>
                    <a:pt x="162" y="42"/>
                    <a:pt x="160" y="40"/>
                  </a:cubicBezTo>
                  <a:cubicBezTo>
                    <a:pt x="163" y="39"/>
                    <a:pt x="167" y="39"/>
                    <a:pt x="170" y="39"/>
                  </a:cubicBezTo>
                  <a:cubicBezTo>
                    <a:pt x="178" y="39"/>
                    <a:pt x="184" y="39"/>
                    <a:pt x="191" y="40"/>
                  </a:cubicBezTo>
                  <a:cubicBezTo>
                    <a:pt x="193" y="40"/>
                    <a:pt x="194" y="39"/>
                    <a:pt x="196" y="40"/>
                  </a:cubicBezTo>
                  <a:cubicBezTo>
                    <a:pt x="198" y="41"/>
                    <a:pt x="197" y="44"/>
                    <a:pt x="197" y="47"/>
                  </a:cubicBezTo>
                  <a:cubicBezTo>
                    <a:pt x="196" y="48"/>
                    <a:pt x="197" y="48"/>
                    <a:pt x="198" y="49"/>
                  </a:cubicBezTo>
                  <a:cubicBezTo>
                    <a:pt x="198" y="53"/>
                    <a:pt x="196" y="58"/>
                    <a:pt x="199" y="61"/>
                  </a:cubicBezTo>
                  <a:cubicBezTo>
                    <a:pt x="199" y="62"/>
                    <a:pt x="198" y="63"/>
                    <a:pt x="198" y="63"/>
                  </a:cubicBezTo>
                  <a:cubicBezTo>
                    <a:pt x="199" y="67"/>
                    <a:pt x="198" y="75"/>
                    <a:pt x="199" y="81"/>
                  </a:cubicBezTo>
                  <a:cubicBezTo>
                    <a:pt x="199" y="82"/>
                    <a:pt x="199" y="83"/>
                    <a:pt x="200" y="83"/>
                  </a:cubicBezTo>
                  <a:cubicBezTo>
                    <a:pt x="200" y="84"/>
                    <a:pt x="199" y="85"/>
                    <a:pt x="199" y="86"/>
                  </a:cubicBezTo>
                  <a:cubicBezTo>
                    <a:pt x="199" y="90"/>
                    <a:pt x="198" y="93"/>
                    <a:pt x="200" y="96"/>
                  </a:cubicBezTo>
                  <a:cubicBezTo>
                    <a:pt x="200" y="113"/>
                    <a:pt x="200" y="131"/>
                    <a:pt x="200" y="149"/>
                  </a:cubicBezTo>
                  <a:cubicBezTo>
                    <a:pt x="200" y="151"/>
                    <a:pt x="201" y="153"/>
                    <a:pt x="201" y="155"/>
                  </a:cubicBezTo>
                  <a:cubicBezTo>
                    <a:pt x="202" y="158"/>
                    <a:pt x="201" y="163"/>
                    <a:pt x="201" y="166"/>
                  </a:cubicBezTo>
                  <a:cubicBezTo>
                    <a:pt x="201" y="170"/>
                    <a:pt x="201" y="174"/>
                    <a:pt x="201" y="178"/>
                  </a:cubicBezTo>
                  <a:cubicBezTo>
                    <a:pt x="201" y="179"/>
                    <a:pt x="202" y="180"/>
                    <a:pt x="202" y="182"/>
                  </a:cubicBezTo>
                  <a:cubicBezTo>
                    <a:pt x="202" y="184"/>
                    <a:pt x="201" y="186"/>
                    <a:pt x="201" y="188"/>
                  </a:cubicBezTo>
                  <a:cubicBezTo>
                    <a:pt x="201" y="199"/>
                    <a:pt x="201" y="211"/>
                    <a:pt x="202" y="221"/>
                  </a:cubicBezTo>
                  <a:cubicBezTo>
                    <a:pt x="202" y="224"/>
                    <a:pt x="202" y="226"/>
                    <a:pt x="202" y="228"/>
                  </a:cubicBezTo>
                  <a:cubicBezTo>
                    <a:pt x="202" y="229"/>
                    <a:pt x="201" y="229"/>
                    <a:pt x="201" y="229"/>
                  </a:cubicBezTo>
                  <a:cubicBezTo>
                    <a:pt x="201" y="231"/>
                    <a:pt x="203" y="233"/>
                    <a:pt x="203" y="235"/>
                  </a:cubicBezTo>
                  <a:cubicBezTo>
                    <a:pt x="203" y="243"/>
                    <a:pt x="201" y="249"/>
                    <a:pt x="203" y="256"/>
                  </a:cubicBezTo>
                  <a:cubicBezTo>
                    <a:pt x="211" y="256"/>
                    <a:pt x="220" y="257"/>
                    <a:pt x="226" y="256"/>
                  </a:cubicBezTo>
                  <a:cubicBezTo>
                    <a:pt x="227" y="230"/>
                    <a:pt x="224" y="207"/>
                    <a:pt x="224" y="182"/>
                  </a:cubicBezTo>
                  <a:cubicBezTo>
                    <a:pt x="224" y="179"/>
                    <a:pt x="225" y="178"/>
                    <a:pt x="224" y="176"/>
                  </a:cubicBezTo>
                  <a:cubicBezTo>
                    <a:pt x="224" y="175"/>
                    <a:pt x="222" y="176"/>
                    <a:pt x="222" y="175"/>
                  </a:cubicBezTo>
                  <a:cubicBezTo>
                    <a:pt x="223" y="172"/>
                    <a:pt x="224" y="172"/>
                    <a:pt x="224" y="168"/>
                  </a:cubicBezTo>
                  <a:cubicBezTo>
                    <a:pt x="224" y="167"/>
                    <a:pt x="222" y="168"/>
                    <a:pt x="222" y="167"/>
                  </a:cubicBezTo>
                  <a:cubicBezTo>
                    <a:pt x="222" y="163"/>
                    <a:pt x="225" y="160"/>
                    <a:pt x="223" y="156"/>
                  </a:cubicBezTo>
                  <a:cubicBezTo>
                    <a:pt x="224" y="149"/>
                    <a:pt x="222" y="143"/>
                    <a:pt x="223" y="136"/>
                  </a:cubicBezTo>
                  <a:cubicBezTo>
                    <a:pt x="223" y="135"/>
                    <a:pt x="221" y="135"/>
                    <a:pt x="222" y="134"/>
                  </a:cubicBezTo>
                  <a:cubicBezTo>
                    <a:pt x="223" y="128"/>
                    <a:pt x="221" y="122"/>
                    <a:pt x="222" y="117"/>
                  </a:cubicBezTo>
                  <a:cubicBezTo>
                    <a:pt x="222" y="116"/>
                    <a:pt x="221" y="116"/>
                    <a:pt x="221" y="115"/>
                  </a:cubicBezTo>
                  <a:cubicBezTo>
                    <a:pt x="221" y="114"/>
                    <a:pt x="221" y="113"/>
                    <a:pt x="222" y="112"/>
                  </a:cubicBezTo>
                  <a:cubicBezTo>
                    <a:pt x="221" y="102"/>
                    <a:pt x="221" y="92"/>
                    <a:pt x="220" y="81"/>
                  </a:cubicBezTo>
                  <a:cubicBezTo>
                    <a:pt x="220" y="71"/>
                    <a:pt x="222" y="61"/>
                    <a:pt x="219" y="53"/>
                  </a:cubicBezTo>
                  <a:cubicBezTo>
                    <a:pt x="221" y="44"/>
                    <a:pt x="219" y="34"/>
                    <a:pt x="219" y="25"/>
                  </a:cubicBezTo>
                  <a:cubicBezTo>
                    <a:pt x="219" y="24"/>
                    <a:pt x="218" y="24"/>
                    <a:pt x="217" y="23"/>
                  </a:cubicBezTo>
                  <a:cubicBezTo>
                    <a:pt x="217" y="21"/>
                    <a:pt x="219" y="20"/>
                    <a:pt x="219" y="19"/>
                  </a:cubicBezTo>
                  <a:cubicBezTo>
                    <a:pt x="219" y="14"/>
                    <a:pt x="220" y="9"/>
                    <a:pt x="219" y="4"/>
                  </a:cubicBezTo>
                  <a:cubicBezTo>
                    <a:pt x="222" y="2"/>
                    <a:pt x="226" y="3"/>
                    <a:pt x="230" y="3"/>
                  </a:cubicBezTo>
                  <a:cubicBezTo>
                    <a:pt x="239" y="2"/>
                    <a:pt x="249" y="0"/>
                    <a:pt x="258" y="2"/>
                  </a:cubicBezTo>
                  <a:cubicBezTo>
                    <a:pt x="256" y="17"/>
                    <a:pt x="260" y="40"/>
                    <a:pt x="258" y="55"/>
                  </a:cubicBezTo>
                  <a:cubicBezTo>
                    <a:pt x="261" y="70"/>
                    <a:pt x="258" y="88"/>
                    <a:pt x="260" y="103"/>
                  </a:cubicBezTo>
                  <a:cubicBezTo>
                    <a:pt x="259" y="104"/>
                    <a:pt x="261" y="108"/>
                    <a:pt x="259" y="110"/>
                  </a:cubicBezTo>
                  <a:cubicBezTo>
                    <a:pt x="261" y="113"/>
                    <a:pt x="261" y="117"/>
                    <a:pt x="261" y="121"/>
                  </a:cubicBezTo>
                  <a:cubicBezTo>
                    <a:pt x="261" y="121"/>
                    <a:pt x="261" y="121"/>
                    <a:pt x="262" y="121"/>
                  </a:cubicBezTo>
                  <a:cubicBezTo>
                    <a:pt x="260" y="130"/>
                    <a:pt x="262" y="137"/>
                    <a:pt x="261" y="148"/>
                  </a:cubicBezTo>
                  <a:cubicBezTo>
                    <a:pt x="262" y="149"/>
                    <a:pt x="262" y="150"/>
                    <a:pt x="263" y="151"/>
                  </a:cubicBezTo>
                  <a:cubicBezTo>
                    <a:pt x="262" y="158"/>
                    <a:pt x="263" y="167"/>
                    <a:pt x="263" y="176"/>
                  </a:cubicBezTo>
                  <a:cubicBezTo>
                    <a:pt x="263" y="179"/>
                    <a:pt x="263" y="182"/>
                    <a:pt x="263" y="184"/>
                  </a:cubicBezTo>
                  <a:cubicBezTo>
                    <a:pt x="263" y="187"/>
                    <a:pt x="264" y="189"/>
                    <a:pt x="264" y="192"/>
                  </a:cubicBezTo>
                  <a:cubicBezTo>
                    <a:pt x="264" y="194"/>
                    <a:pt x="263" y="197"/>
                    <a:pt x="263" y="200"/>
                  </a:cubicBezTo>
                  <a:cubicBezTo>
                    <a:pt x="263" y="202"/>
                    <a:pt x="264" y="203"/>
                    <a:pt x="264" y="205"/>
                  </a:cubicBezTo>
                  <a:cubicBezTo>
                    <a:pt x="264" y="205"/>
                    <a:pt x="263" y="206"/>
                    <a:pt x="263" y="206"/>
                  </a:cubicBezTo>
                  <a:cubicBezTo>
                    <a:pt x="263" y="207"/>
                    <a:pt x="264" y="208"/>
                    <a:pt x="264" y="208"/>
                  </a:cubicBezTo>
                  <a:cubicBezTo>
                    <a:pt x="264" y="209"/>
                    <a:pt x="263" y="210"/>
                    <a:pt x="263" y="211"/>
                  </a:cubicBezTo>
                  <a:cubicBezTo>
                    <a:pt x="263" y="214"/>
                    <a:pt x="264" y="216"/>
                    <a:pt x="264" y="218"/>
                  </a:cubicBezTo>
                  <a:cubicBezTo>
                    <a:pt x="264" y="231"/>
                    <a:pt x="263" y="242"/>
                    <a:pt x="263" y="255"/>
                  </a:cubicBezTo>
                  <a:cubicBezTo>
                    <a:pt x="277" y="257"/>
                    <a:pt x="293" y="256"/>
                    <a:pt x="306" y="256"/>
                  </a:cubicBezTo>
                  <a:cubicBezTo>
                    <a:pt x="308" y="256"/>
                    <a:pt x="309" y="255"/>
                    <a:pt x="311" y="256"/>
                  </a:cubicBezTo>
                  <a:cubicBezTo>
                    <a:pt x="310" y="260"/>
                    <a:pt x="307" y="258"/>
                    <a:pt x="303" y="258"/>
                  </a:cubicBezTo>
                  <a:cubicBezTo>
                    <a:pt x="299" y="258"/>
                    <a:pt x="294" y="260"/>
                    <a:pt x="291" y="260"/>
                  </a:cubicBezTo>
                  <a:cubicBezTo>
                    <a:pt x="288" y="259"/>
                    <a:pt x="285" y="259"/>
                    <a:pt x="282" y="258"/>
                  </a:cubicBezTo>
                  <a:cubicBezTo>
                    <a:pt x="276" y="259"/>
                    <a:pt x="270" y="258"/>
                    <a:pt x="264" y="258"/>
                  </a:cubicBezTo>
                  <a:cubicBezTo>
                    <a:pt x="263" y="259"/>
                    <a:pt x="264" y="260"/>
                    <a:pt x="262" y="261"/>
                  </a:cubicBezTo>
                  <a:cubicBezTo>
                    <a:pt x="261" y="261"/>
                    <a:pt x="260" y="260"/>
                    <a:pt x="260" y="258"/>
                  </a:cubicBezTo>
                  <a:cubicBezTo>
                    <a:pt x="250" y="258"/>
                    <a:pt x="240" y="258"/>
                    <a:pt x="229" y="258"/>
                  </a:cubicBezTo>
                  <a:cubicBezTo>
                    <a:pt x="228" y="259"/>
                    <a:pt x="228" y="260"/>
                    <a:pt x="228" y="261"/>
                  </a:cubicBezTo>
                  <a:cubicBezTo>
                    <a:pt x="226" y="261"/>
                    <a:pt x="226" y="259"/>
                    <a:pt x="226" y="259"/>
                  </a:cubicBezTo>
                  <a:cubicBezTo>
                    <a:pt x="216" y="259"/>
                    <a:pt x="202" y="259"/>
                    <a:pt x="192" y="258"/>
                  </a:cubicBezTo>
                  <a:cubicBezTo>
                    <a:pt x="191" y="258"/>
                    <a:pt x="191" y="260"/>
                    <a:pt x="190" y="260"/>
                  </a:cubicBezTo>
                  <a:cubicBezTo>
                    <a:pt x="190" y="257"/>
                    <a:pt x="185" y="259"/>
                    <a:pt x="184" y="258"/>
                  </a:cubicBezTo>
                  <a:cubicBezTo>
                    <a:pt x="182" y="258"/>
                    <a:pt x="183" y="260"/>
                    <a:pt x="181" y="260"/>
                  </a:cubicBezTo>
                  <a:cubicBezTo>
                    <a:pt x="180" y="260"/>
                    <a:pt x="182" y="259"/>
                    <a:pt x="182" y="258"/>
                  </a:cubicBezTo>
                  <a:cubicBezTo>
                    <a:pt x="177" y="258"/>
                    <a:pt x="171" y="256"/>
                    <a:pt x="166" y="258"/>
                  </a:cubicBezTo>
                  <a:cubicBezTo>
                    <a:pt x="161" y="256"/>
                    <a:pt x="156" y="257"/>
                    <a:pt x="151" y="257"/>
                  </a:cubicBezTo>
                  <a:cubicBezTo>
                    <a:pt x="146" y="257"/>
                    <a:pt x="142" y="256"/>
                    <a:pt x="139" y="258"/>
                  </a:cubicBezTo>
                  <a:cubicBezTo>
                    <a:pt x="135" y="255"/>
                    <a:pt x="130" y="257"/>
                    <a:pt x="126" y="256"/>
                  </a:cubicBezTo>
                  <a:cubicBezTo>
                    <a:pt x="126" y="256"/>
                    <a:pt x="125" y="255"/>
                    <a:pt x="124" y="255"/>
                  </a:cubicBezTo>
                  <a:cubicBezTo>
                    <a:pt x="122" y="255"/>
                    <a:pt x="120" y="256"/>
                    <a:pt x="117" y="256"/>
                  </a:cubicBezTo>
                  <a:cubicBezTo>
                    <a:pt x="116" y="256"/>
                    <a:pt x="114" y="255"/>
                    <a:pt x="111" y="256"/>
                  </a:cubicBezTo>
                  <a:cubicBezTo>
                    <a:pt x="110" y="256"/>
                    <a:pt x="110" y="257"/>
                    <a:pt x="108" y="257"/>
                  </a:cubicBezTo>
                  <a:cubicBezTo>
                    <a:pt x="107" y="257"/>
                    <a:pt x="108" y="257"/>
                    <a:pt x="108" y="256"/>
                  </a:cubicBezTo>
                  <a:cubicBezTo>
                    <a:pt x="104" y="256"/>
                    <a:pt x="100" y="256"/>
                    <a:pt x="97" y="257"/>
                  </a:cubicBezTo>
                  <a:cubicBezTo>
                    <a:pt x="90" y="257"/>
                    <a:pt x="82" y="258"/>
                    <a:pt x="75" y="257"/>
                  </a:cubicBezTo>
                  <a:cubicBezTo>
                    <a:pt x="72" y="257"/>
                    <a:pt x="68" y="255"/>
                    <a:pt x="64" y="257"/>
                  </a:cubicBezTo>
                  <a:cubicBezTo>
                    <a:pt x="64" y="256"/>
                    <a:pt x="64" y="256"/>
                    <a:pt x="64" y="255"/>
                  </a:cubicBezTo>
                  <a:cubicBezTo>
                    <a:pt x="64" y="256"/>
                    <a:pt x="63" y="255"/>
                    <a:pt x="61" y="255"/>
                  </a:cubicBezTo>
                  <a:cubicBezTo>
                    <a:pt x="61" y="255"/>
                    <a:pt x="60" y="256"/>
                    <a:pt x="59" y="256"/>
                  </a:cubicBezTo>
                  <a:cubicBezTo>
                    <a:pt x="56" y="256"/>
                    <a:pt x="49" y="257"/>
                    <a:pt x="46" y="256"/>
                  </a:cubicBezTo>
                  <a:cubicBezTo>
                    <a:pt x="45" y="256"/>
                    <a:pt x="41" y="256"/>
                    <a:pt x="41" y="258"/>
                  </a:cubicBezTo>
                  <a:close/>
                  <a:moveTo>
                    <a:pt x="243" y="4"/>
                  </a:moveTo>
                  <a:cubicBezTo>
                    <a:pt x="236" y="12"/>
                    <a:pt x="229" y="20"/>
                    <a:pt x="224" y="32"/>
                  </a:cubicBezTo>
                  <a:cubicBezTo>
                    <a:pt x="222" y="32"/>
                    <a:pt x="222" y="34"/>
                    <a:pt x="221" y="36"/>
                  </a:cubicBezTo>
                  <a:cubicBezTo>
                    <a:pt x="222" y="36"/>
                    <a:pt x="222" y="37"/>
                    <a:pt x="222" y="38"/>
                  </a:cubicBezTo>
                  <a:cubicBezTo>
                    <a:pt x="231" y="27"/>
                    <a:pt x="238" y="15"/>
                    <a:pt x="247" y="4"/>
                  </a:cubicBezTo>
                  <a:cubicBezTo>
                    <a:pt x="245" y="5"/>
                    <a:pt x="244" y="4"/>
                    <a:pt x="243" y="4"/>
                  </a:cubicBezTo>
                  <a:close/>
                  <a:moveTo>
                    <a:pt x="248" y="6"/>
                  </a:moveTo>
                  <a:cubicBezTo>
                    <a:pt x="248" y="8"/>
                    <a:pt x="246" y="8"/>
                    <a:pt x="246" y="9"/>
                  </a:cubicBezTo>
                  <a:cubicBezTo>
                    <a:pt x="238" y="17"/>
                    <a:pt x="233" y="29"/>
                    <a:pt x="225" y="38"/>
                  </a:cubicBezTo>
                  <a:cubicBezTo>
                    <a:pt x="225" y="39"/>
                    <a:pt x="226" y="39"/>
                    <a:pt x="226" y="41"/>
                  </a:cubicBezTo>
                  <a:cubicBezTo>
                    <a:pt x="225" y="41"/>
                    <a:pt x="224" y="42"/>
                    <a:pt x="223" y="42"/>
                  </a:cubicBezTo>
                  <a:cubicBezTo>
                    <a:pt x="222" y="43"/>
                    <a:pt x="222" y="46"/>
                    <a:pt x="222" y="47"/>
                  </a:cubicBezTo>
                  <a:cubicBezTo>
                    <a:pt x="223" y="47"/>
                    <a:pt x="224" y="46"/>
                    <a:pt x="225" y="45"/>
                  </a:cubicBezTo>
                  <a:cubicBezTo>
                    <a:pt x="234" y="31"/>
                    <a:pt x="245" y="19"/>
                    <a:pt x="254" y="5"/>
                  </a:cubicBezTo>
                  <a:cubicBezTo>
                    <a:pt x="251" y="3"/>
                    <a:pt x="250" y="6"/>
                    <a:pt x="248" y="6"/>
                  </a:cubicBezTo>
                  <a:close/>
                  <a:moveTo>
                    <a:pt x="223" y="6"/>
                  </a:moveTo>
                  <a:cubicBezTo>
                    <a:pt x="222" y="9"/>
                    <a:pt x="221" y="12"/>
                    <a:pt x="222" y="16"/>
                  </a:cubicBezTo>
                  <a:cubicBezTo>
                    <a:pt x="225" y="13"/>
                    <a:pt x="228" y="9"/>
                    <a:pt x="231" y="5"/>
                  </a:cubicBezTo>
                  <a:cubicBezTo>
                    <a:pt x="228" y="5"/>
                    <a:pt x="225" y="4"/>
                    <a:pt x="223" y="6"/>
                  </a:cubicBezTo>
                  <a:close/>
                  <a:moveTo>
                    <a:pt x="233" y="5"/>
                  </a:moveTo>
                  <a:cubicBezTo>
                    <a:pt x="229" y="11"/>
                    <a:pt x="224" y="16"/>
                    <a:pt x="221" y="23"/>
                  </a:cubicBezTo>
                  <a:cubicBezTo>
                    <a:pt x="222" y="24"/>
                    <a:pt x="221" y="27"/>
                    <a:pt x="223" y="28"/>
                  </a:cubicBezTo>
                  <a:cubicBezTo>
                    <a:pt x="227" y="21"/>
                    <a:pt x="231" y="14"/>
                    <a:pt x="237" y="9"/>
                  </a:cubicBezTo>
                  <a:cubicBezTo>
                    <a:pt x="236" y="7"/>
                    <a:pt x="238" y="7"/>
                    <a:pt x="238" y="5"/>
                  </a:cubicBezTo>
                  <a:cubicBezTo>
                    <a:pt x="236" y="5"/>
                    <a:pt x="235" y="5"/>
                    <a:pt x="233" y="5"/>
                  </a:cubicBezTo>
                  <a:close/>
                  <a:moveTo>
                    <a:pt x="254" y="10"/>
                  </a:moveTo>
                  <a:cubicBezTo>
                    <a:pt x="254" y="11"/>
                    <a:pt x="253" y="10"/>
                    <a:pt x="253" y="10"/>
                  </a:cubicBezTo>
                  <a:cubicBezTo>
                    <a:pt x="249" y="16"/>
                    <a:pt x="245" y="22"/>
                    <a:pt x="241" y="28"/>
                  </a:cubicBezTo>
                  <a:cubicBezTo>
                    <a:pt x="238" y="33"/>
                    <a:pt x="233" y="36"/>
                    <a:pt x="230" y="40"/>
                  </a:cubicBezTo>
                  <a:cubicBezTo>
                    <a:pt x="229" y="42"/>
                    <a:pt x="228" y="45"/>
                    <a:pt x="227" y="47"/>
                  </a:cubicBezTo>
                  <a:cubicBezTo>
                    <a:pt x="224" y="51"/>
                    <a:pt x="221" y="53"/>
                    <a:pt x="223" y="58"/>
                  </a:cubicBezTo>
                  <a:cubicBezTo>
                    <a:pt x="226" y="57"/>
                    <a:pt x="226" y="53"/>
                    <a:pt x="229" y="52"/>
                  </a:cubicBezTo>
                  <a:cubicBezTo>
                    <a:pt x="231" y="44"/>
                    <a:pt x="238" y="40"/>
                    <a:pt x="241" y="33"/>
                  </a:cubicBezTo>
                  <a:cubicBezTo>
                    <a:pt x="246" y="28"/>
                    <a:pt x="250" y="22"/>
                    <a:pt x="255" y="16"/>
                  </a:cubicBezTo>
                  <a:cubicBezTo>
                    <a:pt x="255" y="14"/>
                    <a:pt x="254" y="12"/>
                    <a:pt x="255" y="10"/>
                  </a:cubicBezTo>
                  <a:cubicBezTo>
                    <a:pt x="254" y="10"/>
                    <a:pt x="254" y="10"/>
                    <a:pt x="254" y="10"/>
                  </a:cubicBezTo>
                  <a:close/>
                  <a:moveTo>
                    <a:pt x="254" y="21"/>
                  </a:moveTo>
                  <a:cubicBezTo>
                    <a:pt x="244" y="33"/>
                    <a:pt x="236" y="46"/>
                    <a:pt x="226" y="57"/>
                  </a:cubicBezTo>
                  <a:cubicBezTo>
                    <a:pt x="226" y="59"/>
                    <a:pt x="225" y="59"/>
                    <a:pt x="225" y="61"/>
                  </a:cubicBezTo>
                  <a:cubicBezTo>
                    <a:pt x="224" y="61"/>
                    <a:pt x="223" y="62"/>
                    <a:pt x="223" y="62"/>
                  </a:cubicBezTo>
                  <a:cubicBezTo>
                    <a:pt x="223" y="65"/>
                    <a:pt x="222" y="69"/>
                    <a:pt x="223" y="70"/>
                  </a:cubicBezTo>
                  <a:cubicBezTo>
                    <a:pt x="232" y="61"/>
                    <a:pt x="238" y="48"/>
                    <a:pt x="247" y="39"/>
                  </a:cubicBezTo>
                  <a:cubicBezTo>
                    <a:pt x="248" y="32"/>
                    <a:pt x="258" y="28"/>
                    <a:pt x="254" y="21"/>
                  </a:cubicBezTo>
                  <a:cubicBezTo>
                    <a:pt x="254" y="21"/>
                    <a:pt x="254" y="21"/>
                    <a:pt x="254" y="21"/>
                  </a:cubicBezTo>
                  <a:close/>
                  <a:moveTo>
                    <a:pt x="232" y="68"/>
                  </a:moveTo>
                  <a:cubicBezTo>
                    <a:pt x="232" y="68"/>
                    <a:pt x="232" y="67"/>
                    <a:pt x="232" y="67"/>
                  </a:cubicBezTo>
                  <a:cubicBezTo>
                    <a:pt x="233" y="66"/>
                    <a:pt x="234" y="66"/>
                    <a:pt x="234" y="65"/>
                  </a:cubicBezTo>
                  <a:cubicBezTo>
                    <a:pt x="237" y="61"/>
                    <a:pt x="239" y="57"/>
                    <a:pt x="242" y="53"/>
                  </a:cubicBezTo>
                  <a:cubicBezTo>
                    <a:pt x="245" y="49"/>
                    <a:pt x="249" y="46"/>
                    <a:pt x="252" y="42"/>
                  </a:cubicBezTo>
                  <a:cubicBezTo>
                    <a:pt x="254" y="39"/>
                    <a:pt x="257" y="35"/>
                    <a:pt x="255" y="31"/>
                  </a:cubicBezTo>
                  <a:cubicBezTo>
                    <a:pt x="251" y="34"/>
                    <a:pt x="249" y="39"/>
                    <a:pt x="245" y="42"/>
                  </a:cubicBezTo>
                  <a:cubicBezTo>
                    <a:pt x="244" y="46"/>
                    <a:pt x="241" y="49"/>
                    <a:pt x="238" y="52"/>
                  </a:cubicBezTo>
                  <a:cubicBezTo>
                    <a:pt x="236" y="57"/>
                    <a:pt x="232" y="60"/>
                    <a:pt x="230" y="65"/>
                  </a:cubicBezTo>
                  <a:cubicBezTo>
                    <a:pt x="229" y="65"/>
                    <a:pt x="229" y="68"/>
                    <a:pt x="228" y="67"/>
                  </a:cubicBezTo>
                  <a:cubicBezTo>
                    <a:pt x="227" y="72"/>
                    <a:pt x="221" y="76"/>
                    <a:pt x="223" y="80"/>
                  </a:cubicBezTo>
                  <a:cubicBezTo>
                    <a:pt x="225" y="76"/>
                    <a:pt x="229" y="72"/>
                    <a:pt x="232" y="68"/>
                  </a:cubicBezTo>
                  <a:close/>
                  <a:moveTo>
                    <a:pt x="239" y="61"/>
                  </a:moveTo>
                  <a:cubicBezTo>
                    <a:pt x="234" y="68"/>
                    <a:pt x="229" y="75"/>
                    <a:pt x="225" y="82"/>
                  </a:cubicBezTo>
                  <a:cubicBezTo>
                    <a:pt x="224" y="82"/>
                    <a:pt x="225" y="83"/>
                    <a:pt x="225" y="84"/>
                  </a:cubicBezTo>
                  <a:cubicBezTo>
                    <a:pt x="224" y="85"/>
                    <a:pt x="223" y="85"/>
                    <a:pt x="223" y="86"/>
                  </a:cubicBezTo>
                  <a:cubicBezTo>
                    <a:pt x="223" y="87"/>
                    <a:pt x="224" y="88"/>
                    <a:pt x="223" y="89"/>
                  </a:cubicBezTo>
                  <a:cubicBezTo>
                    <a:pt x="235" y="76"/>
                    <a:pt x="245" y="61"/>
                    <a:pt x="256" y="47"/>
                  </a:cubicBezTo>
                  <a:cubicBezTo>
                    <a:pt x="256" y="45"/>
                    <a:pt x="257" y="42"/>
                    <a:pt x="255" y="41"/>
                  </a:cubicBezTo>
                  <a:cubicBezTo>
                    <a:pt x="250" y="47"/>
                    <a:pt x="244" y="54"/>
                    <a:pt x="239" y="61"/>
                  </a:cubicBezTo>
                  <a:close/>
                  <a:moveTo>
                    <a:pt x="164" y="42"/>
                  </a:moveTo>
                  <a:cubicBezTo>
                    <a:pt x="164" y="45"/>
                    <a:pt x="163" y="49"/>
                    <a:pt x="164" y="51"/>
                  </a:cubicBezTo>
                  <a:cubicBezTo>
                    <a:pt x="166" y="48"/>
                    <a:pt x="169" y="45"/>
                    <a:pt x="170" y="42"/>
                  </a:cubicBezTo>
                  <a:cubicBezTo>
                    <a:pt x="169" y="42"/>
                    <a:pt x="167" y="42"/>
                    <a:pt x="164" y="42"/>
                  </a:cubicBezTo>
                  <a:close/>
                  <a:moveTo>
                    <a:pt x="172" y="42"/>
                  </a:moveTo>
                  <a:cubicBezTo>
                    <a:pt x="170" y="48"/>
                    <a:pt x="162" y="52"/>
                    <a:pt x="164" y="61"/>
                  </a:cubicBezTo>
                  <a:cubicBezTo>
                    <a:pt x="168" y="55"/>
                    <a:pt x="172" y="48"/>
                    <a:pt x="176" y="42"/>
                  </a:cubicBezTo>
                  <a:cubicBezTo>
                    <a:pt x="174" y="42"/>
                    <a:pt x="174" y="42"/>
                    <a:pt x="172" y="42"/>
                  </a:cubicBezTo>
                  <a:close/>
                  <a:moveTo>
                    <a:pt x="180" y="42"/>
                  </a:moveTo>
                  <a:cubicBezTo>
                    <a:pt x="176" y="46"/>
                    <a:pt x="171" y="49"/>
                    <a:pt x="170" y="56"/>
                  </a:cubicBezTo>
                  <a:cubicBezTo>
                    <a:pt x="166" y="57"/>
                    <a:pt x="168" y="62"/>
                    <a:pt x="164" y="63"/>
                  </a:cubicBezTo>
                  <a:cubicBezTo>
                    <a:pt x="165" y="65"/>
                    <a:pt x="163" y="69"/>
                    <a:pt x="164" y="73"/>
                  </a:cubicBezTo>
                  <a:cubicBezTo>
                    <a:pt x="167" y="72"/>
                    <a:pt x="167" y="68"/>
                    <a:pt x="168" y="66"/>
                  </a:cubicBezTo>
                  <a:cubicBezTo>
                    <a:pt x="170" y="64"/>
                    <a:pt x="172" y="62"/>
                    <a:pt x="174" y="59"/>
                  </a:cubicBezTo>
                  <a:cubicBezTo>
                    <a:pt x="175" y="57"/>
                    <a:pt x="176" y="55"/>
                    <a:pt x="177" y="53"/>
                  </a:cubicBezTo>
                  <a:cubicBezTo>
                    <a:pt x="177" y="53"/>
                    <a:pt x="178" y="54"/>
                    <a:pt x="178" y="54"/>
                  </a:cubicBezTo>
                  <a:cubicBezTo>
                    <a:pt x="180" y="50"/>
                    <a:pt x="182" y="46"/>
                    <a:pt x="185" y="43"/>
                  </a:cubicBezTo>
                  <a:cubicBezTo>
                    <a:pt x="183" y="42"/>
                    <a:pt x="181" y="43"/>
                    <a:pt x="180" y="42"/>
                  </a:cubicBezTo>
                  <a:close/>
                  <a:moveTo>
                    <a:pt x="187" y="44"/>
                  </a:moveTo>
                  <a:cubicBezTo>
                    <a:pt x="180" y="54"/>
                    <a:pt x="171" y="62"/>
                    <a:pt x="166" y="76"/>
                  </a:cubicBezTo>
                  <a:cubicBezTo>
                    <a:pt x="165" y="76"/>
                    <a:pt x="165" y="77"/>
                    <a:pt x="164" y="78"/>
                  </a:cubicBezTo>
                  <a:cubicBezTo>
                    <a:pt x="164" y="80"/>
                    <a:pt x="164" y="81"/>
                    <a:pt x="164" y="83"/>
                  </a:cubicBezTo>
                  <a:cubicBezTo>
                    <a:pt x="167" y="83"/>
                    <a:pt x="168" y="78"/>
                    <a:pt x="170" y="77"/>
                  </a:cubicBezTo>
                  <a:cubicBezTo>
                    <a:pt x="176" y="64"/>
                    <a:pt x="185" y="55"/>
                    <a:pt x="191" y="43"/>
                  </a:cubicBezTo>
                  <a:cubicBezTo>
                    <a:pt x="190" y="43"/>
                    <a:pt x="189" y="43"/>
                    <a:pt x="187" y="44"/>
                  </a:cubicBezTo>
                  <a:close/>
                  <a:moveTo>
                    <a:pt x="165" y="86"/>
                  </a:moveTo>
                  <a:cubicBezTo>
                    <a:pt x="165" y="89"/>
                    <a:pt x="164" y="91"/>
                    <a:pt x="165" y="94"/>
                  </a:cubicBezTo>
                  <a:cubicBezTo>
                    <a:pt x="169" y="90"/>
                    <a:pt x="172" y="85"/>
                    <a:pt x="174" y="80"/>
                  </a:cubicBezTo>
                  <a:cubicBezTo>
                    <a:pt x="177" y="78"/>
                    <a:pt x="177" y="75"/>
                    <a:pt x="179" y="73"/>
                  </a:cubicBezTo>
                  <a:cubicBezTo>
                    <a:pt x="180" y="71"/>
                    <a:pt x="182" y="70"/>
                    <a:pt x="183" y="68"/>
                  </a:cubicBezTo>
                  <a:cubicBezTo>
                    <a:pt x="184" y="67"/>
                    <a:pt x="184" y="65"/>
                    <a:pt x="186" y="63"/>
                  </a:cubicBezTo>
                  <a:cubicBezTo>
                    <a:pt x="188" y="58"/>
                    <a:pt x="196" y="51"/>
                    <a:pt x="193" y="46"/>
                  </a:cubicBezTo>
                  <a:cubicBezTo>
                    <a:pt x="182" y="58"/>
                    <a:pt x="174" y="73"/>
                    <a:pt x="165" y="86"/>
                  </a:cubicBezTo>
                  <a:close/>
                  <a:moveTo>
                    <a:pt x="251" y="56"/>
                  </a:moveTo>
                  <a:cubicBezTo>
                    <a:pt x="250" y="58"/>
                    <a:pt x="248" y="60"/>
                    <a:pt x="246" y="62"/>
                  </a:cubicBezTo>
                  <a:cubicBezTo>
                    <a:pt x="246" y="63"/>
                    <a:pt x="245" y="64"/>
                    <a:pt x="245" y="64"/>
                  </a:cubicBezTo>
                  <a:cubicBezTo>
                    <a:pt x="245" y="64"/>
                    <a:pt x="244" y="64"/>
                    <a:pt x="244" y="64"/>
                  </a:cubicBezTo>
                  <a:cubicBezTo>
                    <a:pt x="244" y="65"/>
                    <a:pt x="243" y="67"/>
                    <a:pt x="243" y="67"/>
                  </a:cubicBezTo>
                  <a:cubicBezTo>
                    <a:pt x="240" y="71"/>
                    <a:pt x="237" y="75"/>
                    <a:pt x="234" y="78"/>
                  </a:cubicBezTo>
                  <a:cubicBezTo>
                    <a:pt x="231" y="83"/>
                    <a:pt x="227" y="87"/>
                    <a:pt x="225" y="92"/>
                  </a:cubicBezTo>
                  <a:cubicBezTo>
                    <a:pt x="224" y="92"/>
                    <a:pt x="223" y="93"/>
                    <a:pt x="223" y="93"/>
                  </a:cubicBezTo>
                  <a:cubicBezTo>
                    <a:pt x="224" y="95"/>
                    <a:pt x="223" y="99"/>
                    <a:pt x="224" y="100"/>
                  </a:cubicBezTo>
                  <a:cubicBezTo>
                    <a:pt x="229" y="96"/>
                    <a:pt x="231" y="90"/>
                    <a:pt x="235" y="86"/>
                  </a:cubicBezTo>
                  <a:cubicBezTo>
                    <a:pt x="242" y="76"/>
                    <a:pt x="250" y="67"/>
                    <a:pt x="256" y="57"/>
                  </a:cubicBezTo>
                  <a:cubicBezTo>
                    <a:pt x="256" y="55"/>
                    <a:pt x="256" y="53"/>
                    <a:pt x="256" y="52"/>
                  </a:cubicBezTo>
                  <a:cubicBezTo>
                    <a:pt x="256" y="52"/>
                    <a:pt x="254" y="51"/>
                    <a:pt x="254" y="52"/>
                  </a:cubicBezTo>
                  <a:cubicBezTo>
                    <a:pt x="255" y="53"/>
                    <a:pt x="252" y="55"/>
                    <a:pt x="251" y="56"/>
                  </a:cubicBezTo>
                  <a:close/>
                  <a:moveTo>
                    <a:pt x="173" y="84"/>
                  </a:moveTo>
                  <a:cubicBezTo>
                    <a:pt x="173" y="85"/>
                    <a:pt x="173" y="85"/>
                    <a:pt x="173" y="86"/>
                  </a:cubicBezTo>
                  <a:cubicBezTo>
                    <a:pt x="172" y="87"/>
                    <a:pt x="171" y="89"/>
                    <a:pt x="170" y="91"/>
                  </a:cubicBezTo>
                  <a:cubicBezTo>
                    <a:pt x="170" y="90"/>
                    <a:pt x="170" y="92"/>
                    <a:pt x="169" y="92"/>
                  </a:cubicBezTo>
                  <a:cubicBezTo>
                    <a:pt x="169" y="93"/>
                    <a:pt x="168" y="93"/>
                    <a:pt x="168" y="93"/>
                  </a:cubicBezTo>
                  <a:cubicBezTo>
                    <a:pt x="168" y="98"/>
                    <a:pt x="163" y="100"/>
                    <a:pt x="165" y="105"/>
                  </a:cubicBezTo>
                  <a:cubicBezTo>
                    <a:pt x="176" y="91"/>
                    <a:pt x="185" y="75"/>
                    <a:pt x="195" y="61"/>
                  </a:cubicBezTo>
                  <a:cubicBezTo>
                    <a:pt x="194" y="59"/>
                    <a:pt x="195" y="55"/>
                    <a:pt x="194" y="54"/>
                  </a:cubicBezTo>
                  <a:cubicBezTo>
                    <a:pt x="187" y="64"/>
                    <a:pt x="181" y="75"/>
                    <a:pt x="173" y="84"/>
                  </a:cubicBezTo>
                  <a:close/>
                  <a:moveTo>
                    <a:pt x="241" y="80"/>
                  </a:moveTo>
                  <a:cubicBezTo>
                    <a:pt x="237" y="86"/>
                    <a:pt x="232" y="94"/>
                    <a:pt x="227" y="100"/>
                  </a:cubicBezTo>
                  <a:cubicBezTo>
                    <a:pt x="226" y="101"/>
                    <a:pt x="227" y="101"/>
                    <a:pt x="227" y="103"/>
                  </a:cubicBezTo>
                  <a:cubicBezTo>
                    <a:pt x="225" y="103"/>
                    <a:pt x="225" y="103"/>
                    <a:pt x="224" y="103"/>
                  </a:cubicBezTo>
                  <a:cubicBezTo>
                    <a:pt x="224" y="105"/>
                    <a:pt x="224" y="107"/>
                    <a:pt x="224" y="109"/>
                  </a:cubicBezTo>
                  <a:cubicBezTo>
                    <a:pt x="227" y="108"/>
                    <a:pt x="226" y="106"/>
                    <a:pt x="228" y="104"/>
                  </a:cubicBezTo>
                  <a:cubicBezTo>
                    <a:pt x="231" y="100"/>
                    <a:pt x="236" y="96"/>
                    <a:pt x="240" y="90"/>
                  </a:cubicBezTo>
                  <a:cubicBezTo>
                    <a:pt x="243" y="87"/>
                    <a:pt x="246" y="83"/>
                    <a:pt x="249" y="79"/>
                  </a:cubicBezTo>
                  <a:cubicBezTo>
                    <a:pt x="252" y="74"/>
                    <a:pt x="259" y="66"/>
                    <a:pt x="256" y="62"/>
                  </a:cubicBezTo>
                  <a:cubicBezTo>
                    <a:pt x="251" y="68"/>
                    <a:pt x="247" y="75"/>
                    <a:pt x="241" y="80"/>
                  </a:cubicBezTo>
                  <a:close/>
                  <a:moveTo>
                    <a:pt x="186" y="79"/>
                  </a:moveTo>
                  <a:cubicBezTo>
                    <a:pt x="184" y="81"/>
                    <a:pt x="181" y="83"/>
                    <a:pt x="181" y="86"/>
                  </a:cubicBezTo>
                  <a:cubicBezTo>
                    <a:pt x="179" y="88"/>
                    <a:pt x="177" y="90"/>
                    <a:pt x="177" y="93"/>
                  </a:cubicBezTo>
                  <a:cubicBezTo>
                    <a:pt x="172" y="96"/>
                    <a:pt x="170" y="102"/>
                    <a:pt x="166" y="106"/>
                  </a:cubicBezTo>
                  <a:cubicBezTo>
                    <a:pt x="166" y="108"/>
                    <a:pt x="166" y="109"/>
                    <a:pt x="167" y="110"/>
                  </a:cubicBezTo>
                  <a:cubicBezTo>
                    <a:pt x="165" y="111"/>
                    <a:pt x="165" y="113"/>
                    <a:pt x="165" y="115"/>
                  </a:cubicBezTo>
                  <a:cubicBezTo>
                    <a:pt x="170" y="112"/>
                    <a:pt x="171" y="105"/>
                    <a:pt x="176" y="102"/>
                  </a:cubicBezTo>
                  <a:cubicBezTo>
                    <a:pt x="182" y="91"/>
                    <a:pt x="189" y="82"/>
                    <a:pt x="196" y="73"/>
                  </a:cubicBezTo>
                  <a:cubicBezTo>
                    <a:pt x="196" y="70"/>
                    <a:pt x="196" y="68"/>
                    <a:pt x="196" y="66"/>
                  </a:cubicBezTo>
                  <a:cubicBezTo>
                    <a:pt x="196" y="66"/>
                    <a:pt x="195" y="66"/>
                    <a:pt x="195" y="66"/>
                  </a:cubicBezTo>
                  <a:cubicBezTo>
                    <a:pt x="192" y="70"/>
                    <a:pt x="187" y="73"/>
                    <a:pt x="186" y="79"/>
                  </a:cubicBezTo>
                  <a:close/>
                  <a:moveTo>
                    <a:pt x="234" y="99"/>
                  </a:moveTo>
                  <a:cubicBezTo>
                    <a:pt x="231" y="104"/>
                    <a:pt x="228" y="108"/>
                    <a:pt x="225" y="113"/>
                  </a:cubicBezTo>
                  <a:cubicBezTo>
                    <a:pt x="225" y="114"/>
                    <a:pt x="224" y="117"/>
                    <a:pt x="225" y="118"/>
                  </a:cubicBezTo>
                  <a:cubicBezTo>
                    <a:pt x="234" y="108"/>
                    <a:pt x="241" y="96"/>
                    <a:pt x="251" y="86"/>
                  </a:cubicBezTo>
                  <a:cubicBezTo>
                    <a:pt x="252" y="81"/>
                    <a:pt x="259" y="77"/>
                    <a:pt x="257" y="72"/>
                  </a:cubicBezTo>
                  <a:cubicBezTo>
                    <a:pt x="249" y="81"/>
                    <a:pt x="243" y="91"/>
                    <a:pt x="234" y="99"/>
                  </a:cubicBezTo>
                  <a:close/>
                  <a:moveTo>
                    <a:pt x="195" y="77"/>
                  </a:moveTo>
                  <a:cubicBezTo>
                    <a:pt x="192" y="80"/>
                    <a:pt x="191" y="83"/>
                    <a:pt x="188" y="86"/>
                  </a:cubicBezTo>
                  <a:cubicBezTo>
                    <a:pt x="187" y="87"/>
                    <a:pt x="186" y="88"/>
                    <a:pt x="186" y="90"/>
                  </a:cubicBezTo>
                  <a:cubicBezTo>
                    <a:pt x="185" y="91"/>
                    <a:pt x="184" y="93"/>
                    <a:pt x="183" y="94"/>
                  </a:cubicBezTo>
                  <a:cubicBezTo>
                    <a:pt x="183" y="94"/>
                    <a:pt x="182" y="94"/>
                    <a:pt x="182" y="95"/>
                  </a:cubicBezTo>
                  <a:cubicBezTo>
                    <a:pt x="181" y="95"/>
                    <a:pt x="181" y="96"/>
                    <a:pt x="181" y="97"/>
                  </a:cubicBezTo>
                  <a:cubicBezTo>
                    <a:pt x="179" y="101"/>
                    <a:pt x="175" y="104"/>
                    <a:pt x="174" y="108"/>
                  </a:cubicBezTo>
                  <a:cubicBezTo>
                    <a:pt x="170" y="110"/>
                    <a:pt x="171" y="117"/>
                    <a:pt x="165" y="119"/>
                  </a:cubicBezTo>
                  <a:cubicBezTo>
                    <a:pt x="166" y="121"/>
                    <a:pt x="166" y="123"/>
                    <a:pt x="166" y="126"/>
                  </a:cubicBezTo>
                  <a:cubicBezTo>
                    <a:pt x="170" y="124"/>
                    <a:pt x="171" y="119"/>
                    <a:pt x="174" y="116"/>
                  </a:cubicBezTo>
                  <a:cubicBezTo>
                    <a:pt x="176" y="112"/>
                    <a:pt x="180" y="109"/>
                    <a:pt x="181" y="105"/>
                  </a:cubicBezTo>
                  <a:cubicBezTo>
                    <a:pt x="183" y="104"/>
                    <a:pt x="185" y="102"/>
                    <a:pt x="186" y="99"/>
                  </a:cubicBezTo>
                  <a:cubicBezTo>
                    <a:pt x="187" y="98"/>
                    <a:pt x="189" y="96"/>
                    <a:pt x="191" y="94"/>
                  </a:cubicBezTo>
                  <a:cubicBezTo>
                    <a:pt x="194" y="89"/>
                    <a:pt x="198" y="84"/>
                    <a:pt x="196" y="77"/>
                  </a:cubicBezTo>
                  <a:cubicBezTo>
                    <a:pt x="196" y="77"/>
                    <a:pt x="195" y="77"/>
                    <a:pt x="195" y="77"/>
                  </a:cubicBezTo>
                  <a:close/>
                  <a:moveTo>
                    <a:pt x="226" y="120"/>
                  </a:moveTo>
                  <a:cubicBezTo>
                    <a:pt x="226" y="123"/>
                    <a:pt x="224" y="124"/>
                    <a:pt x="225" y="128"/>
                  </a:cubicBezTo>
                  <a:cubicBezTo>
                    <a:pt x="231" y="123"/>
                    <a:pt x="235" y="115"/>
                    <a:pt x="241" y="110"/>
                  </a:cubicBezTo>
                  <a:cubicBezTo>
                    <a:pt x="245" y="103"/>
                    <a:pt x="251" y="98"/>
                    <a:pt x="255" y="91"/>
                  </a:cubicBezTo>
                  <a:cubicBezTo>
                    <a:pt x="256" y="91"/>
                    <a:pt x="256" y="90"/>
                    <a:pt x="257" y="91"/>
                  </a:cubicBezTo>
                  <a:cubicBezTo>
                    <a:pt x="257" y="88"/>
                    <a:pt x="257" y="84"/>
                    <a:pt x="257" y="82"/>
                  </a:cubicBezTo>
                  <a:cubicBezTo>
                    <a:pt x="246" y="94"/>
                    <a:pt x="236" y="107"/>
                    <a:pt x="226" y="120"/>
                  </a:cubicBezTo>
                  <a:close/>
                  <a:moveTo>
                    <a:pt x="103" y="96"/>
                  </a:moveTo>
                  <a:cubicBezTo>
                    <a:pt x="102" y="99"/>
                    <a:pt x="104" y="101"/>
                    <a:pt x="104" y="104"/>
                  </a:cubicBezTo>
                  <a:cubicBezTo>
                    <a:pt x="109" y="97"/>
                    <a:pt x="115" y="91"/>
                    <a:pt x="120" y="84"/>
                  </a:cubicBezTo>
                  <a:cubicBezTo>
                    <a:pt x="110" y="82"/>
                    <a:pt x="109" y="92"/>
                    <a:pt x="103" y="96"/>
                  </a:cubicBezTo>
                  <a:close/>
                  <a:moveTo>
                    <a:pt x="121" y="86"/>
                  </a:moveTo>
                  <a:cubicBezTo>
                    <a:pt x="118" y="90"/>
                    <a:pt x="115" y="94"/>
                    <a:pt x="111" y="98"/>
                  </a:cubicBezTo>
                  <a:cubicBezTo>
                    <a:pt x="111" y="99"/>
                    <a:pt x="109" y="100"/>
                    <a:pt x="108" y="101"/>
                  </a:cubicBezTo>
                  <a:cubicBezTo>
                    <a:pt x="108" y="101"/>
                    <a:pt x="109" y="102"/>
                    <a:pt x="108" y="102"/>
                  </a:cubicBezTo>
                  <a:cubicBezTo>
                    <a:pt x="105" y="106"/>
                    <a:pt x="102" y="110"/>
                    <a:pt x="104" y="115"/>
                  </a:cubicBezTo>
                  <a:cubicBezTo>
                    <a:pt x="108" y="112"/>
                    <a:pt x="110" y="107"/>
                    <a:pt x="113" y="103"/>
                  </a:cubicBezTo>
                  <a:cubicBezTo>
                    <a:pt x="118" y="97"/>
                    <a:pt x="125" y="90"/>
                    <a:pt x="129" y="84"/>
                  </a:cubicBezTo>
                  <a:cubicBezTo>
                    <a:pt x="125" y="82"/>
                    <a:pt x="123" y="84"/>
                    <a:pt x="121" y="86"/>
                  </a:cubicBezTo>
                  <a:close/>
                  <a:moveTo>
                    <a:pt x="103" y="85"/>
                  </a:moveTo>
                  <a:cubicBezTo>
                    <a:pt x="103" y="88"/>
                    <a:pt x="102" y="90"/>
                    <a:pt x="104" y="93"/>
                  </a:cubicBezTo>
                  <a:cubicBezTo>
                    <a:pt x="105" y="90"/>
                    <a:pt x="108" y="88"/>
                    <a:pt x="110" y="85"/>
                  </a:cubicBezTo>
                  <a:cubicBezTo>
                    <a:pt x="108" y="84"/>
                    <a:pt x="105" y="84"/>
                    <a:pt x="103" y="85"/>
                  </a:cubicBezTo>
                  <a:close/>
                  <a:moveTo>
                    <a:pt x="133" y="84"/>
                  </a:moveTo>
                  <a:cubicBezTo>
                    <a:pt x="122" y="95"/>
                    <a:pt x="113" y="108"/>
                    <a:pt x="103" y="120"/>
                  </a:cubicBezTo>
                  <a:cubicBezTo>
                    <a:pt x="104" y="123"/>
                    <a:pt x="103" y="124"/>
                    <a:pt x="104" y="127"/>
                  </a:cubicBezTo>
                  <a:cubicBezTo>
                    <a:pt x="110" y="122"/>
                    <a:pt x="113" y="114"/>
                    <a:pt x="119" y="109"/>
                  </a:cubicBezTo>
                  <a:cubicBezTo>
                    <a:pt x="120" y="107"/>
                    <a:pt x="121" y="104"/>
                    <a:pt x="123" y="104"/>
                  </a:cubicBezTo>
                  <a:cubicBezTo>
                    <a:pt x="122" y="103"/>
                    <a:pt x="123" y="104"/>
                    <a:pt x="123" y="102"/>
                  </a:cubicBezTo>
                  <a:cubicBezTo>
                    <a:pt x="127" y="97"/>
                    <a:pt x="133" y="92"/>
                    <a:pt x="135" y="85"/>
                  </a:cubicBezTo>
                  <a:cubicBezTo>
                    <a:pt x="134" y="84"/>
                    <a:pt x="134" y="84"/>
                    <a:pt x="133" y="84"/>
                  </a:cubicBezTo>
                  <a:close/>
                  <a:moveTo>
                    <a:pt x="188" y="100"/>
                  </a:moveTo>
                  <a:cubicBezTo>
                    <a:pt x="187" y="100"/>
                    <a:pt x="188" y="101"/>
                    <a:pt x="187" y="102"/>
                  </a:cubicBezTo>
                  <a:cubicBezTo>
                    <a:pt x="187" y="102"/>
                    <a:pt x="186" y="102"/>
                    <a:pt x="185" y="103"/>
                  </a:cubicBezTo>
                  <a:cubicBezTo>
                    <a:pt x="185" y="104"/>
                    <a:pt x="185" y="105"/>
                    <a:pt x="184" y="105"/>
                  </a:cubicBezTo>
                  <a:cubicBezTo>
                    <a:pt x="184" y="106"/>
                    <a:pt x="183" y="106"/>
                    <a:pt x="183" y="106"/>
                  </a:cubicBezTo>
                  <a:cubicBezTo>
                    <a:pt x="181" y="107"/>
                    <a:pt x="181" y="110"/>
                    <a:pt x="180" y="112"/>
                  </a:cubicBezTo>
                  <a:cubicBezTo>
                    <a:pt x="180" y="112"/>
                    <a:pt x="179" y="112"/>
                    <a:pt x="178" y="112"/>
                  </a:cubicBezTo>
                  <a:cubicBezTo>
                    <a:pt x="178" y="113"/>
                    <a:pt x="178" y="114"/>
                    <a:pt x="177" y="115"/>
                  </a:cubicBezTo>
                  <a:cubicBezTo>
                    <a:pt x="176" y="116"/>
                    <a:pt x="175" y="117"/>
                    <a:pt x="175" y="117"/>
                  </a:cubicBezTo>
                  <a:cubicBezTo>
                    <a:pt x="174" y="118"/>
                    <a:pt x="175" y="119"/>
                    <a:pt x="174" y="120"/>
                  </a:cubicBezTo>
                  <a:cubicBezTo>
                    <a:pt x="174" y="120"/>
                    <a:pt x="173" y="119"/>
                    <a:pt x="173" y="120"/>
                  </a:cubicBezTo>
                  <a:cubicBezTo>
                    <a:pt x="173" y="121"/>
                    <a:pt x="173" y="122"/>
                    <a:pt x="172" y="122"/>
                  </a:cubicBezTo>
                  <a:cubicBezTo>
                    <a:pt x="172" y="123"/>
                    <a:pt x="171" y="121"/>
                    <a:pt x="171" y="123"/>
                  </a:cubicBezTo>
                  <a:cubicBezTo>
                    <a:pt x="171" y="127"/>
                    <a:pt x="165" y="131"/>
                    <a:pt x="166" y="137"/>
                  </a:cubicBezTo>
                  <a:cubicBezTo>
                    <a:pt x="168" y="136"/>
                    <a:pt x="169" y="134"/>
                    <a:pt x="170" y="133"/>
                  </a:cubicBezTo>
                  <a:cubicBezTo>
                    <a:pt x="172" y="129"/>
                    <a:pt x="174" y="126"/>
                    <a:pt x="177" y="123"/>
                  </a:cubicBezTo>
                  <a:cubicBezTo>
                    <a:pt x="181" y="117"/>
                    <a:pt x="185" y="111"/>
                    <a:pt x="190" y="105"/>
                  </a:cubicBezTo>
                  <a:cubicBezTo>
                    <a:pt x="193" y="101"/>
                    <a:pt x="198" y="96"/>
                    <a:pt x="196" y="89"/>
                  </a:cubicBezTo>
                  <a:cubicBezTo>
                    <a:pt x="196" y="89"/>
                    <a:pt x="195" y="89"/>
                    <a:pt x="195" y="89"/>
                  </a:cubicBezTo>
                  <a:cubicBezTo>
                    <a:pt x="194" y="94"/>
                    <a:pt x="190" y="97"/>
                    <a:pt x="188" y="100"/>
                  </a:cubicBezTo>
                  <a:close/>
                  <a:moveTo>
                    <a:pt x="106" y="130"/>
                  </a:moveTo>
                  <a:cubicBezTo>
                    <a:pt x="106" y="131"/>
                    <a:pt x="105" y="131"/>
                    <a:pt x="104" y="132"/>
                  </a:cubicBezTo>
                  <a:cubicBezTo>
                    <a:pt x="104" y="133"/>
                    <a:pt x="103" y="135"/>
                    <a:pt x="104" y="137"/>
                  </a:cubicBezTo>
                  <a:cubicBezTo>
                    <a:pt x="107" y="135"/>
                    <a:pt x="108" y="132"/>
                    <a:pt x="110" y="130"/>
                  </a:cubicBezTo>
                  <a:cubicBezTo>
                    <a:pt x="119" y="120"/>
                    <a:pt x="127" y="110"/>
                    <a:pt x="135" y="99"/>
                  </a:cubicBezTo>
                  <a:cubicBezTo>
                    <a:pt x="134" y="96"/>
                    <a:pt x="136" y="94"/>
                    <a:pt x="134" y="92"/>
                  </a:cubicBezTo>
                  <a:cubicBezTo>
                    <a:pt x="125" y="105"/>
                    <a:pt x="114" y="115"/>
                    <a:pt x="106" y="130"/>
                  </a:cubicBezTo>
                  <a:close/>
                  <a:moveTo>
                    <a:pt x="257" y="95"/>
                  </a:moveTo>
                  <a:cubicBezTo>
                    <a:pt x="251" y="99"/>
                    <a:pt x="248" y="105"/>
                    <a:pt x="242" y="110"/>
                  </a:cubicBezTo>
                  <a:cubicBezTo>
                    <a:pt x="242" y="110"/>
                    <a:pt x="242" y="111"/>
                    <a:pt x="242" y="111"/>
                  </a:cubicBezTo>
                  <a:cubicBezTo>
                    <a:pt x="242" y="111"/>
                    <a:pt x="241" y="112"/>
                    <a:pt x="241" y="112"/>
                  </a:cubicBezTo>
                  <a:cubicBezTo>
                    <a:pt x="239" y="116"/>
                    <a:pt x="236" y="119"/>
                    <a:pt x="233" y="123"/>
                  </a:cubicBezTo>
                  <a:cubicBezTo>
                    <a:pt x="230" y="125"/>
                    <a:pt x="225" y="131"/>
                    <a:pt x="225" y="134"/>
                  </a:cubicBezTo>
                  <a:cubicBezTo>
                    <a:pt x="224" y="139"/>
                    <a:pt x="226" y="145"/>
                    <a:pt x="226" y="150"/>
                  </a:cubicBezTo>
                  <a:cubicBezTo>
                    <a:pt x="236" y="141"/>
                    <a:pt x="243" y="129"/>
                    <a:pt x="253" y="120"/>
                  </a:cubicBezTo>
                  <a:cubicBezTo>
                    <a:pt x="255" y="116"/>
                    <a:pt x="259" y="113"/>
                    <a:pt x="258" y="108"/>
                  </a:cubicBezTo>
                  <a:cubicBezTo>
                    <a:pt x="252" y="111"/>
                    <a:pt x="249" y="118"/>
                    <a:pt x="245" y="121"/>
                  </a:cubicBezTo>
                  <a:cubicBezTo>
                    <a:pt x="245" y="123"/>
                    <a:pt x="243" y="125"/>
                    <a:pt x="242" y="126"/>
                  </a:cubicBezTo>
                  <a:cubicBezTo>
                    <a:pt x="240" y="129"/>
                    <a:pt x="239" y="132"/>
                    <a:pt x="236" y="134"/>
                  </a:cubicBezTo>
                  <a:cubicBezTo>
                    <a:pt x="236" y="135"/>
                    <a:pt x="234" y="138"/>
                    <a:pt x="232" y="139"/>
                  </a:cubicBezTo>
                  <a:cubicBezTo>
                    <a:pt x="230" y="142"/>
                    <a:pt x="230" y="145"/>
                    <a:pt x="227" y="145"/>
                  </a:cubicBezTo>
                  <a:cubicBezTo>
                    <a:pt x="226" y="143"/>
                    <a:pt x="229" y="140"/>
                    <a:pt x="231" y="137"/>
                  </a:cubicBezTo>
                  <a:cubicBezTo>
                    <a:pt x="240" y="126"/>
                    <a:pt x="250" y="113"/>
                    <a:pt x="257" y="102"/>
                  </a:cubicBezTo>
                  <a:cubicBezTo>
                    <a:pt x="257" y="99"/>
                    <a:pt x="258" y="97"/>
                    <a:pt x="258" y="95"/>
                  </a:cubicBezTo>
                  <a:cubicBezTo>
                    <a:pt x="257" y="95"/>
                    <a:pt x="257" y="95"/>
                    <a:pt x="257" y="95"/>
                  </a:cubicBezTo>
                  <a:close/>
                  <a:moveTo>
                    <a:pt x="195" y="100"/>
                  </a:moveTo>
                  <a:cubicBezTo>
                    <a:pt x="195" y="101"/>
                    <a:pt x="194" y="102"/>
                    <a:pt x="194" y="103"/>
                  </a:cubicBezTo>
                  <a:cubicBezTo>
                    <a:pt x="189" y="107"/>
                    <a:pt x="186" y="114"/>
                    <a:pt x="181" y="119"/>
                  </a:cubicBezTo>
                  <a:cubicBezTo>
                    <a:pt x="182" y="120"/>
                    <a:pt x="180" y="120"/>
                    <a:pt x="181" y="121"/>
                  </a:cubicBezTo>
                  <a:cubicBezTo>
                    <a:pt x="177" y="125"/>
                    <a:pt x="173" y="130"/>
                    <a:pt x="171" y="135"/>
                  </a:cubicBezTo>
                  <a:cubicBezTo>
                    <a:pt x="168" y="138"/>
                    <a:pt x="165" y="144"/>
                    <a:pt x="168" y="148"/>
                  </a:cubicBezTo>
                  <a:cubicBezTo>
                    <a:pt x="175" y="137"/>
                    <a:pt x="183" y="126"/>
                    <a:pt x="191" y="115"/>
                  </a:cubicBezTo>
                  <a:cubicBezTo>
                    <a:pt x="194" y="110"/>
                    <a:pt x="198" y="106"/>
                    <a:pt x="197" y="100"/>
                  </a:cubicBezTo>
                  <a:cubicBezTo>
                    <a:pt x="196" y="101"/>
                    <a:pt x="196" y="100"/>
                    <a:pt x="195" y="100"/>
                  </a:cubicBezTo>
                  <a:close/>
                  <a:moveTo>
                    <a:pt x="119" y="124"/>
                  </a:moveTo>
                  <a:cubicBezTo>
                    <a:pt x="117" y="126"/>
                    <a:pt x="115" y="128"/>
                    <a:pt x="112" y="131"/>
                  </a:cubicBezTo>
                  <a:cubicBezTo>
                    <a:pt x="111" y="133"/>
                    <a:pt x="110" y="135"/>
                    <a:pt x="108" y="137"/>
                  </a:cubicBezTo>
                  <a:cubicBezTo>
                    <a:pt x="106" y="139"/>
                    <a:pt x="104" y="141"/>
                    <a:pt x="105" y="143"/>
                  </a:cubicBezTo>
                  <a:cubicBezTo>
                    <a:pt x="102" y="146"/>
                    <a:pt x="103" y="153"/>
                    <a:pt x="105" y="157"/>
                  </a:cubicBezTo>
                  <a:cubicBezTo>
                    <a:pt x="106" y="154"/>
                    <a:pt x="109" y="152"/>
                    <a:pt x="111" y="150"/>
                  </a:cubicBezTo>
                  <a:cubicBezTo>
                    <a:pt x="115" y="146"/>
                    <a:pt x="119" y="140"/>
                    <a:pt x="122" y="135"/>
                  </a:cubicBezTo>
                  <a:cubicBezTo>
                    <a:pt x="124" y="134"/>
                    <a:pt x="125" y="131"/>
                    <a:pt x="126" y="130"/>
                  </a:cubicBezTo>
                  <a:cubicBezTo>
                    <a:pt x="126" y="130"/>
                    <a:pt x="127" y="130"/>
                    <a:pt x="128" y="129"/>
                  </a:cubicBezTo>
                  <a:cubicBezTo>
                    <a:pt x="128" y="129"/>
                    <a:pt x="128" y="128"/>
                    <a:pt x="128" y="128"/>
                  </a:cubicBezTo>
                  <a:cubicBezTo>
                    <a:pt x="130" y="124"/>
                    <a:pt x="138" y="119"/>
                    <a:pt x="135" y="116"/>
                  </a:cubicBezTo>
                  <a:cubicBezTo>
                    <a:pt x="126" y="127"/>
                    <a:pt x="117" y="137"/>
                    <a:pt x="109" y="148"/>
                  </a:cubicBezTo>
                  <a:cubicBezTo>
                    <a:pt x="109" y="150"/>
                    <a:pt x="108" y="150"/>
                    <a:pt x="108" y="151"/>
                  </a:cubicBezTo>
                  <a:cubicBezTo>
                    <a:pt x="107" y="151"/>
                    <a:pt x="106" y="152"/>
                    <a:pt x="105" y="152"/>
                  </a:cubicBezTo>
                  <a:cubicBezTo>
                    <a:pt x="104" y="150"/>
                    <a:pt x="107" y="146"/>
                    <a:pt x="109" y="144"/>
                  </a:cubicBezTo>
                  <a:cubicBezTo>
                    <a:pt x="111" y="141"/>
                    <a:pt x="116" y="137"/>
                    <a:pt x="118" y="135"/>
                  </a:cubicBezTo>
                  <a:cubicBezTo>
                    <a:pt x="120" y="130"/>
                    <a:pt x="124" y="127"/>
                    <a:pt x="127" y="123"/>
                  </a:cubicBezTo>
                  <a:cubicBezTo>
                    <a:pt x="129" y="121"/>
                    <a:pt x="130" y="119"/>
                    <a:pt x="131" y="117"/>
                  </a:cubicBezTo>
                  <a:cubicBezTo>
                    <a:pt x="135" y="113"/>
                    <a:pt x="137" y="110"/>
                    <a:pt x="134" y="105"/>
                  </a:cubicBezTo>
                  <a:cubicBezTo>
                    <a:pt x="129" y="110"/>
                    <a:pt x="124" y="118"/>
                    <a:pt x="119" y="124"/>
                  </a:cubicBezTo>
                  <a:close/>
                  <a:moveTo>
                    <a:pt x="167" y="155"/>
                  </a:moveTo>
                  <a:cubicBezTo>
                    <a:pt x="167" y="156"/>
                    <a:pt x="167" y="157"/>
                    <a:pt x="167" y="159"/>
                  </a:cubicBezTo>
                  <a:cubicBezTo>
                    <a:pt x="170" y="158"/>
                    <a:pt x="171" y="154"/>
                    <a:pt x="174" y="152"/>
                  </a:cubicBezTo>
                  <a:cubicBezTo>
                    <a:pt x="178" y="142"/>
                    <a:pt x="186" y="135"/>
                    <a:pt x="191" y="126"/>
                  </a:cubicBezTo>
                  <a:cubicBezTo>
                    <a:pt x="193" y="124"/>
                    <a:pt x="194" y="122"/>
                    <a:pt x="195" y="119"/>
                  </a:cubicBezTo>
                  <a:cubicBezTo>
                    <a:pt x="196" y="118"/>
                    <a:pt x="197" y="119"/>
                    <a:pt x="198" y="117"/>
                  </a:cubicBezTo>
                  <a:cubicBezTo>
                    <a:pt x="197" y="116"/>
                    <a:pt x="198" y="112"/>
                    <a:pt x="197" y="111"/>
                  </a:cubicBezTo>
                  <a:cubicBezTo>
                    <a:pt x="186" y="124"/>
                    <a:pt x="174" y="140"/>
                    <a:pt x="167" y="155"/>
                  </a:cubicBezTo>
                  <a:close/>
                  <a:moveTo>
                    <a:pt x="230" y="153"/>
                  </a:moveTo>
                  <a:cubicBezTo>
                    <a:pt x="236" y="147"/>
                    <a:pt x="243" y="141"/>
                    <a:pt x="248" y="135"/>
                  </a:cubicBezTo>
                  <a:cubicBezTo>
                    <a:pt x="253" y="129"/>
                    <a:pt x="259" y="124"/>
                    <a:pt x="258" y="117"/>
                  </a:cubicBezTo>
                  <a:cubicBezTo>
                    <a:pt x="258" y="117"/>
                    <a:pt x="258" y="117"/>
                    <a:pt x="258" y="117"/>
                  </a:cubicBezTo>
                  <a:cubicBezTo>
                    <a:pt x="254" y="120"/>
                    <a:pt x="252" y="125"/>
                    <a:pt x="247" y="128"/>
                  </a:cubicBezTo>
                  <a:cubicBezTo>
                    <a:pt x="248" y="129"/>
                    <a:pt x="247" y="129"/>
                    <a:pt x="247" y="130"/>
                  </a:cubicBezTo>
                  <a:cubicBezTo>
                    <a:pt x="243" y="132"/>
                    <a:pt x="241" y="137"/>
                    <a:pt x="238" y="138"/>
                  </a:cubicBezTo>
                  <a:cubicBezTo>
                    <a:pt x="238" y="141"/>
                    <a:pt x="237" y="142"/>
                    <a:pt x="235" y="143"/>
                  </a:cubicBezTo>
                  <a:cubicBezTo>
                    <a:pt x="232" y="149"/>
                    <a:pt x="224" y="151"/>
                    <a:pt x="226" y="159"/>
                  </a:cubicBezTo>
                  <a:cubicBezTo>
                    <a:pt x="229" y="158"/>
                    <a:pt x="229" y="156"/>
                    <a:pt x="230" y="153"/>
                  </a:cubicBezTo>
                  <a:close/>
                  <a:moveTo>
                    <a:pt x="194" y="125"/>
                  </a:moveTo>
                  <a:cubicBezTo>
                    <a:pt x="194" y="126"/>
                    <a:pt x="193" y="126"/>
                    <a:pt x="193" y="127"/>
                  </a:cubicBezTo>
                  <a:cubicBezTo>
                    <a:pt x="186" y="135"/>
                    <a:pt x="180" y="145"/>
                    <a:pt x="173" y="154"/>
                  </a:cubicBezTo>
                  <a:cubicBezTo>
                    <a:pt x="173" y="156"/>
                    <a:pt x="172" y="157"/>
                    <a:pt x="170" y="158"/>
                  </a:cubicBezTo>
                  <a:cubicBezTo>
                    <a:pt x="170" y="162"/>
                    <a:pt x="167" y="164"/>
                    <a:pt x="167" y="170"/>
                  </a:cubicBezTo>
                  <a:cubicBezTo>
                    <a:pt x="179" y="158"/>
                    <a:pt x="188" y="144"/>
                    <a:pt x="198" y="130"/>
                  </a:cubicBezTo>
                  <a:cubicBezTo>
                    <a:pt x="197" y="128"/>
                    <a:pt x="198" y="123"/>
                    <a:pt x="197" y="122"/>
                  </a:cubicBezTo>
                  <a:cubicBezTo>
                    <a:pt x="196" y="123"/>
                    <a:pt x="195" y="125"/>
                    <a:pt x="194" y="125"/>
                  </a:cubicBezTo>
                  <a:close/>
                  <a:moveTo>
                    <a:pt x="135" y="123"/>
                  </a:moveTo>
                  <a:cubicBezTo>
                    <a:pt x="127" y="130"/>
                    <a:pt x="123" y="140"/>
                    <a:pt x="115" y="147"/>
                  </a:cubicBezTo>
                  <a:cubicBezTo>
                    <a:pt x="113" y="152"/>
                    <a:pt x="108" y="154"/>
                    <a:pt x="107" y="160"/>
                  </a:cubicBezTo>
                  <a:cubicBezTo>
                    <a:pt x="106" y="160"/>
                    <a:pt x="105" y="160"/>
                    <a:pt x="104" y="161"/>
                  </a:cubicBezTo>
                  <a:cubicBezTo>
                    <a:pt x="104" y="163"/>
                    <a:pt x="104" y="164"/>
                    <a:pt x="104" y="167"/>
                  </a:cubicBezTo>
                  <a:cubicBezTo>
                    <a:pt x="108" y="164"/>
                    <a:pt x="109" y="159"/>
                    <a:pt x="114" y="156"/>
                  </a:cubicBezTo>
                  <a:cubicBezTo>
                    <a:pt x="118" y="149"/>
                    <a:pt x="124" y="144"/>
                    <a:pt x="129" y="137"/>
                  </a:cubicBezTo>
                  <a:cubicBezTo>
                    <a:pt x="132" y="133"/>
                    <a:pt x="136" y="128"/>
                    <a:pt x="136" y="124"/>
                  </a:cubicBezTo>
                  <a:cubicBezTo>
                    <a:pt x="136" y="123"/>
                    <a:pt x="136" y="123"/>
                    <a:pt x="135" y="123"/>
                  </a:cubicBezTo>
                  <a:close/>
                  <a:moveTo>
                    <a:pt x="258" y="127"/>
                  </a:moveTo>
                  <a:cubicBezTo>
                    <a:pt x="253" y="130"/>
                    <a:pt x="251" y="136"/>
                    <a:pt x="246" y="138"/>
                  </a:cubicBezTo>
                  <a:cubicBezTo>
                    <a:pt x="246" y="141"/>
                    <a:pt x="243" y="142"/>
                    <a:pt x="242" y="145"/>
                  </a:cubicBezTo>
                  <a:cubicBezTo>
                    <a:pt x="241" y="145"/>
                    <a:pt x="240" y="146"/>
                    <a:pt x="239" y="146"/>
                  </a:cubicBezTo>
                  <a:cubicBezTo>
                    <a:pt x="239" y="147"/>
                    <a:pt x="238" y="147"/>
                    <a:pt x="239" y="148"/>
                  </a:cubicBezTo>
                  <a:cubicBezTo>
                    <a:pt x="234" y="152"/>
                    <a:pt x="231" y="158"/>
                    <a:pt x="226" y="163"/>
                  </a:cubicBezTo>
                  <a:cubicBezTo>
                    <a:pt x="226" y="165"/>
                    <a:pt x="225" y="167"/>
                    <a:pt x="226" y="168"/>
                  </a:cubicBezTo>
                  <a:cubicBezTo>
                    <a:pt x="237" y="156"/>
                    <a:pt x="248" y="144"/>
                    <a:pt x="258" y="132"/>
                  </a:cubicBezTo>
                  <a:cubicBezTo>
                    <a:pt x="259" y="130"/>
                    <a:pt x="259" y="129"/>
                    <a:pt x="259" y="126"/>
                  </a:cubicBezTo>
                  <a:cubicBezTo>
                    <a:pt x="259" y="126"/>
                    <a:pt x="258" y="126"/>
                    <a:pt x="258" y="126"/>
                  </a:cubicBezTo>
                  <a:cubicBezTo>
                    <a:pt x="258" y="126"/>
                    <a:pt x="258" y="127"/>
                    <a:pt x="258" y="127"/>
                  </a:cubicBezTo>
                  <a:close/>
                  <a:moveTo>
                    <a:pt x="135" y="132"/>
                  </a:moveTo>
                  <a:cubicBezTo>
                    <a:pt x="127" y="143"/>
                    <a:pt x="119" y="154"/>
                    <a:pt x="109" y="163"/>
                  </a:cubicBezTo>
                  <a:cubicBezTo>
                    <a:pt x="110" y="165"/>
                    <a:pt x="106" y="167"/>
                    <a:pt x="107" y="169"/>
                  </a:cubicBezTo>
                  <a:cubicBezTo>
                    <a:pt x="106" y="170"/>
                    <a:pt x="105" y="170"/>
                    <a:pt x="104" y="172"/>
                  </a:cubicBezTo>
                  <a:cubicBezTo>
                    <a:pt x="105" y="172"/>
                    <a:pt x="104" y="175"/>
                    <a:pt x="105" y="176"/>
                  </a:cubicBezTo>
                  <a:cubicBezTo>
                    <a:pt x="107" y="176"/>
                    <a:pt x="109" y="175"/>
                    <a:pt x="109" y="172"/>
                  </a:cubicBezTo>
                  <a:cubicBezTo>
                    <a:pt x="112" y="171"/>
                    <a:pt x="113" y="168"/>
                    <a:pt x="115" y="166"/>
                  </a:cubicBezTo>
                  <a:cubicBezTo>
                    <a:pt x="116" y="163"/>
                    <a:pt x="119" y="161"/>
                    <a:pt x="121" y="158"/>
                  </a:cubicBezTo>
                  <a:cubicBezTo>
                    <a:pt x="127" y="151"/>
                    <a:pt x="132" y="144"/>
                    <a:pt x="137" y="137"/>
                  </a:cubicBezTo>
                  <a:cubicBezTo>
                    <a:pt x="137" y="135"/>
                    <a:pt x="137" y="134"/>
                    <a:pt x="137" y="132"/>
                  </a:cubicBezTo>
                  <a:cubicBezTo>
                    <a:pt x="136" y="132"/>
                    <a:pt x="136" y="132"/>
                    <a:pt x="135" y="132"/>
                  </a:cubicBezTo>
                  <a:close/>
                  <a:moveTo>
                    <a:pt x="238" y="157"/>
                  </a:moveTo>
                  <a:cubicBezTo>
                    <a:pt x="238" y="157"/>
                    <a:pt x="238" y="158"/>
                    <a:pt x="238" y="158"/>
                  </a:cubicBezTo>
                  <a:cubicBezTo>
                    <a:pt x="237" y="159"/>
                    <a:pt x="237" y="160"/>
                    <a:pt x="235" y="160"/>
                  </a:cubicBezTo>
                  <a:cubicBezTo>
                    <a:pt x="233" y="165"/>
                    <a:pt x="228" y="168"/>
                    <a:pt x="226" y="174"/>
                  </a:cubicBezTo>
                  <a:cubicBezTo>
                    <a:pt x="228" y="174"/>
                    <a:pt x="226" y="177"/>
                    <a:pt x="227" y="178"/>
                  </a:cubicBezTo>
                  <a:cubicBezTo>
                    <a:pt x="237" y="165"/>
                    <a:pt x="250" y="153"/>
                    <a:pt x="259" y="140"/>
                  </a:cubicBezTo>
                  <a:cubicBezTo>
                    <a:pt x="259" y="138"/>
                    <a:pt x="259" y="136"/>
                    <a:pt x="259" y="135"/>
                  </a:cubicBezTo>
                  <a:cubicBezTo>
                    <a:pt x="251" y="142"/>
                    <a:pt x="246" y="150"/>
                    <a:pt x="238" y="157"/>
                  </a:cubicBezTo>
                  <a:close/>
                  <a:moveTo>
                    <a:pt x="183" y="154"/>
                  </a:moveTo>
                  <a:cubicBezTo>
                    <a:pt x="181" y="155"/>
                    <a:pt x="181" y="159"/>
                    <a:pt x="178" y="159"/>
                  </a:cubicBezTo>
                  <a:cubicBezTo>
                    <a:pt x="176" y="164"/>
                    <a:pt x="172" y="166"/>
                    <a:pt x="169" y="171"/>
                  </a:cubicBezTo>
                  <a:cubicBezTo>
                    <a:pt x="170" y="174"/>
                    <a:pt x="167" y="175"/>
                    <a:pt x="167" y="179"/>
                  </a:cubicBezTo>
                  <a:cubicBezTo>
                    <a:pt x="171" y="175"/>
                    <a:pt x="175" y="171"/>
                    <a:pt x="178" y="167"/>
                  </a:cubicBezTo>
                  <a:cubicBezTo>
                    <a:pt x="183" y="161"/>
                    <a:pt x="188" y="154"/>
                    <a:pt x="193" y="148"/>
                  </a:cubicBezTo>
                  <a:cubicBezTo>
                    <a:pt x="196" y="144"/>
                    <a:pt x="200" y="141"/>
                    <a:pt x="197" y="136"/>
                  </a:cubicBezTo>
                  <a:cubicBezTo>
                    <a:pt x="192" y="141"/>
                    <a:pt x="187" y="147"/>
                    <a:pt x="183" y="154"/>
                  </a:cubicBezTo>
                  <a:close/>
                  <a:moveTo>
                    <a:pt x="59" y="136"/>
                  </a:moveTo>
                  <a:cubicBezTo>
                    <a:pt x="52" y="142"/>
                    <a:pt x="47" y="149"/>
                    <a:pt x="41" y="156"/>
                  </a:cubicBezTo>
                  <a:cubicBezTo>
                    <a:pt x="42" y="159"/>
                    <a:pt x="40" y="161"/>
                    <a:pt x="41" y="163"/>
                  </a:cubicBezTo>
                  <a:cubicBezTo>
                    <a:pt x="48" y="154"/>
                    <a:pt x="55" y="145"/>
                    <a:pt x="63" y="136"/>
                  </a:cubicBezTo>
                  <a:cubicBezTo>
                    <a:pt x="62" y="136"/>
                    <a:pt x="60" y="137"/>
                    <a:pt x="59" y="136"/>
                  </a:cubicBezTo>
                  <a:close/>
                  <a:moveTo>
                    <a:pt x="40" y="148"/>
                  </a:moveTo>
                  <a:cubicBezTo>
                    <a:pt x="41" y="149"/>
                    <a:pt x="41" y="151"/>
                    <a:pt x="41" y="152"/>
                  </a:cubicBezTo>
                  <a:cubicBezTo>
                    <a:pt x="46" y="147"/>
                    <a:pt x="50" y="142"/>
                    <a:pt x="54" y="137"/>
                  </a:cubicBezTo>
                  <a:cubicBezTo>
                    <a:pt x="52" y="137"/>
                    <a:pt x="51" y="136"/>
                    <a:pt x="50" y="137"/>
                  </a:cubicBezTo>
                  <a:cubicBezTo>
                    <a:pt x="47" y="140"/>
                    <a:pt x="43" y="144"/>
                    <a:pt x="40" y="148"/>
                  </a:cubicBezTo>
                  <a:close/>
                  <a:moveTo>
                    <a:pt x="66" y="137"/>
                  </a:moveTo>
                  <a:cubicBezTo>
                    <a:pt x="62" y="140"/>
                    <a:pt x="60" y="144"/>
                    <a:pt x="56" y="148"/>
                  </a:cubicBezTo>
                  <a:cubicBezTo>
                    <a:pt x="54" y="151"/>
                    <a:pt x="51" y="153"/>
                    <a:pt x="50" y="155"/>
                  </a:cubicBezTo>
                  <a:cubicBezTo>
                    <a:pt x="48" y="157"/>
                    <a:pt x="47" y="159"/>
                    <a:pt x="46" y="162"/>
                  </a:cubicBezTo>
                  <a:cubicBezTo>
                    <a:pt x="43" y="165"/>
                    <a:pt x="40" y="167"/>
                    <a:pt x="41" y="172"/>
                  </a:cubicBezTo>
                  <a:cubicBezTo>
                    <a:pt x="48" y="166"/>
                    <a:pt x="52" y="159"/>
                    <a:pt x="58" y="153"/>
                  </a:cubicBezTo>
                  <a:cubicBezTo>
                    <a:pt x="61" y="149"/>
                    <a:pt x="64" y="146"/>
                    <a:pt x="68" y="142"/>
                  </a:cubicBezTo>
                  <a:cubicBezTo>
                    <a:pt x="68" y="139"/>
                    <a:pt x="71" y="139"/>
                    <a:pt x="70" y="136"/>
                  </a:cubicBezTo>
                  <a:cubicBezTo>
                    <a:pt x="69" y="136"/>
                    <a:pt x="68" y="137"/>
                    <a:pt x="66" y="137"/>
                  </a:cubicBezTo>
                  <a:close/>
                  <a:moveTo>
                    <a:pt x="39" y="137"/>
                  </a:moveTo>
                  <a:cubicBezTo>
                    <a:pt x="39" y="139"/>
                    <a:pt x="40" y="142"/>
                    <a:pt x="41" y="144"/>
                  </a:cubicBezTo>
                  <a:cubicBezTo>
                    <a:pt x="42" y="142"/>
                    <a:pt x="45" y="140"/>
                    <a:pt x="46" y="137"/>
                  </a:cubicBezTo>
                  <a:cubicBezTo>
                    <a:pt x="44" y="136"/>
                    <a:pt x="41" y="137"/>
                    <a:pt x="39" y="137"/>
                  </a:cubicBezTo>
                  <a:close/>
                  <a:moveTo>
                    <a:pt x="71" y="141"/>
                  </a:moveTo>
                  <a:cubicBezTo>
                    <a:pt x="67" y="145"/>
                    <a:pt x="64" y="150"/>
                    <a:pt x="60" y="153"/>
                  </a:cubicBezTo>
                  <a:cubicBezTo>
                    <a:pt x="55" y="162"/>
                    <a:pt x="48" y="166"/>
                    <a:pt x="44" y="175"/>
                  </a:cubicBezTo>
                  <a:cubicBezTo>
                    <a:pt x="43" y="176"/>
                    <a:pt x="42" y="176"/>
                    <a:pt x="41" y="176"/>
                  </a:cubicBezTo>
                  <a:cubicBezTo>
                    <a:pt x="42" y="179"/>
                    <a:pt x="41" y="180"/>
                    <a:pt x="42" y="182"/>
                  </a:cubicBezTo>
                  <a:cubicBezTo>
                    <a:pt x="44" y="180"/>
                    <a:pt x="47" y="178"/>
                    <a:pt x="48" y="174"/>
                  </a:cubicBezTo>
                  <a:cubicBezTo>
                    <a:pt x="54" y="171"/>
                    <a:pt x="56" y="164"/>
                    <a:pt x="61" y="161"/>
                  </a:cubicBezTo>
                  <a:cubicBezTo>
                    <a:pt x="63" y="156"/>
                    <a:pt x="68" y="154"/>
                    <a:pt x="69" y="149"/>
                  </a:cubicBezTo>
                  <a:cubicBezTo>
                    <a:pt x="70" y="149"/>
                    <a:pt x="71" y="148"/>
                    <a:pt x="72" y="148"/>
                  </a:cubicBezTo>
                  <a:cubicBezTo>
                    <a:pt x="73" y="146"/>
                    <a:pt x="72" y="143"/>
                    <a:pt x="72" y="141"/>
                  </a:cubicBezTo>
                  <a:cubicBezTo>
                    <a:pt x="71" y="141"/>
                    <a:pt x="71" y="141"/>
                    <a:pt x="71" y="141"/>
                  </a:cubicBezTo>
                  <a:close/>
                  <a:moveTo>
                    <a:pt x="110" y="183"/>
                  </a:moveTo>
                  <a:cubicBezTo>
                    <a:pt x="112" y="179"/>
                    <a:pt x="115" y="176"/>
                    <a:pt x="118" y="172"/>
                  </a:cubicBezTo>
                  <a:cubicBezTo>
                    <a:pt x="122" y="167"/>
                    <a:pt x="127" y="161"/>
                    <a:pt x="131" y="156"/>
                  </a:cubicBezTo>
                  <a:cubicBezTo>
                    <a:pt x="132" y="154"/>
                    <a:pt x="133" y="152"/>
                    <a:pt x="134" y="151"/>
                  </a:cubicBezTo>
                  <a:cubicBezTo>
                    <a:pt x="136" y="148"/>
                    <a:pt x="139" y="145"/>
                    <a:pt x="136" y="143"/>
                  </a:cubicBezTo>
                  <a:cubicBezTo>
                    <a:pt x="136" y="144"/>
                    <a:pt x="134" y="144"/>
                    <a:pt x="133" y="145"/>
                  </a:cubicBezTo>
                  <a:cubicBezTo>
                    <a:pt x="128" y="155"/>
                    <a:pt x="119" y="161"/>
                    <a:pt x="115" y="171"/>
                  </a:cubicBezTo>
                  <a:cubicBezTo>
                    <a:pt x="111" y="173"/>
                    <a:pt x="109" y="178"/>
                    <a:pt x="106" y="180"/>
                  </a:cubicBezTo>
                  <a:cubicBezTo>
                    <a:pt x="106" y="182"/>
                    <a:pt x="105" y="186"/>
                    <a:pt x="106" y="188"/>
                  </a:cubicBezTo>
                  <a:cubicBezTo>
                    <a:pt x="107" y="186"/>
                    <a:pt x="108" y="184"/>
                    <a:pt x="110" y="183"/>
                  </a:cubicBezTo>
                  <a:close/>
                  <a:moveTo>
                    <a:pt x="189" y="157"/>
                  </a:moveTo>
                  <a:cubicBezTo>
                    <a:pt x="184" y="161"/>
                    <a:pt x="180" y="166"/>
                    <a:pt x="177" y="172"/>
                  </a:cubicBezTo>
                  <a:cubicBezTo>
                    <a:pt x="173" y="173"/>
                    <a:pt x="171" y="177"/>
                    <a:pt x="170" y="180"/>
                  </a:cubicBezTo>
                  <a:cubicBezTo>
                    <a:pt x="169" y="180"/>
                    <a:pt x="169" y="180"/>
                    <a:pt x="168" y="181"/>
                  </a:cubicBezTo>
                  <a:cubicBezTo>
                    <a:pt x="167" y="184"/>
                    <a:pt x="167" y="186"/>
                    <a:pt x="167" y="189"/>
                  </a:cubicBezTo>
                  <a:cubicBezTo>
                    <a:pt x="175" y="183"/>
                    <a:pt x="179" y="174"/>
                    <a:pt x="185" y="167"/>
                  </a:cubicBezTo>
                  <a:cubicBezTo>
                    <a:pt x="190" y="162"/>
                    <a:pt x="193" y="155"/>
                    <a:pt x="198" y="150"/>
                  </a:cubicBezTo>
                  <a:cubicBezTo>
                    <a:pt x="197" y="149"/>
                    <a:pt x="198" y="147"/>
                    <a:pt x="198" y="146"/>
                  </a:cubicBezTo>
                  <a:cubicBezTo>
                    <a:pt x="198" y="145"/>
                    <a:pt x="198" y="145"/>
                    <a:pt x="197" y="145"/>
                  </a:cubicBezTo>
                  <a:cubicBezTo>
                    <a:pt x="194" y="149"/>
                    <a:pt x="191" y="152"/>
                    <a:pt x="189" y="157"/>
                  </a:cubicBezTo>
                  <a:close/>
                  <a:moveTo>
                    <a:pt x="227" y="183"/>
                  </a:moveTo>
                  <a:cubicBezTo>
                    <a:pt x="227" y="187"/>
                    <a:pt x="227" y="188"/>
                    <a:pt x="227" y="191"/>
                  </a:cubicBezTo>
                  <a:cubicBezTo>
                    <a:pt x="228" y="191"/>
                    <a:pt x="229" y="189"/>
                    <a:pt x="229" y="187"/>
                  </a:cubicBezTo>
                  <a:cubicBezTo>
                    <a:pt x="233" y="185"/>
                    <a:pt x="236" y="179"/>
                    <a:pt x="239" y="178"/>
                  </a:cubicBezTo>
                  <a:cubicBezTo>
                    <a:pt x="238" y="175"/>
                    <a:pt x="240" y="175"/>
                    <a:pt x="241" y="174"/>
                  </a:cubicBezTo>
                  <a:cubicBezTo>
                    <a:pt x="244" y="171"/>
                    <a:pt x="248" y="165"/>
                    <a:pt x="251" y="162"/>
                  </a:cubicBezTo>
                  <a:cubicBezTo>
                    <a:pt x="254" y="158"/>
                    <a:pt x="262" y="153"/>
                    <a:pt x="259" y="146"/>
                  </a:cubicBezTo>
                  <a:cubicBezTo>
                    <a:pt x="246" y="157"/>
                    <a:pt x="237" y="170"/>
                    <a:pt x="227" y="183"/>
                  </a:cubicBezTo>
                  <a:close/>
                  <a:moveTo>
                    <a:pt x="41" y="187"/>
                  </a:moveTo>
                  <a:cubicBezTo>
                    <a:pt x="42" y="189"/>
                    <a:pt x="42" y="189"/>
                    <a:pt x="41" y="191"/>
                  </a:cubicBezTo>
                  <a:cubicBezTo>
                    <a:pt x="44" y="191"/>
                    <a:pt x="43" y="188"/>
                    <a:pt x="45" y="188"/>
                  </a:cubicBezTo>
                  <a:cubicBezTo>
                    <a:pt x="52" y="177"/>
                    <a:pt x="62" y="169"/>
                    <a:pt x="70" y="159"/>
                  </a:cubicBezTo>
                  <a:cubicBezTo>
                    <a:pt x="70" y="157"/>
                    <a:pt x="71" y="156"/>
                    <a:pt x="72" y="155"/>
                  </a:cubicBezTo>
                  <a:cubicBezTo>
                    <a:pt x="72" y="154"/>
                    <a:pt x="73" y="151"/>
                    <a:pt x="71" y="151"/>
                  </a:cubicBezTo>
                  <a:cubicBezTo>
                    <a:pt x="61" y="163"/>
                    <a:pt x="51" y="175"/>
                    <a:pt x="41" y="187"/>
                  </a:cubicBezTo>
                  <a:close/>
                  <a:moveTo>
                    <a:pt x="130" y="159"/>
                  </a:moveTo>
                  <a:cubicBezTo>
                    <a:pt x="128" y="164"/>
                    <a:pt x="123" y="166"/>
                    <a:pt x="122" y="171"/>
                  </a:cubicBezTo>
                  <a:cubicBezTo>
                    <a:pt x="117" y="175"/>
                    <a:pt x="115" y="182"/>
                    <a:pt x="109" y="186"/>
                  </a:cubicBezTo>
                  <a:cubicBezTo>
                    <a:pt x="109" y="189"/>
                    <a:pt x="108" y="191"/>
                    <a:pt x="105" y="192"/>
                  </a:cubicBezTo>
                  <a:cubicBezTo>
                    <a:pt x="106" y="194"/>
                    <a:pt x="106" y="195"/>
                    <a:pt x="106" y="196"/>
                  </a:cubicBezTo>
                  <a:cubicBezTo>
                    <a:pt x="109" y="196"/>
                    <a:pt x="110" y="193"/>
                    <a:pt x="111" y="191"/>
                  </a:cubicBezTo>
                  <a:cubicBezTo>
                    <a:pt x="115" y="187"/>
                    <a:pt x="118" y="182"/>
                    <a:pt x="122" y="178"/>
                  </a:cubicBezTo>
                  <a:cubicBezTo>
                    <a:pt x="124" y="174"/>
                    <a:pt x="127" y="170"/>
                    <a:pt x="130" y="167"/>
                  </a:cubicBezTo>
                  <a:cubicBezTo>
                    <a:pt x="134" y="163"/>
                    <a:pt x="138" y="159"/>
                    <a:pt x="137" y="153"/>
                  </a:cubicBezTo>
                  <a:cubicBezTo>
                    <a:pt x="136" y="153"/>
                    <a:pt x="136" y="152"/>
                    <a:pt x="136" y="152"/>
                  </a:cubicBezTo>
                  <a:cubicBezTo>
                    <a:pt x="134" y="155"/>
                    <a:pt x="133" y="158"/>
                    <a:pt x="130" y="159"/>
                  </a:cubicBezTo>
                  <a:close/>
                  <a:moveTo>
                    <a:pt x="188" y="167"/>
                  </a:moveTo>
                  <a:cubicBezTo>
                    <a:pt x="186" y="168"/>
                    <a:pt x="185" y="168"/>
                    <a:pt x="185" y="170"/>
                  </a:cubicBezTo>
                  <a:cubicBezTo>
                    <a:pt x="184" y="170"/>
                    <a:pt x="184" y="171"/>
                    <a:pt x="183" y="171"/>
                  </a:cubicBezTo>
                  <a:cubicBezTo>
                    <a:pt x="180" y="177"/>
                    <a:pt x="176" y="183"/>
                    <a:pt x="172" y="189"/>
                  </a:cubicBezTo>
                  <a:cubicBezTo>
                    <a:pt x="171" y="189"/>
                    <a:pt x="171" y="189"/>
                    <a:pt x="170" y="189"/>
                  </a:cubicBezTo>
                  <a:cubicBezTo>
                    <a:pt x="169" y="192"/>
                    <a:pt x="166" y="194"/>
                    <a:pt x="167" y="200"/>
                  </a:cubicBezTo>
                  <a:cubicBezTo>
                    <a:pt x="170" y="200"/>
                    <a:pt x="170" y="196"/>
                    <a:pt x="172" y="196"/>
                  </a:cubicBezTo>
                  <a:cubicBezTo>
                    <a:pt x="180" y="185"/>
                    <a:pt x="188" y="174"/>
                    <a:pt x="196" y="163"/>
                  </a:cubicBezTo>
                  <a:cubicBezTo>
                    <a:pt x="196" y="163"/>
                    <a:pt x="197" y="163"/>
                    <a:pt x="198" y="163"/>
                  </a:cubicBezTo>
                  <a:cubicBezTo>
                    <a:pt x="198" y="159"/>
                    <a:pt x="199" y="157"/>
                    <a:pt x="198" y="155"/>
                  </a:cubicBezTo>
                  <a:cubicBezTo>
                    <a:pt x="194" y="158"/>
                    <a:pt x="190" y="162"/>
                    <a:pt x="188" y="167"/>
                  </a:cubicBezTo>
                  <a:close/>
                  <a:moveTo>
                    <a:pt x="250" y="165"/>
                  </a:moveTo>
                  <a:cubicBezTo>
                    <a:pt x="249" y="167"/>
                    <a:pt x="246" y="169"/>
                    <a:pt x="245" y="171"/>
                  </a:cubicBezTo>
                  <a:cubicBezTo>
                    <a:pt x="241" y="175"/>
                    <a:pt x="239" y="179"/>
                    <a:pt x="236" y="183"/>
                  </a:cubicBezTo>
                  <a:cubicBezTo>
                    <a:pt x="233" y="186"/>
                    <a:pt x="230" y="189"/>
                    <a:pt x="229" y="194"/>
                  </a:cubicBezTo>
                  <a:cubicBezTo>
                    <a:pt x="229" y="194"/>
                    <a:pt x="228" y="195"/>
                    <a:pt x="227" y="195"/>
                  </a:cubicBezTo>
                  <a:cubicBezTo>
                    <a:pt x="228" y="197"/>
                    <a:pt x="227" y="199"/>
                    <a:pt x="228" y="201"/>
                  </a:cubicBezTo>
                  <a:cubicBezTo>
                    <a:pt x="239" y="189"/>
                    <a:pt x="249" y="174"/>
                    <a:pt x="260" y="162"/>
                  </a:cubicBezTo>
                  <a:cubicBezTo>
                    <a:pt x="260" y="160"/>
                    <a:pt x="261" y="157"/>
                    <a:pt x="259" y="156"/>
                  </a:cubicBezTo>
                  <a:cubicBezTo>
                    <a:pt x="257" y="159"/>
                    <a:pt x="254" y="163"/>
                    <a:pt x="250" y="165"/>
                  </a:cubicBezTo>
                  <a:close/>
                  <a:moveTo>
                    <a:pt x="45" y="193"/>
                  </a:moveTo>
                  <a:cubicBezTo>
                    <a:pt x="45" y="193"/>
                    <a:pt x="43" y="193"/>
                    <a:pt x="43" y="194"/>
                  </a:cubicBezTo>
                  <a:cubicBezTo>
                    <a:pt x="43" y="194"/>
                    <a:pt x="43" y="196"/>
                    <a:pt x="41" y="196"/>
                  </a:cubicBezTo>
                  <a:cubicBezTo>
                    <a:pt x="42" y="198"/>
                    <a:pt x="41" y="200"/>
                    <a:pt x="42" y="201"/>
                  </a:cubicBezTo>
                  <a:cubicBezTo>
                    <a:pt x="52" y="189"/>
                    <a:pt x="63" y="178"/>
                    <a:pt x="72" y="166"/>
                  </a:cubicBezTo>
                  <a:cubicBezTo>
                    <a:pt x="72" y="163"/>
                    <a:pt x="72" y="161"/>
                    <a:pt x="72" y="160"/>
                  </a:cubicBezTo>
                  <a:cubicBezTo>
                    <a:pt x="63" y="171"/>
                    <a:pt x="52" y="180"/>
                    <a:pt x="45" y="193"/>
                  </a:cubicBezTo>
                  <a:close/>
                  <a:moveTo>
                    <a:pt x="136" y="163"/>
                  </a:moveTo>
                  <a:cubicBezTo>
                    <a:pt x="134" y="166"/>
                    <a:pt x="132" y="168"/>
                    <a:pt x="129" y="170"/>
                  </a:cubicBezTo>
                  <a:cubicBezTo>
                    <a:pt x="129" y="172"/>
                    <a:pt x="128" y="173"/>
                    <a:pt x="127" y="173"/>
                  </a:cubicBezTo>
                  <a:cubicBezTo>
                    <a:pt x="126" y="176"/>
                    <a:pt x="124" y="177"/>
                    <a:pt x="122" y="179"/>
                  </a:cubicBezTo>
                  <a:cubicBezTo>
                    <a:pt x="120" y="185"/>
                    <a:pt x="113" y="190"/>
                    <a:pt x="110" y="197"/>
                  </a:cubicBezTo>
                  <a:cubicBezTo>
                    <a:pt x="108" y="198"/>
                    <a:pt x="106" y="201"/>
                    <a:pt x="107" y="203"/>
                  </a:cubicBezTo>
                  <a:cubicBezTo>
                    <a:pt x="109" y="202"/>
                    <a:pt x="110" y="200"/>
                    <a:pt x="111" y="198"/>
                  </a:cubicBezTo>
                  <a:cubicBezTo>
                    <a:pt x="121" y="188"/>
                    <a:pt x="128" y="177"/>
                    <a:pt x="137" y="168"/>
                  </a:cubicBezTo>
                  <a:cubicBezTo>
                    <a:pt x="137" y="166"/>
                    <a:pt x="138" y="164"/>
                    <a:pt x="136" y="163"/>
                  </a:cubicBezTo>
                  <a:close/>
                  <a:moveTo>
                    <a:pt x="188" y="177"/>
                  </a:moveTo>
                  <a:cubicBezTo>
                    <a:pt x="188" y="178"/>
                    <a:pt x="187" y="178"/>
                    <a:pt x="187" y="179"/>
                  </a:cubicBezTo>
                  <a:cubicBezTo>
                    <a:pt x="185" y="179"/>
                    <a:pt x="186" y="181"/>
                    <a:pt x="185" y="182"/>
                  </a:cubicBezTo>
                  <a:cubicBezTo>
                    <a:pt x="184" y="183"/>
                    <a:pt x="183" y="183"/>
                    <a:pt x="182" y="184"/>
                  </a:cubicBezTo>
                  <a:cubicBezTo>
                    <a:pt x="182" y="185"/>
                    <a:pt x="182" y="186"/>
                    <a:pt x="182" y="186"/>
                  </a:cubicBezTo>
                  <a:cubicBezTo>
                    <a:pt x="181" y="187"/>
                    <a:pt x="179" y="188"/>
                    <a:pt x="179" y="189"/>
                  </a:cubicBezTo>
                  <a:cubicBezTo>
                    <a:pt x="179" y="189"/>
                    <a:pt x="179" y="190"/>
                    <a:pt x="179" y="190"/>
                  </a:cubicBezTo>
                  <a:cubicBezTo>
                    <a:pt x="178" y="191"/>
                    <a:pt x="177" y="191"/>
                    <a:pt x="177" y="192"/>
                  </a:cubicBezTo>
                  <a:cubicBezTo>
                    <a:pt x="176" y="192"/>
                    <a:pt x="177" y="193"/>
                    <a:pt x="177" y="193"/>
                  </a:cubicBezTo>
                  <a:cubicBezTo>
                    <a:pt x="176" y="193"/>
                    <a:pt x="175" y="193"/>
                    <a:pt x="175" y="194"/>
                  </a:cubicBezTo>
                  <a:cubicBezTo>
                    <a:pt x="174" y="195"/>
                    <a:pt x="174" y="196"/>
                    <a:pt x="174" y="197"/>
                  </a:cubicBezTo>
                  <a:cubicBezTo>
                    <a:pt x="170" y="202"/>
                    <a:pt x="165" y="205"/>
                    <a:pt x="168" y="211"/>
                  </a:cubicBezTo>
                  <a:cubicBezTo>
                    <a:pt x="174" y="206"/>
                    <a:pt x="178" y="197"/>
                    <a:pt x="184" y="191"/>
                  </a:cubicBezTo>
                  <a:cubicBezTo>
                    <a:pt x="184" y="190"/>
                    <a:pt x="186" y="190"/>
                    <a:pt x="186" y="189"/>
                  </a:cubicBezTo>
                  <a:cubicBezTo>
                    <a:pt x="186" y="189"/>
                    <a:pt x="186" y="188"/>
                    <a:pt x="186" y="187"/>
                  </a:cubicBezTo>
                  <a:cubicBezTo>
                    <a:pt x="190" y="181"/>
                    <a:pt x="200" y="176"/>
                    <a:pt x="199" y="166"/>
                  </a:cubicBezTo>
                  <a:cubicBezTo>
                    <a:pt x="198" y="166"/>
                    <a:pt x="198" y="166"/>
                    <a:pt x="198" y="166"/>
                  </a:cubicBezTo>
                  <a:cubicBezTo>
                    <a:pt x="194" y="169"/>
                    <a:pt x="192" y="174"/>
                    <a:pt x="188" y="177"/>
                  </a:cubicBezTo>
                  <a:close/>
                  <a:moveTo>
                    <a:pt x="246" y="182"/>
                  </a:moveTo>
                  <a:cubicBezTo>
                    <a:pt x="245" y="183"/>
                    <a:pt x="244" y="183"/>
                    <a:pt x="244" y="184"/>
                  </a:cubicBezTo>
                  <a:cubicBezTo>
                    <a:pt x="243" y="184"/>
                    <a:pt x="243" y="186"/>
                    <a:pt x="243" y="186"/>
                  </a:cubicBezTo>
                  <a:cubicBezTo>
                    <a:pt x="241" y="190"/>
                    <a:pt x="237" y="191"/>
                    <a:pt x="235" y="194"/>
                  </a:cubicBezTo>
                  <a:cubicBezTo>
                    <a:pt x="235" y="195"/>
                    <a:pt x="235" y="196"/>
                    <a:pt x="234" y="196"/>
                  </a:cubicBezTo>
                  <a:cubicBezTo>
                    <a:pt x="233" y="198"/>
                    <a:pt x="230" y="200"/>
                    <a:pt x="229" y="203"/>
                  </a:cubicBezTo>
                  <a:cubicBezTo>
                    <a:pt x="228" y="203"/>
                    <a:pt x="230" y="203"/>
                    <a:pt x="229" y="204"/>
                  </a:cubicBezTo>
                  <a:cubicBezTo>
                    <a:pt x="229" y="205"/>
                    <a:pt x="228" y="205"/>
                    <a:pt x="227" y="206"/>
                  </a:cubicBezTo>
                  <a:cubicBezTo>
                    <a:pt x="228" y="208"/>
                    <a:pt x="228" y="211"/>
                    <a:pt x="228" y="213"/>
                  </a:cubicBezTo>
                  <a:cubicBezTo>
                    <a:pt x="235" y="207"/>
                    <a:pt x="239" y="198"/>
                    <a:pt x="247" y="192"/>
                  </a:cubicBezTo>
                  <a:cubicBezTo>
                    <a:pt x="250" y="186"/>
                    <a:pt x="255" y="182"/>
                    <a:pt x="259" y="176"/>
                  </a:cubicBezTo>
                  <a:cubicBezTo>
                    <a:pt x="260" y="176"/>
                    <a:pt x="261" y="178"/>
                    <a:pt x="261" y="177"/>
                  </a:cubicBezTo>
                  <a:cubicBezTo>
                    <a:pt x="260" y="174"/>
                    <a:pt x="262" y="168"/>
                    <a:pt x="260" y="166"/>
                  </a:cubicBezTo>
                  <a:cubicBezTo>
                    <a:pt x="255" y="171"/>
                    <a:pt x="250" y="176"/>
                    <a:pt x="246" y="182"/>
                  </a:cubicBezTo>
                  <a:close/>
                  <a:moveTo>
                    <a:pt x="70" y="173"/>
                  </a:moveTo>
                  <a:cubicBezTo>
                    <a:pt x="69" y="173"/>
                    <a:pt x="68" y="174"/>
                    <a:pt x="67" y="174"/>
                  </a:cubicBezTo>
                  <a:cubicBezTo>
                    <a:pt x="67" y="175"/>
                    <a:pt x="67" y="175"/>
                    <a:pt x="67" y="176"/>
                  </a:cubicBezTo>
                  <a:cubicBezTo>
                    <a:pt x="66" y="178"/>
                    <a:pt x="63" y="180"/>
                    <a:pt x="61" y="182"/>
                  </a:cubicBezTo>
                  <a:cubicBezTo>
                    <a:pt x="58" y="186"/>
                    <a:pt x="55" y="190"/>
                    <a:pt x="51" y="194"/>
                  </a:cubicBezTo>
                  <a:cubicBezTo>
                    <a:pt x="49" y="196"/>
                    <a:pt x="47" y="198"/>
                    <a:pt x="46" y="200"/>
                  </a:cubicBezTo>
                  <a:cubicBezTo>
                    <a:pt x="45" y="201"/>
                    <a:pt x="45" y="202"/>
                    <a:pt x="45" y="203"/>
                  </a:cubicBezTo>
                  <a:cubicBezTo>
                    <a:pt x="44" y="204"/>
                    <a:pt x="43" y="204"/>
                    <a:pt x="42" y="205"/>
                  </a:cubicBezTo>
                  <a:cubicBezTo>
                    <a:pt x="41" y="207"/>
                    <a:pt x="42" y="209"/>
                    <a:pt x="42" y="211"/>
                  </a:cubicBezTo>
                  <a:cubicBezTo>
                    <a:pt x="54" y="201"/>
                    <a:pt x="63" y="188"/>
                    <a:pt x="73" y="176"/>
                  </a:cubicBezTo>
                  <a:cubicBezTo>
                    <a:pt x="73" y="174"/>
                    <a:pt x="73" y="172"/>
                    <a:pt x="72" y="170"/>
                  </a:cubicBezTo>
                  <a:cubicBezTo>
                    <a:pt x="71" y="171"/>
                    <a:pt x="71" y="172"/>
                    <a:pt x="70" y="173"/>
                  </a:cubicBezTo>
                  <a:close/>
                  <a:moveTo>
                    <a:pt x="114" y="198"/>
                  </a:moveTo>
                  <a:cubicBezTo>
                    <a:pt x="114" y="199"/>
                    <a:pt x="110" y="203"/>
                    <a:pt x="109" y="207"/>
                  </a:cubicBezTo>
                  <a:cubicBezTo>
                    <a:pt x="107" y="208"/>
                    <a:pt x="105" y="210"/>
                    <a:pt x="107" y="214"/>
                  </a:cubicBezTo>
                  <a:cubicBezTo>
                    <a:pt x="117" y="201"/>
                    <a:pt x="128" y="188"/>
                    <a:pt x="138" y="174"/>
                  </a:cubicBezTo>
                  <a:cubicBezTo>
                    <a:pt x="138" y="174"/>
                    <a:pt x="138" y="172"/>
                    <a:pt x="137" y="172"/>
                  </a:cubicBezTo>
                  <a:cubicBezTo>
                    <a:pt x="128" y="179"/>
                    <a:pt x="123" y="189"/>
                    <a:pt x="114" y="198"/>
                  </a:cubicBezTo>
                  <a:close/>
                  <a:moveTo>
                    <a:pt x="168" y="214"/>
                  </a:moveTo>
                  <a:cubicBezTo>
                    <a:pt x="169" y="215"/>
                    <a:pt x="169" y="216"/>
                    <a:pt x="169" y="217"/>
                  </a:cubicBezTo>
                  <a:cubicBezTo>
                    <a:pt x="167" y="217"/>
                    <a:pt x="168" y="219"/>
                    <a:pt x="168" y="221"/>
                  </a:cubicBezTo>
                  <a:cubicBezTo>
                    <a:pt x="172" y="218"/>
                    <a:pt x="176" y="213"/>
                    <a:pt x="179" y="207"/>
                  </a:cubicBezTo>
                  <a:cubicBezTo>
                    <a:pt x="184" y="202"/>
                    <a:pt x="189" y="196"/>
                    <a:pt x="193" y="191"/>
                  </a:cubicBezTo>
                  <a:cubicBezTo>
                    <a:pt x="196" y="187"/>
                    <a:pt x="201" y="182"/>
                    <a:pt x="198" y="177"/>
                  </a:cubicBezTo>
                  <a:cubicBezTo>
                    <a:pt x="192" y="181"/>
                    <a:pt x="189" y="188"/>
                    <a:pt x="184" y="193"/>
                  </a:cubicBezTo>
                  <a:cubicBezTo>
                    <a:pt x="180" y="200"/>
                    <a:pt x="173" y="207"/>
                    <a:pt x="168" y="214"/>
                  </a:cubicBezTo>
                  <a:close/>
                  <a:moveTo>
                    <a:pt x="228" y="217"/>
                  </a:moveTo>
                  <a:cubicBezTo>
                    <a:pt x="228" y="219"/>
                    <a:pt x="227" y="221"/>
                    <a:pt x="228" y="224"/>
                  </a:cubicBezTo>
                  <a:cubicBezTo>
                    <a:pt x="234" y="216"/>
                    <a:pt x="240" y="209"/>
                    <a:pt x="247" y="203"/>
                  </a:cubicBezTo>
                  <a:cubicBezTo>
                    <a:pt x="248" y="201"/>
                    <a:pt x="249" y="199"/>
                    <a:pt x="251" y="198"/>
                  </a:cubicBezTo>
                  <a:cubicBezTo>
                    <a:pt x="255" y="193"/>
                    <a:pt x="263" y="187"/>
                    <a:pt x="260" y="179"/>
                  </a:cubicBezTo>
                  <a:cubicBezTo>
                    <a:pt x="249" y="192"/>
                    <a:pt x="237" y="202"/>
                    <a:pt x="228" y="217"/>
                  </a:cubicBezTo>
                  <a:close/>
                  <a:moveTo>
                    <a:pt x="137" y="180"/>
                  </a:moveTo>
                  <a:cubicBezTo>
                    <a:pt x="132" y="185"/>
                    <a:pt x="127" y="193"/>
                    <a:pt x="121" y="199"/>
                  </a:cubicBezTo>
                  <a:cubicBezTo>
                    <a:pt x="120" y="201"/>
                    <a:pt x="117" y="205"/>
                    <a:pt x="114" y="206"/>
                  </a:cubicBezTo>
                  <a:cubicBezTo>
                    <a:pt x="113" y="210"/>
                    <a:pt x="109" y="214"/>
                    <a:pt x="107" y="218"/>
                  </a:cubicBezTo>
                  <a:cubicBezTo>
                    <a:pt x="107" y="218"/>
                    <a:pt x="106" y="218"/>
                    <a:pt x="106" y="218"/>
                  </a:cubicBezTo>
                  <a:cubicBezTo>
                    <a:pt x="106" y="220"/>
                    <a:pt x="106" y="221"/>
                    <a:pt x="106" y="223"/>
                  </a:cubicBezTo>
                  <a:cubicBezTo>
                    <a:pt x="118" y="211"/>
                    <a:pt x="128" y="198"/>
                    <a:pt x="138" y="185"/>
                  </a:cubicBezTo>
                  <a:cubicBezTo>
                    <a:pt x="138" y="183"/>
                    <a:pt x="139" y="182"/>
                    <a:pt x="139" y="180"/>
                  </a:cubicBezTo>
                  <a:cubicBezTo>
                    <a:pt x="138" y="180"/>
                    <a:pt x="138" y="180"/>
                    <a:pt x="137" y="180"/>
                  </a:cubicBezTo>
                  <a:close/>
                  <a:moveTo>
                    <a:pt x="60" y="195"/>
                  </a:moveTo>
                  <a:cubicBezTo>
                    <a:pt x="55" y="203"/>
                    <a:pt x="49" y="207"/>
                    <a:pt x="44" y="214"/>
                  </a:cubicBezTo>
                  <a:cubicBezTo>
                    <a:pt x="44" y="214"/>
                    <a:pt x="42" y="214"/>
                    <a:pt x="43" y="215"/>
                  </a:cubicBezTo>
                  <a:cubicBezTo>
                    <a:pt x="42" y="216"/>
                    <a:pt x="43" y="219"/>
                    <a:pt x="42" y="220"/>
                  </a:cubicBezTo>
                  <a:cubicBezTo>
                    <a:pt x="49" y="213"/>
                    <a:pt x="57" y="205"/>
                    <a:pt x="64" y="197"/>
                  </a:cubicBezTo>
                  <a:cubicBezTo>
                    <a:pt x="67" y="193"/>
                    <a:pt x="70" y="189"/>
                    <a:pt x="73" y="185"/>
                  </a:cubicBezTo>
                  <a:cubicBezTo>
                    <a:pt x="73" y="184"/>
                    <a:pt x="73" y="182"/>
                    <a:pt x="73" y="181"/>
                  </a:cubicBezTo>
                  <a:cubicBezTo>
                    <a:pt x="73" y="181"/>
                    <a:pt x="73" y="181"/>
                    <a:pt x="72" y="181"/>
                  </a:cubicBezTo>
                  <a:cubicBezTo>
                    <a:pt x="68" y="185"/>
                    <a:pt x="65" y="191"/>
                    <a:pt x="60" y="195"/>
                  </a:cubicBezTo>
                  <a:close/>
                  <a:moveTo>
                    <a:pt x="197" y="190"/>
                  </a:moveTo>
                  <a:cubicBezTo>
                    <a:pt x="191" y="195"/>
                    <a:pt x="188" y="201"/>
                    <a:pt x="182" y="207"/>
                  </a:cubicBezTo>
                  <a:cubicBezTo>
                    <a:pt x="182" y="207"/>
                    <a:pt x="182" y="207"/>
                    <a:pt x="182" y="208"/>
                  </a:cubicBezTo>
                  <a:cubicBezTo>
                    <a:pt x="181" y="208"/>
                    <a:pt x="180" y="210"/>
                    <a:pt x="180" y="211"/>
                  </a:cubicBezTo>
                  <a:cubicBezTo>
                    <a:pt x="176" y="213"/>
                    <a:pt x="177" y="217"/>
                    <a:pt x="173" y="218"/>
                  </a:cubicBezTo>
                  <a:cubicBezTo>
                    <a:pt x="174" y="222"/>
                    <a:pt x="170" y="224"/>
                    <a:pt x="168" y="222"/>
                  </a:cubicBezTo>
                  <a:cubicBezTo>
                    <a:pt x="168" y="228"/>
                    <a:pt x="168" y="233"/>
                    <a:pt x="169" y="239"/>
                  </a:cubicBezTo>
                  <a:cubicBezTo>
                    <a:pt x="179" y="229"/>
                    <a:pt x="189" y="218"/>
                    <a:pt x="197" y="205"/>
                  </a:cubicBezTo>
                  <a:cubicBezTo>
                    <a:pt x="198" y="205"/>
                    <a:pt x="198" y="204"/>
                    <a:pt x="199" y="205"/>
                  </a:cubicBezTo>
                  <a:cubicBezTo>
                    <a:pt x="199" y="202"/>
                    <a:pt x="200" y="199"/>
                    <a:pt x="199" y="197"/>
                  </a:cubicBezTo>
                  <a:cubicBezTo>
                    <a:pt x="198" y="198"/>
                    <a:pt x="198" y="198"/>
                    <a:pt x="197" y="198"/>
                  </a:cubicBezTo>
                  <a:cubicBezTo>
                    <a:pt x="194" y="205"/>
                    <a:pt x="188" y="208"/>
                    <a:pt x="185" y="215"/>
                  </a:cubicBezTo>
                  <a:cubicBezTo>
                    <a:pt x="180" y="218"/>
                    <a:pt x="178" y="224"/>
                    <a:pt x="173" y="227"/>
                  </a:cubicBezTo>
                  <a:cubicBezTo>
                    <a:pt x="173" y="229"/>
                    <a:pt x="173" y="229"/>
                    <a:pt x="173" y="230"/>
                  </a:cubicBezTo>
                  <a:cubicBezTo>
                    <a:pt x="172" y="230"/>
                    <a:pt x="171" y="232"/>
                    <a:pt x="170" y="232"/>
                  </a:cubicBezTo>
                  <a:cubicBezTo>
                    <a:pt x="170" y="231"/>
                    <a:pt x="170" y="231"/>
                    <a:pt x="169" y="230"/>
                  </a:cubicBezTo>
                  <a:cubicBezTo>
                    <a:pt x="178" y="217"/>
                    <a:pt x="189" y="207"/>
                    <a:pt x="198" y="195"/>
                  </a:cubicBezTo>
                  <a:cubicBezTo>
                    <a:pt x="198" y="196"/>
                    <a:pt x="200" y="191"/>
                    <a:pt x="199" y="188"/>
                  </a:cubicBezTo>
                  <a:cubicBezTo>
                    <a:pt x="198" y="188"/>
                    <a:pt x="198" y="188"/>
                    <a:pt x="197" y="188"/>
                  </a:cubicBezTo>
                  <a:cubicBezTo>
                    <a:pt x="197" y="189"/>
                    <a:pt x="197" y="189"/>
                    <a:pt x="197" y="190"/>
                  </a:cubicBezTo>
                  <a:close/>
                  <a:moveTo>
                    <a:pt x="63" y="199"/>
                  </a:moveTo>
                  <a:cubicBezTo>
                    <a:pt x="63" y="200"/>
                    <a:pt x="63" y="201"/>
                    <a:pt x="62" y="201"/>
                  </a:cubicBezTo>
                  <a:cubicBezTo>
                    <a:pt x="58" y="207"/>
                    <a:pt x="51" y="213"/>
                    <a:pt x="47" y="218"/>
                  </a:cubicBezTo>
                  <a:cubicBezTo>
                    <a:pt x="47" y="219"/>
                    <a:pt x="47" y="220"/>
                    <a:pt x="47" y="220"/>
                  </a:cubicBezTo>
                  <a:cubicBezTo>
                    <a:pt x="46" y="221"/>
                    <a:pt x="44" y="222"/>
                    <a:pt x="43" y="224"/>
                  </a:cubicBezTo>
                  <a:cubicBezTo>
                    <a:pt x="43" y="224"/>
                    <a:pt x="42" y="227"/>
                    <a:pt x="42" y="227"/>
                  </a:cubicBezTo>
                  <a:cubicBezTo>
                    <a:pt x="42" y="227"/>
                    <a:pt x="43" y="229"/>
                    <a:pt x="42" y="229"/>
                  </a:cubicBezTo>
                  <a:cubicBezTo>
                    <a:pt x="44" y="227"/>
                    <a:pt x="46" y="225"/>
                    <a:pt x="49" y="223"/>
                  </a:cubicBezTo>
                  <a:cubicBezTo>
                    <a:pt x="51" y="221"/>
                    <a:pt x="52" y="218"/>
                    <a:pt x="54" y="216"/>
                  </a:cubicBezTo>
                  <a:cubicBezTo>
                    <a:pt x="54" y="216"/>
                    <a:pt x="55" y="216"/>
                    <a:pt x="56" y="215"/>
                  </a:cubicBezTo>
                  <a:cubicBezTo>
                    <a:pt x="57" y="214"/>
                    <a:pt x="58" y="212"/>
                    <a:pt x="59" y="211"/>
                  </a:cubicBezTo>
                  <a:cubicBezTo>
                    <a:pt x="61" y="208"/>
                    <a:pt x="63" y="207"/>
                    <a:pt x="66" y="204"/>
                  </a:cubicBezTo>
                  <a:cubicBezTo>
                    <a:pt x="69" y="200"/>
                    <a:pt x="75" y="193"/>
                    <a:pt x="72" y="190"/>
                  </a:cubicBezTo>
                  <a:cubicBezTo>
                    <a:pt x="70" y="193"/>
                    <a:pt x="66" y="196"/>
                    <a:pt x="63" y="199"/>
                  </a:cubicBezTo>
                  <a:close/>
                  <a:moveTo>
                    <a:pt x="237" y="215"/>
                  </a:moveTo>
                  <a:cubicBezTo>
                    <a:pt x="236" y="215"/>
                    <a:pt x="237" y="216"/>
                    <a:pt x="236" y="217"/>
                  </a:cubicBezTo>
                  <a:cubicBezTo>
                    <a:pt x="235" y="218"/>
                    <a:pt x="232" y="219"/>
                    <a:pt x="233" y="221"/>
                  </a:cubicBezTo>
                  <a:cubicBezTo>
                    <a:pt x="230" y="222"/>
                    <a:pt x="230" y="226"/>
                    <a:pt x="228" y="227"/>
                  </a:cubicBezTo>
                  <a:cubicBezTo>
                    <a:pt x="228" y="230"/>
                    <a:pt x="229" y="233"/>
                    <a:pt x="229" y="236"/>
                  </a:cubicBezTo>
                  <a:cubicBezTo>
                    <a:pt x="233" y="235"/>
                    <a:pt x="233" y="231"/>
                    <a:pt x="236" y="230"/>
                  </a:cubicBezTo>
                  <a:cubicBezTo>
                    <a:pt x="235" y="228"/>
                    <a:pt x="239" y="224"/>
                    <a:pt x="240" y="224"/>
                  </a:cubicBezTo>
                  <a:cubicBezTo>
                    <a:pt x="241" y="221"/>
                    <a:pt x="243" y="220"/>
                    <a:pt x="244" y="218"/>
                  </a:cubicBezTo>
                  <a:cubicBezTo>
                    <a:pt x="244" y="218"/>
                    <a:pt x="244" y="218"/>
                    <a:pt x="244" y="217"/>
                  </a:cubicBezTo>
                  <a:cubicBezTo>
                    <a:pt x="249" y="213"/>
                    <a:pt x="253" y="208"/>
                    <a:pt x="256" y="203"/>
                  </a:cubicBezTo>
                  <a:cubicBezTo>
                    <a:pt x="259" y="200"/>
                    <a:pt x="263" y="197"/>
                    <a:pt x="261" y="190"/>
                  </a:cubicBezTo>
                  <a:cubicBezTo>
                    <a:pt x="255" y="195"/>
                    <a:pt x="250" y="201"/>
                    <a:pt x="245" y="206"/>
                  </a:cubicBezTo>
                  <a:cubicBezTo>
                    <a:pt x="245" y="206"/>
                    <a:pt x="246" y="206"/>
                    <a:pt x="245" y="205"/>
                  </a:cubicBezTo>
                  <a:cubicBezTo>
                    <a:pt x="245" y="206"/>
                    <a:pt x="245" y="207"/>
                    <a:pt x="244" y="207"/>
                  </a:cubicBezTo>
                  <a:cubicBezTo>
                    <a:pt x="244" y="207"/>
                    <a:pt x="245" y="207"/>
                    <a:pt x="244" y="206"/>
                  </a:cubicBezTo>
                  <a:cubicBezTo>
                    <a:pt x="244" y="207"/>
                    <a:pt x="242" y="207"/>
                    <a:pt x="242" y="208"/>
                  </a:cubicBezTo>
                  <a:cubicBezTo>
                    <a:pt x="243" y="209"/>
                    <a:pt x="243" y="208"/>
                    <a:pt x="244" y="208"/>
                  </a:cubicBezTo>
                  <a:cubicBezTo>
                    <a:pt x="243" y="211"/>
                    <a:pt x="239" y="212"/>
                    <a:pt x="237" y="215"/>
                  </a:cubicBezTo>
                  <a:close/>
                  <a:moveTo>
                    <a:pt x="129" y="199"/>
                  </a:moveTo>
                  <a:cubicBezTo>
                    <a:pt x="127" y="204"/>
                    <a:pt x="122" y="206"/>
                    <a:pt x="120" y="211"/>
                  </a:cubicBezTo>
                  <a:cubicBezTo>
                    <a:pt x="120" y="211"/>
                    <a:pt x="119" y="211"/>
                    <a:pt x="119" y="211"/>
                  </a:cubicBezTo>
                  <a:cubicBezTo>
                    <a:pt x="118" y="214"/>
                    <a:pt x="115" y="215"/>
                    <a:pt x="114" y="218"/>
                  </a:cubicBezTo>
                  <a:cubicBezTo>
                    <a:pt x="114" y="218"/>
                    <a:pt x="114" y="218"/>
                    <a:pt x="113" y="218"/>
                  </a:cubicBezTo>
                  <a:cubicBezTo>
                    <a:pt x="114" y="219"/>
                    <a:pt x="113" y="219"/>
                    <a:pt x="112" y="220"/>
                  </a:cubicBezTo>
                  <a:cubicBezTo>
                    <a:pt x="110" y="222"/>
                    <a:pt x="109" y="227"/>
                    <a:pt x="106" y="227"/>
                  </a:cubicBezTo>
                  <a:cubicBezTo>
                    <a:pt x="107" y="230"/>
                    <a:pt x="105" y="231"/>
                    <a:pt x="107" y="232"/>
                  </a:cubicBezTo>
                  <a:cubicBezTo>
                    <a:pt x="116" y="220"/>
                    <a:pt x="127" y="211"/>
                    <a:pt x="135" y="198"/>
                  </a:cubicBezTo>
                  <a:cubicBezTo>
                    <a:pt x="137" y="198"/>
                    <a:pt x="137" y="197"/>
                    <a:pt x="138" y="196"/>
                  </a:cubicBezTo>
                  <a:cubicBezTo>
                    <a:pt x="138" y="194"/>
                    <a:pt x="139" y="191"/>
                    <a:pt x="137" y="190"/>
                  </a:cubicBezTo>
                  <a:cubicBezTo>
                    <a:pt x="134" y="193"/>
                    <a:pt x="133" y="197"/>
                    <a:pt x="129" y="199"/>
                  </a:cubicBezTo>
                  <a:close/>
                  <a:moveTo>
                    <a:pt x="120" y="219"/>
                  </a:moveTo>
                  <a:cubicBezTo>
                    <a:pt x="118" y="227"/>
                    <a:pt x="105" y="230"/>
                    <a:pt x="106" y="242"/>
                  </a:cubicBezTo>
                  <a:cubicBezTo>
                    <a:pt x="111" y="237"/>
                    <a:pt x="116" y="232"/>
                    <a:pt x="120" y="226"/>
                  </a:cubicBezTo>
                  <a:cubicBezTo>
                    <a:pt x="127" y="221"/>
                    <a:pt x="130" y="213"/>
                    <a:pt x="137" y="208"/>
                  </a:cubicBezTo>
                  <a:cubicBezTo>
                    <a:pt x="138" y="204"/>
                    <a:pt x="139" y="202"/>
                    <a:pt x="138" y="199"/>
                  </a:cubicBezTo>
                  <a:cubicBezTo>
                    <a:pt x="132" y="206"/>
                    <a:pt x="127" y="213"/>
                    <a:pt x="120" y="219"/>
                  </a:cubicBezTo>
                  <a:close/>
                  <a:moveTo>
                    <a:pt x="73" y="199"/>
                  </a:moveTo>
                  <a:cubicBezTo>
                    <a:pt x="69" y="202"/>
                    <a:pt x="66" y="206"/>
                    <a:pt x="62" y="211"/>
                  </a:cubicBezTo>
                  <a:cubicBezTo>
                    <a:pt x="58" y="215"/>
                    <a:pt x="55" y="219"/>
                    <a:pt x="52" y="222"/>
                  </a:cubicBezTo>
                  <a:cubicBezTo>
                    <a:pt x="49" y="227"/>
                    <a:pt x="42" y="231"/>
                    <a:pt x="42" y="237"/>
                  </a:cubicBezTo>
                  <a:cubicBezTo>
                    <a:pt x="48" y="233"/>
                    <a:pt x="53" y="226"/>
                    <a:pt x="58" y="221"/>
                  </a:cubicBezTo>
                  <a:cubicBezTo>
                    <a:pt x="63" y="215"/>
                    <a:pt x="70" y="211"/>
                    <a:pt x="73" y="205"/>
                  </a:cubicBezTo>
                  <a:cubicBezTo>
                    <a:pt x="73" y="204"/>
                    <a:pt x="73" y="204"/>
                    <a:pt x="73" y="204"/>
                  </a:cubicBezTo>
                  <a:cubicBezTo>
                    <a:pt x="73" y="202"/>
                    <a:pt x="73" y="201"/>
                    <a:pt x="74" y="199"/>
                  </a:cubicBezTo>
                  <a:cubicBezTo>
                    <a:pt x="73" y="199"/>
                    <a:pt x="73" y="199"/>
                    <a:pt x="73" y="199"/>
                  </a:cubicBezTo>
                  <a:close/>
                  <a:moveTo>
                    <a:pt x="242" y="232"/>
                  </a:moveTo>
                  <a:cubicBezTo>
                    <a:pt x="239" y="234"/>
                    <a:pt x="239" y="237"/>
                    <a:pt x="237" y="238"/>
                  </a:cubicBezTo>
                  <a:cubicBezTo>
                    <a:pt x="235" y="243"/>
                    <a:pt x="229" y="245"/>
                    <a:pt x="229" y="252"/>
                  </a:cubicBezTo>
                  <a:cubicBezTo>
                    <a:pt x="235" y="246"/>
                    <a:pt x="243" y="237"/>
                    <a:pt x="249" y="230"/>
                  </a:cubicBezTo>
                  <a:cubicBezTo>
                    <a:pt x="250" y="229"/>
                    <a:pt x="253" y="226"/>
                    <a:pt x="253" y="227"/>
                  </a:cubicBezTo>
                  <a:cubicBezTo>
                    <a:pt x="255" y="221"/>
                    <a:pt x="263" y="220"/>
                    <a:pt x="261" y="210"/>
                  </a:cubicBezTo>
                  <a:cubicBezTo>
                    <a:pt x="255" y="216"/>
                    <a:pt x="250" y="225"/>
                    <a:pt x="244" y="229"/>
                  </a:cubicBezTo>
                  <a:cubicBezTo>
                    <a:pt x="244" y="229"/>
                    <a:pt x="244" y="230"/>
                    <a:pt x="244" y="230"/>
                  </a:cubicBezTo>
                  <a:cubicBezTo>
                    <a:pt x="244" y="230"/>
                    <a:pt x="243" y="230"/>
                    <a:pt x="242" y="230"/>
                  </a:cubicBezTo>
                  <a:cubicBezTo>
                    <a:pt x="242" y="231"/>
                    <a:pt x="243" y="231"/>
                    <a:pt x="242" y="232"/>
                  </a:cubicBezTo>
                  <a:close/>
                  <a:moveTo>
                    <a:pt x="239" y="235"/>
                  </a:moveTo>
                  <a:cubicBezTo>
                    <a:pt x="242" y="229"/>
                    <a:pt x="247" y="225"/>
                    <a:pt x="251" y="220"/>
                  </a:cubicBezTo>
                  <a:cubicBezTo>
                    <a:pt x="251" y="221"/>
                    <a:pt x="251" y="221"/>
                    <a:pt x="251" y="220"/>
                  </a:cubicBezTo>
                  <a:cubicBezTo>
                    <a:pt x="253" y="217"/>
                    <a:pt x="257" y="213"/>
                    <a:pt x="259" y="209"/>
                  </a:cubicBezTo>
                  <a:cubicBezTo>
                    <a:pt x="260" y="208"/>
                    <a:pt x="260" y="208"/>
                    <a:pt x="261" y="208"/>
                  </a:cubicBezTo>
                  <a:cubicBezTo>
                    <a:pt x="262" y="206"/>
                    <a:pt x="261" y="203"/>
                    <a:pt x="261" y="200"/>
                  </a:cubicBezTo>
                  <a:cubicBezTo>
                    <a:pt x="255" y="205"/>
                    <a:pt x="251" y="212"/>
                    <a:pt x="246" y="218"/>
                  </a:cubicBezTo>
                  <a:cubicBezTo>
                    <a:pt x="245" y="218"/>
                    <a:pt x="245" y="217"/>
                    <a:pt x="245" y="217"/>
                  </a:cubicBezTo>
                  <a:cubicBezTo>
                    <a:pt x="245" y="218"/>
                    <a:pt x="245" y="218"/>
                    <a:pt x="245" y="219"/>
                  </a:cubicBezTo>
                  <a:cubicBezTo>
                    <a:pt x="240" y="225"/>
                    <a:pt x="235" y="232"/>
                    <a:pt x="230" y="238"/>
                  </a:cubicBezTo>
                  <a:cubicBezTo>
                    <a:pt x="229" y="238"/>
                    <a:pt x="229" y="237"/>
                    <a:pt x="228" y="237"/>
                  </a:cubicBezTo>
                  <a:cubicBezTo>
                    <a:pt x="229" y="240"/>
                    <a:pt x="228" y="242"/>
                    <a:pt x="229" y="245"/>
                  </a:cubicBezTo>
                  <a:cubicBezTo>
                    <a:pt x="233" y="243"/>
                    <a:pt x="234" y="237"/>
                    <a:pt x="239" y="235"/>
                  </a:cubicBezTo>
                  <a:close/>
                  <a:moveTo>
                    <a:pt x="174" y="244"/>
                  </a:moveTo>
                  <a:cubicBezTo>
                    <a:pt x="174" y="244"/>
                    <a:pt x="174" y="244"/>
                    <a:pt x="174" y="244"/>
                  </a:cubicBezTo>
                  <a:cubicBezTo>
                    <a:pt x="183" y="235"/>
                    <a:pt x="191" y="224"/>
                    <a:pt x="200" y="214"/>
                  </a:cubicBezTo>
                  <a:cubicBezTo>
                    <a:pt x="199" y="212"/>
                    <a:pt x="199" y="211"/>
                    <a:pt x="199" y="208"/>
                  </a:cubicBezTo>
                  <a:cubicBezTo>
                    <a:pt x="192" y="215"/>
                    <a:pt x="187" y="225"/>
                    <a:pt x="179" y="230"/>
                  </a:cubicBezTo>
                  <a:cubicBezTo>
                    <a:pt x="178" y="235"/>
                    <a:pt x="172" y="237"/>
                    <a:pt x="170" y="243"/>
                  </a:cubicBezTo>
                  <a:cubicBezTo>
                    <a:pt x="168" y="243"/>
                    <a:pt x="167" y="249"/>
                    <a:pt x="168" y="250"/>
                  </a:cubicBezTo>
                  <a:cubicBezTo>
                    <a:pt x="170" y="248"/>
                    <a:pt x="173" y="245"/>
                    <a:pt x="174" y="244"/>
                  </a:cubicBezTo>
                  <a:close/>
                  <a:moveTo>
                    <a:pt x="45" y="238"/>
                  </a:moveTo>
                  <a:cubicBezTo>
                    <a:pt x="45" y="239"/>
                    <a:pt x="46" y="239"/>
                    <a:pt x="45" y="240"/>
                  </a:cubicBezTo>
                  <a:cubicBezTo>
                    <a:pt x="45" y="241"/>
                    <a:pt x="43" y="241"/>
                    <a:pt x="42" y="241"/>
                  </a:cubicBezTo>
                  <a:cubicBezTo>
                    <a:pt x="43" y="244"/>
                    <a:pt x="43" y="246"/>
                    <a:pt x="42" y="249"/>
                  </a:cubicBezTo>
                  <a:cubicBezTo>
                    <a:pt x="54" y="237"/>
                    <a:pt x="62" y="225"/>
                    <a:pt x="74" y="215"/>
                  </a:cubicBezTo>
                  <a:cubicBezTo>
                    <a:pt x="73" y="213"/>
                    <a:pt x="74" y="210"/>
                    <a:pt x="72" y="210"/>
                  </a:cubicBezTo>
                  <a:cubicBezTo>
                    <a:pt x="63" y="219"/>
                    <a:pt x="55" y="229"/>
                    <a:pt x="45" y="238"/>
                  </a:cubicBezTo>
                  <a:close/>
                  <a:moveTo>
                    <a:pt x="116" y="233"/>
                  </a:moveTo>
                  <a:cubicBezTo>
                    <a:pt x="116" y="235"/>
                    <a:pt x="113" y="238"/>
                    <a:pt x="112" y="239"/>
                  </a:cubicBezTo>
                  <a:cubicBezTo>
                    <a:pt x="111" y="241"/>
                    <a:pt x="110" y="245"/>
                    <a:pt x="107" y="245"/>
                  </a:cubicBezTo>
                  <a:cubicBezTo>
                    <a:pt x="107" y="246"/>
                    <a:pt x="107" y="248"/>
                    <a:pt x="107" y="249"/>
                  </a:cubicBezTo>
                  <a:cubicBezTo>
                    <a:pt x="116" y="239"/>
                    <a:pt x="124" y="231"/>
                    <a:pt x="132" y="221"/>
                  </a:cubicBezTo>
                  <a:cubicBezTo>
                    <a:pt x="135" y="220"/>
                    <a:pt x="135" y="217"/>
                    <a:pt x="138" y="216"/>
                  </a:cubicBezTo>
                  <a:cubicBezTo>
                    <a:pt x="138" y="214"/>
                    <a:pt x="138" y="213"/>
                    <a:pt x="137" y="211"/>
                  </a:cubicBezTo>
                  <a:cubicBezTo>
                    <a:pt x="133" y="213"/>
                    <a:pt x="132" y="219"/>
                    <a:pt x="127" y="221"/>
                  </a:cubicBezTo>
                  <a:cubicBezTo>
                    <a:pt x="127" y="223"/>
                    <a:pt x="127" y="224"/>
                    <a:pt x="124" y="224"/>
                  </a:cubicBezTo>
                  <a:cubicBezTo>
                    <a:pt x="125" y="226"/>
                    <a:pt x="123" y="228"/>
                    <a:pt x="121" y="228"/>
                  </a:cubicBezTo>
                  <a:cubicBezTo>
                    <a:pt x="122" y="229"/>
                    <a:pt x="120" y="231"/>
                    <a:pt x="118" y="230"/>
                  </a:cubicBezTo>
                  <a:cubicBezTo>
                    <a:pt x="118" y="233"/>
                    <a:pt x="117" y="232"/>
                    <a:pt x="116" y="233"/>
                  </a:cubicBezTo>
                  <a:close/>
                  <a:moveTo>
                    <a:pt x="66" y="225"/>
                  </a:moveTo>
                  <a:cubicBezTo>
                    <a:pt x="61" y="233"/>
                    <a:pt x="54" y="239"/>
                    <a:pt x="48" y="246"/>
                  </a:cubicBezTo>
                  <a:cubicBezTo>
                    <a:pt x="46" y="248"/>
                    <a:pt x="43" y="251"/>
                    <a:pt x="43" y="254"/>
                  </a:cubicBezTo>
                  <a:cubicBezTo>
                    <a:pt x="47" y="253"/>
                    <a:pt x="50" y="249"/>
                    <a:pt x="53" y="246"/>
                  </a:cubicBezTo>
                  <a:cubicBezTo>
                    <a:pt x="56" y="243"/>
                    <a:pt x="59" y="240"/>
                    <a:pt x="61" y="237"/>
                  </a:cubicBezTo>
                  <a:cubicBezTo>
                    <a:pt x="65" y="234"/>
                    <a:pt x="67" y="229"/>
                    <a:pt x="71" y="226"/>
                  </a:cubicBezTo>
                  <a:cubicBezTo>
                    <a:pt x="72" y="226"/>
                    <a:pt x="73" y="225"/>
                    <a:pt x="74" y="224"/>
                  </a:cubicBezTo>
                  <a:cubicBezTo>
                    <a:pt x="73" y="221"/>
                    <a:pt x="74" y="219"/>
                    <a:pt x="73" y="218"/>
                  </a:cubicBezTo>
                  <a:cubicBezTo>
                    <a:pt x="71" y="221"/>
                    <a:pt x="69" y="223"/>
                    <a:pt x="66" y="225"/>
                  </a:cubicBezTo>
                  <a:close/>
                  <a:moveTo>
                    <a:pt x="191" y="227"/>
                  </a:moveTo>
                  <a:cubicBezTo>
                    <a:pt x="190" y="230"/>
                    <a:pt x="187" y="233"/>
                    <a:pt x="184" y="235"/>
                  </a:cubicBezTo>
                  <a:cubicBezTo>
                    <a:pt x="184" y="236"/>
                    <a:pt x="184" y="236"/>
                    <a:pt x="184" y="237"/>
                  </a:cubicBezTo>
                  <a:cubicBezTo>
                    <a:pt x="182" y="240"/>
                    <a:pt x="178" y="241"/>
                    <a:pt x="176" y="245"/>
                  </a:cubicBezTo>
                  <a:cubicBezTo>
                    <a:pt x="174" y="247"/>
                    <a:pt x="173" y="251"/>
                    <a:pt x="170" y="251"/>
                  </a:cubicBezTo>
                  <a:cubicBezTo>
                    <a:pt x="171" y="252"/>
                    <a:pt x="169" y="253"/>
                    <a:pt x="168" y="255"/>
                  </a:cubicBezTo>
                  <a:cubicBezTo>
                    <a:pt x="169" y="255"/>
                    <a:pt x="170" y="255"/>
                    <a:pt x="170" y="255"/>
                  </a:cubicBezTo>
                  <a:cubicBezTo>
                    <a:pt x="174" y="250"/>
                    <a:pt x="177" y="246"/>
                    <a:pt x="182" y="242"/>
                  </a:cubicBezTo>
                  <a:cubicBezTo>
                    <a:pt x="188" y="236"/>
                    <a:pt x="194" y="229"/>
                    <a:pt x="199" y="223"/>
                  </a:cubicBezTo>
                  <a:cubicBezTo>
                    <a:pt x="199" y="221"/>
                    <a:pt x="200" y="220"/>
                    <a:pt x="199" y="219"/>
                  </a:cubicBezTo>
                  <a:cubicBezTo>
                    <a:pt x="196" y="221"/>
                    <a:pt x="194" y="225"/>
                    <a:pt x="191" y="227"/>
                  </a:cubicBezTo>
                  <a:close/>
                  <a:moveTo>
                    <a:pt x="127" y="229"/>
                  </a:moveTo>
                  <a:cubicBezTo>
                    <a:pt x="126" y="230"/>
                    <a:pt x="128" y="229"/>
                    <a:pt x="127" y="231"/>
                  </a:cubicBezTo>
                  <a:cubicBezTo>
                    <a:pt x="124" y="232"/>
                    <a:pt x="124" y="237"/>
                    <a:pt x="121" y="235"/>
                  </a:cubicBezTo>
                  <a:cubicBezTo>
                    <a:pt x="120" y="237"/>
                    <a:pt x="120" y="236"/>
                    <a:pt x="121" y="237"/>
                  </a:cubicBezTo>
                  <a:cubicBezTo>
                    <a:pt x="115" y="242"/>
                    <a:pt x="111" y="247"/>
                    <a:pt x="107" y="253"/>
                  </a:cubicBezTo>
                  <a:cubicBezTo>
                    <a:pt x="107" y="254"/>
                    <a:pt x="108" y="253"/>
                    <a:pt x="109" y="253"/>
                  </a:cubicBezTo>
                  <a:cubicBezTo>
                    <a:pt x="115" y="248"/>
                    <a:pt x="119" y="242"/>
                    <a:pt x="124" y="237"/>
                  </a:cubicBezTo>
                  <a:cubicBezTo>
                    <a:pt x="125" y="235"/>
                    <a:pt x="127" y="235"/>
                    <a:pt x="128" y="233"/>
                  </a:cubicBezTo>
                  <a:cubicBezTo>
                    <a:pt x="130" y="231"/>
                    <a:pt x="131" y="228"/>
                    <a:pt x="134" y="227"/>
                  </a:cubicBezTo>
                  <a:cubicBezTo>
                    <a:pt x="134" y="226"/>
                    <a:pt x="135" y="225"/>
                    <a:pt x="136" y="225"/>
                  </a:cubicBezTo>
                  <a:cubicBezTo>
                    <a:pt x="136" y="226"/>
                    <a:pt x="137" y="226"/>
                    <a:pt x="137" y="227"/>
                  </a:cubicBezTo>
                  <a:cubicBezTo>
                    <a:pt x="134" y="229"/>
                    <a:pt x="133" y="232"/>
                    <a:pt x="130" y="234"/>
                  </a:cubicBezTo>
                  <a:cubicBezTo>
                    <a:pt x="130" y="236"/>
                    <a:pt x="126" y="238"/>
                    <a:pt x="125" y="240"/>
                  </a:cubicBezTo>
                  <a:cubicBezTo>
                    <a:pt x="122" y="243"/>
                    <a:pt x="119" y="248"/>
                    <a:pt x="117" y="248"/>
                  </a:cubicBezTo>
                  <a:cubicBezTo>
                    <a:pt x="116" y="251"/>
                    <a:pt x="113" y="251"/>
                    <a:pt x="113" y="253"/>
                  </a:cubicBezTo>
                  <a:cubicBezTo>
                    <a:pt x="113" y="254"/>
                    <a:pt x="115" y="253"/>
                    <a:pt x="117" y="254"/>
                  </a:cubicBezTo>
                  <a:cubicBezTo>
                    <a:pt x="122" y="246"/>
                    <a:pt x="131" y="240"/>
                    <a:pt x="137" y="232"/>
                  </a:cubicBezTo>
                  <a:cubicBezTo>
                    <a:pt x="137" y="228"/>
                    <a:pt x="139" y="224"/>
                    <a:pt x="137" y="220"/>
                  </a:cubicBezTo>
                  <a:cubicBezTo>
                    <a:pt x="133" y="222"/>
                    <a:pt x="131" y="228"/>
                    <a:pt x="127" y="229"/>
                  </a:cubicBezTo>
                  <a:close/>
                  <a:moveTo>
                    <a:pt x="258" y="224"/>
                  </a:moveTo>
                  <a:cubicBezTo>
                    <a:pt x="247" y="234"/>
                    <a:pt x="238" y="245"/>
                    <a:pt x="229" y="256"/>
                  </a:cubicBezTo>
                  <a:cubicBezTo>
                    <a:pt x="231" y="257"/>
                    <a:pt x="232" y="256"/>
                    <a:pt x="234" y="256"/>
                  </a:cubicBezTo>
                  <a:cubicBezTo>
                    <a:pt x="234" y="256"/>
                    <a:pt x="234" y="255"/>
                    <a:pt x="234" y="254"/>
                  </a:cubicBezTo>
                  <a:cubicBezTo>
                    <a:pt x="242" y="247"/>
                    <a:pt x="249" y="238"/>
                    <a:pt x="257" y="231"/>
                  </a:cubicBezTo>
                  <a:cubicBezTo>
                    <a:pt x="257" y="229"/>
                    <a:pt x="259" y="228"/>
                    <a:pt x="261" y="228"/>
                  </a:cubicBezTo>
                  <a:cubicBezTo>
                    <a:pt x="261" y="224"/>
                    <a:pt x="262" y="224"/>
                    <a:pt x="261" y="221"/>
                  </a:cubicBezTo>
                  <a:cubicBezTo>
                    <a:pt x="259" y="221"/>
                    <a:pt x="259" y="224"/>
                    <a:pt x="258" y="224"/>
                  </a:cubicBezTo>
                  <a:cubicBezTo>
                    <a:pt x="258" y="224"/>
                    <a:pt x="258" y="224"/>
                    <a:pt x="258" y="224"/>
                  </a:cubicBezTo>
                  <a:close/>
                  <a:moveTo>
                    <a:pt x="192" y="233"/>
                  </a:moveTo>
                  <a:cubicBezTo>
                    <a:pt x="193" y="234"/>
                    <a:pt x="192" y="235"/>
                    <a:pt x="192" y="235"/>
                  </a:cubicBezTo>
                  <a:cubicBezTo>
                    <a:pt x="189" y="237"/>
                    <a:pt x="188" y="241"/>
                    <a:pt x="184" y="242"/>
                  </a:cubicBezTo>
                  <a:cubicBezTo>
                    <a:pt x="182" y="247"/>
                    <a:pt x="176" y="249"/>
                    <a:pt x="174" y="255"/>
                  </a:cubicBezTo>
                  <a:cubicBezTo>
                    <a:pt x="175" y="256"/>
                    <a:pt x="176" y="255"/>
                    <a:pt x="177" y="255"/>
                  </a:cubicBezTo>
                  <a:cubicBezTo>
                    <a:pt x="183" y="248"/>
                    <a:pt x="192" y="241"/>
                    <a:pt x="198" y="233"/>
                  </a:cubicBezTo>
                  <a:cubicBezTo>
                    <a:pt x="199" y="232"/>
                    <a:pt x="199" y="230"/>
                    <a:pt x="200" y="228"/>
                  </a:cubicBezTo>
                  <a:cubicBezTo>
                    <a:pt x="199" y="228"/>
                    <a:pt x="200" y="227"/>
                    <a:pt x="199" y="227"/>
                  </a:cubicBezTo>
                  <a:cubicBezTo>
                    <a:pt x="196" y="229"/>
                    <a:pt x="195" y="232"/>
                    <a:pt x="192" y="233"/>
                  </a:cubicBezTo>
                  <a:close/>
                  <a:moveTo>
                    <a:pt x="73" y="228"/>
                  </a:moveTo>
                  <a:cubicBezTo>
                    <a:pt x="65" y="237"/>
                    <a:pt x="58" y="244"/>
                    <a:pt x="50" y="253"/>
                  </a:cubicBezTo>
                  <a:cubicBezTo>
                    <a:pt x="56" y="252"/>
                    <a:pt x="59" y="243"/>
                    <a:pt x="65" y="241"/>
                  </a:cubicBezTo>
                  <a:cubicBezTo>
                    <a:pt x="67" y="236"/>
                    <a:pt x="71" y="233"/>
                    <a:pt x="74" y="231"/>
                  </a:cubicBezTo>
                  <a:cubicBezTo>
                    <a:pt x="74" y="230"/>
                    <a:pt x="74" y="229"/>
                    <a:pt x="74" y="228"/>
                  </a:cubicBezTo>
                  <a:cubicBezTo>
                    <a:pt x="73" y="228"/>
                    <a:pt x="73" y="228"/>
                    <a:pt x="73" y="228"/>
                  </a:cubicBezTo>
                  <a:close/>
                  <a:moveTo>
                    <a:pt x="243" y="252"/>
                  </a:moveTo>
                  <a:cubicBezTo>
                    <a:pt x="250" y="247"/>
                    <a:pt x="254" y="239"/>
                    <a:pt x="261" y="233"/>
                  </a:cubicBezTo>
                  <a:cubicBezTo>
                    <a:pt x="261" y="232"/>
                    <a:pt x="261" y="230"/>
                    <a:pt x="261" y="229"/>
                  </a:cubicBezTo>
                  <a:cubicBezTo>
                    <a:pt x="252" y="238"/>
                    <a:pt x="243" y="246"/>
                    <a:pt x="236" y="256"/>
                  </a:cubicBezTo>
                  <a:cubicBezTo>
                    <a:pt x="237" y="256"/>
                    <a:pt x="238" y="256"/>
                    <a:pt x="238" y="256"/>
                  </a:cubicBezTo>
                  <a:cubicBezTo>
                    <a:pt x="240" y="255"/>
                    <a:pt x="243" y="253"/>
                    <a:pt x="243" y="252"/>
                  </a:cubicBezTo>
                  <a:close/>
                  <a:moveTo>
                    <a:pt x="55" y="253"/>
                  </a:moveTo>
                  <a:cubicBezTo>
                    <a:pt x="56" y="254"/>
                    <a:pt x="58" y="253"/>
                    <a:pt x="60" y="253"/>
                  </a:cubicBezTo>
                  <a:cubicBezTo>
                    <a:pt x="64" y="248"/>
                    <a:pt x="69" y="243"/>
                    <a:pt x="74" y="239"/>
                  </a:cubicBezTo>
                  <a:cubicBezTo>
                    <a:pt x="73" y="237"/>
                    <a:pt x="75" y="235"/>
                    <a:pt x="73" y="235"/>
                  </a:cubicBezTo>
                  <a:cubicBezTo>
                    <a:pt x="67" y="241"/>
                    <a:pt x="61" y="247"/>
                    <a:pt x="55" y="253"/>
                  </a:cubicBezTo>
                  <a:close/>
                  <a:moveTo>
                    <a:pt x="196" y="238"/>
                  </a:moveTo>
                  <a:cubicBezTo>
                    <a:pt x="192" y="244"/>
                    <a:pt x="184" y="249"/>
                    <a:pt x="180" y="255"/>
                  </a:cubicBezTo>
                  <a:cubicBezTo>
                    <a:pt x="181" y="256"/>
                    <a:pt x="183" y="255"/>
                    <a:pt x="184" y="256"/>
                  </a:cubicBezTo>
                  <a:cubicBezTo>
                    <a:pt x="189" y="250"/>
                    <a:pt x="195" y="245"/>
                    <a:pt x="200" y="239"/>
                  </a:cubicBezTo>
                  <a:cubicBezTo>
                    <a:pt x="200" y="238"/>
                    <a:pt x="200" y="238"/>
                    <a:pt x="200" y="236"/>
                  </a:cubicBezTo>
                  <a:cubicBezTo>
                    <a:pt x="198" y="236"/>
                    <a:pt x="198" y="238"/>
                    <a:pt x="196" y="238"/>
                  </a:cubicBezTo>
                  <a:close/>
                  <a:moveTo>
                    <a:pt x="244" y="252"/>
                  </a:moveTo>
                  <a:cubicBezTo>
                    <a:pt x="243" y="254"/>
                    <a:pt x="242" y="254"/>
                    <a:pt x="241" y="256"/>
                  </a:cubicBezTo>
                  <a:cubicBezTo>
                    <a:pt x="249" y="256"/>
                    <a:pt x="253" y="256"/>
                    <a:pt x="261" y="256"/>
                  </a:cubicBezTo>
                  <a:cubicBezTo>
                    <a:pt x="261" y="254"/>
                    <a:pt x="262" y="251"/>
                    <a:pt x="260" y="249"/>
                  </a:cubicBezTo>
                  <a:cubicBezTo>
                    <a:pt x="259" y="250"/>
                    <a:pt x="256" y="256"/>
                    <a:pt x="253" y="254"/>
                  </a:cubicBezTo>
                  <a:cubicBezTo>
                    <a:pt x="256" y="251"/>
                    <a:pt x="258" y="249"/>
                    <a:pt x="261" y="246"/>
                  </a:cubicBezTo>
                  <a:cubicBezTo>
                    <a:pt x="261" y="245"/>
                    <a:pt x="261" y="244"/>
                    <a:pt x="261" y="243"/>
                  </a:cubicBezTo>
                  <a:cubicBezTo>
                    <a:pt x="257" y="248"/>
                    <a:pt x="252" y="252"/>
                    <a:pt x="247" y="255"/>
                  </a:cubicBezTo>
                  <a:cubicBezTo>
                    <a:pt x="246" y="255"/>
                    <a:pt x="246" y="255"/>
                    <a:pt x="246" y="254"/>
                  </a:cubicBezTo>
                  <a:cubicBezTo>
                    <a:pt x="251" y="251"/>
                    <a:pt x="256" y="246"/>
                    <a:pt x="260" y="241"/>
                  </a:cubicBezTo>
                  <a:cubicBezTo>
                    <a:pt x="261" y="241"/>
                    <a:pt x="260" y="243"/>
                    <a:pt x="261" y="243"/>
                  </a:cubicBezTo>
                  <a:cubicBezTo>
                    <a:pt x="261" y="241"/>
                    <a:pt x="262" y="237"/>
                    <a:pt x="260" y="237"/>
                  </a:cubicBezTo>
                  <a:cubicBezTo>
                    <a:pt x="255" y="242"/>
                    <a:pt x="249" y="250"/>
                    <a:pt x="244" y="252"/>
                  </a:cubicBezTo>
                  <a:close/>
                  <a:moveTo>
                    <a:pt x="119" y="253"/>
                  </a:moveTo>
                  <a:cubicBezTo>
                    <a:pt x="122" y="255"/>
                    <a:pt x="126" y="253"/>
                    <a:pt x="130" y="254"/>
                  </a:cubicBezTo>
                  <a:cubicBezTo>
                    <a:pt x="131" y="250"/>
                    <a:pt x="138" y="249"/>
                    <a:pt x="136" y="245"/>
                  </a:cubicBezTo>
                  <a:cubicBezTo>
                    <a:pt x="134" y="249"/>
                    <a:pt x="131" y="250"/>
                    <a:pt x="127" y="253"/>
                  </a:cubicBezTo>
                  <a:cubicBezTo>
                    <a:pt x="127" y="252"/>
                    <a:pt x="125" y="253"/>
                    <a:pt x="126" y="252"/>
                  </a:cubicBezTo>
                  <a:cubicBezTo>
                    <a:pt x="130" y="248"/>
                    <a:pt x="134" y="245"/>
                    <a:pt x="137" y="241"/>
                  </a:cubicBezTo>
                  <a:cubicBezTo>
                    <a:pt x="137" y="239"/>
                    <a:pt x="138" y="238"/>
                    <a:pt x="136" y="237"/>
                  </a:cubicBezTo>
                  <a:cubicBezTo>
                    <a:pt x="131" y="242"/>
                    <a:pt x="124" y="247"/>
                    <a:pt x="119" y="253"/>
                  </a:cubicBezTo>
                  <a:close/>
                  <a:moveTo>
                    <a:pt x="73" y="242"/>
                  </a:moveTo>
                  <a:cubicBezTo>
                    <a:pt x="70" y="247"/>
                    <a:pt x="66" y="249"/>
                    <a:pt x="63" y="253"/>
                  </a:cubicBezTo>
                  <a:cubicBezTo>
                    <a:pt x="68" y="255"/>
                    <a:pt x="70" y="248"/>
                    <a:pt x="74" y="248"/>
                  </a:cubicBezTo>
                  <a:cubicBezTo>
                    <a:pt x="73" y="247"/>
                    <a:pt x="75" y="244"/>
                    <a:pt x="74" y="242"/>
                  </a:cubicBezTo>
                  <a:cubicBezTo>
                    <a:pt x="74" y="242"/>
                    <a:pt x="73" y="242"/>
                    <a:pt x="73" y="242"/>
                  </a:cubicBezTo>
                  <a:close/>
                  <a:moveTo>
                    <a:pt x="190" y="253"/>
                  </a:moveTo>
                  <a:cubicBezTo>
                    <a:pt x="189" y="253"/>
                    <a:pt x="187" y="254"/>
                    <a:pt x="188" y="256"/>
                  </a:cubicBezTo>
                  <a:cubicBezTo>
                    <a:pt x="189" y="256"/>
                    <a:pt x="190" y="255"/>
                    <a:pt x="192" y="256"/>
                  </a:cubicBezTo>
                  <a:cubicBezTo>
                    <a:pt x="194" y="251"/>
                    <a:pt x="203" y="250"/>
                    <a:pt x="199" y="243"/>
                  </a:cubicBezTo>
                  <a:cubicBezTo>
                    <a:pt x="196" y="246"/>
                    <a:pt x="192" y="249"/>
                    <a:pt x="190" y="253"/>
                  </a:cubicBezTo>
                  <a:close/>
                  <a:moveTo>
                    <a:pt x="70" y="253"/>
                  </a:moveTo>
                  <a:cubicBezTo>
                    <a:pt x="72" y="254"/>
                    <a:pt x="73" y="254"/>
                    <a:pt x="74" y="254"/>
                  </a:cubicBezTo>
                  <a:cubicBezTo>
                    <a:pt x="74" y="253"/>
                    <a:pt x="74" y="251"/>
                    <a:pt x="74" y="250"/>
                  </a:cubicBezTo>
                  <a:cubicBezTo>
                    <a:pt x="72" y="251"/>
                    <a:pt x="71" y="252"/>
                    <a:pt x="70" y="253"/>
                  </a:cubicBezTo>
                  <a:close/>
                  <a:moveTo>
                    <a:pt x="132" y="254"/>
                  </a:moveTo>
                  <a:cubicBezTo>
                    <a:pt x="134" y="254"/>
                    <a:pt x="135" y="254"/>
                    <a:pt x="137" y="254"/>
                  </a:cubicBezTo>
                  <a:cubicBezTo>
                    <a:pt x="137" y="253"/>
                    <a:pt x="137" y="252"/>
                    <a:pt x="137" y="251"/>
                  </a:cubicBezTo>
                  <a:cubicBezTo>
                    <a:pt x="135" y="251"/>
                    <a:pt x="134" y="253"/>
                    <a:pt x="132" y="254"/>
                  </a:cubicBezTo>
                  <a:close/>
                  <a:moveTo>
                    <a:pt x="195" y="256"/>
                  </a:moveTo>
                  <a:cubicBezTo>
                    <a:pt x="197" y="256"/>
                    <a:pt x="198" y="256"/>
                    <a:pt x="200" y="256"/>
                  </a:cubicBezTo>
                  <a:cubicBezTo>
                    <a:pt x="201" y="255"/>
                    <a:pt x="200" y="254"/>
                    <a:pt x="200" y="252"/>
                  </a:cubicBezTo>
                  <a:cubicBezTo>
                    <a:pt x="197" y="253"/>
                    <a:pt x="196" y="254"/>
                    <a:pt x="195" y="256"/>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9" name="Freeform 6"/>
            <p:cNvSpPr/>
            <p:nvPr/>
          </p:nvSpPr>
          <p:spPr bwMode="auto">
            <a:xfrm>
              <a:off x="4837" y="1302"/>
              <a:ext cx="1388" cy="1128"/>
            </a:xfrm>
            <a:custGeom>
              <a:gdLst>
                <a:gd fmla="*/ 183 w 183" name="T0"/>
                <a:gd fmla="*/ 5 h 176" name="T1"/>
                <a:gd fmla="*/ 169 w 183" name="T2"/>
                <a:gd fmla="*/ 31 h 176" name="T3"/>
                <a:gd fmla="*/ 166 w 183" name="T4"/>
                <a:gd fmla="*/ 33 h 176" name="T5"/>
                <a:gd fmla="*/ 156 w 183" name="T6"/>
                <a:gd fmla="*/ 51 h 176" name="T7"/>
                <a:gd fmla="*/ 154 w 183" name="T8"/>
                <a:gd fmla="*/ 51 h 176" name="T9"/>
                <a:gd fmla="*/ 153 w 183" name="T10"/>
                <a:gd fmla="*/ 56 h 176" name="T11"/>
                <a:gd fmla="*/ 149 w 183" name="T12"/>
                <a:gd fmla="*/ 57 h 176" name="T13"/>
                <a:gd fmla="*/ 148 w 183" name="T14"/>
                <a:gd fmla="*/ 44 h 176" name="T15"/>
                <a:gd fmla="*/ 132 w 183" name="T16"/>
                <a:gd fmla="*/ 60 h 176" name="T17"/>
                <a:gd fmla="*/ 122 w 183" name="T18"/>
                <a:gd fmla="*/ 70 h 176" name="T19"/>
                <a:gd fmla="*/ 78 w 183" name="T20"/>
                <a:gd fmla="*/ 110 h 176" name="T21"/>
                <a:gd fmla="*/ 65 w 183" name="T22"/>
                <a:gd fmla="*/ 123 h 176" name="T23"/>
                <a:gd fmla="*/ 63 w 183" name="T24"/>
                <a:gd fmla="*/ 124 h 176" name="T25"/>
                <a:gd fmla="*/ 52 w 183" name="T26"/>
                <a:gd fmla="*/ 134 h 176" name="T27"/>
                <a:gd fmla="*/ 41 w 183" name="T28"/>
                <a:gd fmla="*/ 145 h 176" name="T29"/>
                <a:gd fmla="*/ 30 w 183" name="T30"/>
                <a:gd fmla="*/ 152 h 176" name="T31"/>
                <a:gd fmla="*/ 20 w 183" name="T32"/>
                <a:gd fmla="*/ 161 h 176" name="T33"/>
                <a:gd fmla="*/ 2 w 183" name="T34"/>
                <a:gd fmla="*/ 176 h 176" name="T35"/>
                <a:gd fmla="*/ 0 w 183" name="T36"/>
                <a:gd fmla="*/ 174 h 176" name="T37"/>
                <a:gd fmla="*/ 24 w 183" name="T38"/>
                <a:gd fmla="*/ 155 h 176" name="T39"/>
                <a:gd fmla="*/ 52 w 183" name="T40"/>
                <a:gd fmla="*/ 130 h 176" name="T41"/>
                <a:gd fmla="*/ 84 w 183" name="T42"/>
                <a:gd fmla="*/ 103 h 176" name="T43"/>
                <a:gd fmla="*/ 89 w 183" name="T44"/>
                <a:gd fmla="*/ 99 h 176" name="T45"/>
                <a:gd fmla="*/ 97 w 183" name="T46"/>
                <a:gd fmla="*/ 91 h 176" name="T47"/>
                <a:gd fmla="*/ 107 w 183" name="T48"/>
                <a:gd fmla="*/ 83 h 176" name="T49"/>
                <a:gd fmla="*/ 134 w 183" name="T50"/>
                <a:gd fmla="*/ 55 h 176" name="T51"/>
                <a:gd fmla="*/ 147 w 183" name="T52"/>
                <a:gd fmla="*/ 41 h 176" name="T53"/>
                <a:gd fmla="*/ 137 w 183" name="T54"/>
                <a:gd fmla="*/ 40 h 176" name="T55"/>
                <a:gd fmla="*/ 142 w 183" name="T56"/>
                <a:gd fmla="*/ 36 h 176" name="T57"/>
                <a:gd fmla="*/ 148 w 183" name="T58"/>
                <a:gd fmla="*/ 32 h 176" name="T59"/>
                <a:gd fmla="*/ 150 w 183" name="T60"/>
                <a:gd fmla="*/ 30 h 176" name="T61"/>
                <a:gd fmla="*/ 172 w 183" name="T62"/>
                <a:gd fmla="*/ 11 h 176" name="T63"/>
                <a:gd fmla="*/ 183 w 183" name="T64"/>
                <a:gd fmla="*/ 5 h 17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76" w="183">
                  <a:moveTo>
                    <a:pt x="183" y="5"/>
                  </a:moveTo>
                  <a:cubicBezTo>
                    <a:pt x="178" y="13"/>
                    <a:pt x="173" y="21"/>
                    <a:pt x="169" y="31"/>
                  </a:cubicBezTo>
                  <a:cubicBezTo>
                    <a:pt x="168" y="31"/>
                    <a:pt x="167" y="32"/>
                    <a:pt x="166" y="33"/>
                  </a:cubicBezTo>
                  <a:cubicBezTo>
                    <a:pt x="164" y="40"/>
                    <a:pt x="158" y="44"/>
                    <a:pt x="156" y="51"/>
                  </a:cubicBezTo>
                  <a:cubicBezTo>
                    <a:pt x="155" y="51"/>
                    <a:pt x="155" y="51"/>
                    <a:pt x="154" y="51"/>
                  </a:cubicBezTo>
                  <a:cubicBezTo>
                    <a:pt x="154" y="53"/>
                    <a:pt x="153" y="54"/>
                    <a:pt x="153" y="56"/>
                  </a:cubicBezTo>
                  <a:cubicBezTo>
                    <a:pt x="151" y="56"/>
                    <a:pt x="151" y="57"/>
                    <a:pt x="149" y="57"/>
                  </a:cubicBezTo>
                  <a:cubicBezTo>
                    <a:pt x="149" y="52"/>
                    <a:pt x="149" y="49"/>
                    <a:pt x="148" y="44"/>
                  </a:cubicBezTo>
                  <a:cubicBezTo>
                    <a:pt x="143" y="49"/>
                    <a:pt x="138" y="55"/>
                    <a:pt x="132" y="60"/>
                  </a:cubicBezTo>
                  <a:cubicBezTo>
                    <a:pt x="129" y="64"/>
                    <a:pt x="125" y="67"/>
                    <a:pt x="122" y="70"/>
                  </a:cubicBezTo>
                  <a:cubicBezTo>
                    <a:pt x="108" y="84"/>
                    <a:pt x="93" y="98"/>
                    <a:pt x="78" y="110"/>
                  </a:cubicBezTo>
                  <a:cubicBezTo>
                    <a:pt x="74" y="115"/>
                    <a:pt x="69" y="119"/>
                    <a:pt x="65" y="123"/>
                  </a:cubicBezTo>
                  <a:cubicBezTo>
                    <a:pt x="64" y="124"/>
                    <a:pt x="64" y="124"/>
                    <a:pt x="63" y="124"/>
                  </a:cubicBezTo>
                  <a:cubicBezTo>
                    <a:pt x="60" y="128"/>
                    <a:pt x="56" y="131"/>
                    <a:pt x="52" y="134"/>
                  </a:cubicBezTo>
                  <a:cubicBezTo>
                    <a:pt x="48" y="137"/>
                    <a:pt x="44" y="141"/>
                    <a:pt x="41" y="145"/>
                  </a:cubicBezTo>
                  <a:cubicBezTo>
                    <a:pt x="38" y="148"/>
                    <a:pt x="33" y="149"/>
                    <a:pt x="30" y="152"/>
                  </a:cubicBezTo>
                  <a:cubicBezTo>
                    <a:pt x="26" y="155"/>
                    <a:pt x="24" y="158"/>
                    <a:pt x="20" y="161"/>
                  </a:cubicBezTo>
                  <a:cubicBezTo>
                    <a:pt x="14" y="166"/>
                    <a:pt x="8" y="171"/>
                    <a:pt x="2" y="176"/>
                  </a:cubicBezTo>
                  <a:cubicBezTo>
                    <a:pt x="1" y="175"/>
                    <a:pt x="1" y="174"/>
                    <a:pt x="0" y="174"/>
                  </a:cubicBezTo>
                  <a:cubicBezTo>
                    <a:pt x="8" y="168"/>
                    <a:pt x="16" y="162"/>
                    <a:pt x="24" y="155"/>
                  </a:cubicBezTo>
                  <a:cubicBezTo>
                    <a:pt x="33" y="146"/>
                    <a:pt x="44" y="140"/>
                    <a:pt x="52" y="130"/>
                  </a:cubicBezTo>
                  <a:cubicBezTo>
                    <a:pt x="63" y="122"/>
                    <a:pt x="73" y="112"/>
                    <a:pt x="84" y="103"/>
                  </a:cubicBezTo>
                  <a:cubicBezTo>
                    <a:pt x="85" y="101"/>
                    <a:pt x="87" y="100"/>
                    <a:pt x="89" y="99"/>
                  </a:cubicBezTo>
                  <a:cubicBezTo>
                    <a:pt x="92" y="96"/>
                    <a:pt x="94" y="93"/>
                    <a:pt x="97" y="91"/>
                  </a:cubicBezTo>
                  <a:cubicBezTo>
                    <a:pt x="100" y="88"/>
                    <a:pt x="104" y="86"/>
                    <a:pt x="107" y="83"/>
                  </a:cubicBezTo>
                  <a:cubicBezTo>
                    <a:pt x="116" y="74"/>
                    <a:pt x="125" y="64"/>
                    <a:pt x="134" y="55"/>
                  </a:cubicBezTo>
                  <a:cubicBezTo>
                    <a:pt x="139" y="51"/>
                    <a:pt x="143" y="46"/>
                    <a:pt x="147" y="41"/>
                  </a:cubicBezTo>
                  <a:cubicBezTo>
                    <a:pt x="143" y="39"/>
                    <a:pt x="140" y="43"/>
                    <a:pt x="137" y="40"/>
                  </a:cubicBezTo>
                  <a:cubicBezTo>
                    <a:pt x="136" y="37"/>
                    <a:pt x="140" y="37"/>
                    <a:pt x="142" y="36"/>
                  </a:cubicBezTo>
                  <a:cubicBezTo>
                    <a:pt x="144" y="35"/>
                    <a:pt x="145" y="33"/>
                    <a:pt x="148" y="32"/>
                  </a:cubicBezTo>
                  <a:cubicBezTo>
                    <a:pt x="148" y="31"/>
                    <a:pt x="150" y="31"/>
                    <a:pt x="150" y="30"/>
                  </a:cubicBezTo>
                  <a:cubicBezTo>
                    <a:pt x="158" y="26"/>
                    <a:pt x="166" y="18"/>
                    <a:pt x="172" y="11"/>
                  </a:cubicBezTo>
                  <a:cubicBezTo>
                    <a:pt x="175" y="8"/>
                    <a:pt x="180" y="0"/>
                    <a:pt x="183" y="5"/>
                  </a:cubicBezTo>
                  <a:close/>
                </a:path>
              </a:pathLst>
            </a:custGeom>
            <a:solidFill>
              <a:schemeClr val="accent6"/>
            </a:solidFill>
            <a:ln w="9525">
              <a:noFill/>
              <a:round/>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0" name="Freeform 7"/>
            <p:cNvSpPr/>
            <p:nvPr/>
          </p:nvSpPr>
          <p:spPr bwMode="auto">
            <a:xfrm>
              <a:off x="4496" y="2417"/>
              <a:ext cx="349" cy="186"/>
            </a:xfrm>
            <a:custGeom>
              <a:gdLst>
                <a:gd fmla="*/ 45 w 46" name="T0"/>
                <a:gd fmla="*/ 0 h 29" name="T1"/>
                <a:gd fmla="*/ 46 w 46" name="T2"/>
                <a:gd fmla="*/ 2 h 29" name="T3"/>
                <a:gd fmla="*/ 28 w 46" name="T4"/>
                <a:gd fmla="*/ 15 h 29" name="T5"/>
                <a:gd fmla="*/ 0 w 46" name="T6"/>
                <a:gd fmla="*/ 29 h 29" name="T7"/>
                <a:gd fmla="*/ 5 w 46" name="T8"/>
                <a:gd fmla="*/ 25 h 29" name="T9"/>
                <a:gd fmla="*/ 39 w 46" name="T10"/>
                <a:gd fmla="*/ 4 h 29" name="T11"/>
                <a:gd fmla="*/ 45 w 46" name="T12"/>
                <a:gd fmla="*/ 0 h 29" name="T13"/>
              </a:gdLst>
              <a:cxnLst>
                <a:cxn ang="0">
                  <a:pos x="T0" y="T1"/>
                </a:cxn>
                <a:cxn ang="0">
                  <a:pos x="T2" y="T3"/>
                </a:cxn>
                <a:cxn ang="0">
                  <a:pos x="T4" y="T5"/>
                </a:cxn>
                <a:cxn ang="0">
                  <a:pos x="T6" y="T7"/>
                </a:cxn>
                <a:cxn ang="0">
                  <a:pos x="T8" y="T9"/>
                </a:cxn>
                <a:cxn ang="0">
                  <a:pos x="T10" y="T11"/>
                </a:cxn>
                <a:cxn ang="0">
                  <a:pos x="T12" y="T13"/>
                </a:cxn>
              </a:cxnLst>
              <a:rect b="b" l="0" r="r" t="0"/>
              <a:pathLst>
                <a:path h="28" w="46">
                  <a:moveTo>
                    <a:pt x="45" y="0"/>
                  </a:moveTo>
                  <a:cubicBezTo>
                    <a:pt x="46" y="0"/>
                    <a:pt x="45" y="2"/>
                    <a:pt x="46" y="2"/>
                  </a:cubicBezTo>
                  <a:cubicBezTo>
                    <a:pt x="41" y="7"/>
                    <a:pt x="33" y="10"/>
                    <a:pt x="28" y="15"/>
                  </a:cubicBezTo>
                  <a:cubicBezTo>
                    <a:pt x="18" y="19"/>
                    <a:pt x="11" y="26"/>
                    <a:pt x="0" y="29"/>
                  </a:cubicBezTo>
                  <a:cubicBezTo>
                    <a:pt x="0" y="26"/>
                    <a:pt x="3" y="25"/>
                    <a:pt x="5" y="25"/>
                  </a:cubicBezTo>
                  <a:cubicBezTo>
                    <a:pt x="17" y="18"/>
                    <a:pt x="29" y="12"/>
                    <a:pt x="39" y="4"/>
                  </a:cubicBezTo>
                  <a:cubicBezTo>
                    <a:pt x="42" y="3"/>
                    <a:pt x="43" y="2"/>
                    <a:pt x="45" y="0"/>
                  </a:cubicBezTo>
                  <a:close/>
                </a:path>
              </a:pathLst>
            </a:custGeom>
            <a:solidFill>
              <a:schemeClr val="accent6"/>
            </a:solidFill>
            <a:ln w="9525">
              <a:noFill/>
              <a:round/>
            </a:ln>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nvGrpSpPr>
          <p:cNvPr id="21" name="PA_组合 20"/>
          <p:cNvGrpSpPr/>
          <p:nvPr>
            <p:custDataLst>
              <p:tags r:id="rId4"/>
            </p:custDataLst>
          </p:nvPr>
        </p:nvGrpSpPr>
        <p:grpSpPr>
          <a:xfrm>
            <a:off x="1145651" y="1829818"/>
            <a:ext cx="1850949" cy="2151008"/>
            <a:chOff x="8724903" y="3030540"/>
            <a:chExt cx="574675" cy="868363"/>
          </a:xfrm>
          <a:solidFill>
            <a:schemeClr val="tx1"/>
          </a:solidFill>
        </p:grpSpPr>
        <p:sp>
          <p:nvSpPr>
            <p:cNvPr id="22" name="Freeform 15"/>
            <p:cNvSpPr/>
            <p:nvPr/>
          </p:nvSpPr>
          <p:spPr bwMode="auto">
            <a:xfrm>
              <a:off x="8943980" y="3236915"/>
              <a:ext cx="3175" cy="4763"/>
            </a:xfrm>
            <a:custGeom>
              <a:gdLst>
                <a:gd fmla="*/ 1 w 1" name="T0"/>
                <a:gd fmla="*/ 0 h 1" name="T1"/>
                <a:gd fmla="*/ 1 w 1" name="T2"/>
                <a:gd fmla="*/ 0 h 1" name="T3"/>
                <a:gd fmla="*/ 0 w 1" name="T4"/>
                <a:gd fmla="*/ 1 h 1" name="T5"/>
                <a:gd fmla="*/ 1 w 1" name="T6"/>
                <a:gd fmla="*/ 0 h 1" name="T7"/>
              </a:gdLst>
              <a:cxnLst>
                <a:cxn ang="0">
                  <a:pos x="T0" y="T1"/>
                </a:cxn>
                <a:cxn ang="0">
                  <a:pos x="T2" y="T3"/>
                </a:cxn>
                <a:cxn ang="0">
                  <a:pos x="T4" y="T5"/>
                </a:cxn>
                <a:cxn ang="0">
                  <a:pos x="T6" y="T7"/>
                </a:cxn>
              </a:cxnLst>
              <a:rect b="b" l="0" r="r" t="0"/>
              <a:pathLst>
                <a:path h="1" w="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solidFill>
                  <a:srgbClr val="005790"/>
                </a:solidFill>
                <a:cs typeface="+mn-ea"/>
                <a:sym typeface="+mn-lt"/>
              </a:endParaRPr>
            </a:p>
          </p:txBody>
        </p:sp>
        <p:sp>
          <p:nvSpPr>
            <p:cNvPr id="23" name="Freeform 16"/>
            <p:cNvSpPr>
              <a:spLocks noEditPoints="1"/>
            </p:cNvSpPr>
            <p:nvPr/>
          </p:nvSpPr>
          <p:spPr bwMode="auto">
            <a:xfrm>
              <a:off x="8724903" y="3030540"/>
              <a:ext cx="574675" cy="868363"/>
            </a:xfrm>
            <a:custGeom>
              <a:gdLst>
                <a:gd fmla="*/ 8 w 153" name="T0"/>
                <a:gd fmla="*/ 136 h 231" name="T1"/>
                <a:gd fmla="*/ 78 w 153" name="T2"/>
                <a:gd fmla="*/ 52 h 231" name="T3"/>
                <a:gd fmla="*/ 72 w 153" name="T4"/>
                <a:gd fmla="*/ 58 h 231" name="T5"/>
                <a:gd fmla="*/ 57 w 153" name="T6"/>
                <a:gd fmla="*/ 210 h 231" name="T7"/>
                <a:gd fmla="*/ 146 w 153" name="T8"/>
                <a:gd fmla="*/ 14 h 231" name="T9"/>
                <a:gd fmla="*/ 37 w 153" name="T10"/>
                <a:gd fmla="*/ 56 h 231" name="T11"/>
                <a:gd fmla="*/ 67 w 153" name="T12"/>
                <a:gd fmla="*/ 56 h 231" name="T13"/>
                <a:gd fmla="*/ 83 w 153" name="T14"/>
                <a:gd fmla="*/ 56 h 231" name="T15"/>
                <a:gd fmla="*/ 113 w 153" name="T16"/>
                <a:gd fmla="*/ 59 h 231" name="T17"/>
                <a:gd fmla="*/ 41 w 153" name="T18"/>
                <a:gd fmla="*/ 64 h 231" name="T19"/>
                <a:gd fmla="*/ 36 w 153" name="T20"/>
                <a:gd fmla="*/ 63 h 231" name="T21"/>
                <a:gd fmla="*/ 39 w 153" name="T22"/>
                <a:gd fmla="*/ 65 h 231" name="T23"/>
                <a:gd fmla="*/ 49 w 153" name="T24"/>
                <a:gd fmla="*/ 66 h 231" name="T25"/>
                <a:gd fmla="*/ 45 w 153" name="T26"/>
                <a:gd fmla="*/ 71 h 231" name="T27"/>
                <a:gd fmla="*/ 21 w 153" name="T28"/>
                <a:gd fmla="*/ 79 h 231" name="T29"/>
                <a:gd fmla="*/ 53 w 153" name="T30"/>
                <a:gd fmla="*/ 73 h 231" name="T31"/>
                <a:gd fmla="*/ 39 w 153" name="T32"/>
                <a:gd fmla="*/ 74 h 231" name="T33"/>
                <a:gd fmla="*/ 59 w 153" name="T34"/>
                <a:gd fmla="*/ 77 h 231" name="T35"/>
                <a:gd fmla="*/ 33 w 153" name="T36"/>
                <a:gd fmla="*/ 78 h 231" name="T37"/>
                <a:gd fmla="*/ 46 w 153" name="T38"/>
                <a:gd fmla="*/ 79 h 231" name="T39"/>
                <a:gd fmla="*/ 65 w 153" name="T40"/>
                <a:gd fmla="*/ 81 h 231" name="T41"/>
                <a:gd fmla="*/ 29 w 153" name="T42"/>
                <a:gd fmla="*/ 86 h 231" name="T43"/>
                <a:gd fmla="*/ 31 w 153" name="T44"/>
                <a:gd fmla="*/ 84 h 231" name="T45"/>
                <a:gd fmla="*/ 55 w 153" name="T46"/>
                <a:gd fmla="*/ 86 h 231" name="T47"/>
                <a:gd fmla="*/ 51 w 153" name="T48"/>
                <a:gd fmla="*/ 90 h 231" name="T49"/>
                <a:gd fmla="*/ 63 w 153" name="T50"/>
                <a:gd fmla="*/ 93 h 231" name="T51"/>
                <a:gd fmla="*/ 66 w 153" name="T52"/>
                <a:gd fmla="*/ 95 h 231" name="T53"/>
                <a:gd fmla="*/ 37 w 153" name="T54"/>
                <a:gd fmla="*/ 98 h 231" name="T55"/>
                <a:gd fmla="*/ 40 w 153" name="T56"/>
                <a:gd fmla="*/ 101 h 231" name="T57"/>
                <a:gd fmla="*/ 41 w 153" name="T58"/>
                <a:gd fmla="*/ 104 h 231" name="T59"/>
                <a:gd fmla="*/ 34 w 153" name="T60"/>
                <a:gd fmla="*/ 105 h 231" name="T61"/>
                <a:gd fmla="*/ 34 w 153" name="T62"/>
                <a:gd fmla="*/ 106 h 231" name="T63"/>
                <a:gd fmla="*/ 43 w 153" name="T64"/>
                <a:gd fmla="*/ 108 h 231" name="T65"/>
                <a:gd fmla="*/ 39 w 153" name="T66"/>
                <a:gd fmla="*/ 113 h 231" name="T67"/>
                <a:gd fmla="*/ 43 w 153" name="T68"/>
                <a:gd fmla="*/ 114 h 231" name="T69"/>
                <a:gd fmla="*/ 63 w 153" name="T70"/>
                <a:gd fmla="*/ 115 h 231" name="T71"/>
                <a:gd fmla="*/ 47 w 153" name="T72"/>
                <a:gd fmla="*/ 118 h 231" name="T73"/>
                <a:gd fmla="*/ 59 w 153" name="T74"/>
                <a:gd fmla="*/ 122 h 231" name="T75"/>
                <a:gd fmla="*/ 47 w 153" name="T76"/>
                <a:gd fmla="*/ 123 h 231" name="T77"/>
                <a:gd fmla="*/ 54 w 153" name="T78"/>
                <a:gd fmla="*/ 126 h 231" name="T79"/>
                <a:gd fmla="*/ 43 w 153" name="T80"/>
                <a:gd fmla="*/ 128 h 231" name="T81"/>
                <a:gd fmla="*/ 58 w 153" name="T82"/>
                <a:gd fmla="*/ 128 h 231" name="T83"/>
                <a:gd fmla="*/ 59 w 153" name="T84"/>
                <a:gd fmla="*/ 134 h 231" name="T85"/>
                <a:gd fmla="*/ 50 w 153" name="T86"/>
                <a:gd fmla="*/ 135 h 231" name="T87"/>
                <a:gd fmla="*/ 53 w 153" name="T88"/>
                <a:gd fmla="*/ 140 h 231" name="T89"/>
                <a:gd fmla="*/ 42 w 153" name="T90"/>
                <a:gd fmla="*/ 144 h 231" name="T91"/>
                <a:gd fmla="*/ 6 w 153" name="T92"/>
                <a:gd fmla="*/ 149 h 231" name="T93"/>
                <a:gd fmla="*/ 64 w 153" name="T94"/>
                <a:gd fmla="*/ 170 h 231" name="T95"/>
                <a:gd fmla="*/ 34 w 153" name="T96"/>
                <a:gd fmla="*/ 157 h 231" name="T97"/>
                <a:gd fmla="*/ 63 w 153" name="T98"/>
                <a:gd fmla="*/ 162 h 231" name="T99"/>
                <a:gd fmla="*/ 31 w 153" name="T100"/>
                <a:gd fmla="*/ 179 h 231" name="T101"/>
                <a:gd fmla="*/ 56 w 153" name="T102"/>
                <a:gd fmla="*/ 174 h 231" name="T103"/>
                <a:gd fmla="*/ 61 w 153" name="T104"/>
                <a:gd fmla="*/ 177 h 231" name="T105"/>
                <a:gd fmla="*/ 31 w 153" name="T106"/>
                <a:gd fmla="*/ 195 h 231" name="T107"/>
                <a:gd fmla="*/ 60 w 153" name="T108"/>
                <a:gd fmla="*/ 187 h 231" name="T109"/>
                <a:gd fmla="*/ 65 w 153" name="T110"/>
                <a:gd fmla="*/ 195 h 231" name="T111"/>
                <a:gd fmla="*/ 57 w 153" name="T112"/>
                <a:gd fmla="*/ 199 h 231" name="T113"/>
                <a:gd fmla="*/ 63 w 153" name="T114"/>
                <a:gd fmla="*/ 206 h 231" name="T115"/>
                <a:gd fmla="*/ 66 w 153" name="T116"/>
                <a:gd fmla="*/ 213 h 231" name="T117"/>
                <a:gd fmla="*/ 35 w 153" name="T118"/>
                <a:gd fmla="*/ 217 h 231" name="T119"/>
                <a:gd fmla="*/ 62 w 153" name="T120"/>
                <a:gd fmla="*/ 220 h 231" name="T121"/>
                <a:gd fmla="*/ 27 w 153" name="T122"/>
                <a:gd fmla="*/ 226 h 23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31" w="153">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solidFill>
                  <a:srgbClr val="005790"/>
                </a:solidFill>
                <a:cs typeface="+mn-ea"/>
                <a:sym typeface="+mn-lt"/>
              </a:endParaRPr>
            </a:p>
          </p:txBody>
        </p:sp>
        <p:sp>
          <p:nvSpPr>
            <p:cNvPr id="24" name="Freeform 17"/>
            <p:cNvSpPr>
              <a:spLocks noEditPoints="1"/>
            </p:cNvSpPr>
            <p:nvPr/>
          </p:nvSpPr>
          <p:spPr bwMode="auto">
            <a:xfrm>
              <a:off x="8842375" y="3035301"/>
              <a:ext cx="134938" cy="184150"/>
            </a:xfrm>
            <a:custGeom>
              <a:gdLst>
                <a:gd fmla="*/ 24 w 36" name="T0"/>
                <a:gd fmla="*/ 47 h 49" name="T1"/>
                <a:gd fmla="*/ 10 w 36" name="T2"/>
                <a:gd fmla="*/ 2 h 49" name="T3"/>
                <a:gd fmla="*/ 14 w 36" name="T4"/>
                <a:gd fmla="*/ 3 h 49" name="T5"/>
                <a:gd fmla="*/ 14 w 36" name="T6"/>
                <a:gd fmla="*/ 4 h 49" name="T7"/>
                <a:gd fmla="*/ 19 w 36" name="T8"/>
                <a:gd fmla="*/ 6 h 49" name="T9"/>
                <a:gd fmla="*/ 24 w 36" name="T10"/>
                <a:gd fmla="*/ 8 h 49" name="T11"/>
                <a:gd fmla="*/ 17 w 36" name="T12"/>
                <a:gd fmla="*/ 8 h 49" name="T13"/>
                <a:gd fmla="*/ 31 w 36" name="T14"/>
                <a:gd fmla="*/ 12 h 49" name="T15"/>
                <a:gd fmla="*/ 17 w 36" name="T16"/>
                <a:gd fmla="*/ 10 h 49" name="T17"/>
                <a:gd fmla="*/ 22 w 36" name="T18"/>
                <a:gd fmla="*/ 10 h 49" name="T19"/>
                <a:gd fmla="*/ 13 w 36" name="T20"/>
                <a:gd fmla="*/ 13 h 49" name="T21"/>
                <a:gd fmla="*/ 23 w 36" name="T22"/>
                <a:gd fmla="*/ 12 h 49" name="T23"/>
                <a:gd fmla="*/ 21 w 36" name="T24"/>
                <a:gd fmla="*/ 12 h 49" name="T25"/>
                <a:gd fmla="*/ 17 w 36" name="T26"/>
                <a:gd fmla="*/ 12 h 49" name="T27"/>
                <a:gd fmla="*/ 28 w 36" name="T28"/>
                <a:gd fmla="*/ 14 h 49" name="T29"/>
                <a:gd fmla="*/ 5 w 36" name="T30"/>
                <a:gd fmla="*/ 15 h 49" name="T31"/>
                <a:gd fmla="*/ 18 w 36" name="T32"/>
                <a:gd fmla="*/ 15 h 49" name="T33"/>
                <a:gd fmla="*/ 15 w 36" name="T34"/>
                <a:gd fmla="*/ 17 h 49" name="T35"/>
                <a:gd fmla="*/ 13 w 36" name="T36"/>
                <a:gd fmla="*/ 15 h 49" name="T37"/>
                <a:gd fmla="*/ 26 w 36" name="T38"/>
                <a:gd fmla="*/ 16 h 49" name="T39"/>
                <a:gd fmla="*/ 20 w 36" name="T40"/>
                <a:gd fmla="*/ 17 h 49" name="T41"/>
                <a:gd fmla="*/ 29 w 36" name="T42"/>
                <a:gd fmla="*/ 19 h 49" name="T43"/>
                <a:gd fmla="*/ 17 w 36" name="T44"/>
                <a:gd fmla="*/ 18 h 49" name="T45"/>
                <a:gd fmla="*/ 20 w 36" name="T46"/>
                <a:gd fmla="*/ 20 h 49" name="T47"/>
                <a:gd fmla="*/ 27 w 36" name="T48"/>
                <a:gd fmla="*/ 20 h 49" name="T49"/>
                <a:gd fmla="*/ 12 w 36" name="T50"/>
                <a:gd fmla="*/ 21 h 49" name="T51"/>
                <a:gd fmla="*/ 30 w 36" name="T52"/>
                <a:gd fmla="*/ 20 h 49" name="T53"/>
                <a:gd fmla="*/ 26 w 36" name="T54"/>
                <a:gd fmla="*/ 22 h 49" name="T55"/>
                <a:gd fmla="*/ 1 w 36" name="T56"/>
                <a:gd fmla="*/ 26 h 49" name="T57"/>
                <a:gd fmla="*/ 3 w 36" name="T58"/>
                <a:gd fmla="*/ 22 h 49" name="T59"/>
                <a:gd fmla="*/ 6 w 36" name="T60"/>
                <a:gd fmla="*/ 25 h 49" name="T61"/>
                <a:gd fmla="*/ 10 w 36" name="T62"/>
                <a:gd fmla="*/ 23 h 49" name="T63"/>
                <a:gd fmla="*/ 18 w 36" name="T64"/>
                <a:gd fmla="*/ 27 h 49" name="T65"/>
                <a:gd fmla="*/ 11 w 36" name="T66"/>
                <a:gd fmla="*/ 26 h 49" name="T67"/>
                <a:gd fmla="*/ 16 w 36" name="T68"/>
                <a:gd fmla="*/ 25 h 49" name="T69"/>
                <a:gd fmla="*/ 34 w 36" name="T70"/>
                <a:gd fmla="*/ 27 h 49" name="T71"/>
                <a:gd fmla="*/ 19 w 36" name="T72"/>
                <a:gd fmla="*/ 27 h 49" name="T73"/>
                <a:gd fmla="*/ 26 w 36" name="T74"/>
                <a:gd fmla="*/ 29 h 49" name="T75"/>
                <a:gd fmla="*/ 6 w 36" name="T76"/>
                <a:gd fmla="*/ 27 h 49" name="T77"/>
                <a:gd fmla="*/ 11 w 36" name="T78"/>
                <a:gd fmla="*/ 28 h 49" name="T79"/>
                <a:gd fmla="*/ 17 w 36" name="T80"/>
                <a:gd fmla="*/ 30 h 49" name="T81"/>
                <a:gd fmla="*/ 20 w 36" name="T82"/>
                <a:gd fmla="*/ 32 h 49" name="T83"/>
                <a:gd fmla="*/ 24 w 36" name="T84"/>
                <a:gd fmla="*/ 29 h 49" name="T85"/>
                <a:gd fmla="*/ 5 w 36" name="T86"/>
                <a:gd fmla="*/ 30 h 49" name="T87"/>
                <a:gd fmla="*/ 18 w 36" name="T88"/>
                <a:gd fmla="*/ 33 h 49" name="T89"/>
                <a:gd fmla="*/ 17 w 36" name="T90"/>
                <a:gd fmla="*/ 32 h 49" name="T91"/>
                <a:gd fmla="*/ 23 w 36" name="T92"/>
                <a:gd fmla="*/ 32 h 49" name="T93"/>
                <a:gd fmla="*/ 19 w 36" name="T94"/>
                <a:gd fmla="*/ 35 h 49" name="T95"/>
                <a:gd fmla="*/ 16 w 36" name="T96"/>
                <a:gd fmla="*/ 33 h 49" name="T97"/>
                <a:gd fmla="*/ 13 w 36" name="T98"/>
                <a:gd fmla="*/ 36 h 49" name="T99"/>
                <a:gd fmla="*/ 23 w 36" name="T100"/>
                <a:gd fmla="*/ 37 h 49" name="T101"/>
                <a:gd fmla="*/ 18 w 36" name="T102"/>
                <a:gd fmla="*/ 35 h 49" name="T103"/>
                <a:gd fmla="*/ 8 w 36" name="T104"/>
                <a:gd fmla="*/ 38 h 49" name="T105"/>
                <a:gd fmla="*/ 28 w 36" name="T106"/>
                <a:gd fmla="*/ 39 h 49" name="T107"/>
                <a:gd fmla="*/ 19 w 36" name="T108"/>
                <a:gd fmla="*/ 40 h 49" name="T109"/>
                <a:gd fmla="*/ 25 w 36" name="T110"/>
                <a:gd fmla="*/ 42 h 49" name="T111"/>
                <a:gd fmla="*/ 10 w 36" name="T112"/>
                <a:gd fmla="*/ 40 h 49" name="T113"/>
                <a:gd fmla="*/ 17 w 36" name="T114"/>
                <a:gd fmla="*/ 43 h 49" name="T115"/>
                <a:gd fmla="*/ 14 w 36" name="T116"/>
                <a:gd fmla="*/ 45 h 49" name="T117"/>
                <a:gd fmla="*/ 22 w 36" name="T118"/>
                <a:gd fmla="*/ 46 h 4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9" w="36">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solidFill>
                  <a:srgbClr val="005790"/>
                </a:solidFill>
                <a:cs typeface="+mn-ea"/>
                <a:sym typeface="+mn-lt"/>
              </a:endParaRPr>
            </a:p>
          </p:txBody>
        </p:sp>
      </p:grpSp>
      <p:sp>
        <p:nvSpPr>
          <p:cNvPr id="26" name="PA_chenying0907 7"/>
          <p:cNvSpPr txBox="1">
            <a:spLocks noChangeArrowheads="1"/>
          </p:cNvSpPr>
          <p:nvPr>
            <p:custDataLst>
              <p:tags r:id="rId5"/>
            </p:custDataLst>
          </p:nvPr>
        </p:nvSpPr>
        <p:spPr bwMode="auto">
          <a:xfrm>
            <a:off x="1547664" y="771550"/>
            <a:ext cx="3917502"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4000">
                <a:latin charset="-122" pitchFamily="50" typeface="造字工房丁丁（非商用）常规体"/>
                <a:ea charset="-122" pitchFamily="50" typeface="造字工房丁丁（非商用）常规体"/>
                <a:cs typeface="+mn-ea"/>
                <a:sym typeface="+mn-lt"/>
              </a:rPr>
              <a:t>请在此添加您的标题</a:t>
            </a:r>
          </a:p>
        </p:txBody>
      </p:sp>
      <p:sp>
        <p:nvSpPr>
          <p:cNvPr id="27" name="PA_chenying0907 5"/>
          <p:cNvSpPr txBox="1"/>
          <p:nvPr>
            <p:custDataLst>
              <p:tags r:id="rId6"/>
            </p:custDataLst>
          </p:nvPr>
        </p:nvSpPr>
        <p:spPr>
          <a:xfrm>
            <a:off x="2335712" y="665716"/>
            <a:ext cx="1954530" cy="213360"/>
          </a:xfrm>
          <a:prstGeom prst="rect">
            <a:avLst/>
          </a:prstGeom>
          <a:noFill/>
        </p:spPr>
        <p:txBody>
          <a:bodyPr rtlCol="0" wrap="none">
            <a:spAutoFit/>
          </a:bodyPr>
          <a:lstStyle/>
          <a:p>
            <a:r>
              <a:rPr altLang="zh-CN" lang="en-US" sz="800">
                <a:cs typeface="+mn-ea"/>
                <a:sym typeface="+mn-lt"/>
              </a:rPr>
              <a:t>MICROSOFT POWERPOINT MY 2017</a:t>
            </a:r>
          </a:p>
        </p:txBody>
      </p:sp>
      <p:pic>
        <p:nvPicPr>
          <p:cNvPr id="28" name="PA_图片 27"/>
          <p:cNvPicPr>
            <a:picLocks noChangeAspect="1"/>
          </p:cNvPicPr>
          <p:nvPr>
            <p:custDataLst>
              <p:tags r:id="rId8"/>
            </p:custDataLst>
          </p:nvPr>
        </p:nvPicPr>
        <p:blipFill>
          <a:blip r:embed="rId7">
            <a:extLst>
              <a:ext uri="{28A0092B-C50C-407E-A947-70E740481C1C}">
                <a14:useLocalDpi val="0"/>
              </a:ext>
            </a:extLst>
          </a:blip>
          <a:stretch>
            <a:fillRect/>
          </a:stretch>
        </p:blipFill>
        <p:spPr>
          <a:xfrm>
            <a:off x="467544" y="-16182"/>
            <a:ext cx="1868168" cy="1363796"/>
          </a:xfrm>
          <a:prstGeom prst="rect">
            <a:avLst/>
          </a:prstGeom>
        </p:spPr>
      </p:pic>
      <p:sp>
        <p:nvSpPr>
          <p:cNvPr id="29" name="PA_chenying0907 28"/>
          <p:cNvSpPr/>
          <p:nvPr>
            <p:custDataLst>
              <p:tags r:id="rId9"/>
            </p:custDataLst>
          </p:nvPr>
        </p:nvSpPr>
        <p:spPr>
          <a:xfrm>
            <a:off x="2987824" y="4264318"/>
            <a:ext cx="3895362" cy="29718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Tree>
    <p:extLst>
      <p:ext uri="{BB962C8B-B14F-4D97-AF65-F5344CB8AC3E}">
        <p14:creationId val="292030449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339"/>
                                  </p:stCondLst>
                                  <p:childTnLst>
                                    <p:set>
                                      <p:cBhvr>
                                        <p:cTn dur="1" fill="hold" id="6">
                                          <p:stCondLst>
                                            <p:cond delay="0"/>
                                          </p:stCondLst>
                                        </p:cTn>
                                        <p:tgtEl>
                                          <p:spTgt spid="13"/>
                                        </p:tgtEl>
                                        <p:attrNameLst>
                                          <p:attrName>style.visibility</p:attrName>
                                        </p:attrNameLst>
                                      </p:cBhvr>
                                      <p:to>
                                        <p:strVal val="visible"/>
                                      </p:to>
                                    </p:set>
                                    <p:animEffect filter="fade" transition="in">
                                      <p:cBhvr>
                                        <p:cTn dur="500" id="7"/>
                                        <p:tgtEl>
                                          <p:spTgt spid="13"/>
                                        </p:tgtEl>
                                      </p:cBhvr>
                                    </p:animEffect>
                                  </p:childTnLst>
                                </p:cTn>
                              </p:par>
                              <p:par>
                                <p:cTn fill="hold" id="8" nodeType="withEffect" presetClass="entr" presetID="10" presetSubtype="0">
                                  <p:stCondLst>
                                    <p:cond delay="671"/>
                                  </p:stCondLst>
                                  <p:childTnLst>
                                    <p:set>
                                      <p:cBhvr>
                                        <p:cTn dur="1" fill="hold" id="9">
                                          <p:stCondLst>
                                            <p:cond delay="0"/>
                                          </p:stCondLst>
                                        </p:cTn>
                                        <p:tgtEl>
                                          <p:spTgt spid="21"/>
                                        </p:tgtEl>
                                        <p:attrNameLst>
                                          <p:attrName>style.visibility</p:attrName>
                                        </p:attrNameLst>
                                      </p:cBhvr>
                                      <p:to>
                                        <p:strVal val="visible"/>
                                      </p:to>
                                    </p:set>
                                    <p:animEffect filter="fade" transition="in">
                                      <p:cBhvr>
                                        <p:cTn dur="500" id="10"/>
                                        <p:tgtEl>
                                          <p:spTgt spid="21"/>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26"/>
                                        </p:tgtEl>
                                        <p:attrNameLst>
                                          <p:attrName>style.visibility</p:attrName>
                                        </p:attrNameLst>
                                      </p:cBhvr>
                                      <p:to>
                                        <p:strVal val="visible"/>
                                      </p:to>
                                    </p:set>
                                    <p:animEffect filter="fade" transition="in">
                                      <p:cBhvr>
                                        <p:cTn dur="500" id="13"/>
                                        <p:tgtEl>
                                          <p:spTgt spid="26"/>
                                        </p:tgtEl>
                                      </p:cBhvr>
                                    </p:animEffect>
                                  </p:childTnLst>
                                </p:cTn>
                              </p:par>
                              <p:par>
                                <p:cTn fill="hold" grpId="0" id="14" nodeType="withEffect" presetClass="entr" presetID="10" presetSubtype="0">
                                  <p:stCondLst>
                                    <p:cond delay="1420"/>
                                  </p:stCondLst>
                                  <p:childTnLst>
                                    <p:set>
                                      <p:cBhvr>
                                        <p:cTn dur="1" fill="hold" id="15">
                                          <p:stCondLst>
                                            <p:cond delay="0"/>
                                          </p:stCondLst>
                                        </p:cTn>
                                        <p:tgtEl>
                                          <p:spTgt spid="27"/>
                                        </p:tgtEl>
                                        <p:attrNameLst>
                                          <p:attrName>style.visibility</p:attrName>
                                        </p:attrNameLst>
                                      </p:cBhvr>
                                      <p:to>
                                        <p:strVal val="visible"/>
                                      </p:to>
                                    </p:set>
                                    <p:animEffect filter="fade" transition="in">
                                      <p:cBhvr>
                                        <p:cTn dur="500" id="16"/>
                                        <p:tgtEl>
                                          <p:spTgt spid="27"/>
                                        </p:tgtEl>
                                      </p:cBhvr>
                                    </p:animEffect>
                                  </p:childTnLst>
                                </p:cTn>
                              </p:par>
                              <p:par>
                                <p:cTn fill="hold" id="17" nodeType="withEffect" presetClass="entr" presetID="10" presetSubtype="0">
                                  <p:stCondLst>
                                    <p:cond delay="1762"/>
                                  </p:stCondLst>
                                  <p:childTnLst>
                                    <p:set>
                                      <p:cBhvr>
                                        <p:cTn dur="1" fill="hold" id="18">
                                          <p:stCondLst>
                                            <p:cond delay="0"/>
                                          </p:stCondLst>
                                        </p:cTn>
                                        <p:tgtEl>
                                          <p:spTgt spid="28"/>
                                        </p:tgtEl>
                                        <p:attrNameLst>
                                          <p:attrName>style.visibility</p:attrName>
                                        </p:attrNameLst>
                                      </p:cBhvr>
                                      <p:to>
                                        <p:strVal val="visible"/>
                                      </p:to>
                                    </p:set>
                                    <p:animEffect filter="fade" transition="in">
                                      <p:cBhvr>
                                        <p:cTn dur="500" id="19"/>
                                        <p:tgtEl>
                                          <p:spTgt spid="28"/>
                                        </p:tgtEl>
                                      </p:cBhvr>
                                    </p:animEffect>
                                  </p:childTnLst>
                                </p:cTn>
                              </p:par>
                              <p:par>
                                <p:cTn fill="hold" grpId="0" id="20" nodeType="withEffect" presetClass="entr" presetID="10" presetSubtype="0">
                                  <p:stCondLst>
                                    <p:cond delay="2068"/>
                                  </p:stCondLst>
                                  <p:childTnLst>
                                    <p:set>
                                      <p:cBhvr>
                                        <p:cTn dur="1" fill="hold" id="21">
                                          <p:stCondLst>
                                            <p:cond delay="0"/>
                                          </p:stCondLst>
                                        </p:cTn>
                                        <p:tgtEl>
                                          <p:spTgt spid="29"/>
                                        </p:tgtEl>
                                        <p:attrNameLst>
                                          <p:attrName>style.visibility</p:attrName>
                                        </p:attrNameLst>
                                      </p:cBhvr>
                                      <p:to>
                                        <p:strVal val="visible"/>
                                      </p:to>
                                    </p:set>
                                    <p:animEffect filter="fade" transition="in">
                                      <p:cBhvr>
                                        <p:cTn dur="500" id="22"/>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f7d7060f540b6677161820d233704db5.png" id="4098" name="PA_图片 2"/>
          <p:cNvPicPr>
            <a:picLocks noChangeArrowheads="1" noChangeAspect="1"/>
          </p:cNvPicPr>
          <p:nvPr>
            <p:custDataLst>
              <p:tags r:id="rId4"/>
            </p:custDataLst>
          </p:nvPr>
        </p:nvPicPr>
        <p:blipFill>
          <a:blip r:embed="rId3">
            <a:extLst>
              <a:ext uri="{28A0092B-C50C-407E-A947-70E740481C1C}">
                <a14:useLocalDpi val="0"/>
              </a:ext>
            </a:extLst>
          </a:blip>
          <a:stretch>
            <a:fillRect/>
          </a:stretch>
        </p:blipFill>
        <p:spPr bwMode="auto">
          <a:xfrm>
            <a:off x="1865536" y="1203598"/>
            <a:ext cx="5065710" cy="2874615"/>
          </a:xfrm>
          <a:prstGeom prst="rect">
            <a:avLst/>
          </a:prstGeom>
          <a:noFill/>
          <a:extLst>
            <a:ext uri="{909E8E84-426E-40DD-AFC4-6F175D3DCCD1}">
              <a14:hiddenFill>
                <a:solidFill>
                  <a:srgbClr val="FFFFFF"/>
                </a:solidFill>
              </a14:hiddenFill>
            </a:ext>
          </a:extLst>
        </p:spPr>
      </p:pic>
      <p:sp>
        <p:nvSpPr>
          <p:cNvPr id="3" name="PA_chenying0907 7"/>
          <p:cNvSpPr txBox="1">
            <a:spLocks noChangeArrowheads="1"/>
          </p:cNvSpPr>
          <p:nvPr>
            <p:custDataLst>
              <p:tags r:id="rId5"/>
            </p:custDataLst>
          </p:nvPr>
        </p:nvSpPr>
        <p:spPr bwMode="auto">
          <a:xfrm>
            <a:off x="1547664" y="771550"/>
            <a:ext cx="3917502"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4000">
                <a:latin charset="-122" pitchFamily="50" typeface="造字工房丁丁（非商用）常规体"/>
                <a:ea charset="-122" pitchFamily="50" typeface="造字工房丁丁（非商用）常规体"/>
                <a:cs typeface="+mn-ea"/>
                <a:sym typeface="+mn-lt"/>
              </a:rPr>
              <a:t>请在此添加您的标题</a:t>
            </a:r>
          </a:p>
        </p:txBody>
      </p:sp>
      <p:sp>
        <p:nvSpPr>
          <p:cNvPr id="4" name="PA_chenying0907 5"/>
          <p:cNvSpPr txBox="1"/>
          <p:nvPr>
            <p:custDataLst>
              <p:tags r:id="rId6"/>
            </p:custDataLst>
          </p:nvPr>
        </p:nvSpPr>
        <p:spPr>
          <a:xfrm>
            <a:off x="2335712" y="665716"/>
            <a:ext cx="1954530" cy="213360"/>
          </a:xfrm>
          <a:prstGeom prst="rect">
            <a:avLst/>
          </a:prstGeom>
          <a:noFill/>
        </p:spPr>
        <p:txBody>
          <a:bodyPr rtlCol="0" wrap="none">
            <a:spAutoFit/>
          </a:bodyPr>
          <a:lstStyle/>
          <a:p>
            <a:r>
              <a:rPr altLang="zh-CN" lang="en-US" sz="800">
                <a:cs typeface="+mn-ea"/>
                <a:sym typeface="+mn-lt"/>
              </a:rPr>
              <a:t>MICROSOFT POWERPOINT MY 2017</a:t>
            </a:r>
          </a:p>
        </p:txBody>
      </p:sp>
      <p:pic>
        <p:nvPicPr>
          <p:cNvPr id="5" name="PA_图片 4"/>
          <p:cNvPicPr>
            <a:picLocks noChangeAspect="1"/>
          </p:cNvPicPr>
          <p:nvPr>
            <p:custDataLst>
              <p:tags r:id="rId8"/>
            </p:custDataLst>
          </p:nvPr>
        </p:nvPicPr>
        <p:blipFill>
          <a:blip r:embed="rId7">
            <a:extLst>
              <a:ext uri="{28A0092B-C50C-407E-A947-70E740481C1C}">
                <a14:useLocalDpi val="0"/>
              </a:ext>
            </a:extLst>
          </a:blip>
          <a:stretch>
            <a:fillRect/>
          </a:stretch>
        </p:blipFill>
        <p:spPr>
          <a:xfrm>
            <a:off x="467544" y="-16182"/>
            <a:ext cx="1868168" cy="1363796"/>
          </a:xfrm>
          <a:prstGeom prst="rect">
            <a:avLst/>
          </a:prstGeom>
        </p:spPr>
      </p:pic>
      <p:sp>
        <p:nvSpPr>
          <p:cNvPr id="6" name="PA_chenying0907 5"/>
          <p:cNvSpPr/>
          <p:nvPr>
            <p:custDataLst>
              <p:tags r:id="rId9"/>
            </p:custDataLst>
          </p:nvPr>
        </p:nvSpPr>
        <p:spPr>
          <a:xfrm>
            <a:off x="444128" y="2286525"/>
            <a:ext cx="1774926" cy="50292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7" name="PA_chenying0907 29"/>
          <p:cNvSpPr txBox="1"/>
          <p:nvPr>
            <p:custDataLst>
              <p:tags r:id="rId10"/>
            </p:custDataLst>
          </p:nvPr>
        </p:nvSpPr>
        <p:spPr>
          <a:xfrm>
            <a:off x="444128" y="1742744"/>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
        <p:nvSpPr>
          <p:cNvPr id="8" name="PA_chenying0907 7"/>
          <p:cNvSpPr/>
          <p:nvPr>
            <p:custDataLst>
              <p:tags r:id="rId11"/>
            </p:custDataLst>
          </p:nvPr>
        </p:nvSpPr>
        <p:spPr>
          <a:xfrm>
            <a:off x="6516215" y="1640194"/>
            <a:ext cx="1774926" cy="50292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9" name="PA_chenying0907 29"/>
          <p:cNvSpPr txBox="1"/>
          <p:nvPr>
            <p:custDataLst>
              <p:tags r:id="rId12"/>
            </p:custDataLst>
          </p:nvPr>
        </p:nvSpPr>
        <p:spPr>
          <a:xfrm>
            <a:off x="6516215" y="1096413"/>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
        <p:nvSpPr>
          <p:cNvPr id="10" name="PA_chenying0907 9"/>
          <p:cNvSpPr/>
          <p:nvPr>
            <p:custDataLst>
              <p:tags r:id="rId13"/>
            </p:custDataLst>
          </p:nvPr>
        </p:nvSpPr>
        <p:spPr>
          <a:xfrm>
            <a:off x="3014048" y="3413487"/>
            <a:ext cx="2854096" cy="1005840"/>
          </a:xfrm>
          <a:prstGeom prst="rect">
            <a:avLst/>
          </a:prstGeom>
        </p:spPr>
        <p:txBody>
          <a:bodyPr wrap="square">
            <a:spAutoFit/>
          </a:bodyPr>
          <a:lstStyle/>
          <a:p>
            <a:pPr>
              <a:lnSpc>
                <a:spcPct val="150000"/>
              </a:lnSpc>
            </a:pPr>
            <a:r>
              <a:rPr altLang="en-US" lang="zh-CN" sz="100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p>
        </p:txBody>
      </p:sp>
    </p:spTree>
    <p:extLst>
      <p:ext uri="{BB962C8B-B14F-4D97-AF65-F5344CB8AC3E}">
        <p14:creationId val="4121758212"/>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339"/>
                                  </p:stCondLst>
                                  <p:childTnLst>
                                    <p:set>
                                      <p:cBhvr>
                                        <p:cTn dur="1" fill="hold" id="6">
                                          <p:stCondLst>
                                            <p:cond delay="0"/>
                                          </p:stCondLst>
                                        </p:cTn>
                                        <p:tgtEl>
                                          <p:spTgt spid="4098"/>
                                        </p:tgtEl>
                                        <p:attrNameLst>
                                          <p:attrName>style.visibility</p:attrName>
                                        </p:attrNameLst>
                                      </p:cBhvr>
                                      <p:to>
                                        <p:strVal val="visible"/>
                                      </p:to>
                                    </p:set>
                                    <p:animEffect filter="fade" transition="in">
                                      <p:cBhvr>
                                        <p:cTn dur="500" id="7"/>
                                        <p:tgtEl>
                                          <p:spTgt spid="4098"/>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3"/>
                                        </p:tgtEl>
                                        <p:attrNameLst>
                                          <p:attrName>style.visibility</p:attrName>
                                        </p:attrNameLst>
                                      </p:cBhvr>
                                      <p:to>
                                        <p:strVal val="visible"/>
                                      </p:to>
                                    </p:set>
                                    <p:animEffect filter="fade" transition="in">
                                      <p:cBhvr>
                                        <p:cTn dur="500" id="10"/>
                                        <p:tgtEl>
                                          <p:spTgt spid="3"/>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4"/>
                                        </p:tgtEl>
                                        <p:attrNameLst>
                                          <p:attrName>style.visibility</p:attrName>
                                        </p:attrNameLst>
                                      </p:cBhvr>
                                      <p:to>
                                        <p:strVal val="visible"/>
                                      </p:to>
                                    </p:set>
                                    <p:animEffect filter="fade" transition="in">
                                      <p:cBhvr>
                                        <p:cTn dur="500" id="13"/>
                                        <p:tgtEl>
                                          <p:spTgt spid="4"/>
                                        </p:tgtEl>
                                      </p:cBhvr>
                                    </p:animEffect>
                                  </p:childTnLst>
                                </p:cTn>
                              </p:par>
                              <p:par>
                                <p:cTn fill="hold" id="14" nodeType="withEffect" presetClass="entr" presetID="10" presetSubtype="0">
                                  <p:stCondLst>
                                    <p:cond delay="1420"/>
                                  </p:stCondLst>
                                  <p:childTnLst>
                                    <p:set>
                                      <p:cBhvr>
                                        <p:cTn dur="1" fill="hold" id="15">
                                          <p:stCondLst>
                                            <p:cond delay="0"/>
                                          </p:stCondLst>
                                        </p:cTn>
                                        <p:tgtEl>
                                          <p:spTgt spid="5"/>
                                        </p:tgtEl>
                                        <p:attrNameLst>
                                          <p:attrName>style.visibility</p:attrName>
                                        </p:attrNameLst>
                                      </p:cBhvr>
                                      <p:to>
                                        <p:strVal val="visible"/>
                                      </p:to>
                                    </p:set>
                                    <p:animEffect filter="fade" transition="in">
                                      <p:cBhvr>
                                        <p:cTn dur="500" id="16"/>
                                        <p:tgtEl>
                                          <p:spTgt spid="5"/>
                                        </p:tgtEl>
                                      </p:cBhvr>
                                    </p:animEffect>
                                  </p:childTnLst>
                                </p:cTn>
                              </p:par>
                              <p:par>
                                <p:cTn fill="hold" grpId="0" id="17" nodeType="withEffect" presetClass="entr" presetID="10" presetSubtype="0">
                                  <p:stCondLst>
                                    <p:cond delay="1762"/>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childTnLst>
                                </p:cTn>
                              </p:par>
                              <p:par>
                                <p:cTn fill="hold" grpId="0" id="20" nodeType="withEffect" presetClass="entr" presetID="10" presetSubtype="0">
                                  <p:stCondLst>
                                    <p:cond delay="2068"/>
                                  </p:stCondLst>
                                  <p:childTnLst>
                                    <p:set>
                                      <p:cBhvr>
                                        <p:cTn dur="1" fill="hold" id="21">
                                          <p:stCondLst>
                                            <p:cond delay="0"/>
                                          </p:stCondLst>
                                        </p:cTn>
                                        <p:tgtEl>
                                          <p:spTgt spid="7"/>
                                        </p:tgtEl>
                                        <p:attrNameLst>
                                          <p:attrName>style.visibility</p:attrName>
                                        </p:attrNameLst>
                                      </p:cBhvr>
                                      <p:to>
                                        <p:strVal val="visible"/>
                                      </p:to>
                                    </p:set>
                                    <p:animEffect filter="fade" transition="in">
                                      <p:cBhvr>
                                        <p:cTn dur="500" id="22"/>
                                        <p:tgtEl>
                                          <p:spTgt spid="7"/>
                                        </p:tgtEl>
                                      </p:cBhvr>
                                    </p:animEffect>
                                  </p:childTnLst>
                                </p:cTn>
                              </p:par>
                            </p:childTnLst>
                          </p:cTn>
                        </p:par>
                        <p:par>
                          <p:cTn fill="hold" id="23" nodeType="afterGroup">
                            <p:stCondLst>
                              <p:cond delay="2568"/>
                            </p:stCondLst>
                            <p:childTnLst>
                              <p:par>
                                <p:cTn fill="hold" grpId="0" id="24" nodeType="afterEffect" presetClass="entr" presetID="10" presetSubtype="0">
                                  <p:stCondLst>
                                    <p:cond delay="339"/>
                                  </p:stCondLst>
                                  <p:childTnLst>
                                    <p:set>
                                      <p:cBhvr>
                                        <p:cTn dur="1" fill="hold" id="25">
                                          <p:stCondLst>
                                            <p:cond delay="0"/>
                                          </p:stCondLst>
                                        </p:cTn>
                                        <p:tgtEl>
                                          <p:spTgt spid="8"/>
                                        </p:tgtEl>
                                        <p:attrNameLst>
                                          <p:attrName>style.visibility</p:attrName>
                                        </p:attrNameLst>
                                      </p:cBhvr>
                                      <p:to>
                                        <p:strVal val="visible"/>
                                      </p:to>
                                    </p:set>
                                    <p:animEffect filter="fade" transition="in">
                                      <p:cBhvr>
                                        <p:cTn dur="500" id="26"/>
                                        <p:tgtEl>
                                          <p:spTgt spid="8"/>
                                        </p:tgtEl>
                                      </p:cBhvr>
                                    </p:animEffect>
                                  </p:childTnLst>
                                </p:cTn>
                              </p:par>
                            </p:childTnLst>
                          </p:cTn>
                        </p:par>
                        <p:par>
                          <p:cTn fill="hold" id="27" nodeType="afterGroup">
                            <p:stCondLst>
                              <p:cond delay="3407"/>
                            </p:stCondLst>
                            <p:childTnLst>
                              <p:par>
                                <p:cTn fill="hold" grpId="0" id="28" nodeType="afterEffect" presetClass="entr" presetID="10" presetSubtype="0">
                                  <p:stCondLst>
                                    <p:cond delay="339"/>
                                  </p:stCondLst>
                                  <p:childTnLst>
                                    <p:set>
                                      <p:cBhvr>
                                        <p:cTn dur="1" fill="hold" id="29">
                                          <p:stCondLst>
                                            <p:cond delay="0"/>
                                          </p:stCondLst>
                                        </p:cTn>
                                        <p:tgtEl>
                                          <p:spTgt spid="9"/>
                                        </p:tgtEl>
                                        <p:attrNameLst>
                                          <p:attrName>style.visibility</p:attrName>
                                        </p:attrNameLst>
                                      </p:cBhvr>
                                      <p:to>
                                        <p:strVal val="visible"/>
                                      </p:to>
                                    </p:set>
                                    <p:animEffect filter="fade" transition="in">
                                      <p:cBhvr>
                                        <p:cTn dur="500" id="30"/>
                                        <p:tgtEl>
                                          <p:spTgt spid="9"/>
                                        </p:tgtEl>
                                      </p:cBhvr>
                                    </p:animEffect>
                                  </p:childTnLst>
                                </p:cTn>
                              </p:par>
                              <p:par>
                                <p:cTn fill="hold" grpId="0" id="31" nodeType="withEffect" presetClass="entr" presetID="10" presetSubtype="0">
                                  <p:stCondLst>
                                    <p:cond delay="671"/>
                                  </p:stCondLst>
                                  <p:childTnLst>
                                    <p:set>
                                      <p:cBhvr>
                                        <p:cTn dur="1" fill="hold" id="32">
                                          <p:stCondLst>
                                            <p:cond delay="0"/>
                                          </p:stCondLst>
                                        </p:cTn>
                                        <p:tgtEl>
                                          <p:spTgt spid="10"/>
                                        </p:tgtEl>
                                        <p:attrNameLst>
                                          <p:attrName>style.visibility</p:attrName>
                                        </p:attrNameLst>
                                      </p:cBhvr>
                                      <p:to>
                                        <p:strVal val="visible"/>
                                      </p:to>
                                    </p:set>
                                    <p:animEffect filter="fade" transition="in">
                                      <p:cBhvr>
                                        <p:cTn dur="500" id="33"/>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P grpId="0" spid="7"/>
      <p:bldP grpId="0" spid="8"/>
      <p:bldP grpId="0" spid="9"/>
      <p:bldP grpId="0" spid="1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PA_chenying0907 7"/>
          <p:cNvSpPr txBox="1">
            <a:spLocks noChangeArrowheads="1"/>
          </p:cNvSpPr>
          <p:nvPr>
            <p:custDataLst>
              <p:tags r:id="rId3"/>
            </p:custDataLst>
          </p:nvPr>
        </p:nvSpPr>
        <p:spPr bwMode="auto">
          <a:xfrm>
            <a:off x="3923927" y="2427734"/>
            <a:ext cx="4205131"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4800">
                <a:latin charset="-122" pitchFamily="50" typeface="造字工房丁丁（非商用）常规体"/>
                <a:ea charset="-122" pitchFamily="50" typeface="造字工房丁丁（非商用）常规体"/>
                <a:cs typeface="+mn-ea"/>
                <a:sym typeface="+mn-lt"/>
              </a:rPr>
              <a:t>四、请在此添加您的标题</a:t>
            </a:r>
          </a:p>
        </p:txBody>
      </p:sp>
      <p:pic>
        <p:nvPicPr>
          <p:cNvPr id="4" name="PA_图片 3"/>
          <p:cNvPicPr>
            <a:picLocks noChangeAspect="1"/>
          </p:cNvPicPr>
          <p:nvPr>
            <p:custDataLst>
              <p:tags r:id="rId5"/>
            </p:custDataLst>
          </p:nvPr>
        </p:nvPicPr>
        <p:blipFill>
          <a:blip r:embed="rId4">
            <a:biLevel thresh="75000"/>
            <a:extLst>
              <a:ext uri="{28A0092B-C50C-407E-A947-70E740481C1C}">
                <a14:useLocalDpi val="0"/>
              </a:ext>
            </a:extLst>
          </a:blip>
          <a:stretch>
            <a:fillRect/>
          </a:stretch>
        </p:blipFill>
        <p:spPr>
          <a:xfrm>
            <a:off x="1270923" y="880432"/>
            <a:ext cx="3094603" cy="3094603"/>
          </a:xfrm>
          <a:prstGeom prst="rect">
            <a:avLst/>
          </a:prstGeom>
        </p:spPr>
      </p:pic>
      <p:sp>
        <p:nvSpPr>
          <p:cNvPr id="30" name="PA_chenying0907 5"/>
          <p:cNvSpPr txBox="1"/>
          <p:nvPr>
            <p:custDataLst>
              <p:tags r:id="rId6"/>
            </p:custDataLst>
          </p:nvPr>
        </p:nvSpPr>
        <p:spPr>
          <a:xfrm>
            <a:off x="4162723" y="3075807"/>
            <a:ext cx="3966336" cy="640080"/>
          </a:xfrm>
          <a:prstGeom prst="rect">
            <a:avLst/>
          </a:prstGeom>
          <a:noFill/>
        </p:spPr>
        <p:txBody>
          <a:bodyPr rtlCol="0" wrap="square">
            <a:spAutoFit/>
          </a:bodyPr>
          <a:lstStyle/>
          <a:p>
            <a:pPr>
              <a:lnSpc>
                <a:spcPct val="150000"/>
              </a:lnSpc>
            </a:pPr>
            <a:r>
              <a:rPr altLang="zh-CN" lang="en-US" sz="800">
                <a:cs typeface="+mn-ea"/>
                <a:sym typeface="+mn-lt"/>
              </a:rPr>
              <a:t>CHUANGYI SHOUHUI SHANGWU MICROSOFT POWERPOINT MY 2017QINGZAI ZHELI SHUYU WENZI BIAOTICHUANGYI SHOUHUI SHANGWU MICROSOFT POWERPOINT</a:t>
            </a:r>
          </a:p>
        </p:txBody>
      </p:sp>
    </p:spTree>
    <p:extLst>
      <p:ext uri="{BB962C8B-B14F-4D97-AF65-F5344CB8AC3E}">
        <p14:creationId val="34040450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339"/>
                                  </p:stCondLst>
                                  <p:childTnLst>
                                    <p:set>
                                      <p:cBhvr>
                                        <p:cTn dur="1" fill="hold" id="6">
                                          <p:stCondLst>
                                            <p:cond delay="0"/>
                                          </p:stCondLst>
                                        </p:cTn>
                                        <p:tgtEl>
                                          <p:spTgt spid="10"/>
                                        </p:tgtEl>
                                        <p:attrNameLst>
                                          <p:attrName>style.visibility</p:attrName>
                                        </p:attrNameLst>
                                      </p:cBhvr>
                                      <p:to>
                                        <p:strVal val="visible"/>
                                      </p:to>
                                    </p:set>
                                    <p:animEffect filter="fade" transition="in">
                                      <p:cBhvr>
                                        <p:cTn dur="500" id="7"/>
                                        <p:tgtEl>
                                          <p:spTgt spid="10"/>
                                        </p:tgtEl>
                                      </p:cBhvr>
                                    </p:animEffect>
                                  </p:childTnLst>
                                </p:cTn>
                              </p:par>
                              <p:par>
                                <p:cTn fill="hold" id="8" nodeType="withEffect" presetClass="entr" presetID="10" presetSubtype="0">
                                  <p:stCondLst>
                                    <p:cond delay="671"/>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30"/>
                                        </p:tgtEl>
                                        <p:attrNameLst>
                                          <p:attrName>style.visibility</p:attrName>
                                        </p:attrNameLst>
                                      </p:cBhvr>
                                      <p:to>
                                        <p:strVal val="visible"/>
                                      </p:to>
                                    </p:set>
                                    <p:animEffect filter="fade" transition="in">
                                      <p:cBhvr>
                                        <p:cTn dur="500" id="13"/>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30"/>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1" name="PA_chenying0907 7"/>
          <p:cNvSpPr txBox="1">
            <a:spLocks noChangeArrowheads="1"/>
          </p:cNvSpPr>
          <p:nvPr>
            <p:custDataLst>
              <p:tags r:id="rId3"/>
            </p:custDataLst>
          </p:nvPr>
        </p:nvSpPr>
        <p:spPr bwMode="auto">
          <a:xfrm>
            <a:off x="2987824" y="429432"/>
            <a:ext cx="3917502"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4000">
                <a:latin charset="-122" pitchFamily="50" typeface="造字工房丁丁（非商用）常规体"/>
                <a:ea charset="-122" pitchFamily="50" typeface="造字工房丁丁（非商用）常规体"/>
                <a:cs typeface="+mn-ea"/>
                <a:sym typeface="+mn-lt"/>
              </a:rPr>
              <a:t>请在此添加您的标题</a:t>
            </a:r>
          </a:p>
        </p:txBody>
      </p:sp>
      <p:sp>
        <p:nvSpPr>
          <p:cNvPr id="222" name="PA_chenying0907 5"/>
          <p:cNvSpPr txBox="1"/>
          <p:nvPr>
            <p:custDataLst>
              <p:tags r:id="rId4"/>
            </p:custDataLst>
          </p:nvPr>
        </p:nvSpPr>
        <p:spPr>
          <a:xfrm>
            <a:off x="3453466" y="896208"/>
            <a:ext cx="1954530" cy="213360"/>
          </a:xfrm>
          <a:prstGeom prst="rect">
            <a:avLst/>
          </a:prstGeom>
          <a:noFill/>
        </p:spPr>
        <p:txBody>
          <a:bodyPr rtlCol="0" wrap="none">
            <a:spAutoFit/>
          </a:bodyPr>
          <a:lstStyle/>
          <a:p>
            <a:r>
              <a:rPr altLang="zh-CN" lang="en-US" sz="800">
                <a:cs typeface="+mn-ea"/>
                <a:sym typeface="+mn-lt"/>
              </a:rPr>
              <a:t>MICROSOFT POWERPOINT MY 2017</a:t>
            </a:r>
          </a:p>
        </p:txBody>
      </p:sp>
      <p:grpSp>
        <p:nvGrpSpPr>
          <p:cNvPr id="227" name="PA_组合 226"/>
          <p:cNvGrpSpPr/>
          <p:nvPr>
            <p:custDataLst>
              <p:tags r:id="rId5"/>
            </p:custDataLst>
          </p:nvPr>
        </p:nvGrpSpPr>
        <p:grpSpPr>
          <a:xfrm>
            <a:off x="2473455" y="1275606"/>
            <a:ext cx="3690984" cy="3037819"/>
            <a:chOff x="1032927" y="1739318"/>
            <a:chExt cx="4975988" cy="4095425"/>
          </a:xfrm>
          <a:noFill/>
        </p:grpSpPr>
        <p:sp>
          <p:nvSpPr>
            <p:cNvPr id="228" name="Freeform 5"/>
            <p:cNvSpPr/>
            <p:nvPr/>
          </p:nvSpPr>
          <p:spPr bwMode="auto">
            <a:xfrm>
              <a:off x="3120780" y="1789467"/>
              <a:ext cx="2177815" cy="1851763"/>
            </a:xfrm>
            <a:custGeom>
              <a:gdLst>
                <a:gd fmla="*/ 2147483646 w 1883" name="T0"/>
                <a:gd fmla="*/ 2147483646 h 1607" name="T1"/>
                <a:gd fmla="*/ 2147483646 w 1883" name="T2"/>
                <a:gd fmla="*/ 2147483646 h 1607" name="T3"/>
                <a:gd fmla="*/ 2147483646 w 1883" name="T4"/>
                <a:gd fmla="*/ 2147483646 h 1607" name="T5"/>
                <a:gd fmla="*/ 2147483646 w 1883" name="T6"/>
                <a:gd fmla="*/ 2147483646 h 1607" name="T7"/>
                <a:gd fmla="*/ 2147483646 w 1883" name="T8"/>
                <a:gd fmla="*/ 2147483646 h 1607" name="T9"/>
                <a:gd fmla="*/ 2147483646 w 1883" name="T10"/>
                <a:gd fmla="*/ 2147483646 h 1607" name="T11"/>
                <a:gd fmla="*/ 2147483646 w 1883" name="T12"/>
                <a:gd fmla="*/ 2147483646 h 1607" name="T13"/>
                <a:gd fmla="*/ 2147483646 w 1883" name="T14"/>
                <a:gd fmla="*/ 2147483646 h 1607" name="T15"/>
                <a:gd fmla="*/ 2147483646 w 1883" name="T16"/>
                <a:gd fmla="*/ 2147483646 h 1607" name="T17"/>
                <a:gd fmla="*/ 2147483646 w 1883" name="T18"/>
                <a:gd fmla="*/ 2147483646 h 1607" name="T19"/>
                <a:gd fmla="*/ 2147483646 w 1883" name="T20"/>
                <a:gd fmla="*/ 2147483646 h 1607" name="T21"/>
                <a:gd fmla="*/ 2147483646 w 1883" name="T22"/>
                <a:gd fmla="*/ 2147483646 h 1607" name="T23"/>
                <a:gd fmla="*/ 2147483646 w 1883" name="T24"/>
                <a:gd fmla="*/ 2147483646 h 1607" name="T25"/>
                <a:gd fmla="*/ 2147483646 w 1883" name="T26"/>
                <a:gd fmla="*/ 2147483646 h 1607" name="T27"/>
                <a:gd fmla="*/ 2147483646 w 1883" name="T28"/>
                <a:gd fmla="*/ 2147483646 h 1607" name="T29"/>
                <a:gd fmla="*/ 2147483646 w 1883" name="T30"/>
                <a:gd fmla="*/ 2147483646 h 1607" name="T31"/>
                <a:gd fmla="*/ 2147483646 w 1883" name="T32"/>
                <a:gd fmla="*/ 2147483646 h 1607" name="T33"/>
                <a:gd fmla="*/ 2147483646 w 1883" name="T34"/>
                <a:gd fmla="*/ 2147483646 h 1607" name="T35"/>
                <a:gd fmla="*/ 2147483646 w 1883" name="T36"/>
                <a:gd fmla="*/ 2147483646 h 1607" name="T37"/>
                <a:gd fmla="*/ 2147483646 w 1883" name="T38"/>
                <a:gd fmla="*/ 2147483646 h 1607" name="T39"/>
                <a:gd fmla="*/ 2147483646 w 1883" name="T40"/>
                <a:gd fmla="*/ 2147483646 h 1607" name="T41"/>
                <a:gd fmla="*/ 2147483646 w 1883" name="T42"/>
                <a:gd fmla="*/ 2147483646 h 1607" name="T43"/>
                <a:gd fmla="*/ 2147483646 w 1883" name="T44"/>
                <a:gd fmla="*/ 2147483646 h 1607" name="T45"/>
                <a:gd fmla="*/ 2147483646 w 1883" name="T46"/>
                <a:gd fmla="*/ 2147483646 h 1607" name="T47"/>
                <a:gd fmla="*/ 2147483646 w 1883" name="T48"/>
                <a:gd fmla="*/ 2147483646 h 1607" name="T49"/>
                <a:gd fmla="*/ 2147483646 w 1883" name="T50"/>
                <a:gd fmla="*/ 2147483646 h 1607" name="T51"/>
                <a:gd fmla="*/ 2147483646 w 1883" name="T52"/>
                <a:gd fmla="*/ 2147483646 h 1607" name="T53"/>
                <a:gd fmla="*/ 2147483646 w 1883" name="T54"/>
                <a:gd fmla="*/ 2147483646 h 1607" name="T55"/>
                <a:gd fmla="*/ 2147483646 w 1883" name="T56"/>
                <a:gd fmla="*/ 2147483646 h 1607" name="T57"/>
                <a:gd fmla="*/ 2147483646 w 1883" name="T58"/>
                <a:gd fmla="*/ 2147483646 h 1607" name="T59"/>
                <a:gd fmla="*/ 2147483646 w 1883" name="T60"/>
                <a:gd fmla="*/ 2147483646 h 1607" name="T61"/>
                <a:gd fmla="*/ 2147483646 w 1883" name="T62"/>
                <a:gd fmla="*/ 2147483646 h 1607" name="T63"/>
                <a:gd fmla="*/ 2147483646 w 1883" name="T64"/>
                <a:gd fmla="*/ 2147483646 h 1607" name="T65"/>
                <a:gd fmla="*/ 2147483646 w 1883" name="T66"/>
                <a:gd fmla="*/ 2147483646 h 1607" name="T67"/>
                <a:gd fmla="*/ 2147483646 w 1883" name="T68"/>
                <a:gd fmla="*/ 2147483646 h 1607" name="T69"/>
                <a:gd fmla="*/ 2147483646 w 1883" name="T70"/>
                <a:gd fmla="*/ 2147483646 h 1607" name="T71"/>
                <a:gd fmla="*/ 2147483646 w 1883" name="T72"/>
                <a:gd fmla="*/ 2147483646 h 1607" name="T73"/>
                <a:gd fmla="*/ 2147483646 w 1883" name="T74"/>
                <a:gd fmla="*/ 2147483646 h 1607" name="T75"/>
                <a:gd fmla="*/ 2147483646 w 1883" name="T76"/>
                <a:gd fmla="*/ 2147483646 h 1607" name="T77"/>
                <a:gd fmla="*/ 2147483646 w 1883" name="T78"/>
                <a:gd fmla="*/ 2147483646 h 1607" name="T79"/>
                <a:gd fmla="*/ 2147483646 w 1883" name="T80"/>
                <a:gd fmla="*/ 2147483646 h 1607" name="T81"/>
                <a:gd fmla="*/ 2147483646 w 1883" name="T82"/>
                <a:gd fmla="*/ 2147483646 h 1607" name="T83"/>
                <a:gd fmla="*/ 2147483646 w 1883" name="T84"/>
                <a:gd fmla="*/ 2147483646 h 1607" name="T85"/>
                <a:gd fmla="*/ 2147483646 w 1883" name="T86"/>
                <a:gd fmla="*/ 2147483646 h 1607" name="T87"/>
                <a:gd fmla="*/ 2147483646 w 1883" name="T88"/>
                <a:gd fmla="*/ 2147483646 h 1607" name="T89"/>
                <a:gd fmla="*/ 2147483646 w 1883" name="T90"/>
                <a:gd fmla="*/ 2147483646 h 1607" name="T91"/>
                <a:gd fmla="*/ 2147483646 w 1883" name="T92"/>
                <a:gd fmla="*/ 2147483646 h 1607" name="T93"/>
                <a:gd fmla="*/ 2147483646 w 1883" name="T94"/>
                <a:gd fmla="*/ 2147483646 h 1607" name="T95"/>
                <a:gd fmla="*/ 2147483646 w 1883" name="T96"/>
                <a:gd fmla="*/ 2147483646 h 1607" name="T97"/>
                <a:gd fmla="*/ 2147483646 w 1883" name="T98"/>
                <a:gd fmla="*/ 2147483646 h 1607" name="T99"/>
                <a:gd fmla="*/ 2147483646 w 1883" name="T100"/>
                <a:gd fmla="*/ 2147483646 h 1607" name="T101"/>
                <a:gd fmla="*/ 2147483646 w 1883" name="T102"/>
                <a:gd fmla="*/ 2147483646 h 1607" name="T103"/>
                <a:gd fmla="*/ 2147483646 w 1883" name="T104"/>
                <a:gd fmla="*/ 2147483646 h 1607" name="T105"/>
                <a:gd fmla="*/ 2147483646 w 1883" name="T106"/>
                <a:gd fmla="*/ 2147483646 h 1607" name="T107"/>
                <a:gd fmla="*/ 2147483646 w 1883" name="T108"/>
                <a:gd fmla="*/ 2147483646 h 1607" name="T109"/>
                <a:gd fmla="*/ 2147483646 w 1883" name="T110"/>
                <a:gd fmla="*/ 2147483646 h 1607" name="T111"/>
                <a:gd fmla="*/ 2147483646 w 1883" name="T112"/>
                <a:gd fmla="*/ 2147483646 h 1607" name="T113"/>
                <a:gd fmla="*/ 2147483646 w 1883" name="T114"/>
                <a:gd fmla="*/ 2147483646 h 1607" name="T115"/>
                <a:gd fmla="*/ 2147483646 w 1883" name="T116"/>
                <a:gd fmla="*/ 2147483646 h 1607" name="T117"/>
                <a:gd fmla="*/ 2147483646 w 1883" name="T118"/>
                <a:gd fmla="*/ 2147483646 h 1607" name="T119"/>
                <a:gd fmla="*/ 2147483646 w 1883" name="T120"/>
                <a:gd fmla="*/ 2147483646 h 1607" name="T121"/>
                <a:gd fmla="*/ 2147483646 w 1883" name="T122"/>
                <a:gd fmla="*/ 2147483646 h 1607"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883" name="T186"/>
                <a:gd fmla="*/ 0 h 1607" name="T187"/>
                <a:gd fmla="*/ 1883 w 1883" name="T188"/>
                <a:gd fmla="*/ 1607 h 1607"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607" w="1883">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grpFill/>
            <a:ln w="9525">
              <a:solidFill>
                <a:schemeClr val="tx1"/>
              </a:solidFill>
              <a:miter lim="800000"/>
            </a:ln>
          </p:spPr>
          <p:txBody>
            <a:bodyPr/>
            <a:lstStyle/>
            <a:p>
              <a:endParaRPr altLang="en-US" lang="zh-CN" sz="3200">
                <a:cs typeface="+mn-ea"/>
                <a:sym typeface="+mn-lt"/>
              </a:endParaRPr>
            </a:p>
          </p:txBody>
        </p:sp>
        <p:sp>
          <p:nvSpPr>
            <p:cNvPr id="229" name="Freeform 6"/>
            <p:cNvSpPr/>
            <p:nvPr/>
          </p:nvSpPr>
          <p:spPr bwMode="auto">
            <a:xfrm>
              <a:off x="2702835" y="3043167"/>
              <a:ext cx="1392527" cy="1171979"/>
            </a:xfrm>
            <a:custGeom>
              <a:gdLst>
                <a:gd fmla="*/ 2147483646 w 1203" name="T0"/>
                <a:gd fmla="*/ 2147483646 h 1018" name="T1"/>
                <a:gd fmla="*/ 2147483646 w 1203" name="T2"/>
                <a:gd fmla="*/ 2147483646 h 1018" name="T3"/>
                <a:gd fmla="*/ 2147483646 w 1203" name="T4"/>
                <a:gd fmla="*/ 2147483646 h 1018" name="T5"/>
                <a:gd fmla="*/ 2147483646 w 1203" name="T6"/>
                <a:gd fmla="*/ 2147483646 h 1018" name="T7"/>
                <a:gd fmla="*/ 2147483646 w 1203" name="T8"/>
                <a:gd fmla="*/ 2147483646 h 1018" name="T9"/>
                <a:gd fmla="*/ 2147483646 w 1203" name="T10"/>
                <a:gd fmla="*/ 2147483646 h 1018" name="T11"/>
                <a:gd fmla="*/ 2147483646 w 1203" name="T12"/>
                <a:gd fmla="*/ 2147483646 h 1018" name="T13"/>
                <a:gd fmla="*/ 2147483646 w 1203" name="T14"/>
                <a:gd fmla="*/ 2147483646 h 1018" name="T15"/>
                <a:gd fmla="*/ 2147483646 w 1203" name="T16"/>
                <a:gd fmla="*/ 2147483646 h 1018" name="T17"/>
                <a:gd fmla="*/ 2147483646 w 1203" name="T18"/>
                <a:gd fmla="*/ 2147483646 h 1018" name="T19"/>
                <a:gd fmla="*/ 2147483646 w 1203" name="T20"/>
                <a:gd fmla="*/ 2147483646 h 1018" name="T21"/>
                <a:gd fmla="*/ 2147483646 w 1203" name="T22"/>
                <a:gd fmla="*/ 2147483646 h 1018" name="T23"/>
                <a:gd fmla="*/ 2147483646 w 1203" name="T24"/>
                <a:gd fmla="*/ 2147483646 h 1018" name="T25"/>
                <a:gd fmla="*/ 2147483646 w 1203" name="T26"/>
                <a:gd fmla="*/ 2147483646 h 1018" name="T27"/>
                <a:gd fmla="*/ 2147483646 w 1203" name="T28"/>
                <a:gd fmla="*/ 2147483646 h 1018" name="T29"/>
                <a:gd fmla="*/ 2147483646 w 1203" name="T30"/>
                <a:gd fmla="*/ 2147483646 h 1018" name="T31"/>
                <a:gd fmla="*/ 2147483646 w 1203" name="T32"/>
                <a:gd fmla="*/ 2147483646 h 1018" name="T33"/>
                <a:gd fmla="*/ 2147483646 w 1203" name="T34"/>
                <a:gd fmla="*/ 2147483646 h 1018" name="T35"/>
                <a:gd fmla="*/ 2147483646 w 1203" name="T36"/>
                <a:gd fmla="*/ 2147483646 h 1018" name="T37"/>
                <a:gd fmla="*/ 2147483646 w 1203" name="T38"/>
                <a:gd fmla="*/ 2147483646 h 1018" name="T39"/>
                <a:gd fmla="*/ 2147483646 w 1203" name="T40"/>
                <a:gd fmla="*/ 2147483646 h 1018" name="T41"/>
                <a:gd fmla="*/ 2147483646 w 1203" name="T42"/>
                <a:gd fmla="*/ 2147483646 h 1018" name="T43"/>
                <a:gd fmla="*/ 2147483646 w 1203" name="T44"/>
                <a:gd fmla="*/ 2147483646 h 1018" name="T45"/>
                <a:gd fmla="*/ 2147483646 w 1203" name="T46"/>
                <a:gd fmla="*/ 2147483646 h 1018" name="T47"/>
                <a:gd fmla="*/ 2147483646 w 1203" name="T48"/>
                <a:gd fmla="*/ 2147483646 h 1018" name="T49"/>
                <a:gd fmla="*/ 2147483646 w 1203" name="T50"/>
                <a:gd fmla="*/ 2147483646 h 1018" name="T51"/>
                <a:gd fmla="*/ 2147483646 w 1203" name="T52"/>
                <a:gd fmla="*/ 2147483646 h 1018" name="T53"/>
                <a:gd fmla="*/ 2147483646 w 1203" name="T54"/>
                <a:gd fmla="*/ 2147483646 h 1018" name="T55"/>
                <a:gd fmla="*/ 2147483646 w 1203" name="T56"/>
                <a:gd fmla="*/ 2147483646 h 1018" name="T57"/>
                <a:gd fmla="*/ 2147483646 w 1203" name="T58"/>
                <a:gd fmla="*/ 2147483646 h 1018" name="T59"/>
                <a:gd fmla="*/ 2147483646 w 1203" name="T60"/>
                <a:gd fmla="*/ 2147483646 h 1018" name="T61"/>
                <a:gd fmla="*/ 2147483646 w 1203" name="T62"/>
                <a:gd fmla="*/ 2147483646 h 1018" name="T63"/>
                <a:gd fmla="*/ 2147483646 w 1203" name="T64"/>
                <a:gd fmla="*/ 2147483646 h 1018" name="T65"/>
                <a:gd fmla="*/ 2147483646 w 1203" name="T66"/>
                <a:gd fmla="*/ 2147483646 h 1018" name="T67"/>
                <a:gd fmla="*/ 2147483646 w 1203" name="T68"/>
                <a:gd fmla="*/ 2147483646 h 1018" name="T69"/>
                <a:gd fmla="*/ 2147483646 w 1203" name="T70"/>
                <a:gd fmla="*/ 2147483646 h 1018" name="T71"/>
                <a:gd fmla="*/ 2147483646 w 1203" name="T72"/>
                <a:gd fmla="*/ 2147483646 h 1018" name="T73"/>
                <a:gd fmla="*/ 2147483646 w 1203" name="T74"/>
                <a:gd fmla="*/ 2147483646 h 1018" name="T75"/>
                <a:gd fmla="*/ 2147483646 w 1203" name="T76"/>
                <a:gd fmla="*/ 2147483646 h 1018" name="T77"/>
                <a:gd fmla="*/ 2147483646 w 1203" name="T78"/>
                <a:gd fmla="*/ 2147483646 h 1018" name="T79"/>
                <a:gd fmla="*/ 2147483646 w 1203" name="T80"/>
                <a:gd fmla="*/ 2147483646 h 1018" name="T81"/>
                <a:gd fmla="*/ 2147483646 w 1203" name="T82"/>
                <a:gd fmla="*/ 2147483646 h 1018" name="T83"/>
                <a:gd fmla="*/ 2147483646 w 1203" name="T84"/>
                <a:gd fmla="*/ 2147483646 h 1018" name="T85"/>
                <a:gd fmla="*/ 2147483646 w 1203" name="T86"/>
                <a:gd fmla="*/ 2147483646 h 1018" name="T87"/>
                <a:gd fmla="*/ 2147483646 w 1203" name="T88"/>
                <a:gd fmla="*/ 2147483646 h 1018" name="T89"/>
                <a:gd fmla="*/ 2147483646 w 1203" name="T90"/>
                <a:gd fmla="*/ 2147483646 h 1018" name="T91"/>
                <a:gd fmla="*/ 2147483646 w 1203" name="T92"/>
                <a:gd fmla="*/ 2147483646 h 1018" name="T93"/>
                <a:gd fmla="*/ 2147483646 w 1203" name="T94"/>
                <a:gd fmla="*/ 2147483646 h 1018" name="T95"/>
                <a:gd fmla="*/ 2147483646 w 1203" name="T96"/>
                <a:gd fmla="*/ 2147483646 h 1018" name="T97"/>
                <a:gd fmla="*/ 2147483646 w 1203" name="T98"/>
                <a:gd fmla="*/ 2147483646 h 1018" name="T99"/>
                <a:gd fmla="*/ 2147483646 w 1203" name="T100"/>
                <a:gd fmla="*/ 2147483646 h 1018" name="T101"/>
                <a:gd fmla="*/ 2147483646 w 1203" name="T102"/>
                <a:gd fmla="*/ 2147483646 h 1018" name="T103"/>
                <a:gd fmla="*/ 2147483646 w 1203" name="T104"/>
                <a:gd fmla="*/ 2147483646 h 1018" name="T105"/>
                <a:gd fmla="*/ 2147483646 w 1203" name="T106"/>
                <a:gd fmla="*/ 2147483646 h 1018" name="T107"/>
                <a:gd fmla="*/ 2147483646 w 1203" name="T108"/>
                <a:gd fmla="*/ 2147483646 h 1018"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203" name="T165"/>
                <a:gd fmla="*/ 0 h 1018" name="T166"/>
                <a:gd fmla="*/ 1203 w 1203" name="T167"/>
                <a:gd fmla="*/ 1018 h 1018"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018" w="1203">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grpFill/>
            <a:ln w="9525">
              <a:solidFill>
                <a:schemeClr val="tx1"/>
              </a:solidFill>
              <a:miter lim="800000"/>
            </a:ln>
          </p:spPr>
          <p:txBody>
            <a:bodyPr/>
            <a:lstStyle/>
            <a:p>
              <a:endParaRPr altLang="en-US" lang="zh-CN" sz="3200">
                <a:cs typeface="+mn-ea"/>
                <a:sym typeface="+mn-lt"/>
              </a:endParaRPr>
            </a:p>
          </p:txBody>
        </p:sp>
        <p:sp>
          <p:nvSpPr>
            <p:cNvPr id="230" name="Freeform 7"/>
            <p:cNvSpPr/>
            <p:nvPr/>
          </p:nvSpPr>
          <p:spPr bwMode="auto">
            <a:xfrm>
              <a:off x="3690536" y="3449925"/>
              <a:ext cx="281130" cy="462477"/>
            </a:xfrm>
            <a:custGeom>
              <a:gdLst>
                <a:gd fmla="*/ 2147483646 w 242" name="T0"/>
                <a:gd fmla="*/ 2147483646 h 402" name="T1"/>
                <a:gd fmla="*/ 2147483646 w 242" name="T2"/>
                <a:gd fmla="*/ 2147483646 h 402" name="T3"/>
                <a:gd fmla="*/ 2147483646 w 242" name="T4"/>
                <a:gd fmla="*/ 2147483646 h 402" name="T5"/>
                <a:gd fmla="*/ 2147483646 w 242" name="T6"/>
                <a:gd fmla="*/ 2147483646 h 402" name="T7"/>
                <a:gd fmla="*/ 2147483646 w 242" name="T8"/>
                <a:gd fmla="*/ 2147483646 h 402" name="T9"/>
                <a:gd fmla="*/ 2147483646 w 242" name="T10"/>
                <a:gd fmla="*/ 2147483646 h 402" name="T11"/>
                <a:gd fmla="*/ 2147483646 w 242" name="T12"/>
                <a:gd fmla="*/ 2147483646 h 402" name="T13"/>
                <a:gd fmla="*/ 2147483646 w 242" name="T14"/>
                <a:gd fmla="*/ 2147483646 h 402" name="T15"/>
                <a:gd fmla="*/ 2147483646 w 242" name="T16"/>
                <a:gd fmla="*/ 2147483646 h 402" name="T17"/>
                <a:gd fmla="*/ 2147483646 w 242" name="T18"/>
                <a:gd fmla="*/ 2147483646 h 402" name="T19"/>
                <a:gd fmla="*/ 2147483646 w 242" name="T20"/>
                <a:gd fmla="*/ 2147483646 h 402" name="T21"/>
                <a:gd fmla="*/ 2147483646 w 242" name="T22"/>
                <a:gd fmla="*/ 2147483646 h 402" name="T23"/>
                <a:gd fmla="*/ 2147483646 w 242" name="T24"/>
                <a:gd fmla="*/ 2147483646 h 402" name="T25"/>
                <a:gd fmla="*/ 2147483646 w 242" name="T26"/>
                <a:gd fmla="*/ 2147483646 h 402" name="T27"/>
                <a:gd fmla="*/ 2147483646 w 242" name="T28"/>
                <a:gd fmla="*/ 2147483646 h 402" name="T29"/>
                <a:gd fmla="*/ 2147483646 w 242" name="T30"/>
                <a:gd fmla="*/ 2147483646 h 402" name="T31"/>
                <a:gd fmla="*/ 2147483646 w 242" name="T32"/>
                <a:gd fmla="*/ 2147483646 h 402" name="T33"/>
                <a:gd fmla="*/ 2147483646 w 242" name="T34"/>
                <a:gd fmla="*/ 2147483646 h 402" name="T35"/>
                <a:gd fmla="*/ 2147483646 w 242" name="T36"/>
                <a:gd fmla="*/ 2147483646 h 402" name="T37"/>
                <a:gd fmla="*/ 2147483646 w 242" name="T38"/>
                <a:gd fmla="*/ 2147483646 h 402" name="T39"/>
                <a:gd fmla="*/ 2147483646 w 242" name="T40"/>
                <a:gd fmla="*/ 2147483646 h 402" name="T41"/>
                <a:gd fmla="*/ 2147483646 w 242" name="T42"/>
                <a:gd fmla="*/ 2147483646 h 402" name="T43"/>
                <a:gd fmla="*/ 2147483646 w 242" name="T44"/>
                <a:gd fmla="*/ 2147483646 h 402" name="T45"/>
                <a:gd fmla="*/ 2147483646 w 242" name="T46"/>
                <a:gd fmla="*/ 2147483646 h 402" name="T47"/>
                <a:gd fmla="*/ 2147483646 w 242" name="T48"/>
                <a:gd fmla="*/ 2147483646 h 402" name="T49"/>
                <a:gd fmla="*/ 2147483646 w 242" name="T50"/>
                <a:gd fmla="*/ 2147483646 h 402" name="T51"/>
                <a:gd fmla="*/ 2147483646 w 242" name="T52"/>
                <a:gd fmla="*/ 2147483646 h 402" name="T53"/>
                <a:gd fmla="*/ 2147483646 w 242" name="T54"/>
                <a:gd fmla="*/ 2147483646 h 402" name="T55"/>
                <a:gd fmla="*/ 2147483646 w 242" name="T56"/>
                <a:gd fmla="*/ 2147483646 h 402" name="T57"/>
                <a:gd fmla="*/ 2147483646 w 242" name="T58"/>
                <a:gd fmla="*/ 2147483646 h 402" name="T59"/>
                <a:gd fmla="*/ 2147483646 w 242" name="T60"/>
                <a:gd fmla="*/ 2147483646 h 402" name="T61"/>
                <a:gd fmla="*/ 2147483646 w 242" name="T62"/>
                <a:gd fmla="*/ 2147483646 h 402" name="T63"/>
                <a:gd fmla="*/ 2147483646 w 242" name="T64"/>
                <a:gd fmla="*/ 2147483646 h 402" name="T65"/>
                <a:gd fmla="*/ 2147483646 w 242" name="T66"/>
                <a:gd fmla="*/ 2147483646 h 402" name="T67"/>
                <a:gd fmla="*/ 2147483646 w 242" name="T68"/>
                <a:gd fmla="*/ 2147483646 h 402" name="T69"/>
                <a:gd fmla="*/ 2147483646 w 242" name="T70"/>
                <a:gd fmla="*/ 2147483646 h 402" name="T71"/>
                <a:gd fmla="*/ 2147483646 w 242" name="T72"/>
                <a:gd fmla="*/ 2147483646 h 402" name="T73"/>
                <a:gd fmla="*/ 2147483646 w 242" name="T74"/>
                <a:gd fmla="*/ 2147483646 h 402" name="T75"/>
                <a:gd fmla="*/ 2147483646 w 242" name="T76"/>
                <a:gd fmla="*/ 2147483646 h 402" name="T77"/>
                <a:gd fmla="*/ 2147483646 w 242" name="T78"/>
                <a:gd fmla="*/ 2147483646 h 402" name="T79"/>
                <a:gd fmla="*/ 2147483646 w 242" name="T80"/>
                <a:gd fmla="*/ 0 h 402"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242" name="T123"/>
                <a:gd fmla="*/ 0 h 402" name="T124"/>
                <a:gd fmla="*/ 242 w 242" name="T125"/>
                <a:gd fmla="*/ 402 h 402"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402" w="241">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grpFill/>
            <a:ln w="9525">
              <a:solidFill>
                <a:schemeClr val="tx1"/>
              </a:solidFill>
              <a:miter lim="800000"/>
            </a:ln>
          </p:spPr>
          <p:txBody>
            <a:bodyPr/>
            <a:lstStyle/>
            <a:p>
              <a:endParaRPr altLang="en-US" lang="zh-CN" sz="3200">
                <a:cs typeface="+mn-ea"/>
                <a:sym typeface="+mn-lt"/>
              </a:endParaRPr>
            </a:p>
          </p:txBody>
        </p:sp>
        <p:sp>
          <p:nvSpPr>
            <p:cNvPr id="231" name="Freeform 8"/>
            <p:cNvSpPr/>
            <p:nvPr/>
          </p:nvSpPr>
          <p:spPr bwMode="auto">
            <a:xfrm>
              <a:off x="1032927" y="2233369"/>
              <a:ext cx="1990395" cy="1498869"/>
            </a:xfrm>
            <a:custGeom>
              <a:gdLst>
                <a:gd fmla="*/ 2147483646 w 1721" name="T0"/>
                <a:gd fmla="*/ 2147483646 h 1302" name="T1"/>
                <a:gd fmla="*/ 2147483646 w 1721" name="T2"/>
                <a:gd fmla="*/ 2147483646 h 1302" name="T3"/>
                <a:gd fmla="*/ 2147483646 w 1721" name="T4"/>
                <a:gd fmla="*/ 2147483646 h 1302" name="T5"/>
                <a:gd fmla="*/ 2147483646 w 1721" name="T6"/>
                <a:gd fmla="*/ 2147483646 h 1302" name="T7"/>
                <a:gd fmla="*/ 2147483646 w 1721" name="T8"/>
                <a:gd fmla="*/ 2147483646 h 1302" name="T9"/>
                <a:gd fmla="*/ 2147483646 w 1721" name="T10"/>
                <a:gd fmla="*/ 2147483646 h 1302" name="T11"/>
                <a:gd fmla="*/ 2147483646 w 1721" name="T12"/>
                <a:gd fmla="*/ 2147483646 h 1302" name="T13"/>
                <a:gd fmla="*/ 2147483646 w 1721" name="T14"/>
                <a:gd fmla="*/ 2147483646 h 1302" name="T15"/>
                <a:gd fmla="*/ 2147483646 w 1721" name="T16"/>
                <a:gd fmla="*/ 2147483646 h 1302" name="T17"/>
                <a:gd fmla="*/ 2147483646 w 1721" name="T18"/>
                <a:gd fmla="*/ 2147483646 h 1302" name="T19"/>
                <a:gd fmla="*/ 2147483646 w 1721" name="T20"/>
                <a:gd fmla="*/ 2147483646 h 1302" name="T21"/>
                <a:gd fmla="*/ 2147483646 w 1721" name="T22"/>
                <a:gd fmla="*/ 2147483646 h 1302" name="T23"/>
                <a:gd fmla="*/ 2147483646 w 1721" name="T24"/>
                <a:gd fmla="*/ 2147483646 h 1302" name="T25"/>
                <a:gd fmla="*/ 2147483646 w 1721" name="T26"/>
                <a:gd fmla="*/ 2147483646 h 1302" name="T27"/>
                <a:gd fmla="*/ 2147483646 w 1721" name="T28"/>
                <a:gd fmla="*/ 2147483646 h 1302" name="T29"/>
                <a:gd fmla="*/ 2147483646 w 1721" name="T30"/>
                <a:gd fmla="*/ 2147483646 h 1302" name="T31"/>
                <a:gd fmla="*/ 2147483646 w 1721" name="T32"/>
                <a:gd fmla="*/ 2147483646 h 1302" name="T33"/>
                <a:gd fmla="*/ 2147483646 w 1721" name="T34"/>
                <a:gd fmla="*/ 2147483646 h 1302" name="T35"/>
                <a:gd fmla="*/ 2147483646 w 1721" name="T36"/>
                <a:gd fmla="*/ 2147483646 h 1302" name="T37"/>
                <a:gd fmla="*/ 2147483646 w 1721" name="T38"/>
                <a:gd fmla="*/ 2147483646 h 1302" name="T39"/>
                <a:gd fmla="*/ 2147483646 w 1721" name="T40"/>
                <a:gd fmla="*/ 2147483646 h 1302" name="T41"/>
                <a:gd fmla="*/ 2147483646 w 1721" name="T42"/>
                <a:gd fmla="*/ 2147483646 h 1302" name="T43"/>
                <a:gd fmla="*/ 2147483646 w 1721" name="T44"/>
                <a:gd fmla="*/ 2147483646 h 1302" name="T45"/>
                <a:gd fmla="*/ 2147483646 w 1721" name="T46"/>
                <a:gd fmla="*/ 2147483646 h 1302" name="T47"/>
                <a:gd fmla="*/ 2147483646 w 1721" name="T48"/>
                <a:gd fmla="*/ 2147483646 h 1302" name="T49"/>
                <a:gd fmla="*/ 2147483646 w 1721" name="T50"/>
                <a:gd fmla="*/ 2147483646 h 1302" name="T51"/>
                <a:gd fmla="*/ 2147483646 w 1721" name="T52"/>
                <a:gd fmla="*/ 2147483646 h 1302" name="T53"/>
                <a:gd fmla="*/ 2147483646 w 1721" name="T54"/>
                <a:gd fmla="*/ 2147483646 h 1302" name="T55"/>
                <a:gd fmla="*/ 2147483646 w 1721" name="T56"/>
                <a:gd fmla="*/ 2147483646 h 1302" name="T57"/>
                <a:gd fmla="*/ 2147483646 w 1721" name="T58"/>
                <a:gd fmla="*/ 2147483646 h 1302" name="T59"/>
                <a:gd fmla="*/ 2147483646 w 1721" name="T60"/>
                <a:gd fmla="*/ 2147483646 h 1302" name="T61"/>
                <a:gd fmla="*/ 2147483646 w 1721" name="T62"/>
                <a:gd fmla="*/ 2147483646 h 1302" name="T63"/>
                <a:gd fmla="*/ 2147483646 w 1721" name="T64"/>
                <a:gd fmla="*/ 2147483646 h 1302" name="T65"/>
                <a:gd fmla="*/ 2147483646 w 1721" name="T66"/>
                <a:gd fmla="*/ 2147483646 h 1302" name="T67"/>
                <a:gd fmla="*/ 2147483646 w 1721" name="T68"/>
                <a:gd fmla="*/ 2147483646 h 1302" name="T69"/>
                <a:gd fmla="*/ 2147483646 w 1721" name="T70"/>
                <a:gd fmla="*/ 2147483646 h 1302" name="T71"/>
                <a:gd fmla="*/ 2147483646 w 1721" name="T72"/>
                <a:gd fmla="*/ 2147483646 h 1302" name="T73"/>
                <a:gd fmla="*/ 2147483646 w 1721" name="T74"/>
                <a:gd fmla="*/ 2147483646 h 1302" name="T75"/>
                <a:gd fmla="*/ 2147483646 w 1721" name="T76"/>
                <a:gd fmla="*/ 2147483646 h 1302" name="T77"/>
                <a:gd fmla="*/ 2147483646 w 1721" name="T78"/>
                <a:gd fmla="*/ 2147483646 h 1302" name="T79"/>
                <a:gd fmla="*/ 2147483646 w 1721" name="T80"/>
                <a:gd fmla="*/ 2147483646 h 1302" name="T81"/>
                <a:gd fmla="*/ 2147483646 w 1721" name="T82"/>
                <a:gd fmla="*/ 2147483646 h 1302" name="T83"/>
                <a:gd fmla="*/ 2147483646 w 1721" name="T84"/>
                <a:gd fmla="*/ 2147483646 h 1302" name="T85"/>
                <a:gd fmla="*/ 2147483646 w 1721" name="T86"/>
                <a:gd fmla="*/ 2147483646 h 1302" name="T87"/>
                <a:gd fmla="*/ 2147483646 w 1721" name="T88"/>
                <a:gd fmla="*/ 2147483646 h 1302" name="T89"/>
                <a:gd fmla="*/ 2147483646 w 1721" name="T90"/>
                <a:gd fmla="*/ 2147483646 h 1302" name="T91"/>
                <a:gd fmla="*/ 2147483646 w 1721" name="T92"/>
                <a:gd fmla="*/ 2147483646 h 1302" name="T93"/>
                <a:gd fmla="*/ 2147483646 w 1721" name="T94"/>
                <a:gd fmla="*/ 2147483646 h 1302" name="T95"/>
                <a:gd fmla="*/ 2147483646 w 1721" name="T96"/>
                <a:gd fmla="*/ 2147483646 h 1302" name="T97"/>
                <a:gd fmla="*/ 2147483646 w 1721" name="T98"/>
                <a:gd fmla="*/ 2147483646 h 1302" name="T99"/>
                <a:gd fmla="*/ 2147483646 w 1721" name="T100"/>
                <a:gd fmla="*/ 2147483646 h 130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1721" name="T153"/>
                <a:gd fmla="*/ 0 h 1302" name="T154"/>
                <a:gd fmla="*/ 1721 w 1721" name="T155"/>
                <a:gd fmla="*/ 1302 h 1302"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1302" w="1721">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grpFill/>
            <a:ln w="9525">
              <a:solidFill>
                <a:schemeClr val="tx1"/>
              </a:solidFill>
              <a:miter lim="800000"/>
            </a:ln>
          </p:spPr>
          <p:txBody>
            <a:bodyPr/>
            <a:lstStyle/>
            <a:p>
              <a:endParaRPr altLang="en-US" lang="zh-CN" sz="3200">
                <a:cs typeface="+mn-ea"/>
                <a:sym typeface="+mn-lt"/>
              </a:endParaRPr>
            </a:p>
          </p:txBody>
        </p:sp>
        <p:sp>
          <p:nvSpPr>
            <p:cNvPr id="239" name="Freeform 9"/>
            <p:cNvSpPr/>
            <p:nvPr/>
          </p:nvSpPr>
          <p:spPr bwMode="auto">
            <a:xfrm>
              <a:off x="2322373" y="3410920"/>
              <a:ext cx="1240718" cy="884092"/>
            </a:xfrm>
            <a:custGeom>
              <a:gdLst>
                <a:gd fmla="*/ 2147483646 w 1071" name="T0"/>
                <a:gd fmla="*/ 2147483646 h 769" name="T1"/>
                <a:gd fmla="*/ 2147483646 w 1071" name="T2"/>
                <a:gd fmla="*/ 2147483646 h 769" name="T3"/>
                <a:gd fmla="*/ 2147483646 w 1071" name="T4"/>
                <a:gd fmla="*/ 2147483646 h 769" name="T5"/>
                <a:gd fmla="*/ 2147483646 w 1071" name="T6"/>
                <a:gd fmla="*/ 2147483646 h 769" name="T7"/>
                <a:gd fmla="*/ 2147483646 w 1071" name="T8"/>
                <a:gd fmla="*/ 2147483646 h 769" name="T9"/>
                <a:gd fmla="*/ 2147483646 w 1071" name="T10"/>
                <a:gd fmla="*/ 2147483646 h 769" name="T11"/>
                <a:gd fmla="*/ 2147483646 w 1071" name="T12"/>
                <a:gd fmla="*/ 2147483646 h 769" name="T13"/>
                <a:gd fmla="*/ 2147483646 w 1071" name="T14"/>
                <a:gd fmla="*/ 2147483646 h 769" name="T15"/>
                <a:gd fmla="*/ 2147483646 w 1071" name="T16"/>
                <a:gd fmla="*/ 2147483646 h 769" name="T17"/>
                <a:gd fmla="*/ 2147483646 w 1071" name="T18"/>
                <a:gd fmla="*/ 2147483646 h 769" name="T19"/>
                <a:gd fmla="*/ 2147483646 w 1071" name="T20"/>
                <a:gd fmla="*/ 2147483646 h 769" name="T21"/>
                <a:gd fmla="*/ 2147483646 w 1071" name="T22"/>
                <a:gd fmla="*/ 2147483646 h 769" name="T23"/>
                <a:gd fmla="*/ 2147483646 w 1071" name="T24"/>
                <a:gd fmla="*/ 2147483646 h 769" name="T25"/>
                <a:gd fmla="*/ 2147483646 w 1071" name="T26"/>
                <a:gd fmla="*/ 2147483646 h 769" name="T27"/>
                <a:gd fmla="*/ 2147483646 w 1071" name="T28"/>
                <a:gd fmla="*/ 2147483646 h 769" name="T29"/>
                <a:gd fmla="*/ 2147483646 w 1071" name="T30"/>
                <a:gd fmla="*/ 2147483646 h 769" name="T31"/>
                <a:gd fmla="*/ 2147483646 w 1071" name="T32"/>
                <a:gd fmla="*/ 2147483646 h 769" name="T33"/>
                <a:gd fmla="*/ 2147483646 w 1071" name="T34"/>
                <a:gd fmla="*/ 2147483646 h 769" name="T35"/>
                <a:gd fmla="*/ 2147483646 w 1071" name="T36"/>
                <a:gd fmla="*/ 2147483646 h 769" name="T37"/>
                <a:gd fmla="*/ 2147483646 w 1071" name="T38"/>
                <a:gd fmla="*/ 2147483646 h 769" name="T39"/>
                <a:gd fmla="*/ 2147483646 w 1071" name="T40"/>
                <a:gd fmla="*/ 2147483646 h 769" name="T41"/>
                <a:gd fmla="*/ 2147483646 w 1071" name="T42"/>
                <a:gd fmla="*/ 2147483646 h 769" name="T43"/>
                <a:gd fmla="*/ 2147483646 w 1071" name="T44"/>
                <a:gd fmla="*/ 2147483646 h 769" name="T45"/>
                <a:gd fmla="*/ 2147483646 w 1071" name="T46"/>
                <a:gd fmla="*/ 2147483646 h 769" name="T47"/>
                <a:gd fmla="*/ 2147483646 w 1071" name="T48"/>
                <a:gd fmla="*/ 2147483646 h 769" name="T49"/>
                <a:gd fmla="*/ 2147483646 w 1071" name="T50"/>
                <a:gd fmla="*/ 2147483646 h 769" name="T51"/>
                <a:gd fmla="*/ 2147483646 w 1071" name="T52"/>
                <a:gd fmla="*/ 2147483646 h 769" name="T53"/>
                <a:gd fmla="*/ 2147483646 w 1071" name="T54"/>
                <a:gd fmla="*/ 2147483646 h 769" name="T55"/>
                <a:gd fmla="*/ 2147483646 w 1071" name="T56"/>
                <a:gd fmla="*/ 2147483646 h 769" name="T57"/>
                <a:gd fmla="*/ 2147483646 w 1071" name="T58"/>
                <a:gd fmla="*/ 2147483646 h 769" name="T59"/>
                <a:gd fmla="*/ 2147483646 w 1071" name="T60"/>
                <a:gd fmla="*/ 2147483646 h 769" name="T61"/>
                <a:gd fmla="*/ 2147483646 w 1071" name="T62"/>
                <a:gd fmla="*/ 2147483646 h 769" name="T63"/>
                <a:gd fmla="*/ 2147483646 w 1071" name="T64"/>
                <a:gd fmla="*/ 2147483646 h 769" name="T65"/>
                <a:gd fmla="*/ 2147483646 w 1071" name="T66"/>
                <a:gd fmla="*/ 2147483646 h 769" name="T67"/>
                <a:gd fmla="*/ 2147483646 w 1071" name="T68"/>
                <a:gd fmla="*/ 2147483646 h 769" name="T69"/>
                <a:gd fmla="*/ 2147483646 w 1071" name="T70"/>
                <a:gd fmla="*/ 2147483646 h 769" name="T71"/>
                <a:gd fmla="*/ 2147483646 w 1071" name="T72"/>
                <a:gd fmla="*/ 2147483646 h 769" name="T73"/>
                <a:gd fmla="*/ 2147483646 w 1071" name="T74"/>
                <a:gd fmla="*/ 2147483646 h 769" name="T75"/>
                <a:gd fmla="*/ 2147483646 w 1071" name="T76"/>
                <a:gd fmla="*/ 2147483646 h 769" name="T77"/>
                <a:gd fmla="*/ 2147483646 w 1071" name="T78"/>
                <a:gd fmla="*/ 2147483646 h 769" name="T79"/>
                <a:gd fmla="*/ 2147483646 w 1071" name="T80"/>
                <a:gd fmla="*/ 2147483646 h 769" name="T81"/>
                <a:gd fmla="*/ 2147483646 w 1071" name="T82"/>
                <a:gd fmla="*/ 2147483646 h 769" name="T83"/>
                <a:gd fmla="*/ 2147483646 w 1071" name="T84"/>
                <a:gd fmla="*/ 2147483646 h 769" name="T85"/>
                <a:gd fmla="*/ 2147483646 w 1071" name="T86"/>
                <a:gd fmla="*/ 2147483646 h 769" name="T87"/>
                <a:gd fmla="*/ 2147483646 w 1071" name="T88"/>
                <a:gd fmla="*/ 2147483646 h 769" name="T89"/>
                <a:gd fmla="*/ 2147483646 w 1071" name="T90"/>
                <a:gd fmla="*/ 2147483646 h 769" name="T91"/>
                <a:gd fmla="*/ 2147483646 w 1071" name="T92"/>
                <a:gd fmla="*/ 2147483646 h 769" name="T93"/>
                <a:gd fmla="*/ 2147483646 w 1071" name="T94"/>
                <a:gd fmla="*/ 2147483646 h 769" name="T95"/>
                <a:gd fmla="*/ 2147483646 w 1071" name="T96"/>
                <a:gd fmla="*/ 2147483646 h 769" name="T97"/>
                <a:gd fmla="*/ 2147483646 w 1071" name="T98"/>
                <a:gd fmla="*/ 2147483646 h 769" name="T99"/>
                <a:gd fmla="*/ 2147483646 w 1071" name="T100"/>
                <a:gd fmla="*/ 2147483646 h 769" name="T101"/>
                <a:gd fmla="*/ 2147483646 w 1071" name="T102"/>
                <a:gd fmla="*/ 2147483646 h 769" name="T103"/>
                <a:gd fmla="*/ 2147483646 w 1071" name="T104"/>
                <a:gd fmla="*/ 2147483646 h 769" name="T105"/>
                <a:gd fmla="*/ 2147483646 w 1071" name="T106"/>
                <a:gd fmla="*/ 2147483646 h 769"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1071" name="T162"/>
                <a:gd fmla="*/ 0 h 769" name="T163"/>
                <a:gd fmla="*/ 1071 w 1071" name="T164"/>
                <a:gd fmla="*/ 769 h 769"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769" w="1071">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grpFill/>
            <a:ln w="9525">
              <a:solidFill>
                <a:schemeClr val="tx1"/>
              </a:solidFill>
              <a:miter lim="800000"/>
            </a:ln>
          </p:spPr>
          <p:txBody>
            <a:bodyPr/>
            <a:lstStyle/>
            <a:p>
              <a:endParaRPr altLang="en-US" lang="zh-CN" sz="3200">
                <a:cs typeface="+mn-ea"/>
                <a:sym typeface="+mn-lt"/>
              </a:endParaRPr>
            </a:p>
          </p:txBody>
        </p:sp>
        <p:sp>
          <p:nvSpPr>
            <p:cNvPr id="240" name="Freeform 10"/>
            <p:cNvSpPr/>
            <p:nvPr/>
          </p:nvSpPr>
          <p:spPr bwMode="auto">
            <a:xfrm>
              <a:off x="3034568" y="4031270"/>
              <a:ext cx="1073914" cy="936096"/>
            </a:xfrm>
            <a:custGeom>
              <a:gdLst>
                <a:gd fmla="*/ 2147483646 w 928" name="T0"/>
                <a:gd fmla="*/ 2147483646 h 814" name="T1"/>
                <a:gd fmla="*/ 2147483646 w 928" name="T2"/>
                <a:gd fmla="*/ 2147483646 h 814" name="T3"/>
                <a:gd fmla="*/ 2147483646 w 928" name="T4"/>
                <a:gd fmla="*/ 2147483646 h 814" name="T5"/>
                <a:gd fmla="*/ 2147483646 w 928" name="T6"/>
                <a:gd fmla="*/ 2147483646 h 814" name="T7"/>
                <a:gd fmla="*/ 2147483646 w 928" name="T8"/>
                <a:gd fmla="*/ 2147483646 h 814" name="T9"/>
                <a:gd fmla="*/ 2147483646 w 928" name="T10"/>
                <a:gd fmla="*/ 2147483646 h 814" name="T11"/>
                <a:gd fmla="*/ 2147483646 w 928" name="T12"/>
                <a:gd fmla="*/ 2147483646 h 814" name="T13"/>
                <a:gd fmla="*/ 2147483646 w 928" name="T14"/>
                <a:gd fmla="*/ 2147483646 h 814" name="T15"/>
                <a:gd fmla="*/ 2147483646 w 928" name="T16"/>
                <a:gd fmla="*/ 2147483646 h 814" name="T17"/>
                <a:gd fmla="*/ 2147483646 w 928" name="T18"/>
                <a:gd fmla="*/ 2147483646 h 814" name="T19"/>
                <a:gd fmla="*/ 2147483646 w 928" name="T20"/>
                <a:gd fmla="*/ 2147483646 h 814" name="T21"/>
                <a:gd fmla="*/ 2147483646 w 928" name="T22"/>
                <a:gd fmla="*/ 2147483646 h 814" name="T23"/>
                <a:gd fmla="*/ 2147483646 w 928" name="T24"/>
                <a:gd fmla="*/ 2147483646 h 814" name="T25"/>
                <a:gd fmla="*/ 2147483646 w 928" name="T26"/>
                <a:gd fmla="*/ 2147483646 h 814" name="T27"/>
                <a:gd fmla="*/ 2147483646 w 928" name="T28"/>
                <a:gd fmla="*/ 2147483646 h 814" name="T29"/>
                <a:gd fmla="*/ 2147483646 w 928" name="T30"/>
                <a:gd fmla="*/ 2147483646 h 814" name="T31"/>
                <a:gd fmla="*/ 2147483646 w 928" name="T32"/>
                <a:gd fmla="*/ 2147483646 h 814" name="T33"/>
                <a:gd fmla="*/ 2147483646 w 928" name="T34"/>
                <a:gd fmla="*/ 2147483646 h 814" name="T35"/>
                <a:gd fmla="*/ 2147483646 w 928" name="T36"/>
                <a:gd fmla="*/ 2147483646 h 814" name="T37"/>
                <a:gd fmla="*/ 2147483646 w 928" name="T38"/>
                <a:gd fmla="*/ 2147483646 h 814" name="T39"/>
                <a:gd fmla="*/ 2147483646 w 928" name="T40"/>
                <a:gd fmla="*/ 2147483646 h 814" name="T41"/>
                <a:gd fmla="*/ 2147483646 w 928" name="T42"/>
                <a:gd fmla="*/ 2147483646 h 814" name="T43"/>
                <a:gd fmla="*/ 2147483646 w 928" name="T44"/>
                <a:gd fmla="*/ 2147483646 h 814" name="T45"/>
                <a:gd fmla="*/ 2147483646 w 928" name="T46"/>
                <a:gd fmla="*/ 2147483646 h 814" name="T47"/>
                <a:gd fmla="*/ 2147483646 w 928" name="T48"/>
                <a:gd fmla="*/ 2147483646 h 814" name="T49"/>
                <a:gd fmla="*/ 2147483646 w 928" name="T50"/>
                <a:gd fmla="*/ 2147483646 h 814" name="T51"/>
                <a:gd fmla="*/ 2147483646 w 928" name="T52"/>
                <a:gd fmla="*/ 2147483646 h 814" name="T53"/>
                <a:gd fmla="*/ 2147483646 w 928" name="T54"/>
                <a:gd fmla="*/ 2147483646 h 814" name="T55"/>
                <a:gd fmla="*/ 2147483646 w 928" name="T56"/>
                <a:gd fmla="*/ 2147483646 h 814" name="T57"/>
                <a:gd fmla="*/ 2147483646 w 928" name="T58"/>
                <a:gd fmla="*/ 2147483646 h 814" name="T59"/>
                <a:gd fmla="*/ 2147483646 w 928" name="T60"/>
                <a:gd fmla="*/ 2147483646 h 814" name="T61"/>
                <a:gd fmla="*/ 2147483646 w 928" name="T62"/>
                <a:gd fmla="*/ 2147483646 h 814" name="T63"/>
                <a:gd fmla="*/ 2147483646 w 928" name="T64"/>
                <a:gd fmla="*/ 2147483646 h 814" name="T65"/>
                <a:gd fmla="*/ 2147483646 w 928" name="T66"/>
                <a:gd fmla="*/ 2147483646 h 814" name="T67"/>
                <a:gd fmla="*/ 2147483646 w 928" name="T68"/>
                <a:gd fmla="*/ 2147483646 h 814" name="T69"/>
                <a:gd fmla="*/ 2147483646 w 928" name="T70"/>
                <a:gd fmla="*/ 2147483646 h 814" name="T71"/>
                <a:gd fmla="*/ 2147483646 w 928" name="T72"/>
                <a:gd fmla="*/ 2147483646 h 814" name="T73"/>
                <a:gd fmla="*/ 2147483646 w 928" name="T74"/>
                <a:gd fmla="*/ 2147483646 h 814" name="T75"/>
                <a:gd fmla="*/ 2147483646 w 928" name="T76"/>
                <a:gd fmla="*/ 2147483646 h 814" name="T77"/>
                <a:gd fmla="*/ 2147483646 w 928" name="T78"/>
                <a:gd fmla="*/ 2147483646 h 814" name="T79"/>
                <a:gd fmla="*/ 2147483646 w 928" name="T80"/>
                <a:gd fmla="*/ 2147483646 h 814" name="T81"/>
                <a:gd fmla="*/ 2147483646 w 928" name="T82"/>
                <a:gd fmla="*/ 2147483646 h 814" name="T83"/>
                <a:gd fmla="*/ 2147483646 w 928" name="T84"/>
                <a:gd fmla="*/ 2147483646 h 814" name="T85"/>
                <a:gd fmla="*/ 2147483646 w 928" name="T86"/>
                <a:gd fmla="*/ 2147483646 h 814" name="T87"/>
                <a:gd fmla="*/ 2147483646 w 928" name="T88"/>
                <a:gd fmla="*/ 2147483646 h 814" name="T89"/>
                <a:gd fmla="*/ 2147483646 w 928" name="T90"/>
                <a:gd fmla="*/ 2147483646 h 814" name="T91"/>
                <a:gd fmla="*/ 2147483646 w 928" name="T92"/>
                <a:gd fmla="*/ 2147483646 h 814" name="T93"/>
                <a:gd fmla="*/ 2147483646 w 928" name="T94"/>
                <a:gd fmla="*/ 2147483646 h 814" name="T95"/>
                <a:gd fmla="*/ 2147483646 w 928" name="T96"/>
                <a:gd fmla="*/ 2147483646 h 814" name="T97"/>
                <a:gd fmla="*/ 2147483646 w 928" name="T98"/>
                <a:gd fmla="*/ 2147483646 h 814" name="T99"/>
                <a:gd fmla="*/ 2147483646 w 928" name="T100"/>
                <a:gd fmla="*/ 2147483646 h 814" name="T101"/>
                <a:gd fmla="*/ 2147483646 w 928" name="T102"/>
                <a:gd fmla="*/ 2147483646 h 814" name="T103"/>
                <a:gd fmla="*/ 2147483646 w 928" name="T104"/>
                <a:gd fmla="*/ 2147483646 h 814" name="T105"/>
                <a:gd fmla="*/ 2147483646 w 928" name="T106"/>
                <a:gd fmla="*/ 2147483646 h 814" name="T107"/>
                <a:gd fmla="*/ 2147483646 w 928" name="T108"/>
                <a:gd fmla="*/ 2147483646 h 814" name="T109"/>
                <a:gd fmla="*/ 2147483646 w 928" name="T110"/>
                <a:gd fmla="*/ 2147483646 h 814"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928" name="T168"/>
                <a:gd fmla="*/ 0 h 814" name="T169"/>
                <a:gd fmla="*/ 928 w 928" name="T170"/>
                <a:gd fmla="*/ 814 h 814"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14" w="927">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grpFill/>
            <a:ln w="9525">
              <a:solidFill>
                <a:schemeClr val="tx1"/>
              </a:solidFill>
              <a:miter lim="800000"/>
            </a:ln>
          </p:spPr>
          <p:txBody>
            <a:bodyPr/>
            <a:lstStyle/>
            <a:p>
              <a:endParaRPr altLang="en-US" lang="zh-CN" sz="3200">
                <a:cs typeface="+mn-ea"/>
                <a:sym typeface="+mn-lt"/>
              </a:endParaRPr>
            </a:p>
          </p:txBody>
        </p:sp>
        <p:sp>
          <p:nvSpPr>
            <p:cNvPr id="241" name="Freeform 11"/>
            <p:cNvSpPr/>
            <p:nvPr/>
          </p:nvSpPr>
          <p:spPr bwMode="auto">
            <a:xfrm>
              <a:off x="1252208" y="3652374"/>
              <a:ext cx="1921049" cy="1158978"/>
            </a:xfrm>
            <a:custGeom>
              <a:gdLst>
                <a:gd fmla="*/ 2147483646 w 1661" name="T0"/>
                <a:gd fmla="*/ 2147483646 h 1007" name="T1"/>
                <a:gd fmla="*/ 2147483646 w 1661" name="T2"/>
                <a:gd fmla="*/ 2147483646 h 1007" name="T3"/>
                <a:gd fmla="*/ 2147483646 w 1661" name="T4"/>
                <a:gd fmla="*/ 2147483646 h 1007" name="T5"/>
                <a:gd fmla="*/ 2147483646 w 1661" name="T6"/>
                <a:gd fmla="*/ 2147483646 h 1007" name="T7"/>
                <a:gd fmla="*/ 2147483646 w 1661" name="T8"/>
                <a:gd fmla="*/ 2147483646 h 1007" name="T9"/>
                <a:gd fmla="*/ 2147483646 w 1661" name="T10"/>
                <a:gd fmla="*/ 2147483646 h 1007" name="T11"/>
                <a:gd fmla="*/ 2147483646 w 1661" name="T12"/>
                <a:gd fmla="*/ 2147483646 h 1007" name="T13"/>
                <a:gd fmla="*/ 2147483646 w 1661" name="T14"/>
                <a:gd fmla="*/ 2147483646 h 1007" name="T15"/>
                <a:gd fmla="*/ 2147483646 w 1661" name="T16"/>
                <a:gd fmla="*/ 2147483646 h 1007" name="T17"/>
                <a:gd fmla="*/ 2147483646 w 1661" name="T18"/>
                <a:gd fmla="*/ 2147483646 h 1007" name="T19"/>
                <a:gd fmla="*/ 2147483646 w 1661" name="T20"/>
                <a:gd fmla="*/ 2147483646 h 1007" name="T21"/>
                <a:gd fmla="*/ 2147483646 w 1661" name="T22"/>
                <a:gd fmla="*/ 2147483646 h 1007" name="T23"/>
                <a:gd fmla="*/ 2147483646 w 1661" name="T24"/>
                <a:gd fmla="*/ 2147483646 h 1007" name="T25"/>
                <a:gd fmla="*/ 2147483646 w 1661" name="T26"/>
                <a:gd fmla="*/ 2147483646 h 1007" name="T27"/>
                <a:gd fmla="*/ 2147483646 w 1661" name="T28"/>
                <a:gd fmla="*/ 2147483646 h 1007" name="T29"/>
                <a:gd fmla="*/ 2147483646 w 1661" name="T30"/>
                <a:gd fmla="*/ 2147483646 h 1007" name="T31"/>
                <a:gd fmla="*/ 2147483646 w 1661" name="T32"/>
                <a:gd fmla="*/ 2147483646 h 1007" name="T33"/>
                <a:gd fmla="*/ 2147483646 w 1661" name="T34"/>
                <a:gd fmla="*/ 2147483646 h 1007" name="T35"/>
                <a:gd fmla="*/ 2147483646 w 1661" name="T36"/>
                <a:gd fmla="*/ 2147483646 h 1007" name="T37"/>
                <a:gd fmla="*/ 2147483646 w 1661" name="T38"/>
                <a:gd fmla="*/ 2147483646 h 1007" name="T39"/>
                <a:gd fmla="*/ 2147483646 w 1661" name="T40"/>
                <a:gd fmla="*/ 2147483646 h 1007" name="T41"/>
                <a:gd fmla="*/ 2147483646 w 1661" name="T42"/>
                <a:gd fmla="*/ 2147483646 h 1007" name="T43"/>
                <a:gd fmla="*/ 2147483646 w 1661" name="T44"/>
                <a:gd fmla="*/ 2147483646 h 1007" name="T45"/>
                <a:gd fmla="*/ 2147483646 w 1661" name="T46"/>
                <a:gd fmla="*/ 2147483646 h 1007" name="T47"/>
                <a:gd fmla="*/ 2147483646 w 1661" name="T48"/>
                <a:gd fmla="*/ 2147483646 h 1007" name="T49"/>
                <a:gd fmla="*/ 2147483646 w 1661" name="T50"/>
                <a:gd fmla="*/ 2147483646 h 1007" name="T51"/>
                <a:gd fmla="*/ 2147483646 w 1661" name="T52"/>
                <a:gd fmla="*/ 2147483646 h 1007" name="T53"/>
                <a:gd fmla="*/ 2147483646 w 1661" name="T54"/>
                <a:gd fmla="*/ 2147483646 h 1007" name="T55"/>
                <a:gd fmla="*/ 2147483646 w 1661" name="T56"/>
                <a:gd fmla="*/ 2147483646 h 1007" name="T57"/>
                <a:gd fmla="*/ 2147483646 w 1661" name="T58"/>
                <a:gd fmla="*/ 2147483646 h 1007" name="T59"/>
                <a:gd fmla="*/ 2147483646 w 1661" name="T60"/>
                <a:gd fmla="*/ 2147483646 h 1007" name="T61"/>
                <a:gd fmla="*/ 2147483646 w 1661" name="T62"/>
                <a:gd fmla="*/ 2147483646 h 1007" name="T63"/>
                <a:gd fmla="*/ 2147483646 w 1661" name="T64"/>
                <a:gd fmla="*/ 2147483646 h 1007" name="T65"/>
                <a:gd fmla="*/ 2147483646 w 1661" name="T66"/>
                <a:gd fmla="*/ 2147483646 h 1007" name="T67"/>
                <a:gd fmla="*/ 2147483646 w 1661" name="T68"/>
                <a:gd fmla="*/ 2147483646 h 1007" name="T69"/>
                <a:gd fmla="*/ 2147483646 w 1661" name="T70"/>
                <a:gd fmla="*/ 2147483646 h 1007" name="T71"/>
                <a:gd fmla="*/ 2147483646 w 1661" name="T72"/>
                <a:gd fmla="*/ 2147483646 h 1007" name="T73"/>
                <a:gd fmla="*/ 2147483646 w 1661" name="T74"/>
                <a:gd fmla="*/ 2147483646 h 1007" name="T75"/>
                <a:gd fmla="*/ 2147483646 w 1661" name="T76"/>
                <a:gd fmla="*/ 2147483646 h 1007" name="T77"/>
                <a:gd fmla="*/ 2147483646 w 1661" name="T78"/>
                <a:gd fmla="*/ 2147483646 h 1007" name="T79"/>
                <a:gd fmla="*/ 2147483646 w 1661" name="T80"/>
                <a:gd fmla="*/ 2147483646 h 1007" name="T81"/>
                <a:gd fmla="*/ 2147483646 w 1661" name="T82"/>
                <a:gd fmla="*/ 2147483646 h 1007" name="T83"/>
                <a:gd fmla="*/ 2147483646 w 1661" name="T84"/>
                <a:gd fmla="*/ 2147483646 h 1007" name="T85"/>
                <a:gd fmla="*/ 2147483646 w 1661" name="T86"/>
                <a:gd fmla="*/ 2147483646 h 1007" name="T87"/>
                <a:gd fmla="*/ 2147483646 w 1661" name="T88"/>
                <a:gd fmla="*/ 2147483646 h 1007" name="T89"/>
                <a:gd fmla="*/ 2147483646 w 1661" name="T90"/>
                <a:gd fmla="*/ 2147483646 h 1007" name="T91"/>
                <a:gd fmla="*/ 2147483646 w 1661" name="T92"/>
                <a:gd fmla="*/ 2147483646 h 1007" name="T93"/>
                <a:gd fmla="*/ 2147483646 w 1661" name="T94"/>
                <a:gd fmla="*/ 2147483646 h 1007" name="T95"/>
                <a:gd fmla="*/ 2147483646 w 1661" name="T96"/>
                <a:gd fmla="*/ 0 h 1007" name="T97"/>
                <a:gd fmla="*/ 2147483646 w 1661" name="T98"/>
                <a:gd fmla="*/ 2147483646 h 1007" name="T99"/>
                <a:gd fmla="*/ 2147483646 w 1661" name="T100"/>
                <a:gd fmla="*/ 2147483646 h 1007"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1661" name="T153"/>
                <a:gd fmla="*/ 0 h 1007" name="T154"/>
                <a:gd fmla="*/ 1661 w 1661" name="T155"/>
                <a:gd fmla="*/ 1007 h 1007"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1006" w="1661">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grpFill/>
            <a:ln w="9525">
              <a:solidFill>
                <a:schemeClr val="tx1"/>
              </a:solidFill>
              <a:miter lim="800000"/>
            </a:ln>
          </p:spPr>
          <p:txBody>
            <a:bodyPr/>
            <a:lstStyle/>
            <a:p>
              <a:endParaRPr altLang="en-US" lang="zh-CN" sz="3200">
                <a:cs typeface="+mn-ea"/>
                <a:sym typeface="+mn-lt"/>
              </a:endParaRPr>
            </a:p>
          </p:txBody>
        </p:sp>
        <p:sp>
          <p:nvSpPr>
            <p:cNvPr id="242" name="Freeform 12"/>
            <p:cNvSpPr/>
            <p:nvPr/>
          </p:nvSpPr>
          <p:spPr bwMode="auto">
            <a:xfrm>
              <a:off x="3002707" y="4616332"/>
              <a:ext cx="865878" cy="902666"/>
            </a:xfrm>
            <a:custGeom>
              <a:gdLst>
                <a:gd fmla="*/ 2147483646 w 749" name="T0"/>
                <a:gd fmla="*/ 2147483646 h 782" name="T1"/>
                <a:gd fmla="*/ 2147483646 w 749" name="T2"/>
                <a:gd fmla="*/ 2147483646 h 782" name="T3"/>
                <a:gd fmla="*/ 2147483646 w 749" name="T4"/>
                <a:gd fmla="*/ 2147483646 h 782" name="T5"/>
                <a:gd fmla="*/ 2147483646 w 749" name="T6"/>
                <a:gd fmla="*/ 2147483646 h 782" name="T7"/>
                <a:gd fmla="*/ 2147483646 w 749" name="T8"/>
                <a:gd fmla="*/ 2147483646 h 782" name="T9"/>
                <a:gd fmla="*/ 2147483646 w 749" name="T10"/>
                <a:gd fmla="*/ 2147483646 h 782" name="T11"/>
                <a:gd fmla="*/ 2147483646 w 749" name="T12"/>
                <a:gd fmla="*/ 2147483646 h 782" name="T13"/>
                <a:gd fmla="*/ 2147483646 w 749" name="T14"/>
                <a:gd fmla="*/ 2147483646 h 782" name="T15"/>
                <a:gd fmla="*/ 2147483646 w 749" name="T16"/>
                <a:gd fmla="*/ 2147483646 h 782" name="T17"/>
                <a:gd fmla="*/ 2147483646 w 749" name="T18"/>
                <a:gd fmla="*/ 2147483646 h 782" name="T19"/>
                <a:gd fmla="*/ 2147483646 w 749" name="T20"/>
                <a:gd fmla="*/ 2147483646 h 782" name="T21"/>
                <a:gd fmla="*/ 2147483646 w 749" name="T22"/>
                <a:gd fmla="*/ 2147483646 h 782" name="T23"/>
                <a:gd fmla="*/ 2147483646 w 749" name="T24"/>
                <a:gd fmla="*/ 2147483646 h 782" name="T25"/>
                <a:gd fmla="*/ 2147483646 w 749" name="T26"/>
                <a:gd fmla="*/ 2147483646 h 782" name="T27"/>
                <a:gd fmla="*/ 2147483646 w 749" name="T28"/>
                <a:gd fmla="*/ 2147483646 h 782" name="T29"/>
                <a:gd fmla="*/ 2147483646 w 749" name="T30"/>
                <a:gd fmla="*/ 2147483646 h 782" name="T31"/>
                <a:gd fmla="*/ 2147483646 w 749" name="T32"/>
                <a:gd fmla="*/ 2147483646 h 782" name="T33"/>
                <a:gd fmla="*/ 2147483646 w 749" name="T34"/>
                <a:gd fmla="*/ 2147483646 h 782" name="T35"/>
                <a:gd fmla="*/ 2147483646 w 749" name="T36"/>
                <a:gd fmla="*/ 2147483646 h 782" name="T37"/>
                <a:gd fmla="*/ 2147483646 w 749" name="T38"/>
                <a:gd fmla="*/ 2147483646 h 782" name="T39"/>
                <a:gd fmla="*/ 2147483646 w 749" name="T40"/>
                <a:gd fmla="*/ 2147483646 h 782" name="T41"/>
                <a:gd fmla="*/ 2147483646 w 749" name="T42"/>
                <a:gd fmla="*/ 2147483646 h 782" name="T43"/>
                <a:gd fmla="*/ 2147483646 w 749" name="T44"/>
                <a:gd fmla="*/ 2147483646 h 782" name="T45"/>
                <a:gd fmla="*/ 2147483646 w 749" name="T46"/>
                <a:gd fmla="*/ 2147483646 h 782" name="T47"/>
                <a:gd fmla="*/ 2147483646 w 749" name="T48"/>
                <a:gd fmla="*/ 2147483646 h 782" name="T49"/>
                <a:gd fmla="*/ 2147483646 w 749" name="T50"/>
                <a:gd fmla="*/ 2147483646 h 782" name="T51"/>
                <a:gd fmla="*/ 2147483646 w 749" name="T52"/>
                <a:gd fmla="*/ 2147483646 h 782" name="T53"/>
                <a:gd fmla="*/ 2147483646 w 749" name="T54"/>
                <a:gd fmla="*/ 2147483646 h 782" name="T55"/>
                <a:gd fmla="*/ 2147483646 w 749" name="T56"/>
                <a:gd fmla="*/ 2147483646 h 782" name="T57"/>
                <a:gd fmla="*/ 2147483646 w 749" name="T58"/>
                <a:gd fmla="*/ 2147483646 h 782" name="T59"/>
                <a:gd fmla="*/ 2147483646 w 749" name="T60"/>
                <a:gd fmla="*/ 2147483646 h 782" name="T61"/>
                <a:gd fmla="*/ 2147483646 w 749" name="T62"/>
                <a:gd fmla="*/ 2147483646 h 782" name="T63"/>
                <a:gd fmla="*/ 2147483646 w 749" name="T64"/>
                <a:gd fmla="*/ 2147483646 h 782" name="T65"/>
                <a:gd fmla="*/ 2147483646 w 749" name="T66"/>
                <a:gd fmla="*/ 2147483646 h 782" name="T67"/>
                <a:gd fmla="*/ 2147483646 w 749" name="T68"/>
                <a:gd fmla="*/ 2147483646 h 782" name="T69"/>
                <a:gd fmla="*/ 2147483646 w 749" name="T70"/>
                <a:gd fmla="*/ 2147483646 h 782" name="T71"/>
                <a:gd fmla="*/ 2147483646 w 749" name="T72"/>
                <a:gd fmla="*/ 2147483646 h 782" name="T73"/>
                <a:gd fmla="*/ 2147483646 w 749" name="T74"/>
                <a:gd fmla="*/ 2147483646 h 782" name="T75"/>
                <a:gd fmla="*/ 2147483646 w 749" name="T76"/>
                <a:gd fmla="*/ 2147483646 h 782" name="T77"/>
                <a:gd fmla="*/ 2147483646 w 749" name="T78"/>
                <a:gd fmla="*/ 2147483646 h 782" name="T79"/>
                <a:gd fmla="*/ 2147483646 w 749" name="T80"/>
                <a:gd fmla="*/ 2147483646 h 782" name="T81"/>
                <a:gd fmla="*/ 2147483646 w 749" name="T82"/>
                <a:gd fmla="*/ 2147483646 h 782" name="T83"/>
                <a:gd fmla="*/ 2147483646 w 749" name="T84"/>
                <a:gd fmla="*/ 2147483646 h 782" name="T85"/>
                <a:gd fmla="*/ 2147483646 w 749" name="T86"/>
                <a:gd fmla="*/ 2147483646 h 782" name="T87"/>
                <a:gd fmla="*/ 2147483646 w 749" name="T88"/>
                <a:gd fmla="*/ 2147483646 h 782" name="T89"/>
                <a:gd fmla="*/ 2147483646 w 749" name="T90"/>
                <a:gd fmla="*/ 2147483646 h 782" name="T91"/>
                <a:gd fmla="*/ 2147483646 w 749" name="T92"/>
                <a:gd fmla="*/ 2147483646 h 782" name="T93"/>
                <a:gd fmla="*/ 2147483646 w 749" name="T94"/>
                <a:gd fmla="*/ 2147483646 h 782" name="T95"/>
                <a:gd fmla="*/ 2147483646 w 749" name="T96"/>
                <a:gd fmla="*/ 2147483646 h 782" name="T97"/>
                <a:gd fmla="*/ 2147483646 w 749" name="T98"/>
                <a:gd fmla="*/ 2147483646 h 782" name="T99"/>
                <a:gd fmla="*/ 2147483646 w 749" name="T100"/>
                <a:gd fmla="*/ 2147483646 h 782" name="T101"/>
                <a:gd fmla="*/ 2147483646 w 749" name="T102"/>
                <a:gd fmla="*/ 2147483646 h 782" name="T103"/>
                <a:gd fmla="*/ 2147483646 w 749" name="T104"/>
                <a:gd fmla="*/ 2147483646 h 782" name="T105"/>
                <a:gd fmla="*/ 2147483646 w 749" name="T106"/>
                <a:gd fmla="*/ 2147483646 h 782" name="T107"/>
                <a:gd fmla="*/ 2147483646 w 749" name="T108"/>
                <a:gd fmla="*/ 2147483646 h 782" name="T109"/>
                <a:gd fmla="*/ 2147483646 w 749" name="T110"/>
                <a:gd fmla="*/ 2147483646 h 782" name="T111"/>
                <a:gd fmla="*/ 2147483646 w 749" name="T112"/>
                <a:gd fmla="*/ 2147483646 h 782" name="T113"/>
                <a:gd fmla="*/ 2147483646 w 749" name="T114"/>
                <a:gd fmla="*/ 2147483646 h 782" name="T115"/>
                <a:gd fmla="*/ 2147483646 w 749" name="T116"/>
                <a:gd fmla="*/ 2147483646 h 782" name="T117"/>
                <a:gd fmla="*/ 2147483646 w 749" name="T118"/>
                <a:gd fmla="*/ 2147483646 h 782"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749" name="T180"/>
                <a:gd fmla="*/ 0 h 782" name="T181"/>
                <a:gd fmla="*/ 749 w 749" name="T182"/>
                <a:gd fmla="*/ 782 h 782"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782" w="749">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grpFill/>
            <a:ln w="9525">
              <a:solidFill>
                <a:schemeClr val="tx1"/>
              </a:solidFill>
              <a:miter lim="800000"/>
            </a:ln>
          </p:spPr>
          <p:txBody>
            <a:bodyPr/>
            <a:lstStyle/>
            <a:p>
              <a:endParaRPr altLang="en-US" lang="zh-CN" sz="3200">
                <a:cs typeface="+mn-ea"/>
                <a:sym typeface="+mn-lt"/>
              </a:endParaRPr>
            </a:p>
          </p:txBody>
        </p:sp>
        <p:sp>
          <p:nvSpPr>
            <p:cNvPr id="243" name="Freeform 13"/>
            <p:cNvSpPr/>
            <p:nvPr/>
          </p:nvSpPr>
          <p:spPr bwMode="auto">
            <a:xfrm>
              <a:off x="3623064" y="4603329"/>
              <a:ext cx="584749" cy="505195"/>
            </a:xfrm>
            <a:custGeom>
              <a:gdLst>
                <a:gd fmla="*/ 2147483646 w 506" name="T0"/>
                <a:gd fmla="*/ 2147483646 h 438" name="T1"/>
                <a:gd fmla="*/ 2147483646 w 506" name="T2"/>
                <a:gd fmla="*/ 2147483646 h 438" name="T3"/>
                <a:gd fmla="*/ 2147483646 w 506" name="T4"/>
                <a:gd fmla="*/ 897794066 h 438" name="T5"/>
                <a:gd fmla="*/ 2147483646 w 506" name="T6"/>
                <a:gd fmla="*/ 2147483646 h 438" name="T7"/>
                <a:gd fmla="*/ 2147483646 w 506" name="T8"/>
                <a:gd fmla="*/ 2147483646 h 438" name="T9"/>
                <a:gd fmla="*/ 2147483646 w 506" name="T10"/>
                <a:gd fmla="*/ 2147483646 h 438" name="T11"/>
                <a:gd fmla="*/ 2147483646 w 506" name="T12"/>
                <a:gd fmla="*/ 2147483646 h 438" name="T13"/>
                <a:gd fmla="*/ 2147483646 w 506" name="T14"/>
                <a:gd fmla="*/ 2147483646 h 438" name="T15"/>
                <a:gd fmla="*/ 2147483646 w 506" name="T16"/>
                <a:gd fmla="*/ 2147483646 h 438" name="T17"/>
                <a:gd fmla="*/ 2147483646 w 506" name="T18"/>
                <a:gd fmla="*/ 2147483646 h 438" name="T19"/>
                <a:gd fmla="*/ 2147483646 w 506" name="T20"/>
                <a:gd fmla="*/ 2147483646 h 438" name="T21"/>
                <a:gd fmla="*/ 2147483646 w 506" name="T22"/>
                <a:gd fmla="*/ 2147483646 h 438" name="T23"/>
                <a:gd fmla="*/ 2147483646 w 506" name="T24"/>
                <a:gd fmla="*/ 2147483646 h 438" name="T25"/>
                <a:gd fmla="*/ 2147483646 w 506" name="T26"/>
                <a:gd fmla="*/ 2147483646 h 438" name="T27"/>
                <a:gd fmla="*/ 2147483646 w 506" name="T28"/>
                <a:gd fmla="*/ 2147483646 h 438" name="T29"/>
                <a:gd fmla="*/ 2147483646 w 506" name="T30"/>
                <a:gd fmla="*/ 2147483646 h 438" name="T31"/>
                <a:gd fmla="*/ 2147483646 w 506" name="T32"/>
                <a:gd fmla="*/ 2147483646 h 438" name="T33"/>
                <a:gd fmla="*/ 2147483646 w 506" name="T34"/>
                <a:gd fmla="*/ 2147483646 h 438" name="T35"/>
                <a:gd fmla="*/ 2147483646 w 506" name="T36"/>
                <a:gd fmla="*/ 2147483646 h 438" name="T37"/>
                <a:gd fmla="*/ 2147483646 w 506" name="T38"/>
                <a:gd fmla="*/ 2147483646 h 438" name="T39"/>
                <a:gd fmla="*/ 2147483646 w 506" name="T40"/>
                <a:gd fmla="*/ 2147483646 h 438" name="T41"/>
                <a:gd fmla="*/ 2147483646 w 506" name="T42"/>
                <a:gd fmla="*/ 2147483646 h 438" name="T43"/>
                <a:gd fmla="*/ 2147483646 w 506" name="T44"/>
                <a:gd fmla="*/ 2147483646 h 438" name="T45"/>
                <a:gd fmla="*/ 2147483646 w 506" name="T46"/>
                <a:gd fmla="*/ 2147483646 h 438" name="T47"/>
                <a:gd fmla="*/ 2147483646 w 506" name="T48"/>
                <a:gd fmla="*/ 2147483646 h 438" name="T49"/>
                <a:gd fmla="*/ 2147483646 w 506" name="T50"/>
                <a:gd fmla="*/ 2147483646 h 438" name="T51"/>
                <a:gd fmla="*/ 2147483646 w 506" name="T52"/>
                <a:gd fmla="*/ 2147483646 h 438" name="T53"/>
                <a:gd fmla="*/ 2147483646 w 506" name="T54"/>
                <a:gd fmla="*/ 2147483646 h 438" name="T55"/>
                <a:gd fmla="*/ 2147483646 w 506" name="T56"/>
                <a:gd fmla="*/ 2147483646 h 438" name="T57"/>
                <a:gd fmla="*/ 2147483646 w 506" name="T58"/>
                <a:gd fmla="*/ 2147483646 h 438" name="T59"/>
                <a:gd fmla="*/ 2147483646 w 506" name="T60"/>
                <a:gd fmla="*/ 2147483646 h 438" name="T61"/>
                <a:gd fmla="*/ 2147483646 w 506" name="T62"/>
                <a:gd fmla="*/ 2147483646 h 438" name="T63"/>
                <a:gd fmla="*/ 2147483646 w 506" name="T64"/>
                <a:gd fmla="*/ 2147483646 h 438" name="T65"/>
                <a:gd fmla="*/ 2147483646 w 506" name="T66"/>
                <a:gd fmla="*/ 2147483646 h 438" name="T67"/>
                <a:gd fmla="*/ 2147483646 w 506" name="T68"/>
                <a:gd fmla="*/ 2147483646 h 438" name="T69"/>
                <a:gd fmla="*/ 2147483646 w 506" name="T70"/>
                <a:gd fmla="*/ 2147483646 h 438" name="T71"/>
                <a:gd fmla="*/ 2147483646 w 506" name="T72"/>
                <a:gd fmla="*/ 2147483646 h 438" name="T73"/>
                <a:gd fmla="*/ 2147483646 w 506" name="T74"/>
                <a:gd fmla="*/ 2147483646 h 438" name="T75"/>
                <a:gd fmla="*/ 2147483646 w 506" name="T76"/>
                <a:gd fmla="*/ 2147483646 h 438" name="T77"/>
                <a:gd fmla="*/ 2147483646 w 506" name="T78"/>
                <a:gd fmla="*/ 2147483646 h 438" name="T79"/>
                <a:gd fmla="*/ 2147483646 w 506" name="T80"/>
                <a:gd fmla="*/ 2147483646 h 438" name="T81"/>
                <a:gd fmla="*/ 2147483646 w 506" name="T82"/>
                <a:gd fmla="*/ 2147483646 h 438" name="T83"/>
                <a:gd fmla="*/ 2147483646 w 506" name="T84"/>
                <a:gd fmla="*/ 2147483646 h 438" name="T85"/>
                <a:gd fmla="*/ 2147483646 w 506" name="T86"/>
                <a:gd fmla="*/ 2147483646 h 438" name="T87"/>
                <a:gd fmla="*/ 2147483646 w 506" name="T88"/>
                <a:gd fmla="*/ 2147483646 h 438" name="T89"/>
                <a:gd fmla="*/ 2147483646 w 506" name="T90"/>
                <a:gd fmla="*/ 2147483646 h 438" name="T91"/>
                <a:gd fmla="*/ 2147483646 w 506" name="T92"/>
                <a:gd fmla="*/ 2147483646 h 438" name="T93"/>
                <a:gd fmla="*/ 2147483646 w 506" name="T94"/>
                <a:gd fmla="*/ 2147483646 h 438" name="T95"/>
                <a:gd fmla="*/ 2147483646 w 506" name="T96"/>
                <a:gd fmla="*/ 2147483646 h 438" name="T97"/>
                <a:gd fmla="*/ 2147483646 w 506" name="T98"/>
                <a:gd fmla="*/ 2147483646 h 438" name="T99"/>
                <a:gd fmla="*/ 2147483646 w 506" name="T100"/>
                <a:gd fmla="*/ 2147483646 h 438" name="T101"/>
                <a:gd fmla="*/ 2147483646 w 506" name="T102"/>
                <a:gd fmla="*/ 2147483646 h 43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506" name="T156"/>
                <a:gd fmla="*/ 0 h 438" name="T157"/>
                <a:gd fmla="*/ 506 w 506" name="T158"/>
                <a:gd fmla="*/ 438 h 438"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438" w="506">
                  <a:moveTo>
                    <a:pt x="398" y="8"/>
                  </a:moveTo>
                  <a:cubicBezTo>
                    <a:pt x="390" y="5"/>
                    <a:pt x="390" y="5"/>
                    <a:pt x="390" y="5"/>
                  </a:cubicBezTo>
                  <a:cubicBezTo>
                    <a:pt x="382" y="10"/>
                    <a:pt x="382" y="10"/>
                    <a:pt x="382" y="10"/>
                  </a:cubicBezTo>
                  <a:cubicBezTo>
                    <a:pt x="377" y="20"/>
                    <a:pt x="377" y="20"/>
                    <a:pt x="377" y="20"/>
                  </a:cubicBezTo>
                  <a:cubicBezTo>
                    <a:pt x="372" y="29"/>
                    <a:pt x="368" y="35"/>
                    <a:pt x="361" y="35"/>
                  </a:cubicBezTo>
                  <a:cubicBezTo>
                    <a:pt x="357" y="35"/>
                    <a:pt x="351" y="32"/>
                    <a:pt x="348" y="28"/>
                  </a:cubicBezTo>
                  <a:cubicBezTo>
                    <a:pt x="347" y="27"/>
                    <a:pt x="347" y="27"/>
                    <a:pt x="347" y="27"/>
                  </a:cubicBezTo>
                  <a:cubicBezTo>
                    <a:pt x="346" y="26"/>
                    <a:pt x="346" y="26"/>
                    <a:pt x="346" y="26"/>
                  </a:cubicBezTo>
                  <a:cubicBezTo>
                    <a:pt x="346" y="26"/>
                    <a:pt x="346" y="26"/>
                    <a:pt x="346" y="26"/>
                  </a:cubicBezTo>
                  <a:cubicBezTo>
                    <a:pt x="343" y="16"/>
                    <a:pt x="343" y="16"/>
                    <a:pt x="343" y="16"/>
                  </a:cubicBezTo>
                  <a:cubicBezTo>
                    <a:pt x="343" y="15"/>
                    <a:pt x="343" y="15"/>
                    <a:pt x="343" y="15"/>
                  </a:cubicBezTo>
                  <a:cubicBezTo>
                    <a:pt x="342" y="1"/>
                    <a:pt x="342" y="1"/>
                    <a:pt x="342" y="1"/>
                  </a:cubicBezTo>
                  <a:cubicBezTo>
                    <a:pt x="335" y="0"/>
                    <a:pt x="335" y="0"/>
                    <a:pt x="335" y="0"/>
                  </a:cubicBezTo>
                  <a:cubicBezTo>
                    <a:pt x="334" y="1"/>
                    <a:pt x="334" y="1"/>
                    <a:pt x="334" y="1"/>
                  </a:cubicBezTo>
                  <a:cubicBezTo>
                    <a:pt x="331" y="12"/>
                    <a:pt x="331" y="12"/>
                    <a:pt x="331" y="12"/>
                  </a:cubicBezTo>
                  <a:cubicBezTo>
                    <a:pt x="331" y="26"/>
                    <a:pt x="331" y="26"/>
                    <a:pt x="331" y="26"/>
                  </a:cubicBezTo>
                  <a:cubicBezTo>
                    <a:pt x="330" y="27"/>
                    <a:pt x="330" y="27"/>
                    <a:pt x="330" y="27"/>
                  </a:cubicBezTo>
                  <a:cubicBezTo>
                    <a:pt x="329" y="28"/>
                    <a:pt x="329" y="28"/>
                    <a:pt x="329" y="28"/>
                  </a:cubicBezTo>
                  <a:cubicBezTo>
                    <a:pt x="316" y="45"/>
                    <a:pt x="316" y="45"/>
                    <a:pt x="316" y="45"/>
                  </a:cubicBezTo>
                  <a:cubicBezTo>
                    <a:pt x="314" y="47"/>
                    <a:pt x="314" y="47"/>
                    <a:pt x="314" y="47"/>
                  </a:cubicBezTo>
                  <a:cubicBezTo>
                    <a:pt x="312" y="47"/>
                    <a:pt x="312" y="47"/>
                    <a:pt x="312" y="47"/>
                  </a:cubicBezTo>
                  <a:cubicBezTo>
                    <a:pt x="287" y="45"/>
                    <a:pt x="287" y="45"/>
                    <a:pt x="287" y="45"/>
                  </a:cubicBezTo>
                  <a:cubicBezTo>
                    <a:pt x="285" y="45"/>
                    <a:pt x="285" y="45"/>
                    <a:pt x="285" y="45"/>
                  </a:cubicBezTo>
                  <a:cubicBezTo>
                    <a:pt x="285" y="46"/>
                    <a:pt x="285" y="46"/>
                    <a:pt x="285" y="46"/>
                  </a:cubicBezTo>
                  <a:cubicBezTo>
                    <a:pt x="285" y="46"/>
                    <a:pt x="285" y="46"/>
                    <a:pt x="285" y="46"/>
                  </a:cubicBezTo>
                  <a:cubicBezTo>
                    <a:pt x="285" y="47"/>
                    <a:pt x="285" y="47"/>
                    <a:pt x="285" y="47"/>
                  </a:cubicBezTo>
                  <a:cubicBezTo>
                    <a:pt x="276" y="59"/>
                    <a:pt x="276" y="59"/>
                    <a:pt x="276" y="59"/>
                  </a:cubicBezTo>
                  <a:cubicBezTo>
                    <a:pt x="280" y="66"/>
                    <a:pt x="280" y="66"/>
                    <a:pt x="280" y="66"/>
                  </a:cubicBezTo>
                  <a:cubicBezTo>
                    <a:pt x="281" y="66"/>
                    <a:pt x="281" y="66"/>
                    <a:pt x="281" y="66"/>
                  </a:cubicBezTo>
                  <a:cubicBezTo>
                    <a:pt x="273" y="78"/>
                    <a:pt x="273" y="78"/>
                    <a:pt x="273" y="78"/>
                  </a:cubicBezTo>
                  <a:cubicBezTo>
                    <a:pt x="250" y="78"/>
                    <a:pt x="250" y="78"/>
                    <a:pt x="250" y="78"/>
                  </a:cubicBezTo>
                  <a:cubicBezTo>
                    <a:pt x="250" y="74"/>
                    <a:pt x="250" y="74"/>
                    <a:pt x="250" y="74"/>
                  </a:cubicBezTo>
                  <a:cubicBezTo>
                    <a:pt x="248" y="72"/>
                    <a:pt x="248" y="72"/>
                    <a:pt x="248" y="72"/>
                  </a:cubicBezTo>
                  <a:cubicBezTo>
                    <a:pt x="245" y="70"/>
                    <a:pt x="245" y="70"/>
                    <a:pt x="245" y="70"/>
                  </a:cubicBezTo>
                  <a:cubicBezTo>
                    <a:pt x="241" y="77"/>
                    <a:pt x="241" y="77"/>
                    <a:pt x="241" y="77"/>
                  </a:cubicBezTo>
                  <a:cubicBezTo>
                    <a:pt x="239" y="80"/>
                    <a:pt x="239" y="80"/>
                    <a:pt x="239" y="80"/>
                  </a:cubicBezTo>
                  <a:cubicBezTo>
                    <a:pt x="224" y="80"/>
                    <a:pt x="224" y="80"/>
                    <a:pt x="224" y="80"/>
                  </a:cubicBezTo>
                  <a:cubicBezTo>
                    <a:pt x="223" y="79"/>
                    <a:pt x="223" y="79"/>
                    <a:pt x="223" y="79"/>
                  </a:cubicBezTo>
                  <a:cubicBezTo>
                    <a:pt x="213" y="72"/>
                    <a:pt x="213" y="72"/>
                    <a:pt x="213" y="72"/>
                  </a:cubicBezTo>
                  <a:cubicBezTo>
                    <a:pt x="212" y="70"/>
                    <a:pt x="212" y="70"/>
                    <a:pt x="212" y="70"/>
                  </a:cubicBezTo>
                  <a:cubicBezTo>
                    <a:pt x="212" y="69"/>
                    <a:pt x="212" y="69"/>
                    <a:pt x="212" y="69"/>
                  </a:cubicBezTo>
                  <a:cubicBezTo>
                    <a:pt x="211" y="69"/>
                    <a:pt x="211" y="69"/>
                    <a:pt x="211" y="69"/>
                  </a:cubicBezTo>
                  <a:cubicBezTo>
                    <a:pt x="211" y="66"/>
                    <a:pt x="211" y="66"/>
                    <a:pt x="211" y="66"/>
                  </a:cubicBezTo>
                  <a:cubicBezTo>
                    <a:pt x="194" y="63"/>
                    <a:pt x="194" y="63"/>
                    <a:pt x="194" y="63"/>
                  </a:cubicBezTo>
                  <a:cubicBezTo>
                    <a:pt x="181" y="69"/>
                    <a:pt x="181" y="69"/>
                    <a:pt x="181" y="69"/>
                  </a:cubicBezTo>
                  <a:cubicBezTo>
                    <a:pt x="174" y="74"/>
                    <a:pt x="174" y="74"/>
                    <a:pt x="174" y="74"/>
                  </a:cubicBezTo>
                  <a:cubicBezTo>
                    <a:pt x="195" y="98"/>
                    <a:pt x="195" y="98"/>
                    <a:pt x="195" y="98"/>
                  </a:cubicBezTo>
                  <a:cubicBezTo>
                    <a:pt x="223" y="107"/>
                    <a:pt x="223" y="107"/>
                    <a:pt x="223" y="107"/>
                  </a:cubicBezTo>
                  <a:cubicBezTo>
                    <a:pt x="224" y="108"/>
                    <a:pt x="224" y="108"/>
                    <a:pt x="224" y="108"/>
                  </a:cubicBezTo>
                  <a:cubicBezTo>
                    <a:pt x="224" y="108"/>
                    <a:pt x="224" y="108"/>
                    <a:pt x="224" y="108"/>
                  </a:cubicBezTo>
                  <a:cubicBezTo>
                    <a:pt x="225" y="109"/>
                    <a:pt x="225" y="109"/>
                    <a:pt x="225" y="109"/>
                  </a:cubicBezTo>
                  <a:cubicBezTo>
                    <a:pt x="238" y="121"/>
                    <a:pt x="238" y="121"/>
                    <a:pt x="238" y="121"/>
                  </a:cubicBezTo>
                  <a:cubicBezTo>
                    <a:pt x="233" y="142"/>
                    <a:pt x="233" y="142"/>
                    <a:pt x="233" y="142"/>
                  </a:cubicBezTo>
                  <a:cubicBezTo>
                    <a:pt x="233" y="142"/>
                    <a:pt x="233" y="142"/>
                    <a:pt x="233" y="142"/>
                  </a:cubicBezTo>
                  <a:cubicBezTo>
                    <a:pt x="233" y="146"/>
                    <a:pt x="233" y="146"/>
                    <a:pt x="233" y="146"/>
                  </a:cubicBezTo>
                  <a:cubicBezTo>
                    <a:pt x="232" y="146"/>
                    <a:pt x="232" y="146"/>
                    <a:pt x="232" y="146"/>
                  </a:cubicBezTo>
                  <a:cubicBezTo>
                    <a:pt x="214" y="160"/>
                    <a:pt x="214" y="160"/>
                    <a:pt x="214" y="160"/>
                  </a:cubicBezTo>
                  <a:cubicBezTo>
                    <a:pt x="214" y="161"/>
                    <a:pt x="214" y="161"/>
                    <a:pt x="214" y="161"/>
                  </a:cubicBezTo>
                  <a:cubicBezTo>
                    <a:pt x="213" y="161"/>
                    <a:pt x="213" y="161"/>
                    <a:pt x="213" y="161"/>
                  </a:cubicBezTo>
                  <a:cubicBezTo>
                    <a:pt x="184" y="170"/>
                    <a:pt x="184" y="170"/>
                    <a:pt x="184" y="170"/>
                  </a:cubicBezTo>
                  <a:cubicBezTo>
                    <a:pt x="182" y="170"/>
                    <a:pt x="182" y="170"/>
                    <a:pt x="182" y="170"/>
                  </a:cubicBezTo>
                  <a:cubicBezTo>
                    <a:pt x="166" y="172"/>
                    <a:pt x="166" y="172"/>
                    <a:pt x="166" y="172"/>
                  </a:cubicBezTo>
                  <a:cubicBezTo>
                    <a:pt x="166" y="172"/>
                    <a:pt x="166" y="172"/>
                    <a:pt x="166" y="172"/>
                  </a:cubicBezTo>
                  <a:cubicBezTo>
                    <a:pt x="165" y="172"/>
                    <a:pt x="165" y="172"/>
                    <a:pt x="165" y="172"/>
                  </a:cubicBezTo>
                  <a:cubicBezTo>
                    <a:pt x="165" y="172"/>
                    <a:pt x="165" y="172"/>
                    <a:pt x="165" y="172"/>
                  </a:cubicBezTo>
                  <a:cubicBezTo>
                    <a:pt x="163" y="172"/>
                    <a:pt x="163" y="172"/>
                    <a:pt x="163" y="172"/>
                  </a:cubicBezTo>
                  <a:cubicBezTo>
                    <a:pt x="152" y="168"/>
                    <a:pt x="152" y="168"/>
                    <a:pt x="152" y="168"/>
                  </a:cubicBezTo>
                  <a:cubicBezTo>
                    <a:pt x="146" y="167"/>
                    <a:pt x="146" y="167"/>
                    <a:pt x="146" y="167"/>
                  </a:cubicBezTo>
                  <a:cubicBezTo>
                    <a:pt x="139" y="177"/>
                    <a:pt x="139" y="177"/>
                    <a:pt x="139" y="177"/>
                  </a:cubicBezTo>
                  <a:cubicBezTo>
                    <a:pt x="138" y="177"/>
                    <a:pt x="138" y="177"/>
                    <a:pt x="138" y="177"/>
                  </a:cubicBezTo>
                  <a:cubicBezTo>
                    <a:pt x="138" y="178"/>
                    <a:pt x="138" y="178"/>
                    <a:pt x="138" y="178"/>
                  </a:cubicBezTo>
                  <a:cubicBezTo>
                    <a:pt x="124" y="188"/>
                    <a:pt x="124" y="188"/>
                    <a:pt x="124" y="188"/>
                  </a:cubicBezTo>
                  <a:cubicBezTo>
                    <a:pt x="123" y="188"/>
                    <a:pt x="123" y="188"/>
                    <a:pt x="123" y="188"/>
                  </a:cubicBezTo>
                  <a:cubicBezTo>
                    <a:pt x="123" y="188"/>
                    <a:pt x="123" y="188"/>
                    <a:pt x="123" y="188"/>
                  </a:cubicBezTo>
                  <a:cubicBezTo>
                    <a:pt x="104" y="196"/>
                    <a:pt x="104" y="196"/>
                    <a:pt x="104" y="196"/>
                  </a:cubicBezTo>
                  <a:cubicBezTo>
                    <a:pt x="103" y="196"/>
                    <a:pt x="103" y="196"/>
                    <a:pt x="103" y="196"/>
                  </a:cubicBezTo>
                  <a:cubicBezTo>
                    <a:pt x="81" y="189"/>
                    <a:pt x="81" y="189"/>
                    <a:pt x="81" y="189"/>
                  </a:cubicBezTo>
                  <a:cubicBezTo>
                    <a:pt x="33" y="191"/>
                    <a:pt x="33" y="191"/>
                    <a:pt x="33" y="191"/>
                  </a:cubicBezTo>
                  <a:cubicBezTo>
                    <a:pt x="22" y="194"/>
                    <a:pt x="22" y="194"/>
                    <a:pt x="22" y="194"/>
                  </a:cubicBezTo>
                  <a:cubicBezTo>
                    <a:pt x="21" y="195"/>
                    <a:pt x="21" y="195"/>
                    <a:pt x="21" y="195"/>
                  </a:cubicBezTo>
                  <a:cubicBezTo>
                    <a:pt x="11" y="195"/>
                    <a:pt x="11" y="195"/>
                    <a:pt x="11" y="195"/>
                  </a:cubicBezTo>
                  <a:cubicBezTo>
                    <a:pt x="0" y="211"/>
                    <a:pt x="0" y="211"/>
                    <a:pt x="0" y="211"/>
                  </a:cubicBezTo>
                  <a:cubicBezTo>
                    <a:pt x="2" y="229"/>
                    <a:pt x="2" y="229"/>
                    <a:pt x="2" y="229"/>
                  </a:cubicBezTo>
                  <a:cubicBezTo>
                    <a:pt x="13" y="253"/>
                    <a:pt x="13" y="253"/>
                    <a:pt x="13" y="253"/>
                  </a:cubicBezTo>
                  <a:cubicBezTo>
                    <a:pt x="24" y="260"/>
                    <a:pt x="24" y="260"/>
                    <a:pt x="24" y="260"/>
                  </a:cubicBezTo>
                  <a:cubicBezTo>
                    <a:pt x="25" y="260"/>
                    <a:pt x="25" y="260"/>
                    <a:pt x="25" y="260"/>
                  </a:cubicBezTo>
                  <a:cubicBezTo>
                    <a:pt x="25" y="261"/>
                    <a:pt x="25" y="261"/>
                    <a:pt x="25" y="261"/>
                  </a:cubicBezTo>
                  <a:cubicBezTo>
                    <a:pt x="29" y="264"/>
                    <a:pt x="29" y="264"/>
                    <a:pt x="29" y="264"/>
                  </a:cubicBezTo>
                  <a:cubicBezTo>
                    <a:pt x="37" y="253"/>
                    <a:pt x="37" y="253"/>
                    <a:pt x="37" y="253"/>
                  </a:cubicBezTo>
                  <a:cubicBezTo>
                    <a:pt x="38" y="252"/>
                    <a:pt x="38" y="252"/>
                    <a:pt x="38" y="252"/>
                  </a:cubicBezTo>
                  <a:cubicBezTo>
                    <a:pt x="39" y="251"/>
                    <a:pt x="39" y="251"/>
                    <a:pt x="39" y="251"/>
                  </a:cubicBezTo>
                  <a:cubicBezTo>
                    <a:pt x="40" y="251"/>
                    <a:pt x="40" y="251"/>
                    <a:pt x="40" y="251"/>
                  </a:cubicBezTo>
                  <a:cubicBezTo>
                    <a:pt x="56" y="249"/>
                    <a:pt x="56" y="249"/>
                    <a:pt x="56" y="249"/>
                  </a:cubicBezTo>
                  <a:cubicBezTo>
                    <a:pt x="58" y="249"/>
                    <a:pt x="58" y="249"/>
                    <a:pt x="58" y="249"/>
                  </a:cubicBezTo>
                  <a:cubicBezTo>
                    <a:pt x="58" y="250"/>
                    <a:pt x="58" y="250"/>
                    <a:pt x="58" y="250"/>
                  </a:cubicBezTo>
                  <a:cubicBezTo>
                    <a:pt x="74" y="254"/>
                    <a:pt x="74" y="254"/>
                    <a:pt x="74" y="254"/>
                  </a:cubicBezTo>
                  <a:cubicBezTo>
                    <a:pt x="90" y="290"/>
                    <a:pt x="90" y="290"/>
                    <a:pt x="90" y="290"/>
                  </a:cubicBezTo>
                  <a:cubicBezTo>
                    <a:pt x="89" y="290"/>
                    <a:pt x="89" y="290"/>
                    <a:pt x="89" y="290"/>
                  </a:cubicBezTo>
                  <a:cubicBezTo>
                    <a:pt x="89" y="291"/>
                    <a:pt x="89" y="291"/>
                    <a:pt x="89" y="291"/>
                  </a:cubicBezTo>
                  <a:cubicBezTo>
                    <a:pt x="82" y="311"/>
                    <a:pt x="82" y="311"/>
                    <a:pt x="82" y="311"/>
                  </a:cubicBezTo>
                  <a:cubicBezTo>
                    <a:pt x="82" y="311"/>
                    <a:pt x="82" y="311"/>
                    <a:pt x="82" y="311"/>
                  </a:cubicBezTo>
                  <a:cubicBezTo>
                    <a:pt x="77" y="324"/>
                    <a:pt x="77" y="324"/>
                    <a:pt x="77" y="324"/>
                  </a:cubicBezTo>
                  <a:cubicBezTo>
                    <a:pt x="77" y="325"/>
                    <a:pt x="77" y="325"/>
                    <a:pt x="77" y="325"/>
                  </a:cubicBezTo>
                  <a:cubicBezTo>
                    <a:pt x="70" y="343"/>
                    <a:pt x="70" y="343"/>
                    <a:pt x="70" y="343"/>
                  </a:cubicBezTo>
                  <a:cubicBezTo>
                    <a:pt x="70" y="365"/>
                    <a:pt x="70" y="365"/>
                    <a:pt x="70" y="365"/>
                  </a:cubicBezTo>
                  <a:cubicBezTo>
                    <a:pt x="82" y="378"/>
                    <a:pt x="82" y="378"/>
                    <a:pt x="82" y="378"/>
                  </a:cubicBezTo>
                  <a:cubicBezTo>
                    <a:pt x="83" y="378"/>
                    <a:pt x="83" y="378"/>
                    <a:pt x="83" y="378"/>
                  </a:cubicBezTo>
                  <a:cubicBezTo>
                    <a:pt x="100" y="393"/>
                    <a:pt x="100" y="393"/>
                    <a:pt x="100" y="393"/>
                  </a:cubicBezTo>
                  <a:cubicBezTo>
                    <a:pt x="102" y="394"/>
                    <a:pt x="102" y="394"/>
                    <a:pt x="102" y="394"/>
                  </a:cubicBezTo>
                  <a:cubicBezTo>
                    <a:pt x="103" y="395"/>
                    <a:pt x="103" y="395"/>
                    <a:pt x="103" y="395"/>
                  </a:cubicBezTo>
                  <a:cubicBezTo>
                    <a:pt x="91" y="424"/>
                    <a:pt x="91" y="424"/>
                    <a:pt x="91" y="424"/>
                  </a:cubicBezTo>
                  <a:cubicBezTo>
                    <a:pt x="87" y="438"/>
                    <a:pt x="87" y="438"/>
                    <a:pt x="87" y="438"/>
                  </a:cubicBezTo>
                  <a:cubicBezTo>
                    <a:pt x="92" y="436"/>
                    <a:pt x="92" y="436"/>
                    <a:pt x="92" y="436"/>
                  </a:cubicBezTo>
                  <a:cubicBezTo>
                    <a:pt x="93" y="436"/>
                    <a:pt x="93" y="436"/>
                    <a:pt x="93" y="436"/>
                  </a:cubicBezTo>
                  <a:cubicBezTo>
                    <a:pt x="103" y="432"/>
                    <a:pt x="103" y="432"/>
                    <a:pt x="103" y="432"/>
                  </a:cubicBezTo>
                  <a:cubicBezTo>
                    <a:pt x="122" y="421"/>
                    <a:pt x="122" y="421"/>
                    <a:pt x="122" y="421"/>
                  </a:cubicBezTo>
                  <a:cubicBezTo>
                    <a:pt x="123" y="421"/>
                    <a:pt x="123" y="421"/>
                    <a:pt x="123" y="421"/>
                  </a:cubicBezTo>
                  <a:cubicBezTo>
                    <a:pt x="144" y="424"/>
                    <a:pt x="144" y="424"/>
                    <a:pt x="144" y="424"/>
                  </a:cubicBezTo>
                  <a:cubicBezTo>
                    <a:pt x="146" y="424"/>
                    <a:pt x="146" y="424"/>
                    <a:pt x="146" y="424"/>
                  </a:cubicBezTo>
                  <a:cubicBezTo>
                    <a:pt x="146" y="424"/>
                    <a:pt x="146" y="424"/>
                    <a:pt x="146" y="424"/>
                  </a:cubicBezTo>
                  <a:cubicBezTo>
                    <a:pt x="177" y="437"/>
                    <a:pt x="177" y="437"/>
                    <a:pt x="177" y="437"/>
                  </a:cubicBezTo>
                  <a:cubicBezTo>
                    <a:pt x="212" y="437"/>
                    <a:pt x="212" y="437"/>
                    <a:pt x="212" y="437"/>
                  </a:cubicBezTo>
                  <a:cubicBezTo>
                    <a:pt x="222" y="424"/>
                    <a:pt x="222" y="424"/>
                    <a:pt x="222" y="424"/>
                  </a:cubicBezTo>
                  <a:cubicBezTo>
                    <a:pt x="223" y="423"/>
                    <a:pt x="223" y="423"/>
                    <a:pt x="223" y="423"/>
                  </a:cubicBezTo>
                  <a:cubicBezTo>
                    <a:pt x="224" y="422"/>
                    <a:pt x="224" y="422"/>
                    <a:pt x="224" y="422"/>
                  </a:cubicBezTo>
                  <a:cubicBezTo>
                    <a:pt x="242" y="414"/>
                    <a:pt x="242" y="414"/>
                    <a:pt x="242" y="414"/>
                  </a:cubicBezTo>
                  <a:cubicBezTo>
                    <a:pt x="258" y="399"/>
                    <a:pt x="258" y="399"/>
                    <a:pt x="258" y="399"/>
                  </a:cubicBezTo>
                  <a:cubicBezTo>
                    <a:pt x="261" y="398"/>
                    <a:pt x="261" y="398"/>
                    <a:pt x="261" y="398"/>
                  </a:cubicBezTo>
                  <a:cubicBezTo>
                    <a:pt x="261" y="398"/>
                    <a:pt x="261" y="398"/>
                    <a:pt x="261" y="398"/>
                  </a:cubicBezTo>
                  <a:cubicBezTo>
                    <a:pt x="273" y="394"/>
                    <a:pt x="273" y="394"/>
                    <a:pt x="273" y="394"/>
                  </a:cubicBezTo>
                  <a:cubicBezTo>
                    <a:pt x="287" y="383"/>
                    <a:pt x="287" y="383"/>
                    <a:pt x="287" y="383"/>
                  </a:cubicBezTo>
                  <a:cubicBezTo>
                    <a:pt x="303" y="362"/>
                    <a:pt x="303" y="362"/>
                    <a:pt x="303" y="362"/>
                  </a:cubicBezTo>
                  <a:cubicBezTo>
                    <a:pt x="325" y="370"/>
                    <a:pt x="325" y="370"/>
                    <a:pt x="325" y="370"/>
                  </a:cubicBezTo>
                  <a:cubicBezTo>
                    <a:pt x="328" y="371"/>
                    <a:pt x="328" y="371"/>
                    <a:pt x="328" y="371"/>
                  </a:cubicBezTo>
                  <a:cubicBezTo>
                    <a:pt x="328" y="372"/>
                    <a:pt x="328" y="372"/>
                    <a:pt x="328" y="372"/>
                  </a:cubicBezTo>
                  <a:cubicBezTo>
                    <a:pt x="329" y="374"/>
                    <a:pt x="329" y="374"/>
                    <a:pt x="329" y="374"/>
                  </a:cubicBezTo>
                  <a:cubicBezTo>
                    <a:pt x="332" y="382"/>
                    <a:pt x="335" y="386"/>
                    <a:pt x="339" y="387"/>
                  </a:cubicBezTo>
                  <a:cubicBezTo>
                    <a:pt x="352" y="385"/>
                    <a:pt x="352" y="385"/>
                    <a:pt x="352" y="385"/>
                  </a:cubicBezTo>
                  <a:cubicBezTo>
                    <a:pt x="356" y="385"/>
                    <a:pt x="356" y="385"/>
                    <a:pt x="356" y="385"/>
                  </a:cubicBezTo>
                  <a:cubicBezTo>
                    <a:pt x="363" y="387"/>
                    <a:pt x="363" y="387"/>
                    <a:pt x="363" y="387"/>
                  </a:cubicBezTo>
                  <a:cubicBezTo>
                    <a:pt x="364" y="387"/>
                    <a:pt x="364" y="387"/>
                    <a:pt x="364" y="387"/>
                  </a:cubicBezTo>
                  <a:cubicBezTo>
                    <a:pt x="364" y="388"/>
                    <a:pt x="364" y="388"/>
                    <a:pt x="364" y="388"/>
                  </a:cubicBezTo>
                  <a:cubicBezTo>
                    <a:pt x="382" y="395"/>
                    <a:pt x="382" y="395"/>
                    <a:pt x="382" y="395"/>
                  </a:cubicBezTo>
                  <a:cubicBezTo>
                    <a:pt x="387" y="395"/>
                    <a:pt x="387" y="395"/>
                    <a:pt x="387" y="395"/>
                  </a:cubicBezTo>
                  <a:cubicBezTo>
                    <a:pt x="388" y="390"/>
                    <a:pt x="388" y="390"/>
                    <a:pt x="388" y="390"/>
                  </a:cubicBezTo>
                  <a:cubicBezTo>
                    <a:pt x="390" y="384"/>
                    <a:pt x="390" y="384"/>
                    <a:pt x="390" y="384"/>
                  </a:cubicBezTo>
                  <a:cubicBezTo>
                    <a:pt x="390" y="383"/>
                    <a:pt x="390" y="383"/>
                    <a:pt x="390" y="383"/>
                  </a:cubicBezTo>
                  <a:cubicBezTo>
                    <a:pt x="391" y="382"/>
                    <a:pt x="391" y="382"/>
                    <a:pt x="391" y="382"/>
                  </a:cubicBezTo>
                  <a:cubicBezTo>
                    <a:pt x="392" y="381"/>
                    <a:pt x="392" y="381"/>
                    <a:pt x="392" y="381"/>
                  </a:cubicBezTo>
                  <a:cubicBezTo>
                    <a:pt x="392" y="380"/>
                    <a:pt x="392" y="380"/>
                    <a:pt x="392" y="380"/>
                  </a:cubicBezTo>
                  <a:cubicBezTo>
                    <a:pt x="399" y="376"/>
                    <a:pt x="399" y="376"/>
                    <a:pt x="399" y="376"/>
                  </a:cubicBezTo>
                  <a:cubicBezTo>
                    <a:pt x="400" y="375"/>
                    <a:pt x="400" y="375"/>
                    <a:pt x="400" y="375"/>
                  </a:cubicBezTo>
                  <a:cubicBezTo>
                    <a:pt x="411" y="365"/>
                    <a:pt x="411" y="365"/>
                    <a:pt x="411" y="365"/>
                  </a:cubicBezTo>
                  <a:cubicBezTo>
                    <a:pt x="413" y="365"/>
                    <a:pt x="413" y="365"/>
                    <a:pt x="413" y="365"/>
                  </a:cubicBezTo>
                  <a:cubicBezTo>
                    <a:pt x="414" y="364"/>
                    <a:pt x="414" y="364"/>
                    <a:pt x="414" y="364"/>
                  </a:cubicBezTo>
                  <a:cubicBezTo>
                    <a:pt x="416" y="364"/>
                    <a:pt x="416" y="364"/>
                    <a:pt x="416" y="364"/>
                  </a:cubicBezTo>
                  <a:cubicBezTo>
                    <a:pt x="426" y="365"/>
                    <a:pt x="426" y="365"/>
                    <a:pt x="426" y="365"/>
                  </a:cubicBezTo>
                  <a:cubicBezTo>
                    <a:pt x="426" y="359"/>
                    <a:pt x="429" y="352"/>
                    <a:pt x="436" y="346"/>
                  </a:cubicBezTo>
                  <a:cubicBezTo>
                    <a:pt x="443" y="341"/>
                    <a:pt x="448" y="338"/>
                    <a:pt x="452" y="339"/>
                  </a:cubicBezTo>
                  <a:cubicBezTo>
                    <a:pt x="458" y="335"/>
                    <a:pt x="458" y="335"/>
                    <a:pt x="458" y="335"/>
                  </a:cubicBezTo>
                  <a:cubicBezTo>
                    <a:pt x="459" y="335"/>
                    <a:pt x="459" y="335"/>
                    <a:pt x="459" y="335"/>
                  </a:cubicBezTo>
                  <a:cubicBezTo>
                    <a:pt x="459" y="333"/>
                    <a:pt x="459" y="333"/>
                    <a:pt x="459" y="333"/>
                  </a:cubicBezTo>
                  <a:cubicBezTo>
                    <a:pt x="464" y="328"/>
                    <a:pt x="464" y="328"/>
                    <a:pt x="464" y="328"/>
                  </a:cubicBezTo>
                  <a:cubicBezTo>
                    <a:pt x="464" y="327"/>
                    <a:pt x="464" y="327"/>
                    <a:pt x="464" y="327"/>
                  </a:cubicBezTo>
                  <a:cubicBezTo>
                    <a:pt x="465" y="327"/>
                    <a:pt x="465" y="327"/>
                    <a:pt x="465" y="327"/>
                  </a:cubicBezTo>
                  <a:cubicBezTo>
                    <a:pt x="466" y="326"/>
                    <a:pt x="466" y="326"/>
                    <a:pt x="466" y="326"/>
                  </a:cubicBezTo>
                  <a:cubicBezTo>
                    <a:pt x="467" y="326"/>
                    <a:pt x="467" y="326"/>
                    <a:pt x="467" y="326"/>
                  </a:cubicBezTo>
                  <a:cubicBezTo>
                    <a:pt x="484" y="322"/>
                    <a:pt x="484" y="322"/>
                    <a:pt x="484" y="322"/>
                  </a:cubicBezTo>
                  <a:cubicBezTo>
                    <a:pt x="494" y="322"/>
                    <a:pt x="494" y="322"/>
                    <a:pt x="494" y="322"/>
                  </a:cubicBezTo>
                  <a:cubicBezTo>
                    <a:pt x="498" y="319"/>
                    <a:pt x="498" y="319"/>
                    <a:pt x="498" y="319"/>
                  </a:cubicBezTo>
                  <a:cubicBezTo>
                    <a:pt x="501" y="312"/>
                    <a:pt x="501" y="312"/>
                    <a:pt x="501" y="312"/>
                  </a:cubicBezTo>
                  <a:cubicBezTo>
                    <a:pt x="501" y="312"/>
                    <a:pt x="501" y="312"/>
                    <a:pt x="501" y="312"/>
                  </a:cubicBezTo>
                  <a:cubicBezTo>
                    <a:pt x="506" y="302"/>
                    <a:pt x="506" y="302"/>
                    <a:pt x="506" y="302"/>
                  </a:cubicBezTo>
                  <a:cubicBezTo>
                    <a:pt x="504" y="301"/>
                    <a:pt x="504" y="301"/>
                    <a:pt x="504" y="301"/>
                  </a:cubicBezTo>
                  <a:cubicBezTo>
                    <a:pt x="498" y="293"/>
                    <a:pt x="494" y="285"/>
                    <a:pt x="492" y="273"/>
                  </a:cubicBezTo>
                  <a:cubicBezTo>
                    <a:pt x="491" y="272"/>
                    <a:pt x="491" y="272"/>
                    <a:pt x="491" y="272"/>
                  </a:cubicBezTo>
                  <a:cubicBezTo>
                    <a:pt x="491" y="272"/>
                    <a:pt x="491" y="272"/>
                    <a:pt x="491" y="272"/>
                  </a:cubicBezTo>
                  <a:cubicBezTo>
                    <a:pt x="492" y="272"/>
                    <a:pt x="492" y="272"/>
                    <a:pt x="492" y="272"/>
                  </a:cubicBezTo>
                  <a:cubicBezTo>
                    <a:pt x="492" y="271"/>
                    <a:pt x="492" y="271"/>
                    <a:pt x="492" y="271"/>
                  </a:cubicBezTo>
                  <a:cubicBezTo>
                    <a:pt x="496" y="248"/>
                    <a:pt x="496" y="248"/>
                    <a:pt x="496" y="248"/>
                  </a:cubicBezTo>
                  <a:cubicBezTo>
                    <a:pt x="496" y="241"/>
                    <a:pt x="498" y="235"/>
                    <a:pt x="503" y="230"/>
                  </a:cubicBezTo>
                  <a:cubicBezTo>
                    <a:pt x="501" y="211"/>
                    <a:pt x="501" y="211"/>
                    <a:pt x="501" y="211"/>
                  </a:cubicBezTo>
                  <a:cubicBezTo>
                    <a:pt x="500" y="209"/>
                    <a:pt x="498" y="207"/>
                    <a:pt x="493" y="206"/>
                  </a:cubicBezTo>
                  <a:cubicBezTo>
                    <a:pt x="459" y="219"/>
                    <a:pt x="459" y="219"/>
                    <a:pt x="459" y="219"/>
                  </a:cubicBezTo>
                  <a:cubicBezTo>
                    <a:pt x="461" y="185"/>
                    <a:pt x="461" y="185"/>
                    <a:pt x="461" y="185"/>
                  </a:cubicBezTo>
                  <a:cubicBezTo>
                    <a:pt x="462" y="179"/>
                    <a:pt x="473" y="170"/>
                    <a:pt x="493" y="158"/>
                  </a:cubicBezTo>
                  <a:cubicBezTo>
                    <a:pt x="483" y="121"/>
                    <a:pt x="483" y="121"/>
                    <a:pt x="483" y="121"/>
                  </a:cubicBezTo>
                  <a:cubicBezTo>
                    <a:pt x="481" y="109"/>
                    <a:pt x="484" y="99"/>
                    <a:pt x="493" y="91"/>
                  </a:cubicBezTo>
                  <a:cubicBezTo>
                    <a:pt x="491" y="84"/>
                    <a:pt x="491" y="84"/>
                    <a:pt x="491" y="84"/>
                  </a:cubicBezTo>
                  <a:cubicBezTo>
                    <a:pt x="480" y="84"/>
                    <a:pt x="480" y="84"/>
                    <a:pt x="480" y="84"/>
                  </a:cubicBezTo>
                  <a:cubicBezTo>
                    <a:pt x="477" y="85"/>
                    <a:pt x="477" y="85"/>
                    <a:pt x="477" y="85"/>
                  </a:cubicBezTo>
                  <a:cubicBezTo>
                    <a:pt x="472" y="100"/>
                    <a:pt x="472" y="100"/>
                    <a:pt x="472" y="100"/>
                  </a:cubicBezTo>
                  <a:cubicBezTo>
                    <a:pt x="467" y="105"/>
                    <a:pt x="463" y="109"/>
                    <a:pt x="459" y="109"/>
                  </a:cubicBezTo>
                  <a:cubicBezTo>
                    <a:pt x="457" y="109"/>
                    <a:pt x="457" y="109"/>
                    <a:pt x="457" y="109"/>
                  </a:cubicBezTo>
                  <a:cubicBezTo>
                    <a:pt x="446" y="101"/>
                    <a:pt x="446" y="101"/>
                    <a:pt x="446" y="101"/>
                  </a:cubicBezTo>
                  <a:cubicBezTo>
                    <a:pt x="445" y="101"/>
                    <a:pt x="445" y="101"/>
                    <a:pt x="445" y="101"/>
                  </a:cubicBezTo>
                  <a:cubicBezTo>
                    <a:pt x="444" y="101"/>
                    <a:pt x="444" y="101"/>
                    <a:pt x="444" y="101"/>
                  </a:cubicBezTo>
                  <a:cubicBezTo>
                    <a:pt x="444" y="100"/>
                    <a:pt x="444" y="100"/>
                    <a:pt x="444" y="100"/>
                  </a:cubicBezTo>
                  <a:cubicBezTo>
                    <a:pt x="444" y="98"/>
                    <a:pt x="444" y="98"/>
                    <a:pt x="444" y="98"/>
                  </a:cubicBezTo>
                  <a:cubicBezTo>
                    <a:pt x="441" y="91"/>
                    <a:pt x="441" y="91"/>
                    <a:pt x="441" y="91"/>
                  </a:cubicBezTo>
                  <a:cubicBezTo>
                    <a:pt x="440" y="80"/>
                    <a:pt x="440" y="80"/>
                    <a:pt x="440" y="80"/>
                  </a:cubicBezTo>
                  <a:cubicBezTo>
                    <a:pt x="440" y="79"/>
                    <a:pt x="440" y="79"/>
                    <a:pt x="440" y="79"/>
                  </a:cubicBezTo>
                  <a:cubicBezTo>
                    <a:pt x="439" y="81"/>
                    <a:pt x="439" y="81"/>
                    <a:pt x="439" y="81"/>
                  </a:cubicBezTo>
                  <a:cubicBezTo>
                    <a:pt x="438" y="84"/>
                    <a:pt x="438" y="84"/>
                    <a:pt x="438" y="84"/>
                  </a:cubicBezTo>
                  <a:cubicBezTo>
                    <a:pt x="419" y="84"/>
                    <a:pt x="419" y="84"/>
                    <a:pt x="419" y="84"/>
                  </a:cubicBezTo>
                  <a:cubicBezTo>
                    <a:pt x="417" y="80"/>
                    <a:pt x="417" y="80"/>
                    <a:pt x="417" y="80"/>
                  </a:cubicBezTo>
                  <a:cubicBezTo>
                    <a:pt x="414" y="69"/>
                    <a:pt x="414" y="69"/>
                    <a:pt x="414" y="69"/>
                  </a:cubicBezTo>
                  <a:cubicBezTo>
                    <a:pt x="414" y="53"/>
                    <a:pt x="414" y="53"/>
                    <a:pt x="414" y="53"/>
                  </a:cubicBezTo>
                  <a:cubicBezTo>
                    <a:pt x="402" y="33"/>
                    <a:pt x="402" y="33"/>
                    <a:pt x="402" y="33"/>
                  </a:cubicBezTo>
                  <a:cubicBezTo>
                    <a:pt x="402" y="16"/>
                    <a:pt x="402" y="16"/>
                    <a:pt x="402" y="16"/>
                  </a:cubicBezTo>
                  <a:lnTo>
                    <a:pt x="398" y="8"/>
                  </a:lnTo>
                  <a:close/>
                </a:path>
              </a:pathLst>
            </a:custGeom>
            <a:grpFill/>
            <a:ln w="9525">
              <a:solidFill>
                <a:schemeClr val="tx1"/>
              </a:solidFill>
              <a:miter lim="800000"/>
            </a:ln>
          </p:spPr>
          <p:txBody>
            <a:bodyPr/>
            <a:lstStyle/>
            <a:p>
              <a:endParaRPr altLang="en-US" lang="zh-CN" sz="3200">
                <a:cs typeface="+mn-ea"/>
                <a:sym typeface="+mn-lt"/>
              </a:endParaRPr>
            </a:p>
          </p:txBody>
        </p:sp>
        <p:sp>
          <p:nvSpPr>
            <p:cNvPr id="244" name="Freeform 14"/>
            <p:cNvSpPr/>
            <p:nvPr/>
          </p:nvSpPr>
          <p:spPr bwMode="auto">
            <a:xfrm>
              <a:off x="3718649" y="4913505"/>
              <a:ext cx="764672" cy="583203"/>
            </a:xfrm>
            <a:custGeom>
              <a:gdLst>
                <a:gd fmla="*/ 2147483646 w 662" name="T0"/>
                <a:gd fmla="*/ 2147483646 h 506" name="T1"/>
                <a:gd fmla="*/ 2147483646 w 662" name="T2"/>
                <a:gd fmla="*/ 2147483646 h 506" name="T3"/>
                <a:gd fmla="*/ 2147483646 w 662" name="T4"/>
                <a:gd fmla="*/ 2147483646 h 506" name="T5"/>
                <a:gd fmla="*/ 2147483646 w 662" name="T6"/>
                <a:gd fmla="*/ 2147483646 h 506" name="T7"/>
                <a:gd fmla="*/ 2147483646 w 662" name="T8"/>
                <a:gd fmla="*/ 2147483646 h 506" name="T9"/>
                <a:gd fmla="*/ 2147483646 w 662" name="T10"/>
                <a:gd fmla="*/ 2147483646 h 506" name="T11"/>
                <a:gd fmla="*/ 2147483646 w 662" name="T12"/>
                <a:gd fmla="*/ 2147483646 h 506" name="T13"/>
                <a:gd fmla="*/ 2147483646 w 662" name="T14"/>
                <a:gd fmla="*/ 2147483646 h 506" name="T15"/>
                <a:gd fmla="*/ 2147483646 w 662" name="T16"/>
                <a:gd fmla="*/ 2147483646 h 506" name="T17"/>
                <a:gd fmla="*/ 2147483646 w 662" name="T18"/>
                <a:gd fmla="*/ 2147483646 h 506" name="T19"/>
                <a:gd fmla="*/ 2147483646 w 662" name="T20"/>
                <a:gd fmla="*/ 2147483646 h 506" name="T21"/>
                <a:gd fmla="*/ 2147483646 w 662" name="T22"/>
                <a:gd fmla="*/ 2147483646 h 506" name="T23"/>
                <a:gd fmla="*/ 2147483646 w 662" name="T24"/>
                <a:gd fmla="*/ 2147483646 h 506" name="T25"/>
                <a:gd fmla="*/ 2147483646 w 662" name="T26"/>
                <a:gd fmla="*/ 2147483646 h 506" name="T27"/>
                <a:gd fmla="*/ 2147483646 w 662" name="T28"/>
                <a:gd fmla="*/ 2147483646 h 506" name="T29"/>
                <a:gd fmla="*/ 2147483646 w 662" name="T30"/>
                <a:gd fmla="*/ 2147483646 h 506" name="T31"/>
                <a:gd fmla="*/ 2147483646 w 662" name="T32"/>
                <a:gd fmla="*/ 2147483646 h 506" name="T33"/>
                <a:gd fmla="*/ 2147483646 w 662" name="T34"/>
                <a:gd fmla="*/ 2147483646 h 506" name="T35"/>
                <a:gd fmla="*/ 1811222124 w 662" name="T36"/>
                <a:gd fmla="*/ 2147483646 h 506" name="T37"/>
                <a:gd fmla="*/ 2147483646 w 662" name="T38"/>
                <a:gd fmla="*/ 2147483646 h 506" name="T39"/>
                <a:gd fmla="*/ 2147483646 w 662" name="T40"/>
                <a:gd fmla="*/ 2147483646 h 506" name="T41"/>
                <a:gd fmla="*/ 2147483646 w 662" name="T42"/>
                <a:gd fmla="*/ 2147483646 h 506" name="T43"/>
                <a:gd fmla="*/ 2147483646 w 662" name="T44"/>
                <a:gd fmla="*/ 2147483646 h 506" name="T45"/>
                <a:gd fmla="*/ 2147483646 w 662" name="T46"/>
                <a:gd fmla="*/ 2147483646 h 506" name="T47"/>
                <a:gd fmla="*/ 2147483646 w 662" name="T48"/>
                <a:gd fmla="*/ 2147483646 h 506" name="T49"/>
                <a:gd fmla="*/ 2147483646 w 662" name="T50"/>
                <a:gd fmla="*/ 2147483646 h 506" name="T51"/>
                <a:gd fmla="*/ 2147483646 w 662" name="T52"/>
                <a:gd fmla="*/ 2147483646 h 506" name="T53"/>
                <a:gd fmla="*/ 2147483646 w 662" name="T54"/>
                <a:gd fmla="*/ 2147483646 h 506" name="T55"/>
                <a:gd fmla="*/ 2147483646 w 662" name="T56"/>
                <a:gd fmla="*/ 2147483646 h 506" name="T57"/>
                <a:gd fmla="*/ 2147483646 w 662" name="T58"/>
                <a:gd fmla="*/ 2147483646 h 506" name="T59"/>
                <a:gd fmla="*/ 2147483646 w 662" name="T60"/>
                <a:gd fmla="*/ 2147483646 h 506" name="T61"/>
                <a:gd fmla="*/ 2147483646 w 662" name="T62"/>
                <a:gd fmla="*/ 2147483646 h 506" name="T63"/>
                <a:gd fmla="*/ 2147483646 w 662" name="T64"/>
                <a:gd fmla="*/ 2147483646 h 506" name="T65"/>
                <a:gd fmla="*/ 2147483646 w 662" name="T66"/>
                <a:gd fmla="*/ 2147483646 h 506" name="T67"/>
                <a:gd fmla="*/ 2147483646 w 662" name="T68"/>
                <a:gd fmla="*/ 2147483646 h 506" name="T69"/>
                <a:gd fmla="*/ 2147483646 w 662" name="T70"/>
                <a:gd fmla="*/ 2147483646 h 506" name="T71"/>
                <a:gd fmla="*/ 2147483646 w 662" name="T72"/>
                <a:gd fmla="*/ 2147483646 h 506" name="T73"/>
                <a:gd fmla="*/ 2147483646 w 662" name="T74"/>
                <a:gd fmla="*/ 2147483646 h 506" name="T75"/>
                <a:gd fmla="*/ 2147483646 w 662" name="T76"/>
                <a:gd fmla="*/ 2147483646 h 506" name="T77"/>
                <a:gd fmla="*/ 2147483646 w 662" name="T78"/>
                <a:gd fmla="*/ 2147483646 h 506" name="T79"/>
                <a:gd fmla="*/ 2147483646 w 662" name="T80"/>
                <a:gd fmla="*/ 2147483646 h 506" name="T81"/>
                <a:gd fmla="*/ 2147483646 w 662" name="T82"/>
                <a:gd fmla="*/ 2147483646 h 506" name="T83"/>
                <a:gd fmla="*/ 2147483646 w 662" name="T84"/>
                <a:gd fmla="*/ 2147483646 h 506" name="T85"/>
                <a:gd fmla="*/ 2147483646 w 662" name="T86"/>
                <a:gd fmla="*/ 2147483646 h 506" name="T87"/>
                <a:gd fmla="*/ 2147483646 w 662" name="T88"/>
                <a:gd fmla="*/ 2147483646 h 506" name="T89"/>
                <a:gd fmla="*/ 2147483646 w 662" name="T90"/>
                <a:gd fmla="*/ 2147483646 h 506" name="T91"/>
                <a:gd fmla="*/ 2147483646 w 662" name="T92"/>
                <a:gd fmla="*/ 2147483646 h 506" name="T93"/>
                <a:gd fmla="*/ 2147483646 w 662" name="T94"/>
                <a:gd fmla="*/ 2147483646 h 506" name="T95"/>
                <a:gd fmla="*/ 2147483646 w 662" name="T96"/>
                <a:gd fmla="*/ 2147483646 h 506" name="T97"/>
                <a:gd fmla="*/ 2147483646 w 662" name="T98"/>
                <a:gd fmla="*/ 2147483646 h 506" name="T99"/>
                <a:gd fmla="*/ 2147483646 w 662" name="T100"/>
                <a:gd fmla="*/ 2147483646 h 506" name="T101"/>
                <a:gd fmla="*/ 2147483646 w 662" name="T102"/>
                <a:gd fmla="*/ 2147483646 h 506" name="T103"/>
                <a:gd fmla="*/ 2147483646 w 662" name="T104"/>
                <a:gd fmla="*/ 2147483646 h 506" name="T105"/>
                <a:gd fmla="*/ 2147483646 w 662" name="T106"/>
                <a:gd fmla="*/ 2147483646 h 506" name="T107"/>
                <a:gd fmla="*/ 2147483646 w 662" name="T108"/>
                <a:gd fmla="*/ 2147483646 h 506" name="T109"/>
                <a:gd fmla="*/ 2147483646 w 662" name="T110"/>
                <a:gd fmla="*/ 2147483646 h 506" name="T111"/>
                <a:gd fmla="*/ 2147483646 w 662" name="T112"/>
                <a:gd fmla="*/ 2147483646 h 506" name="T113"/>
                <a:gd fmla="*/ 2147483646 w 662" name="T114"/>
                <a:gd fmla="*/ 0 h 506" name="T115"/>
                <a:gd fmla="*/ 2147483646 w 662" name="T116"/>
                <a:gd fmla="*/ 2147483646 h 50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662" name="T177"/>
                <a:gd fmla="*/ 0 h 506" name="T178"/>
                <a:gd fmla="*/ 662 w 662" name="T179"/>
                <a:gd fmla="*/ 506 h 506"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506" w="662">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grpFill/>
            <a:ln w="9525">
              <a:solidFill>
                <a:schemeClr val="tx1"/>
              </a:solidFill>
              <a:miter lim="800000"/>
            </a:ln>
          </p:spPr>
          <p:txBody>
            <a:bodyPr/>
            <a:lstStyle/>
            <a:p>
              <a:endParaRPr altLang="en-US" lang="zh-CN" sz="3200">
                <a:cs typeface="+mn-ea"/>
                <a:sym typeface="+mn-lt"/>
              </a:endParaRPr>
            </a:p>
          </p:txBody>
        </p:sp>
        <p:sp>
          <p:nvSpPr>
            <p:cNvPr id="245" name="Freeform 15"/>
            <p:cNvSpPr/>
            <p:nvPr/>
          </p:nvSpPr>
          <p:spPr bwMode="auto">
            <a:xfrm>
              <a:off x="3825477" y="4274581"/>
              <a:ext cx="432940" cy="440187"/>
            </a:xfrm>
            <a:custGeom>
              <a:gdLst>
                <a:gd fmla="*/ 2147483646 w 374" name="T0"/>
                <a:gd fmla="*/ 2147483646 h 381" name="T1"/>
                <a:gd fmla="*/ 2147483646 w 374" name="T2"/>
                <a:gd fmla="*/ 2147483646 h 381" name="T3"/>
                <a:gd fmla="*/ 2147483646 w 374" name="T4"/>
                <a:gd fmla="*/ 2147483646 h 381" name="T5"/>
                <a:gd fmla="*/ 2147483646 w 374" name="T6"/>
                <a:gd fmla="*/ 2147483646 h 381" name="T7"/>
                <a:gd fmla="*/ 2147483646 w 374" name="T8"/>
                <a:gd fmla="*/ 2147483646 h 381" name="T9"/>
                <a:gd fmla="*/ 2147483646 w 374" name="T10"/>
                <a:gd fmla="*/ 2147483646 h 381" name="T11"/>
                <a:gd fmla="*/ 2147483646 w 374" name="T12"/>
                <a:gd fmla="*/ 2147483646 h 381" name="T13"/>
                <a:gd fmla="*/ 2147483646 w 374" name="T14"/>
                <a:gd fmla="*/ 2147483646 h 381" name="T15"/>
                <a:gd fmla="*/ 2147483646 w 374" name="T16"/>
                <a:gd fmla="*/ 2147483646 h 381" name="T17"/>
                <a:gd fmla="*/ 2147483646 w 374" name="T18"/>
                <a:gd fmla="*/ 2147483646 h 381" name="T19"/>
                <a:gd fmla="*/ 2147483646 w 374" name="T20"/>
                <a:gd fmla="*/ 2147483646 h 381" name="T21"/>
                <a:gd fmla="*/ 2147483646 w 374" name="T22"/>
                <a:gd fmla="*/ 2147483646 h 381" name="T23"/>
                <a:gd fmla="*/ 2147483646 w 374" name="T24"/>
                <a:gd fmla="*/ 2147483646 h 381" name="T25"/>
                <a:gd fmla="*/ 2147483646 w 374" name="T26"/>
                <a:gd fmla="*/ 2147483646 h 381" name="T27"/>
                <a:gd fmla="*/ 0 w 374" name="T28"/>
                <a:gd fmla="*/ 2147483646 h 381" name="T29"/>
                <a:gd fmla="*/ 2147483646 w 374" name="T30"/>
                <a:gd fmla="*/ 2147483646 h 381" name="T31"/>
                <a:gd fmla="*/ 2147483646 w 374" name="T32"/>
                <a:gd fmla="*/ 2147483646 h 381" name="T33"/>
                <a:gd fmla="*/ 2147483646 w 374" name="T34"/>
                <a:gd fmla="*/ 2147483646 h 381" name="T35"/>
                <a:gd fmla="*/ 2147483646 w 374" name="T36"/>
                <a:gd fmla="*/ 2147483646 h 381" name="T37"/>
                <a:gd fmla="*/ 2147483646 w 374" name="T38"/>
                <a:gd fmla="*/ 2147483646 h 381" name="T39"/>
                <a:gd fmla="*/ 2147483646 w 374" name="T40"/>
                <a:gd fmla="*/ 2147483646 h 381" name="T41"/>
                <a:gd fmla="*/ 2147483646 w 374" name="T42"/>
                <a:gd fmla="*/ 2147483646 h 381" name="T43"/>
                <a:gd fmla="*/ 2147483646 w 374" name="T44"/>
                <a:gd fmla="*/ 2147483646 h 381" name="T45"/>
                <a:gd fmla="*/ 2147483646 w 374" name="T46"/>
                <a:gd fmla="*/ 2147483646 h 381" name="T47"/>
                <a:gd fmla="*/ 2147483646 w 374" name="T48"/>
                <a:gd fmla="*/ 2147483646 h 381" name="T49"/>
                <a:gd fmla="*/ 2147483646 w 374" name="T50"/>
                <a:gd fmla="*/ 2147483646 h 381" name="T51"/>
                <a:gd fmla="*/ 2147483646 w 374" name="T52"/>
                <a:gd fmla="*/ 2147483646 h 381" name="T53"/>
                <a:gd fmla="*/ 2147483646 w 374" name="T54"/>
                <a:gd fmla="*/ 2147483646 h 381" name="T55"/>
                <a:gd fmla="*/ 2147483646 w 374" name="T56"/>
                <a:gd fmla="*/ 2147483646 h 381" name="T57"/>
                <a:gd fmla="*/ 2147483646 w 374" name="T58"/>
                <a:gd fmla="*/ 2147483646 h 381" name="T59"/>
                <a:gd fmla="*/ 2147483646 w 374" name="T60"/>
                <a:gd fmla="*/ 2147483646 h 381" name="T61"/>
                <a:gd fmla="*/ 2147483646 w 374" name="T62"/>
                <a:gd fmla="*/ 2147483646 h 381" name="T63"/>
                <a:gd fmla="*/ 2147483646 w 374" name="T64"/>
                <a:gd fmla="*/ 2147483646 h 381" name="T65"/>
                <a:gd fmla="*/ 2147483646 w 374" name="T66"/>
                <a:gd fmla="*/ 2147483646 h 381" name="T67"/>
                <a:gd fmla="*/ 2147483646 w 374" name="T68"/>
                <a:gd fmla="*/ 2147483646 h 381" name="T69"/>
                <a:gd fmla="*/ 2147483646 w 374" name="T70"/>
                <a:gd fmla="*/ 2147483646 h 381" name="T71"/>
                <a:gd fmla="*/ 2147483646 w 374" name="T72"/>
                <a:gd fmla="*/ 2147483646 h 381" name="T73"/>
                <a:gd fmla="*/ 2147483646 w 374" name="T74"/>
                <a:gd fmla="*/ 2147483646 h 381" name="T75"/>
                <a:gd fmla="*/ 2147483646 w 374" name="T76"/>
                <a:gd fmla="*/ 2147483646 h 381" name="T77"/>
                <a:gd fmla="*/ 2147483646 w 374" name="T78"/>
                <a:gd fmla="*/ 2147483646 h 381" name="T79"/>
                <a:gd fmla="*/ 2147483646 w 374" name="T80"/>
                <a:gd fmla="*/ 2147483646 h 381" name="T81"/>
                <a:gd fmla="*/ 2147483646 w 374" name="T82"/>
                <a:gd fmla="*/ 2147483646 h 381" name="T83"/>
                <a:gd fmla="*/ 2147483646 w 374" name="T84"/>
                <a:gd fmla="*/ 2147483646 h 381" name="T85"/>
                <a:gd fmla="*/ 2147483646 w 374" name="T86"/>
                <a:gd fmla="*/ 2147483646 h 381" name="T87"/>
                <a:gd fmla="*/ 2147483646 w 374" name="T88"/>
                <a:gd fmla="*/ 2147483646 h 381" name="T89"/>
                <a:gd fmla="*/ 2147483646 w 374" name="T90"/>
                <a:gd fmla="*/ 2147483646 h 381" name="T91"/>
                <a:gd fmla="*/ 2147483646 w 374" name="T92"/>
                <a:gd fmla="*/ 2147483646 h 38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374" name="T141"/>
                <a:gd fmla="*/ 0 h 381" name="T142"/>
                <a:gd fmla="*/ 374 w 374" name="T143"/>
                <a:gd fmla="*/ 381 h 38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381" w="374">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grpFill/>
            <a:ln w="9525">
              <a:solidFill>
                <a:schemeClr val="tx1"/>
              </a:solidFill>
              <a:miter lim="800000"/>
            </a:ln>
          </p:spPr>
          <p:txBody>
            <a:bodyPr/>
            <a:lstStyle/>
            <a:p>
              <a:endParaRPr altLang="en-US" lang="zh-CN" sz="3200">
                <a:cs typeface="+mn-ea"/>
                <a:sym typeface="+mn-lt"/>
              </a:endParaRPr>
            </a:p>
          </p:txBody>
        </p:sp>
        <p:sp>
          <p:nvSpPr>
            <p:cNvPr id="246" name="Freeform 16"/>
            <p:cNvSpPr/>
            <p:nvPr/>
          </p:nvSpPr>
          <p:spPr bwMode="auto">
            <a:xfrm>
              <a:off x="3825477" y="3423922"/>
              <a:ext cx="492913" cy="878518"/>
            </a:xfrm>
            <a:custGeom>
              <a:gdLst>
                <a:gd fmla="*/ 2147483646 w 425" name="T0"/>
                <a:gd fmla="*/ 2147483646 h 763" name="T1"/>
                <a:gd fmla="*/ 2147483646 w 425" name="T2"/>
                <a:gd fmla="*/ 2147483646 h 763" name="T3"/>
                <a:gd fmla="*/ 2147483646 w 425" name="T4"/>
                <a:gd fmla="*/ 2147483646 h 763" name="T5"/>
                <a:gd fmla="*/ 2147483646 w 425" name="T6"/>
                <a:gd fmla="*/ 2147483646 h 763" name="T7"/>
                <a:gd fmla="*/ 2147483646 w 425" name="T8"/>
                <a:gd fmla="*/ 2147483646 h 763" name="T9"/>
                <a:gd fmla="*/ 2147483646 w 425" name="T10"/>
                <a:gd fmla="*/ 2147483646 h 763" name="T11"/>
                <a:gd fmla="*/ 2147483646 w 425" name="T12"/>
                <a:gd fmla="*/ 2147483646 h 763" name="T13"/>
                <a:gd fmla="*/ 2147483646 w 425" name="T14"/>
                <a:gd fmla="*/ 2147483646 h 763" name="T15"/>
                <a:gd fmla="*/ 2147483646 w 425" name="T16"/>
                <a:gd fmla="*/ 2147483646 h 763" name="T17"/>
                <a:gd fmla="*/ 2147483646 w 425" name="T18"/>
                <a:gd fmla="*/ 2147483646 h 763" name="T19"/>
                <a:gd fmla="*/ 2147483646 w 425" name="T20"/>
                <a:gd fmla="*/ 2147483646 h 763" name="T21"/>
                <a:gd fmla="*/ 2147483646 w 425" name="T22"/>
                <a:gd fmla="*/ 2147483646 h 763" name="T23"/>
                <a:gd fmla="*/ 2147483646 w 425" name="T24"/>
                <a:gd fmla="*/ 2147483646 h 763" name="T25"/>
                <a:gd fmla="*/ 2147483646 w 425" name="T26"/>
                <a:gd fmla="*/ 2147483646 h 763" name="T27"/>
                <a:gd fmla="*/ 2147483646 w 425" name="T28"/>
                <a:gd fmla="*/ 2147483646 h 763" name="T29"/>
                <a:gd fmla="*/ 2147483646 w 425" name="T30"/>
                <a:gd fmla="*/ 2147483646 h 763" name="T31"/>
                <a:gd fmla="*/ 2147483646 w 425" name="T32"/>
                <a:gd fmla="*/ 2147483646 h 763" name="T33"/>
                <a:gd fmla="*/ 2147483646 w 425" name="T34"/>
                <a:gd fmla="*/ 2147483646 h 763" name="T35"/>
                <a:gd fmla="*/ 2147483646 w 425" name="T36"/>
                <a:gd fmla="*/ 2147483646 h 763" name="T37"/>
                <a:gd fmla="*/ 2147483646 w 425" name="T38"/>
                <a:gd fmla="*/ 2147483646 h 763" name="T39"/>
                <a:gd fmla="*/ 2147483646 w 425" name="T40"/>
                <a:gd fmla="*/ 2147483646 h 763" name="T41"/>
                <a:gd fmla="*/ 2147483646 w 425" name="T42"/>
                <a:gd fmla="*/ 2147483646 h 763" name="T43"/>
                <a:gd fmla="*/ 2147483646 w 425" name="T44"/>
                <a:gd fmla="*/ 2147483646 h 763" name="T45"/>
                <a:gd fmla="*/ 2147483646 w 425" name="T46"/>
                <a:gd fmla="*/ 2147483646 h 763" name="T47"/>
                <a:gd fmla="*/ 2147483646 w 425" name="T48"/>
                <a:gd fmla="*/ 2147483646 h 763" name="T49"/>
                <a:gd fmla="*/ 2147483646 w 425" name="T50"/>
                <a:gd fmla="*/ 2147483646 h 763" name="T51"/>
                <a:gd fmla="*/ 2147483646 w 425" name="T52"/>
                <a:gd fmla="*/ 2147483646 h 763" name="T53"/>
                <a:gd fmla="*/ 2147483646 w 425" name="T54"/>
                <a:gd fmla="*/ 2147483646 h 763" name="T55"/>
                <a:gd fmla="*/ 2147483646 w 425" name="T56"/>
                <a:gd fmla="*/ 2147483646 h 763" name="T57"/>
                <a:gd fmla="*/ 2147483646 w 425" name="T58"/>
                <a:gd fmla="*/ 2147483646 h 763" name="T59"/>
                <a:gd fmla="*/ 2147483646 w 425" name="T60"/>
                <a:gd fmla="*/ 2147483646 h 763" name="T61"/>
                <a:gd fmla="*/ 2147483646 w 425" name="T62"/>
                <a:gd fmla="*/ 2147483646 h 763" name="T63"/>
                <a:gd fmla="*/ 2147483646 w 425" name="T64"/>
                <a:gd fmla="*/ 2147483646 h 763" name="T65"/>
                <a:gd fmla="*/ 2147483646 w 425" name="T66"/>
                <a:gd fmla="*/ 2147483646 h 763" name="T67"/>
                <a:gd fmla="*/ 2147483646 w 425" name="T68"/>
                <a:gd fmla="*/ 2147483646 h 763" name="T69"/>
                <a:gd fmla="*/ 2147483646 w 425" name="T70"/>
                <a:gd fmla="*/ 2147483646 h 763" name="T71"/>
                <a:gd fmla="*/ 2147483646 w 425" name="T72"/>
                <a:gd fmla="*/ 2147483646 h 763" name="T73"/>
                <a:gd fmla="*/ 2147483646 w 425" name="T74"/>
                <a:gd fmla="*/ 2147483646 h 763" name="T75"/>
                <a:gd fmla="*/ 2147483646 w 425" name="T76"/>
                <a:gd fmla="*/ 2147483646 h 763" name="T77"/>
                <a:gd fmla="*/ 2147483646 w 425" name="T78"/>
                <a:gd fmla="*/ 2147483646 h 763" name="T79"/>
                <a:gd fmla="*/ 2147483646 w 425" name="T80"/>
                <a:gd fmla="*/ 2147483646 h 763" name="T81"/>
                <a:gd fmla="*/ 2147483646 w 425" name="T82"/>
                <a:gd fmla="*/ 2147483646 h 763" name="T83"/>
                <a:gd fmla="*/ 2147483646 w 425" name="T84"/>
                <a:gd fmla="*/ 2147483646 h 763" name="T85"/>
                <a:gd fmla="*/ 2147483646 w 425" name="T86"/>
                <a:gd fmla="*/ 2147483646 h 763" name="T87"/>
                <a:gd fmla="*/ 2147483646 w 425" name="T88"/>
                <a:gd fmla="*/ 2147483646 h 763" name="T89"/>
                <a:gd fmla="*/ 2147483646 w 425" name="T90"/>
                <a:gd fmla="*/ 2147483646 h 763" name="T91"/>
                <a:gd fmla="*/ 2147483646 w 425" name="T92"/>
                <a:gd fmla="*/ 2147483646 h 763" name="T93"/>
                <a:gd fmla="*/ 2147483646 w 425" name="T94"/>
                <a:gd fmla="*/ 2147483646 h 763" name="T95"/>
                <a:gd fmla="*/ 2147483646 w 425" name="T96"/>
                <a:gd fmla="*/ 2147483646 h 763" name="T97"/>
                <a:gd fmla="*/ 2147483646 w 425" name="T98"/>
                <a:gd fmla="*/ 2147483646 h 763" name="T99"/>
                <a:gd fmla="*/ 2147483646 w 425" name="T100"/>
                <a:gd fmla="*/ 2147483646 h 763" name="T101"/>
                <a:gd fmla="*/ 2147483646 w 425" name="T102"/>
                <a:gd fmla="*/ 0 h 763" name="T103"/>
                <a:gd fmla="*/ 2147483646 w 425" name="T104"/>
                <a:gd fmla="*/ 2147483646 h 763" name="T105"/>
                <a:gd fmla="*/ 2147483646 w 425" name="T106"/>
                <a:gd fmla="*/ 2147483646 h 763" name="T107"/>
                <a:gd fmla="*/ 2147483646 w 425" name="T108"/>
                <a:gd fmla="*/ 2147483646 h 763" name="T109"/>
                <a:gd fmla="*/ 2147483646 w 425" name="T110"/>
                <a:gd fmla="*/ 2147483646 h 763" name="T111"/>
                <a:gd fmla="*/ 2147483646 w 425" name="T112"/>
                <a:gd fmla="*/ 2147483646 h 763" name="T113"/>
                <a:gd fmla="*/ 2147483646 w 425" name="T114"/>
                <a:gd fmla="*/ 2147483646 h 763" name="T115"/>
                <a:gd fmla="*/ 2147483646 w 425" name="T116"/>
                <a:gd fmla="*/ 2147483646 h 763" name="T117"/>
                <a:gd fmla="*/ 2147483646 w 425" name="T118"/>
                <a:gd fmla="*/ 2147483646 h 763" name="T119"/>
                <a:gd fmla="*/ 2147483646 w 425" name="T120"/>
                <a:gd fmla="*/ 2147483646 h 763" name="T121"/>
                <a:gd fmla="*/ 2147483646 w 425" name="T122"/>
                <a:gd fmla="*/ 2147483646 h 763" name="T123"/>
                <a:gd fmla="*/ 2147483646 w 425" name="T124"/>
                <a:gd fmla="*/ 2147483646 h 7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425" name="T189"/>
                <a:gd fmla="*/ 0 h 763" name="T190"/>
                <a:gd fmla="*/ 425 w 425" name="T191"/>
                <a:gd fmla="*/ 763 h 7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763" w="425">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grpFill/>
            <a:ln w="9525">
              <a:solidFill>
                <a:schemeClr val="tx1"/>
              </a:solidFill>
              <a:miter lim="800000"/>
            </a:ln>
          </p:spPr>
          <p:txBody>
            <a:bodyPr/>
            <a:lstStyle/>
            <a:p>
              <a:endParaRPr altLang="en-US" lang="zh-CN" sz="3200">
                <a:cs typeface="+mn-ea"/>
                <a:sym typeface="+mn-lt"/>
              </a:endParaRPr>
            </a:p>
          </p:txBody>
        </p:sp>
        <p:sp>
          <p:nvSpPr>
            <p:cNvPr id="247" name="Freeform 17"/>
            <p:cNvSpPr/>
            <p:nvPr/>
          </p:nvSpPr>
          <p:spPr bwMode="auto">
            <a:xfrm>
              <a:off x="4252794" y="3264192"/>
              <a:ext cx="331733" cy="718788"/>
            </a:xfrm>
            <a:custGeom>
              <a:gdLst>
                <a:gd fmla="*/ 2147483646 w 286" name="T0"/>
                <a:gd fmla="*/ 2147483646 h 625" name="T1"/>
                <a:gd fmla="*/ 2147483646 w 286" name="T2"/>
                <a:gd fmla="*/ 2147483646 h 625" name="T3"/>
                <a:gd fmla="*/ 2147483646 w 286" name="T4"/>
                <a:gd fmla="*/ 2147483646 h 625" name="T5"/>
                <a:gd fmla="*/ 2147483646 w 286" name="T6"/>
                <a:gd fmla="*/ 2147483646 h 625" name="T7"/>
                <a:gd fmla="*/ 2147483646 w 286" name="T8"/>
                <a:gd fmla="*/ 2147483646 h 625" name="T9"/>
                <a:gd fmla="*/ 2147483646 w 286" name="T10"/>
                <a:gd fmla="*/ 2147483646 h 625" name="T11"/>
                <a:gd fmla="*/ 2147483646 w 286" name="T12"/>
                <a:gd fmla="*/ 2147483646 h 625" name="T13"/>
                <a:gd fmla="*/ 2147483646 w 286" name="T14"/>
                <a:gd fmla="*/ 2147483646 h 625" name="T15"/>
                <a:gd fmla="*/ 2147483646 w 286" name="T16"/>
                <a:gd fmla="*/ 2147483646 h 625" name="T17"/>
                <a:gd fmla="*/ 2147483646 w 286" name="T18"/>
                <a:gd fmla="*/ 2147483646 h 625" name="T19"/>
                <a:gd fmla="*/ 2147483646 w 286" name="T20"/>
                <a:gd fmla="*/ 2147483646 h 625" name="T21"/>
                <a:gd fmla="*/ 2147483646 w 286" name="T22"/>
                <a:gd fmla="*/ 2147483646 h 625" name="T23"/>
                <a:gd fmla="*/ 2147483646 w 286" name="T24"/>
                <a:gd fmla="*/ 2147483646 h 625" name="T25"/>
                <a:gd fmla="*/ 2147483646 w 286" name="T26"/>
                <a:gd fmla="*/ 2147483646 h 625" name="T27"/>
                <a:gd fmla="*/ 2147483646 w 286" name="T28"/>
                <a:gd fmla="*/ 2147483646 h 625" name="T29"/>
                <a:gd fmla="*/ 2147483646 w 286" name="T30"/>
                <a:gd fmla="*/ 2147483646 h 625" name="T31"/>
                <a:gd fmla="*/ 2147483646 w 286" name="T32"/>
                <a:gd fmla="*/ 2147483646 h 625" name="T33"/>
                <a:gd fmla="*/ 2147483646 w 286" name="T34"/>
                <a:gd fmla="*/ 2147483646 h 625" name="T35"/>
                <a:gd fmla="*/ 2147483646 w 286" name="T36"/>
                <a:gd fmla="*/ 2147483646 h 625" name="T37"/>
                <a:gd fmla="*/ 2147483646 w 286" name="T38"/>
                <a:gd fmla="*/ 2147483646 h 625" name="T39"/>
                <a:gd fmla="*/ 2147483646 w 286" name="T40"/>
                <a:gd fmla="*/ 2147483646 h 625" name="T41"/>
                <a:gd fmla="*/ 2147483646 w 286" name="T42"/>
                <a:gd fmla="*/ 2147483646 h 625" name="T43"/>
                <a:gd fmla="*/ 2147483646 w 286" name="T44"/>
                <a:gd fmla="*/ 2147483646 h 625" name="T45"/>
                <a:gd fmla="*/ 2147483646 w 286" name="T46"/>
                <a:gd fmla="*/ 2147483646 h 625" name="T47"/>
                <a:gd fmla="*/ 2147483646 w 286" name="T48"/>
                <a:gd fmla="*/ 2147483646 h 625" name="T49"/>
                <a:gd fmla="*/ 2147483646 w 286" name="T50"/>
                <a:gd fmla="*/ 2147483646 h 625" name="T51"/>
                <a:gd fmla="*/ 2147483646 w 286" name="T52"/>
                <a:gd fmla="*/ 2147483646 h 625" name="T53"/>
                <a:gd fmla="*/ 2147483646 w 286" name="T54"/>
                <a:gd fmla="*/ 2147483646 h 625" name="T55"/>
                <a:gd fmla="*/ 2147483646 w 286" name="T56"/>
                <a:gd fmla="*/ 2147483646 h 625" name="T57"/>
                <a:gd fmla="*/ 2147483646 w 286" name="T58"/>
                <a:gd fmla="*/ 2147483646 h 625" name="T59"/>
                <a:gd fmla="*/ 2147483646 w 286" name="T60"/>
                <a:gd fmla="*/ 2147483646 h 625" name="T61"/>
                <a:gd fmla="*/ 2147483646 w 286" name="T62"/>
                <a:gd fmla="*/ 2147483646 h 625" name="T63"/>
                <a:gd fmla="*/ 2147483646 w 286" name="T64"/>
                <a:gd fmla="*/ 2147483646 h 625" name="T65"/>
                <a:gd fmla="*/ 2147483646 w 286" name="T66"/>
                <a:gd fmla="*/ 2147483646 h 625" name="T67"/>
                <a:gd fmla="*/ 2147483646 w 286" name="T68"/>
                <a:gd fmla="*/ 2147483646 h 625" name="T69"/>
                <a:gd fmla="*/ 2147483646 w 286" name="T70"/>
                <a:gd fmla="*/ 2147483646 h 625" name="T71"/>
                <a:gd fmla="*/ 2147483646 w 286" name="T72"/>
                <a:gd fmla="*/ 2147483646 h 625" name="T73"/>
                <a:gd fmla="*/ 2147483646 w 286" name="T74"/>
                <a:gd fmla="*/ 2147483646 h 625" name="T75"/>
                <a:gd fmla="*/ 2147483646 w 286" name="T76"/>
                <a:gd fmla="*/ 2147483646 h 625" name="T77"/>
                <a:gd fmla="*/ 2147483646 w 286" name="T78"/>
                <a:gd fmla="*/ 2147483646 h 625" name="T79"/>
                <a:gd fmla="*/ 2147483646 w 286" name="T80"/>
                <a:gd fmla="*/ 2147483646 h 625" name="T81"/>
                <a:gd fmla="*/ 2147483646 w 286" name="T82"/>
                <a:gd fmla="*/ 2147483646 h 625"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286" name="T126"/>
                <a:gd fmla="*/ 0 h 625" name="T127"/>
                <a:gd fmla="*/ 286 w 286" name="T128"/>
                <a:gd fmla="*/ 625 h 625"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625" w="286">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grpFill/>
            <a:ln w="9525">
              <a:solidFill>
                <a:schemeClr val="tx1"/>
              </a:solidFill>
              <a:miter lim="800000"/>
            </a:ln>
          </p:spPr>
          <p:txBody>
            <a:bodyPr/>
            <a:lstStyle/>
            <a:p>
              <a:endParaRPr altLang="en-US" lang="zh-CN" sz="3200">
                <a:cs typeface="+mn-ea"/>
                <a:sym typeface="+mn-lt"/>
              </a:endParaRPr>
            </a:p>
          </p:txBody>
        </p:sp>
        <p:sp>
          <p:nvSpPr>
            <p:cNvPr id="248" name="Freeform 18"/>
            <p:cNvSpPr/>
            <p:nvPr/>
          </p:nvSpPr>
          <p:spPr bwMode="auto">
            <a:xfrm>
              <a:off x="4168456" y="4488174"/>
              <a:ext cx="528523" cy="609207"/>
            </a:xfrm>
            <a:custGeom>
              <a:gdLst>
                <a:gd fmla="*/ 2147483646 w 457" name="T0"/>
                <a:gd fmla="*/ 2147483646 h 529" name="T1"/>
                <a:gd fmla="*/ 2147483646 w 457" name="T2"/>
                <a:gd fmla="*/ 2147483646 h 529" name="T3"/>
                <a:gd fmla="*/ 2147483646 w 457" name="T4"/>
                <a:gd fmla="*/ 2147483646 h 529" name="T5"/>
                <a:gd fmla="*/ 2147483646 w 457" name="T6"/>
                <a:gd fmla="*/ 2147483646 h 529" name="T7"/>
                <a:gd fmla="*/ 2147483646 w 457" name="T8"/>
                <a:gd fmla="*/ 2147483646 h 529" name="T9"/>
                <a:gd fmla="*/ 2147483646 w 457" name="T10"/>
                <a:gd fmla="*/ 2147483646 h 529" name="T11"/>
                <a:gd fmla="*/ 2147483646 w 457" name="T12"/>
                <a:gd fmla="*/ 2147483646 h 529" name="T13"/>
                <a:gd fmla="*/ 2147483646 w 457" name="T14"/>
                <a:gd fmla="*/ 2147483646 h 529" name="T15"/>
                <a:gd fmla="*/ 2147483646 w 457" name="T16"/>
                <a:gd fmla="*/ 2147483646 h 529" name="T17"/>
                <a:gd fmla="*/ 2147483646 w 457" name="T18"/>
                <a:gd fmla="*/ 2147483646 h 529" name="T19"/>
                <a:gd fmla="*/ 2147483646 w 457" name="T20"/>
                <a:gd fmla="*/ 2147483646 h 529" name="T21"/>
                <a:gd fmla="*/ 2147483646 w 457" name="T22"/>
                <a:gd fmla="*/ 2147483646 h 529" name="T23"/>
                <a:gd fmla="*/ 2147483646 w 457" name="T24"/>
                <a:gd fmla="*/ 2147483646 h 529" name="T25"/>
                <a:gd fmla="*/ 2147483646 w 457" name="T26"/>
                <a:gd fmla="*/ 895910898 h 529" name="T27"/>
                <a:gd fmla="*/ 2147483646 w 457" name="T28"/>
                <a:gd fmla="*/ 2147483646 h 529" name="T29"/>
                <a:gd fmla="*/ 2147483646 w 457" name="T30"/>
                <a:gd fmla="*/ 2147483646 h 529" name="T31"/>
                <a:gd fmla="*/ 2147483646 w 457" name="T32"/>
                <a:gd fmla="*/ 2147483646 h 529" name="T33"/>
                <a:gd fmla="*/ 2147483646 w 457" name="T34"/>
                <a:gd fmla="*/ 2147483646 h 529" name="T35"/>
                <a:gd fmla="*/ 2147483646 w 457" name="T36"/>
                <a:gd fmla="*/ 2147483646 h 529" name="T37"/>
                <a:gd fmla="*/ 1814727673 w 457" name="T38"/>
                <a:gd fmla="*/ 2147483646 h 529" name="T39"/>
                <a:gd fmla="*/ 2147483646 w 457" name="T40"/>
                <a:gd fmla="*/ 2147483646 h 529" name="T41"/>
                <a:gd fmla="*/ 2147483646 w 457" name="T42"/>
                <a:gd fmla="*/ 2147483646 h 529" name="T43"/>
                <a:gd fmla="*/ 2147483646 w 457" name="T44"/>
                <a:gd fmla="*/ 2147483646 h 529" name="T45"/>
                <a:gd fmla="*/ 2147483646 w 457" name="T46"/>
                <a:gd fmla="*/ 2147483646 h 529" name="T47"/>
                <a:gd fmla="*/ 2147483646 w 457" name="T48"/>
                <a:gd fmla="*/ 2147483646 h 529" name="T49"/>
                <a:gd fmla="*/ 2147483646 w 457" name="T50"/>
                <a:gd fmla="*/ 2147483646 h 529" name="T51"/>
                <a:gd fmla="*/ 2147483646 w 457" name="T52"/>
                <a:gd fmla="*/ 2147483646 h 529" name="T53"/>
                <a:gd fmla="*/ 2147483646 w 457" name="T54"/>
                <a:gd fmla="*/ 2147483646 h 529" name="T55"/>
                <a:gd fmla="*/ 2147483646 w 457" name="T56"/>
                <a:gd fmla="*/ 2147483646 h 529" name="T57"/>
                <a:gd fmla="*/ 2147483646 w 457" name="T58"/>
                <a:gd fmla="*/ 2147483646 h 529" name="T59"/>
                <a:gd fmla="*/ 2147483646 w 457" name="T60"/>
                <a:gd fmla="*/ 2147483646 h 529" name="T61"/>
                <a:gd fmla="*/ 2147483646 w 457" name="T62"/>
                <a:gd fmla="*/ 2147483646 h 529" name="T63"/>
                <a:gd fmla="*/ 2147483646 w 457" name="T64"/>
                <a:gd fmla="*/ 2147483646 h 529" name="T65"/>
                <a:gd fmla="*/ 2147483646 w 457" name="T66"/>
                <a:gd fmla="*/ 2147483646 h 529" name="T67"/>
                <a:gd fmla="*/ 2147483646 w 457" name="T68"/>
                <a:gd fmla="*/ 2147483646 h 529" name="T69"/>
                <a:gd fmla="*/ 2147483646 w 457" name="T70"/>
                <a:gd fmla="*/ 2147483646 h 529" name="T71"/>
                <a:gd fmla="*/ 2147483646 w 457" name="T72"/>
                <a:gd fmla="*/ 2147483646 h 529" name="T73"/>
                <a:gd fmla="*/ 2147483646 w 457" name="T74"/>
                <a:gd fmla="*/ 2147483646 h 529" name="T75"/>
                <a:gd fmla="*/ 2147483646 w 457" name="T76"/>
                <a:gd fmla="*/ 2147483646 h 529" name="T77"/>
                <a:gd fmla="*/ 2147483646 w 457" name="T78"/>
                <a:gd fmla="*/ 2147483646 h 529" name="T79"/>
                <a:gd fmla="*/ 2147483646 w 457" name="T80"/>
                <a:gd fmla="*/ 2147483646 h 529" name="T81"/>
                <a:gd fmla="*/ 2147483646 w 457" name="T82"/>
                <a:gd fmla="*/ 2147483646 h 529" name="T83"/>
                <a:gd fmla="*/ 2147483646 w 457" name="T84"/>
                <a:gd fmla="*/ 2147483646 h 529" name="T85"/>
                <a:gd fmla="*/ 2147483646 w 457" name="T86"/>
                <a:gd fmla="*/ 2147483646 h 529" name="T87"/>
                <a:gd fmla="*/ 2147483646 w 457" name="T88"/>
                <a:gd fmla="*/ 2147483646 h 529" name="T89"/>
                <a:gd fmla="*/ 2147483646 w 457" name="T90"/>
                <a:gd fmla="*/ 2147483646 h 529" name="T91"/>
                <a:gd fmla="*/ 2147483646 w 457" name="T92"/>
                <a:gd fmla="*/ 2147483646 h 529" name="T93"/>
                <a:gd fmla="*/ 2147483646 w 457" name="T94"/>
                <a:gd fmla="*/ 2147483646 h 529" name="T95"/>
                <a:gd fmla="*/ 2147483646 w 457" name="T96"/>
                <a:gd fmla="*/ 2147483646 h 529"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457" name="T147"/>
                <a:gd fmla="*/ 0 h 529" name="T148"/>
                <a:gd fmla="*/ 457 w 457" name="T149"/>
                <a:gd fmla="*/ 529 h 529"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529" w="457">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grpFill/>
            <a:ln w="9525">
              <a:solidFill>
                <a:schemeClr val="tx1"/>
              </a:solidFill>
              <a:miter lim="800000"/>
            </a:ln>
          </p:spPr>
          <p:txBody>
            <a:bodyPr/>
            <a:lstStyle/>
            <a:p>
              <a:endParaRPr altLang="en-US" lang="zh-CN" sz="3200">
                <a:cs typeface="+mn-ea"/>
                <a:sym typeface="+mn-lt"/>
              </a:endParaRPr>
            </a:p>
          </p:txBody>
        </p:sp>
        <p:sp>
          <p:nvSpPr>
            <p:cNvPr id="249" name="Freeform 19"/>
            <p:cNvSpPr/>
            <p:nvPr/>
          </p:nvSpPr>
          <p:spPr bwMode="auto">
            <a:xfrm>
              <a:off x="4106607" y="4140852"/>
              <a:ext cx="745929" cy="462477"/>
            </a:xfrm>
            <a:custGeom>
              <a:gdLst>
                <a:gd fmla="*/ 2147483646 w 645" name="T0"/>
                <a:gd fmla="*/ 2147483646 h 402" name="T1"/>
                <a:gd fmla="*/ 2147483646 w 645" name="T2"/>
                <a:gd fmla="*/ 2147483646 h 402" name="T3"/>
                <a:gd fmla="*/ 2147483646 w 645" name="T4"/>
                <a:gd fmla="*/ 2147483646 h 402" name="T5"/>
                <a:gd fmla="*/ 2147483646 w 645" name="T6"/>
                <a:gd fmla="*/ 2147483646 h 402" name="T7"/>
                <a:gd fmla="*/ 2147483646 w 645" name="T8"/>
                <a:gd fmla="*/ 2147483646 h 402" name="T9"/>
                <a:gd fmla="*/ 2147483646 w 645" name="T10"/>
                <a:gd fmla="*/ 2147483646 h 402" name="T11"/>
                <a:gd fmla="*/ 2147483646 w 645" name="T12"/>
                <a:gd fmla="*/ 2147483646 h 402" name="T13"/>
                <a:gd fmla="*/ 2147483646 w 645" name="T14"/>
                <a:gd fmla="*/ 2147483646 h 402" name="T15"/>
                <a:gd fmla="*/ 2147483646 w 645" name="T16"/>
                <a:gd fmla="*/ 2147483646 h 402" name="T17"/>
                <a:gd fmla="*/ 2147483646 w 645" name="T18"/>
                <a:gd fmla="*/ 2147483646 h 402" name="T19"/>
                <a:gd fmla="*/ 2147483646 w 645" name="T20"/>
                <a:gd fmla="*/ 2147483646 h 402" name="T21"/>
                <a:gd fmla="*/ 2147483646 w 645" name="T22"/>
                <a:gd fmla="*/ 2147483646 h 402" name="T23"/>
                <a:gd fmla="*/ 2147483646 w 645" name="T24"/>
                <a:gd fmla="*/ 2147483646 h 402" name="T25"/>
                <a:gd fmla="*/ 2147483646 w 645" name="T26"/>
                <a:gd fmla="*/ 2147483646 h 402" name="T27"/>
                <a:gd fmla="*/ 2147483646 w 645" name="T28"/>
                <a:gd fmla="*/ 2147483646 h 402" name="T29"/>
                <a:gd fmla="*/ 2147483646 w 645" name="T30"/>
                <a:gd fmla="*/ 2147483646 h 402" name="T31"/>
                <a:gd fmla="*/ 2147483646 w 645" name="T32"/>
                <a:gd fmla="*/ 2147483646 h 402" name="T33"/>
                <a:gd fmla="*/ 2147483646 w 645" name="T34"/>
                <a:gd fmla="*/ 2147483646 h 402" name="T35"/>
                <a:gd fmla="*/ 2147483646 w 645" name="T36"/>
                <a:gd fmla="*/ 2147483646 h 402" name="T37"/>
                <a:gd fmla="*/ 2147483646 w 645" name="T38"/>
                <a:gd fmla="*/ 2147483646 h 402" name="T39"/>
                <a:gd fmla="*/ 2147483646 w 645" name="T40"/>
                <a:gd fmla="*/ 2147483646 h 402" name="T41"/>
                <a:gd fmla="*/ 2147483646 w 645" name="T42"/>
                <a:gd fmla="*/ 2147483646 h 402" name="T43"/>
                <a:gd fmla="*/ 2147483646 w 645" name="T44"/>
                <a:gd fmla="*/ 2147483646 h 402" name="T45"/>
                <a:gd fmla="*/ 2147483646 w 645" name="T46"/>
                <a:gd fmla="*/ 2147483646 h 402" name="T47"/>
                <a:gd fmla="*/ 2147483646 w 645" name="T48"/>
                <a:gd fmla="*/ 2147483646 h 402" name="T49"/>
                <a:gd fmla="*/ 2147483646 w 645" name="T50"/>
                <a:gd fmla="*/ 2147483646 h 402" name="T51"/>
                <a:gd fmla="*/ 2147483646 w 645" name="T52"/>
                <a:gd fmla="*/ 2147483646 h 402" name="T53"/>
                <a:gd fmla="*/ 2147483646 w 645" name="T54"/>
                <a:gd fmla="*/ 2147483646 h 402" name="T55"/>
                <a:gd fmla="*/ 2147483646 w 645" name="T56"/>
                <a:gd fmla="*/ 2147483646 h 402" name="T57"/>
                <a:gd fmla="*/ 2147483646 w 645" name="T58"/>
                <a:gd fmla="*/ 2147483646 h 402" name="T59"/>
                <a:gd fmla="*/ 2147483646 w 645" name="T60"/>
                <a:gd fmla="*/ 2147483646 h 402" name="T61"/>
                <a:gd fmla="*/ 2147483646 w 645" name="T62"/>
                <a:gd fmla="*/ 2147483646 h 402" name="T63"/>
                <a:gd fmla="*/ 2147483646 w 645" name="T64"/>
                <a:gd fmla="*/ 2147483646 h 402" name="T65"/>
                <a:gd fmla="*/ 2147483646 w 645" name="T66"/>
                <a:gd fmla="*/ 2147483646 h 402" name="T67"/>
                <a:gd fmla="*/ 2147483646 w 645" name="T68"/>
                <a:gd fmla="*/ 2147483646 h 402" name="T69"/>
                <a:gd fmla="*/ 2147483646 w 645" name="T70"/>
                <a:gd fmla="*/ 2147483646 h 402" name="T71"/>
                <a:gd fmla="*/ 2147483646 w 645" name="T72"/>
                <a:gd fmla="*/ 2147483646 h 402" name="T73"/>
                <a:gd fmla="*/ 2147483646 w 645" name="T74"/>
                <a:gd fmla="*/ 2147483646 h 402" name="T75"/>
                <a:gd fmla="*/ 2147483646 w 645" name="T76"/>
                <a:gd fmla="*/ 2147483646 h 402" name="T77"/>
                <a:gd fmla="*/ 2147483646 w 645" name="T78"/>
                <a:gd fmla="*/ 2147483646 h 402" name="T79"/>
                <a:gd fmla="*/ 2147483646 w 645" name="T80"/>
                <a:gd fmla="*/ 2147483646 h 402" name="T81"/>
                <a:gd fmla="*/ 2147483646 w 645" name="T82"/>
                <a:gd fmla="*/ 2147483646 h 402" name="T83"/>
                <a:gd fmla="*/ 2147483646 w 645" name="T84"/>
                <a:gd fmla="*/ 2147483646 h 402" name="T85"/>
                <a:gd fmla="*/ 2147483646 w 645" name="T86"/>
                <a:gd fmla="*/ 2147483646 h 402" name="T87"/>
                <a:gd fmla="*/ 2147483646 w 645" name="T88"/>
                <a:gd fmla="*/ 2147483646 h 402" name="T89"/>
                <a:gd fmla="*/ 2147483646 w 645" name="T90"/>
                <a:gd fmla="*/ 0 h 402" name="T91"/>
                <a:gd fmla="*/ 2147483646 w 645" name="T92"/>
                <a:gd fmla="*/ 2147483646 h 402" name="T93"/>
                <a:gd fmla="*/ 2147483646 w 645" name="T94"/>
                <a:gd fmla="*/ 893168760 h 402"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645" name="T144"/>
                <a:gd fmla="*/ 0 h 402" name="T145"/>
                <a:gd fmla="*/ 645 w 645" name="T146"/>
                <a:gd fmla="*/ 402 h 402"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402" w="645">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grpFill/>
            <a:ln w="9525">
              <a:solidFill>
                <a:schemeClr val="tx1"/>
              </a:solidFill>
              <a:miter lim="800000"/>
            </a:ln>
          </p:spPr>
          <p:txBody>
            <a:bodyPr/>
            <a:lstStyle/>
            <a:p>
              <a:endParaRPr altLang="en-US" lang="zh-CN" sz="3200">
                <a:cs typeface="+mn-ea"/>
                <a:sym typeface="+mn-lt"/>
              </a:endParaRPr>
            </a:p>
          </p:txBody>
        </p:sp>
        <p:sp>
          <p:nvSpPr>
            <p:cNvPr id="250" name="Freeform 20"/>
            <p:cNvSpPr/>
            <p:nvPr/>
          </p:nvSpPr>
          <p:spPr bwMode="auto">
            <a:xfrm>
              <a:off x="4271536" y="4993371"/>
              <a:ext cx="774043" cy="612921"/>
            </a:xfrm>
            <a:custGeom>
              <a:gdLst>
                <a:gd fmla="*/ 2147483646 w 669" name="T0"/>
                <a:gd fmla="*/ 2147483646 h 532" name="T1"/>
                <a:gd fmla="*/ 2147483646 w 669" name="T2"/>
                <a:gd fmla="*/ 2147483646 h 532" name="T3"/>
                <a:gd fmla="*/ 2147483646 w 669" name="T4"/>
                <a:gd fmla="*/ 2147483646 h 532" name="T5"/>
                <a:gd fmla="*/ 2147483646 w 669" name="T6"/>
                <a:gd fmla="*/ 2147483646 h 532" name="T7"/>
                <a:gd fmla="*/ 2147483646 w 669" name="T8"/>
                <a:gd fmla="*/ 2147483646 h 532" name="T9"/>
                <a:gd fmla="*/ 2147483646 w 669" name="T10"/>
                <a:gd fmla="*/ 2147483646 h 532" name="T11"/>
                <a:gd fmla="*/ 2147483646 w 669" name="T12"/>
                <a:gd fmla="*/ 2147483646 h 532" name="T13"/>
                <a:gd fmla="*/ 2147483646 w 669" name="T14"/>
                <a:gd fmla="*/ 2147483646 h 532" name="T15"/>
                <a:gd fmla="*/ 2147483646 w 669" name="T16"/>
                <a:gd fmla="*/ 2147483646 h 532" name="T17"/>
                <a:gd fmla="*/ 2147483646 w 669" name="T18"/>
                <a:gd fmla="*/ 2147483646 h 532" name="T19"/>
                <a:gd fmla="*/ 2147483646 w 669" name="T20"/>
                <a:gd fmla="*/ 2147483646 h 532" name="T21"/>
                <a:gd fmla="*/ 2147483646 w 669" name="T22"/>
                <a:gd fmla="*/ 2147483646 h 532" name="T23"/>
                <a:gd fmla="*/ 2147483646 w 669" name="T24"/>
                <a:gd fmla="*/ 2147483646 h 532" name="T25"/>
                <a:gd fmla="*/ 2147483646 w 669" name="T26"/>
                <a:gd fmla="*/ 2147483646 h 532" name="T27"/>
                <a:gd fmla="*/ 2147483646 w 669" name="T28"/>
                <a:gd fmla="*/ 2147483646 h 532" name="T29"/>
                <a:gd fmla="*/ 2147483646 w 669" name="T30"/>
                <a:gd fmla="*/ 2147483646 h 532" name="T31"/>
                <a:gd fmla="*/ 2147483646 w 669" name="T32"/>
                <a:gd fmla="*/ 2147483646 h 532" name="T33"/>
                <a:gd fmla="*/ 2147483646 w 669" name="T34"/>
                <a:gd fmla="*/ 2147483646 h 532" name="T35"/>
                <a:gd fmla="*/ 2147483646 w 669" name="T36"/>
                <a:gd fmla="*/ 2147483646 h 532" name="T37"/>
                <a:gd fmla="*/ 2147483646 w 669" name="T38"/>
                <a:gd fmla="*/ 2147483646 h 532" name="T39"/>
                <a:gd fmla="*/ 2147483646 w 669" name="T40"/>
                <a:gd fmla="*/ 2147483646 h 532" name="T41"/>
                <a:gd fmla="*/ 2147483646 w 669" name="T42"/>
                <a:gd fmla="*/ 2147483646 h 532" name="T43"/>
                <a:gd fmla="*/ 2147483646 w 669" name="T44"/>
                <a:gd fmla="*/ 2147483646 h 532" name="T45"/>
                <a:gd fmla="*/ 2147483646 w 669" name="T46"/>
                <a:gd fmla="*/ 2147483646 h 532" name="T47"/>
                <a:gd fmla="*/ 2147483646 w 669" name="T48"/>
                <a:gd fmla="*/ 2147483646 h 532" name="T49"/>
                <a:gd fmla="*/ 2147483646 w 669" name="T50"/>
                <a:gd fmla="*/ 2147483646 h 532" name="T51"/>
                <a:gd fmla="*/ 2147483646 w 669" name="T52"/>
                <a:gd fmla="*/ 2147483646 h 532" name="T53"/>
                <a:gd fmla="*/ 2147483646 w 669" name="T54"/>
                <a:gd fmla="*/ 2147483646 h 532" name="T55"/>
                <a:gd fmla="*/ 2147483646 w 669" name="T56"/>
                <a:gd fmla="*/ 2147483646 h 532" name="T57"/>
                <a:gd fmla="*/ 2147483646 w 669" name="T58"/>
                <a:gd fmla="*/ 2147483646 h 532" name="T59"/>
                <a:gd fmla="*/ 2147483646 w 669" name="T60"/>
                <a:gd fmla="*/ 2147483646 h 532" name="T61"/>
                <a:gd fmla="*/ 2147483646 w 669" name="T62"/>
                <a:gd fmla="*/ 2147483646 h 532" name="T63"/>
                <a:gd fmla="*/ 2147483646 w 669" name="T64"/>
                <a:gd fmla="*/ 2147483646 h 532" name="T65"/>
                <a:gd fmla="*/ 2147483646 w 669" name="T66"/>
                <a:gd fmla="*/ 2147483646 h 532" name="T67"/>
                <a:gd fmla="*/ 2147483646 w 669" name="T68"/>
                <a:gd fmla="*/ 2147483646 h 532" name="T69"/>
                <a:gd fmla="*/ 2147483646 w 669" name="T70"/>
                <a:gd fmla="*/ 2147483646 h 532" name="T71"/>
                <a:gd fmla="*/ 2147483646 w 669" name="T72"/>
                <a:gd fmla="*/ 2147483646 h 532" name="T73"/>
                <a:gd fmla="*/ 2147483646 w 669" name="T74"/>
                <a:gd fmla="*/ 2147483646 h 532" name="T75"/>
                <a:gd fmla="*/ 2147483646 w 669" name="T76"/>
                <a:gd fmla="*/ 2147483646 h 532" name="T77"/>
                <a:gd fmla="*/ 2147483646 w 669" name="T78"/>
                <a:gd fmla="*/ 2147483646 h 532" name="T79"/>
                <a:gd fmla="*/ 2147483646 w 669" name="T80"/>
                <a:gd fmla="*/ 2147483646 h 532" name="T81"/>
                <a:gd fmla="*/ 2147483646 w 669" name="T82"/>
                <a:gd fmla="*/ 2147483646 h 532" name="T83"/>
                <a:gd fmla="*/ 2147483646 w 669" name="T84"/>
                <a:gd fmla="*/ 2147483646 h 532" name="T85"/>
                <a:gd fmla="*/ 2147483646 w 669" name="T86"/>
                <a:gd fmla="*/ 2147483646 h 532" name="T87"/>
                <a:gd fmla="*/ 2147483646 w 669" name="T88"/>
                <a:gd fmla="*/ 2147483646 h 532" name="T89"/>
                <a:gd fmla="*/ 2147483646 w 669" name="T90"/>
                <a:gd fmla="*/ 2147483646 h 532" name="T91"/>
                <a:gd fmla="*/ 2147483646 w 669" name="T92"/>
                <a:gd fmla="*/ 2147483646 h 532" name="T93"/>
                <a:gd fmla="*/ 2147483646 w 669" name="T94"/>
                <a:gd fmla="*/ 2147483646 h 532" name="T95"/>
                <a:gd fmla="*/ 2147483646 w 669" name="T96"/>
                <a:gd fmla="*/ 2147483646 h 532"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669" name="T147"/>
                <a:gd fmla="*/ 0 h 532" name="T148"/>
                <a:gd fmla="*/ 669 w 669" name="T149"/>
                <a:gd fmla="*/ 532 h 532"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532" w="669">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grpFill/>
            <a:ln w="9525">
              <a:solidFill>
                <a:schemeClr val="tx1"/>
              </a:solidFill>
              <a:miter lim="800000"/>
            </a:ln>
          </p:spPr>
          <p:txBody>
            <a:bodyPr/>
            <a:lstStyle/>
            <a:p>
              <a:endParaRPr altLang="en-US" lang="zh-CN" sz="3200">
                <a:cs typeface="+mn-ea"/>
                <a:sym typeface="+mn-lt"/>
              </a:endParaRPr>
            </a:p>
          </p:txBody>
        </p:sp>
        <p:sp>
          <p:nvSpPr>
            <p:cNvPr id="251" name="Freeform 21"/>
            <p:cNvSpPr/>
            <p:nvPr/>
          </p:nvSpPr>
          <p:spPr bwMode="auto">
            <a:xfrm>
              <a:off x="4637004" y="4465887"/>
              <a:ext cx="466675" cy="627779"/>
            </a:xfrm>
            <a:custGeom>
              <a:gdLst>
                <a:gd fmla="*/ 2147483646 w 403" name="T0"/>
                <a:gd fmla="*/ 2147483646 h 545" name="T1"/>
                <a:gd fmla="*/ 2147483646 w 403" name="T2"/>
                <a:gd fmla="*/ 2147483646 h 545" name="T3"/>
                <a:gd fmla="*/ 2147483646 w 403" name="T4"/>
                <a:gd fmla="*/ 2147483646 h 545" name="T5"/>
                <a:gd fmla="*/ 2147483646 w 403" name="T6"/>
                <a:gd fmla="*/ 2147483646 h 545" name="T7"/>
                <a:gd fmla="*/ 2147483646 w 403" name="T8"/>
                <a:gd fmla="*/ 2147483646 h 545" name="T9"/>
                <a:gd fmla="*/ 2147483646 w 403" name="T10"/>
                <a:gd fmla="*/ 2147483646 h 545" name="T11"/>
                <a:gd fmla="*/ 2147483646 w 403" name="T12"/>
                <a:gd fmla="*/ 2147483646 h 545" name="T13"/>
                <a:gd fmla="*/ 2147483646 w 403" name="T14"/>
                <a:gd fmla="*/ 2147483646 h 545" name="T15"/>
                <a:gd fmla="*/ 2147483646 w 403" name="T16"/>
                <a:gd fmla="*/ 2147483646 h 545" name="T17"/>
                <a:gd fmla="*/ 2147483646 w 403" name="T18"/>
                <a:gd fmla="*/ 2147483646 h 545" name="T19"/>
                <a:gd fmla="*/ 2147483646 w 403" name="T20"/>
                <a:gd fmla="*/ 2147483646 h 545" name="T21"/>
                <a:gd fmla="*/ 2147483646 w 403" name="T22"/>
                <a:gd fmla="*/ 2147483646 h 545" name="T23"/>
                <a:gd fmla="*/ 2147483646 w 403" name="T24"/>
                <a:gd fmla="*/ 2147483646 h 545" name="T25"/>
                <a:gd fmla="*/ 2147483646 w 403" name="T26"/>
                <a:gd fmla="*/ 2147483646 h 545" name="T27"/>
                <a:gd fmla="*/ 0 w 403" name="T28"/>
                <a:gd fmla="*/ 2147483646 h 545" name="T29"/>
                <a:gd fmla="*/ 2147483646 w 403" name="T30"/>
                <a:gd fmla="*/ 2147483646 h 545" name="T31"/>
                <a:gd fmla="*/ 2147483646 w 403" name="T32"/>
                <a:gd fmla="*/ 2147483646 h 545" name="T33"/>
                <a:gd fmla="*/ 2147483646 w 403" name="T34"/>
                <a:gd fmla="*/ 2147483646 h 545" name="T35"/>
                <a:gd fmla="*/ 2147483646 w 403" name="T36"/>
                <a:gd fmla="*/ 2147483646 h 545" name="T37"/>
                <a:gd fmla="*/ 2147483646 w 403" name="T38"/>
                <a:gd fmla="*/ 2147483646 h 545" name="T39"/>
                <a:gd fmla="*/ 2147483646 w 403" name="T40"/>
                <a:gd fmla="*/ 2147483646 h 545" name="T41"/>
                <a:gd fmla="*/ 2147483646 w 403" name="T42"/>
                <a:gd fmla="*/ 2147483646 h 545" name="T43"/>
                <a:gd fmla="*/ 2147483646 w 403" name="T44"/>
                <a:gd fmla="*/ 2147483646 h 545" name="T45"/>
                <a:gd fmla="*/ 2147483646 w 403" name="T46"/>
                <a:gd fmla="*/ 2147483646 h 545" name="T47"/>
                <a:gd fmla="*/ 2147483646 w 403" name="T48"/>
                <a:gd fmla="*/ 2147483646 h 545" name="T49"/>
                <a:gd fmla="*/ 2147483646 w 403" name="T50"/>
                <a:gd fmla="*/ 2147483646 h 545" name="T51"/>
                <a:gd fmla="*/ 2147483646 w 403" name="T52"/>
                <a:gd fmla="*/ 2147483646 h 545" name="T53"/>
                <a:gd fmla="*/ 2147483646 w 403" name="T54"/>
                <a:gd fmla="*/ 2147483646 h 545" name="T55"/>
                <a:gd fmla="*/ 2147483646 w 403" name="T56"/>
                <a:gd fmla="*/ 2147483646 h 545" name="T57"/>
                <a:gd fmla="*/ 2147483646 w 403" name="T58"/>
                <a:gd fmla="*/ 2147483646 h 545" name="T59"/>
                <a:gd fmla="*/ 2147483646 w 403" name="T60"/>
                <a:gd fmla="*/ 2147483646 h 545" name="T61"/>
                <a:gd fmla="*/ 2147483646 w 403" name="T62"/>
                <a:gd fmla="*/ 2147483646 h 545" name="T63"/>
                <a:gd fmla="*/ 2147483646 w 403" name="T64"/>
                <a:gd fmla="*/ 2147483646 h 545" name="T65"/>
                <a:gd fmla="*/ 2147483646 w 403" name="T66"/>
                <a:gd fmla="*/ 2147483646 h 545" name="T67"/>
                <a:gd fmla="*/ 2147483646 w 403" name="T68"/>
                <a:gd fmla="*/ 2147483646 h 545" name="T69"/>
                <a:gd fmla="*/ 2147483646 w 403" name="T70"/>
                <a:gd fmla="*/ 2147483646 h 545" name="T71"/>
                <a:gd fmla="*/ 2147483646 w 403" name="T72"/>
                <a:gd fmla="*/ 2147483646 h 545" name="T73"/>
                <a:gd fmla="*/ 2147483646 w 403" name="T74"/>
                <a:gd fmla="*/ 2147483646 h 545" name="T75"/>
                <a:gd fmla="*/ 2147483646 w 403" name="T76"/>
                <a:gd fmla="*/ 2147483646 h 545" name="T77"/>
                <a:gd fmla="*/ 2147483646 w 403" name="T78"/>
                <a:gd fmla="*/ 2147483646 h 545" name="T79"/>
                <a:gd fmla="*/ 2147483646 w 403" name="T80"/>
                <a:gd fmla="*/ 2147483646 h 545" name="T81"/>
                <a:gd fmla="*/ 2147483646 w 403" name="T82"/>
                <a:gd fmla="*/ 2147483646 h 545" name="T83"/>
                <a:gd fmla="*/ 2147483646 w 403" name="T84"/>
                <a:gd fmla="*/ 2147483646 h 545" name="T85"/>
                <a:gd fmla="*/ 2147483646 w 403" name="T86"/>
                <a:gd fmla="*/ 2147483646 h 545" name="T87"/>
                <a:gd fmla="*/ 2147483646 w 403" name="T88"/>
                <a:gd fmla="*/ 2147483646 h 545" name="T89"/>
                <a:gd fmla="*/ 2147483646 w 403" name="T90"/>
                <a:gd fmla="*/ 2147483646 h 545" name="T91"/>
                <a:gd fmla="*/ 2147483646 w 403" name="T92"/>
                <a:gd fmla="*/ 2147483646 h 545" name="T93"/>
                <a:gd fmla="*/ 2147483646 w 403" name="T94"/>
                <a:gd fmla="*/ 2147483646 h 545" name="T95"/>
                <a:gd fmla="*/ 2147483646 w 403" name="T96"/>
                <a:gd fmla="*/ 2147483646 h 545"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403" name="T147"/>
                <a:gd fmla="*/ 0 h 545" name="T148"/>
                <a:gd fmla="*/ 403 w 403" name="T149"/>
                <a:gd fmla="*/ 545 h 545"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545" w="402">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grpFill/>
            <a:ln w="9525">
              <a:solidFill>
                <a:schemeClr val="tx1"/>
              </a:solidFill>
              <a:miter lim="800000"/>
            </a:ln>
          </p:spPr>
          <p:txBody>
            <a:bodyPr/>
            <a:lstStyle/>
            <a:p>
              <a:endParaRPr altLang="en-US" lang="zh-CN" sz="3200">
                <a:cs typeface="+mn-ea"/>
                <a:sym typeface="+mn-lt"/>
              </a:endParaRPr>
            </a:p>
          </p:txBody>
        </p:sp>
        <p:sp>
          <p:nvSpPr>
            <p:cNvPr id="252" name="Freeform 22"/>
            <p:cNvSpPr/>
            <p:nvPr/>
          </p:nvSpPr>
          <p:spPr bwMode="auto">
            <a:xfrm>
              <a:off x="4878775" y="4631190"/>
              <a:ext cx="429191" cy="523769"/>
            </a:xfrm>
            <a:custGeom>
              <a:gdLst>
                <a:gd fmla="*/ 2147483646 w 371" name="T0"/>
                <a:gd fmla="*/ 2147483646 h 456" name="T1"/>
                <a:gd fmla="*/ 2147483646 w 371" name="T2"/>
                <a:gd fmla="*/ 2147483646 h 456" name="T3"/>
                <a:gd fmla="*/ 2147483646 w 371" name="T4"/>
                <a:gd fmla="*/ 2147483646 h 456" name="T5"/>
                <a:gd fmla="*/ 2147483646 w 371" name="T6"/>
                <a:gd fmla="*/ 2147483646 h 456" name="T7"/>
                <a:gd fmla="*/ 2147483646 w 371" name="T8"/>
                <a:gd fmla="*/ 2147483646 h 456" name="T9"/>
                <a:gd fmla="*/ 2147483646 w 371" name="T10"/>
                <a:gd fmla="*/ 2147483646 h 456" name="T11"/>
                <a:gd fmla="*/ 2147483646 w 371" name="T12"/>
                <a:gd fmla="*/ 2147483646 h 456" name="T13"/>
                <a:gd fmla="*/ 2147483646 w 371" name="T14"/>
                <a:gd fmla="*/ 2147483646 h 456" name="T15"/>
                <a:gd fmla="*/ 2147483646 w 371" name="T16"/>
                <a:gd fmla="*/ 2147483646 h 456" name="T17"/>
                <a:gd fmla="*/ 2147483646 w 371" name="T18"/>
                <a:gd fmla="*/ 2147483646 h 456" name="T19"/>
                <a:gd fmla="*/ 2147483646 w 371" name="T20"/>
                <a:gd fmla="*/ 2147483646 h 456" name="T21"/>
                <a:gd fmla="*/ 2147483646 w 371" name="T22"/>
                <a:gd fmla="*/ 2147483646 h 456" name="T23"/>
                <a:gd fmla="*/ 2147483646 w 371" name="T24"/>
                <a:gd fmla="*/ 2147483646 h 456" name="T25"/>
                <a:gd fmla="*/ 2147483646 w 371" name="T26"/>
                <a:gd fmla="*/ 2147483646 h 456" name="T27"/>
                <a:gd fmla="*/ 2147483646 w 371" name="T28"/>
                <a:gd fmla="*/ 2147483646 h 456" name="T29"/>
                <a:gd fmla="*/ 2147483646 w 371" name="T30"/>
                <a:gd fmla="*/ 2147483646 h 456" name="T31"/>
                <a:gd fmla="*/ 0 w 371" name="T32"/>
                <a:gd fmla="*/ 2147483646 h 456" name="T33"/>
                <a:gd fmla="*/ 2147483646 w 371" name="T34"/>
                <a:gd fmla="*/ 2147483646 h 456" name="T35"/>
                <a:gd fmla="*/ 2147483646 w 371" name="T36"/>
                <a:gd fmla="*/ 2147483646 h 456" name="T37"/>
                <a:gd fmla="*/ 2147483646 w 371" name="T38"/>
                <a:gd fmla="*/ 2147483646 h 456" name="T39"/>
                <a:gd fmla="*/ 2147483646 w 371" name="T40"/>
                <a:gd fmla="*/ 2147483646 h 456" name="T41"/>
                <a:gd fmla="*/ 2147483646 w 371" name="T42"/>
                <a:gd fmla="*/ 2147483646 h 456" name="T43"/>
                <a:gd fmla="*/ 2147483646 w 371" name="T44"/>
                <a:gd fmla="*/ 2147483646 h 456" name="T45"/>
                <a:gd fmla="*/ 2147483646 w 371" name="T46"/>
                <a:gd fmla="*/ 2147483646 h 456" name="T47"/>
                <a:gd fmla="*/ 2147483646 w 371" name="T48"/>
                <a:gd fmla="*/ 2147483646 h 456" name="T49"/>
                <a:gd fmla="*/ 2147483646 w 371" name="T50"/>
                <a:gd fmla="*/ 2147483646 h 456" name="T51"/>
                <a:gd fmla="*/ 2147483646 w 371" name="T52"/>
                <a:gd fmla="*/ 2147483646 h 456" name="T53"/>
                <a:gd fmla="*/ 2147483646 w 371" name="T54"/>
                <a:gd fmla="*/ 2147483646 h 456" name="T55"/>
                <a:gd fmla="*/ 2147483646 w 371" name="T56"/>
                <a:gd fmla="*/ 2147483646 h 456" name="T57"/>
                <a:gd fmla="*/ 2147483646 w 371" name="T58"/>
                <a:gd fmla="*/ 2147483646 h 456" name="T59"/>
                <a:gd fmla="*/ 2147483646 w 371" name="T60"/>
                <a:gd fmla="*/ 2147483646 h 456" name="T61"/>
                <a:gd fmla="*/ 2147483646 w 371" name="T62"/>
                <a:gd fmla="*/ 2147483646 h 456" name="T63"/>
                <a:gd fmla="*/ 2147483646 w 371" name="T64"/>
                <a:gd fmla="*/ 2147483646 h 456" name="T65"/>
                <a:gd fmla="*/ 2147483646 w 371" name="T66"/>
                <a:gd fmla="*/ 2147483646 h 456" name="T67"/>
                <a:gd fmla="*/ 2147483646 w 371" name="T68"/>
                <a:gd fmla="*/ 2147483646 h 456" name="T69"/>
                <a:gd fmla="*/ 2147483646 w 371" name="T70"/>
                <a:gd fmla="*/ 2147483646 h 456" name="T71"/>
                <a:gd fmla="*/ 2147483646 w 371" name="T72"/>
                <a:gd fmla="*/ 2147483646 h 456" name="T73"/>
                <a:gd fmla="*/ 2147483646 w 371" name="T74"/>
                <a:gd fmla="*/ 2147483646 h 456" name="T75"/>
                <a:gd fmla="*/ 2147483646 w 371" name="T76"/>
                <a:gd fmla="*/ 2147483646 h 456" name="T77"/>
                <a:gd fmla="*/ 2147483646 w 371" name="T78"/>
                <a:gd fmla="*/ 2147483646 h 456" name="T79"/>
                <a:gd fmla="*/ 2147483646 w 371" name="T80"/>
                <a:gd fmla="*/ 2147483646 h 456" name="T81"/>
                <a:gd fmla="*/ 2147483646 w 371" name="T82"/>
                <a:gd fmla="*/ 2147483646 h 456" name="T83"/>
                <a:gd fmla="*/ 2147483646 w 371" name="T84"/>
                <a:gd fmla="*/ 2147483646 h 456" name="T85"/>
                <a:gd fmla="*/ 2147483646 w 371" name="T86"/>
                <a:gd fmla="*/ 2147483646 h 456" name="T87"/>
                <a:gd fmla="*/ 2147483646 w 371" name="T88"/>
                <a:gd fmla="*/ 2147483646 h 456" name="T89"/>
                <a:gd fmla="*/ 2147483646 w 371" name="T90"/>
                <a:gd fmla="*/ 2147483646 h 456" name="T91"/>
                <a:gd fmla="*/ 2147483646 w 371" name="T92"/>
                <a:gd fmla="*/ 2147483646 h 456" name="T93"/>
                <a:gd fmla="*/ 2147483646 w 371" name="T94"/>
                <a:gd fmla="*/ 2147483646 h 456" name="T95"/>
                <a:gd fmla="*/ 2147483646 w 371" name="T96"/>
                <a:gd fmla="*/ 2147483646 h 456" name="T97"/>
                <a:gd fmla="*/ 2147483646 w 371" name="T98"/>
                <a:gd fmla="*/ 2147483646 h 456" name="T99"/>
                <a:gd fmla="*/ 2147483646 w 371" name="T100"/>
                <a:gd fmla="*/ 2147483646 h 456" name="T101"/>
                <a:gd fmla="*/ 2147483646 w 371" name="T102"/>
                <a:gd fmla="*/ 889434824 h 456" name="T103"/>
                <a:gd fmla="*/ 2147483646 w 371" name="T104"/>
                <a:gd fmla="*/ 2147483646 h 45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371" name="T159"/>
                <a:gd fmla="*/ 0 h 456" name="T160"/>
                <a:gd fmla="*/ 371 w 371" name="T161"/>
                <a:gd fmla="*/ 456 h 456"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456" w="371">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grpFill/>
            <a:ln w="9525">
              <a:solidFill>
                <a:schemeClr val="tx1"/>
              </a:solidFill>
              <a:miter lim="800000"/>
            </a:ln>
          </p:spPr>
          <p:txBody>
            <a:bodyPr/>
            <a:lstStyle/>
            <a:p>
              <a:endParaRPr altLang="en-US" lang="zh-CN" sz="3200">
                <a:cs typeface="+mn-ea"/>
                <a:sym typeface="+mn-lt"/>
              </a:endParaRPr>
            </a:p>
          </p:txBody>
        </p:sp>
        <p:sp>
          <p:nvSpPr>
            <p:cNvPr id="253" name="Freeform 23"/>
            <p:cNvSpPr/>
            <p:nvPr/>
          </p:nvSpPr>
          <p:spPr bwMode="auto">
            <a:xfrm>
              <a:off x="5066194" y="4298725"/>
              <a:ext cx="372965" cy="429044"/>
            </a:xfrm>
            <a:custGeom>
              <a:gdLst>
                <a:gd fmla="*/ 2147483646 w 322" name="T0"/>
                <a:gd fmla="*/ 2147483646 h 372" name="T1"/>
                <a:gd fmla="*/ 2147483646 w 322" name="T2"/>
                <a:gd fmla="*/ 2147483646 h 372" name="T3"/>
                <a:gd fmla="*/ 2147483646 w 322" name="T4"/>
                <a:gd fmla="*/ 2147483646 h 372" name="T5"/>
                <a:gd fmla="*/ 2147483646 w 322" name="T6"/>
                <a:gd fmla="*/ 2147483646 h 372" name="T7"/>
                <a:gd fmla="*/ 2147483646 w 322" name="T8"/>
                <a:gd fmla="*/ 2147483646 h 372" name="T9"/>
                <a:gd fmla="*/ 2147483646 w 322" name="T10"/>
                <a:gd fmla="*/ 2147483646 h 372" name="T11"/>
                <a:gd fmla="*/ 2147483646 w 322" name="T12"/>
                <a:gd fmla="*/ 2147483646 h 372" name="T13"/>
                <a:gd fmla="*/ 2147483646 w 322" name="T14"/>
                <a:gd fmla="*/ 2147483646 h 372" name="T15"/>
                <a:gd fmla="*/ 2147483646 w 322" name="T16"/>
                <a:gd fmla="*/ 2147483646 h 372" name="T17"/>
                <a:gd fmla="*/ 2147483646 w 322" name="T18"/>
                <a:gd fmla="*/ 2147483646 h 372" name="T19"/>
                <a:gd fmla="*/ 2147483646 w 322" name="T20"/>
                <a:gd fmla="*/ 2147483646 h 372" name="T21"/>
                <a:gd fmla="*/ 2147483646 w 322" name="T22"/>
                <a:gd fmla="*/ 2147483646 h 372" name="T23"/>
                <a:gd fmla="*/ 2147483646 w 322" name="T24"/>
                <a:gd fmla="*/ 2147483646 h 372" name="T25"/>
                <a:gd fmla="*/ 2147483646 w 322" name="T26"/>
                <a:gd fmla="*/ 2147483646 h 372" name="T27"/>
                <a:gd fmla="*/ 2147483646 w 322" name="T28"/>
                <a:gd fmla="*/ 2147483646 h 372" name="T29"/>
                <a:gd fmla="*/ 2147483646 w 322" name="T30"/>
                <a:gd fmla="*/ 2147483646 h 372" name="T31"/>
                <a:gd fmla="*/ 2147483646 w 322" name="T32"/>
                <a:gd fmla="*/ 2147483646 h 372" name="T33"/>
                <a:gd fmla="*/ 2147483646 w 322" name="T34"/>
                <a:gd fmla="*/ 2147483646 h 372" name="T35"/>
                <a:gd fmla="*/ 2147483646 w 322" name="T36"/>
                <a:gd fmla="*/ 2147483646 h 372" name="T37"/>
                <a:gd fmla="*/ 2147483646 w 322" name="T38"/>
                <a:gd fmla="*/ 2147483646 h 372" name="T39"/>
                <a:gd fmla="*/ 2147483646 w 322" name="T40"/>
                <a:gd fmla="*/ 2147483646 h 372" name="T41"/>
                <a:gd fmla="*/ 2147483646 w 322" name="T42"/>
                <a:gd fmla="*/ 2147483646 h 372" name="T43"/>
                <a:gd fmla="*/ 2147483646 w 322" name="T44"/>
                <a:gd fmla="*/ 2147483646 h 372" name="T45"/>
                <a:gd fmla="*/ 2147483646 w 322" name="T46"/>
                <a:gd fmla="*/ 2147483646 h 372" name="T47"/>
                <a:gd fmla="*/ 2147483646 w 322" name="T48"/>
                <a:gd fmla="*/ 2147483646 h 372" name="T49"/>
                <a:gd fmla="*/ 2147483646 w 322" name="T50"/>
                <a:gd fmla="*/ 2147483646 h 372" name="T51"/>
                <a:gd fmla="*/ 2147483646 w 322" name="T52"/>
                <a:gd fmla="*/ 2147483646 h 372" name="T53"/>
                <a:gd fmla="*/ 2147483646 w 322" name="T54"/>
                <a:gd fmla="*/ 2147483646 h 372" name="T55"/>
                <a:gd fmla="*/ 2147483646 w 322" name="T56"/>
                <a:gd fmla="*/ 2147483646 h 372" name="T57"/>
                <a:gd fmla="*/ 2147483646 w 322" name="T58"/>
                <a:gd fmla="*/ 2147483646 h 372" name="T59"/>
                <a:gd fmla="*/ 2147483646 w 322" name="T60"/>
                <a:gd fmla="*/ 2147483646 h 372" name="T61"/>
                <a:gd fmla="*/ 2147483646 w 322" name="T62"/>
                <a:gd fmla="*/ 2147483646 h 372" name="T63"/>
                <a:gd fmla="*/ 2147483646 w 322" name="T64"/>
                <a:gd fmla="*/ 2147483646 h 372" name="T65"/>
                <a:gd fmla="*/ 2147483646 w 322" name="T66"/>
                <a:gd fmla="*/ 2147483646 h 372" name="T67"/>
                <a:gd fmla="*/ 2147483646 w 322" name="T68"/>
                <a:gd fmla="*/ 2147483646 h 372" name="T69"/>
                <a:gd fmla="*/ 2147483646 w 322" name="T70"/>
                <a:gd fmla="*/ 2147483646 h 372" name="T71"/>
                <a:gd fmla="*/ 2147483646 w 322" name="T72"/>
                <a:gd fmla="*/ 2147483646 h 372" name="T73"/>
                <a:gd fmla="*/ 2147483646 w 322" name="T74"/>
                <a:gd fmla="*/ 2147483646 h 372" name="T75"/>
                <a:gd fmla="*/ 2147483646 w 322" name="T76"/>
                <a:gd fmla="*/ 2147483646 h 372" name="T77"/>
                <a:gd fmla="*/ 2147483646 w 322" name="T78"/>
                <a:gd fmla="*/ 2147483646 h 372" name="T79"/>
                <a:gd fmla="*/ 2147483646 w 322" name="T80"/>
                <a:gd fmla="*/ 2147483646 h 372" name="T81"/>
                <a:gd fmla="*/ 2147483646 w 322" name="T82"/>
                <a:gd fmla="*/ 2147483646 h 372" name="T83"/>
                <a:gd fmla="*/ 2147483646 w 322" name="T84"/>
                <a:gd fmla="*/ 2147483646 h 372" name="T85"/>
                <a:gd fmla="*/ 2147483646 w 322" name="T86"/>
                <a:gd fmla="*/ 2147483646 h 372" name="T87"/>
                <a:gd fmla="*/ 2147483646 w 322" name="T88"/>
                <a:gd fmla="*/ 2147483646 h 372" name="T89"/>
                <a:gd fmla="*/ 2147483646 w 322" name="T90"/>
                <a:gd fmla="*/ 2147483646 h 372" name="T91"/>
                <a:gd fmla="*/ 2147483646 w 322" name="T92"/>
                <a:gd fmla="*/ 0 h 372"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322" name="T141"/>
                <a:gd fmla="*/ 0 h 372" name="T142"/>
                <a:gd fmla="*/ 322 w 322" name="T143"/>
                <a:gd fmla="*/ 372 h 372"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372" w="32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grpFill/>
            <a:ln w="9525">
              <a:solidFill>
                <a:schemeClr val="tx1"/>
              </a:solidFill>
              <a:miter lim="800000"/>
            </a:ln>
          </p:spPr>
          <p:txBody>
            <a:bodyPr/>
            <a:lstStyle/>
            <a:p>
              <a:endParaRPr altLang="en-US" lang="zh-CN" sz="3200">
                <a:cs typeface="+mn-ea"/>
                <a:sym typeface="+mn-lt"/>
              </a:endParaRPr>
            </a:p>
          </p:txBody>
        </p:sp>
        <p:sp>
          <p:nvSpPr>
            <p:cNvPr id="254" name="Freeform 24"/>
            <p:cNvSpPr/>
            <p:nvPr/>
          </p:nvSpPr>
          <p:spPr bwMode="auto">
            <a:xfrm>
              <a:off x="4710097" y="3932833"/>
              <a:ext cx="468549" cy="568344"/>
            </a:xfrm>
            <a:custGeom>
              <a:gdLst>
                <a:gd fmla="*/ 2147483646 w 403" name="T0"/>
                <a:gd fmla="*/ 2147483646 h 494" name="T1"/>
                <a:gd fmla="*/ 2147483646 w 403" name="T2"/>
                <a:gd fmla="*/ 2147483646 h 494" name="T3"/>
                <a:gd fmla="*/ 2147483646 w 403" name="T4"/>
                <a:gd fmla="*/ 2147483646 h 494" name="T5"/>
                <a:gd fmla="*/ 2147483646 w 403" name="T6"/>
                <a:gd fmla="*/ 0 h 494" name="T7"/>
                <a:gd fmla="*/ 2147483646 w 403" name="T8"/>
                <a:gd fmla="*/ 2147483646 h 494" name="T9"/>
                <a:gd fmla="*/ 2147483646 w 403" name="T10"/>
                <a:gd fmla="*/ 2147483646 h 494" name="T11"/>
                <a:gd fmla="*/ 2147483646 w 403" name="T12"/>
                <a:gd fmla="*/ 2147483646 h 494" name="T13"/>
                <a:gd fmla="*/ 2147483646 w 403" name="T14"/>
                <a:gd fmla="*/ 2147483646 h 494" name="T15"/>
                <a:gd fmla="*/ 2147483646 w 403" name="T16"/>
                <a:gd fmla="*/ 2147483646 h 494" name="T17"/>
                <a:gd fmla="*/ 2147483646 w 403" name="T18"/>
                <a:gd fmla="*/ 2147483646 h 494" name="T19"/>
                <a:gd fmla="*/ 2147483646 w 403" name="T20"/>
                <a:gd fmla="*/ 2147483646 h 494" name="T21"/>
                <a:gd fmla="*/ 2147483646 w 403" name="T22"/>
                <a:gd fmla="*/ 2147483646 h 494" name="T23"/>
                <a:gd fmla="*/ 2147483646 w 403" name="T24"/>
                <a:gd fmla="*/ 2147483646 h 494" name="T25"/>
                <a:gd fmla="*/ 2147483646 w 403" name="T26"/>
                <a:gd fmla="*/ 2147483646 h 494" name="T27"/>
                <a:gd fmla="*/ 2147483646 w 403" name="T28"/>
                <a:gd fmla="*/ 2147483646 h 494" name="T29"/>
                <a:gd fmla="*/ 2147483646 w 403" name="T30"/>
                <a:gd fmla="*/ 2147483646 h 494" name="T31"/>
                <a:gd fmla="*/ 2147483646 w 403" name="T32"/>
                <a:gd fmla="*/ 2147483646 h 494" name="T33"/>
                <a:gd fmla="*/ 2147483646 w 403" name="T34"/>
                <a:gd fmla="*/ 2147483646 h 494" name="T35"/>
                <a:gd fmla="*/ 2147483646 w 403" name="T36"/>
                <a:gd fmla="*/ 2147483646 h 494" name="T37"/>
                <a:gd fmla="*/ 2147483646 w 403" name="T38"/>
                <a:gd fmla="*/ 2147483646 h 494" name="T39"/>
                <a:gd fmla="*/ 2147483646 w 403" name="T40"/>
                <a:gd fmla="*/ 2147483646 h 494" name="T41"/>
                <a:gd fmla="*/ 2147483646 w 403" name="T42"/>
                <a:gd fmla="*/ 2147483646 h 494" name="T43"/>
                <a:gd fmla="*/ 2147483646 w 403" name="T44"/>
                <a:gd fmla="*/ 2147483646 h 494" name="T45"/>
                <a:gd fmla="*/ 2147483646 w 403" name="T46"/>
                <a:gd fmla="*/ 2147483646 h 494" name="T47"/>
                <a:gd fmla="*/ 2147483646 w 403" name="T48"/>
                <a:gd fmla="*/ 2147483646 h 494" name="T49"/>
                <a:gd fmla="*/ 2147483646 w 403" name="T50"/>
                <a:gd fmla="*/ 2147483646 h 494" name="T51"/>
                <a:gd fmla="*/ 2147483646 w 403" name="T52"/>
                <a:gd fmla="*/ 2147483646 h 494" name="T53"/>
                <a:gd fmla="*/ 2147483646 w 403" name="T54"/>
                <a:gd fmla="*/ 2147483646 h 494" name="T55"/>
                <a:gd fmla="*/ 2147483646 w 403" name="T56"/>
                <a:gd fmla="*/ 2147483646 h 494" name="T57"/>
                <a:gd fmla="*/ 2147483646 w 403" name="T58"/>
                <a:gd fmla="*/ 2147483646 h 494" name="T59"/>
                <a:gd fmla="*/ 2147483646 w 403" name="T60"/>
                <a:gd fmla="*/ 2147483646 h 494" name="T61"/>
                <a:gd fmla="*/ 2147483646 w 403" name="T62"/>
                <a:gd fmla="*/ 2147483646 h 494" name="T63"/>
                <a:gd fmla="*/ 2147483646 w 403" name="T64"/>
                <a:gd fmla="*/ 2147483646 h 494" name="T65"/>
                <a:gd fmla="*/ 2147483646 w 403" name="T66"/>
                <a:gd fmla="*/ 2147483646 h 494" name="T67"/>
                <a:gd fmla="*/ 2147483646 w 403" name="T68"/>
                <a:gd fmla="*/ 2147483646 h 494" name="T69"/>
                <a:gd fmla="*/ 2147483646 w 403" name="T70"/>
                <a:gd fmla="*/ 2147483646 h 494" name="T71"/>
                <a:gd fmla="*/ 2147483646 w 403" name="T72"/>
                <a:gd fmla="*/ 2147483646 h 494" name="T73"/>
                <a:gd fmla="*/ 2147483646 w 403" name="T74"/>
                <a:gd fmla="*/ 2147483646 h 494" name="T75"/>
                <a:gd fmla="*/ 2147483646 w 403" name="T76"/>
                <a:gd fmla="*/ 2147483646 h 494" name="T77"/>
                <a:gd fmla="*/ 2147483646 w 403" name="T78"/>
                <a:gd fmla="*/ 2147483646 h 494" name="T79"/>
                <a:gd fmla="*/ 2147483646 w 403" name="T80"/>
                <a:gd fmla="*/ 2147483646 h 494" name="T81"/>
                <a:gd fmla="*/ 2147483646 w 403" name="T82"/>
                <a:gd fmla="*/ 2147483646 h 494" name="T83"/>
                <a:gd fmla="*/ 2147483646 w 403" name="T84"/>
                <a:gd fmla="*/ 2147483646 h 494" name="T85"/>
                <a:gd fmla="*/ 2147483646 w 403" name="T86"/>
                <a:gd fmla="*/ 2147483646 h 494" name="T87"/>
                <a:gd fmla="*/ 2147483646 w 403" name="T88"/>
                <a:gd fmla="*/ 2147483646 h 494" name="T89"/>
                <a:gd fmla="*/ 2147483646 w 403" name="T90"/>
                <a:gd fmla="*/ 2147483646 h 494" name="T91"/>
                <a:gd fmla="*/ 2147483646 w 403" name="T92"/>
                <a:gd fmla="*/ 2147483646 h 494" name="T93"/>
                <a:gd fmla="*/ 2147483646 w 403" name="T94"/>
                <a:gd fmla="*/ 2147483646 h 494" name="T95"/>
                <a:gd fmla="*/ 2147483646 w 403" name="T96"/>
                <a:gd fmla="*/ 2147483646 h 494" name="T97"/>
                <a:gd fmla="*/ 2147483646 w 403" name="T98"/>
                <a:gd fmla="*/ 2147483646 h 494" name="T99"/>
                <a:gd fmla="*/ 2147483646 w 403" name="T100"/>
                <a:gd fmla="*/ 2147483646 h 494" name="T101"/>
                <a:gd fmla="*/ 2147483646 w 403" name="T102"/>
                <a:gd fmla="*/ 2147483646 h 49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403" name="T156"/>
                <a:gd fmla="*/ 0 h 494" name="T157"/>
                <a:gd fmla="*/ 403 w 403" name="T158"/>
                <a:gd fmla="*/ 494 h 494"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493" w="402">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grpFill/>
            <a:ln w="9525">
              <a:solidFill>
                <a:schemeClr val="tx1"/>
              </a:solidFill>
              <a:miter lim="800000"/>
            </a:ln>
          </p:spPr>
          <p:txBody>
            <a:bodyPr/>
            <a:lstStyle/>
            <a:p>
              <a:endParaRPr altLang="en-US" lang="zh-CN" sz="3200">
                <a:cs typeface="+mn-ea"/>
                <a:sym typeface="+mn-lt"/>
              </a:endParaRPr>
            </a:p>
          </p:txBody>
        </p:sp>
        <p:sp>
          <p:nvSpPr>
            <p:cNvPr id="255" name="Freeform 25"/>
            <p:cNvSpPr/>
            <p:nvPr/>
          </p:nvSpPr>
          <p:spPr bwMode="auto">
            <a:xfrm>
              <a:off x="4800058" y="3277192"/>
              <a:ext cx="123697" cy="176447"/>
            </a:xfrm>
            <a:custGeom>
              <a:gdLst>
                <a:gd fmla="*/ 2147483646 w 107" name="T0"/>
                <a:gd fmla="*/ 2147483646 h 154" name="T1"/>
                <a:gd fmla="*/ 2147483646 w 107" name="T2"/>
                <a:gd fmla="*/ 0 h 154" name="T3"/>
                <a:gd fmla="*/ 2147483646 w 107" name="T4"/>
                <a:gd fmla="*/ 2147483646 h 154" name="T5"/>
                <a:gd fmla="*/ 2147483646 w 107" name="T6"/>
                <a:gd fmla="*/ 2147483646 h 154" name="T7"/>
                <a:gd fmla="*/ 2147483646 w 107" name="T8"/>
                <a:gd fmla="*/ 2147483646 h 154" name="T9"/>
                <a:gd fmla="*/ 2147483646 w 107" name="T10"/>
                <a:gd fmla="*/ 2147483646 h 154" name="T11"/>
                <a:gd fmla="*/ 2147483646 w 107" name="T12"/>
                <a:gd fmla="*/ 2147483646 h 154" name="T13"/>
                <a:gd fmla="*/ 2147483646 w 107" name="T14"/>
                <a:gd fmla="*/ 2147483646 h 154" name="T15"/>
                <a:gd fmla="*/ 2147483646 w 107" name="T16"/>
                <a:gd fmla="*/ 2147483646 h 154" name="T17"/>
                <a:gd fmla="*/ 2147483646 w 107" name="T18"/>
                <a:gd fmla="*/ 2147483646 h 154" name="T19"/>
                <a:gd fmla="*/ 2147483646 w 107" name="T20"/>
                <a:gd fmla="*/ 2147483646 h 154" name="T21"/>
                <a:gd fmla="*/ 1802171503 w 107" name="T22"/>
                <a:gd fmla="*/ 2147483646 h 154" name="T23"/>
                <a:gd fmla="*/ 900623042 w 107" name="T24"/>
                <a:gd fmla="*/ 2147483646 h 154" name="T25"/>
                <a:gd fmla="*/ 2147483646 w 107" name="T26"/>
                <a:gd fmla="*/ 2147483646 h 154" name="T27"/>
                <a:gd fmla="*/ 2147483646 w 107" name="T28"/>
                <a:gd fmla="*/ 2147483646 h 154" name="T29"/>
                <a:gd fmla="*/ 2147483646 w 107" name="T30"/>
                <a:gd fmla="*/ 2147483646 h 154" name="T31"/>
                <a:gd fmla="*/ 2147483646 w 107" name="T32"/>
                <a:gd fmla="*/ 2147483646 h 154" name="T33"/>
                <a:gd fmla="*/ 2147483646 w 107" name="T34"/>
                <a:gd fmla="*/ 2147483646 h 154" name="T35"/>
                <a:gd fmla="*/ 2147483646 w 107" name="T36"/>
                <a:gd fmla="*/ 2147483646 h 154" name="T37"/>
                <a:gd fmla="*/ 2147483646 w 107" name="T38"/>
                <a:gd fmla="*/ 2147483646 h 154" name="T39"/>
                <a:gd fmla="*/ 2147483646 w 107" name="T40"/>
                <a:gd fmla="*/ 2147483646 h 154" name="T41"/>
                <a:gd fmla="*/ 2147483646 w 107" name="T42"/>
                <a:gd fmla="*/ 2147483646 h 154" name="T43"/>
                <a:gd fmla="*/ 2147483646 w 107" name="T44"/>
                <a:gd fmla="*/ 2147483646 h 154" name="T45"/>
                <a:gd fmla="*/ 2147483646 w 107" name="T46"/>
                <a:gd fmla="*/ 2147483646 h 154" name="T47"/>
                <a:gd fmla="*/ 2147483646 w 107" name="T48"/>
                <a:gd fmla="*/ 2147483646 h 154" name="T49"/>
                <a:gd fmla="*/ 2147483646 w 107" name="T50"/>
                <a:gd fmla="*/ 2147483646 h 154" name="T51"/>
                <a:gd fmla="*/ 2147483646 w 107" name="T52"/>
                <a:gd fmla="*/ 2147483646 h 154" name="T53"/>
                <a:gd fmla="*/ 2147483646 w 107" name="T54"/>
                <a:gd fmla="*/ 2147483646 h 154" name="T55"/>
                <a:gd fmla="*/ 2147483646 w 107" name="T56"/>
                <a:gd fmla="*/ 2147483646 h 154"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07" name="T87"/>
                <a:gd fmla="*/ 0 h 154" name="T88"/>
                <a:gd fmla="*/ 107 w 107" name="T89"/>
                <a:gd fmla="*/ 154 h 154"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54" w="107">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grpFill/>
            <a:ln w="9525">
              <a:solidFill>
                <a:schemeClr val="tx1"/>
              </a:solidFill>
              <a:miter lim="800000"/>
            </a:ln>
          </p:spPr>
          <p:txBody>
            <a:bodyPr/>
            <a:lstStyle/>
            <a:p>
              <a:endParaRPr altLang="en-US" lang="zh-CN" sz="3200">
                <a:cs typeface="+mn-ea"/>
                <a:sym typeface="+mn-lt"/>
              </a:endParaRPr>
            </a:p>
          </p:txBody>
        </p:sp>
        <p:sp>
          <p:nvSpPr>
            <p:cNvPr id="256" name="Freeform 26"/>
            <p:cNvSpPr/>
            <p:nvPr/>
          </p:nvSpPr>
          <p:spPr bwMode="auto">
            <a:xfrm>
              <a:off x="4680110" y="3197327"/>
              <a:ext cx="163055" cy="174589"/>
            </a:xfrm>
            <a:custGeom>
              <a:gdLst>
                <a:gd fmla="*/ 2147483646 w 141" name="T0"/>
                <a:gd fmla="*/ 2147483646 h 152" name="T1"/>
                <a:gd fmla="*/ 2147483646 w 141" name="T2"/>
                <a:gd fmla="*/ 2147483646 h 152" name="T3"/>
                <a:gd fmla="*/ 2147483646 w 141" name="T4"/>
                <a:gd fmla="*/ 2147483646 h 152" name="T5"/>
                <a:gd fmla="*/ 2147483646 w 141" name="T6"/>
                <a:gd fmla="*/ 2147483646 h 152" name="T7"/>
                <a:gd fmla="*/ 2147483646 w 141" name="T8"/>
                <a:gd fmla="*/ 2147483646 h 152" name="T9"/>
                <a:gd fmla="*/ 2147483646 w 141" name="T10"/>
                <a:gd fmla="*/ 2147483646 h 152" name="T11"/>
                <a:gd fmla="*/ 2147483646 w 141" name="T12"/>
                <a:gd fmla="*/ 2147483646 h 152" name="T13"/>
                <a:gd fmla="*/ 2147483646 w 141" name="T14"/>
                <a:gd fmla="*/ 2147483646 h 152" name="T15"/>
                <a:gd fmla="*/ 2147483646 w 141" name="T16"/>
                <a:gd fmla="*/ 2147483646 h 152" name="T17"/>
                <a:gd fmla="*/ 2147483646 w 141" name="T18"/>
                <a:gd fmla="*/ 2147483646 h 152" name="T19"/>
                <a:gd fmla="*/ 2147483646 w 141" name="T20"/>
                <a:gd fmla="*/ 2147483646 h 152" name="T21"/>
                <a:gd fmla="*/ 2147483646 w 141" name="T22"/>
                <a:gd fmla="*/ 2147483646 h 152" name="T23"/>
                <a:gd fmla="*/ 2147483646 w 141" name="T24"/>
                <a:gd fmla="*/ 2147483646 h 152" name="T25"/>
                <a:gd fmla="*/ 0 w 141" name="T26"/>
                <a:gd fmla="*/ 2147483646 h 152" name="T27"/>
                <a:gd fmla="*/ 2147483646 w 141" name="T28"/>
                <a:gd fmla="*/ 2147483646 h 152" name="T29"/>
                <a:gd fmla="*/ 2147483646 w 141" name="T30"/>
                <a:gd fmla="*/ 2147483646 h 152" name="T31"/>
                <a:gd fmla="*/ 2147483646 w 141" name="T32"/>
                <a:gd fmla="*/ 2147483646 h 152" name="T33"/>
                <a:gd fmla="*/ 2147483646 w 141" name="T34"/>
                <a:gd fmla="*/ 2147483646 h 152" name="T35"/>
                <a:gd fmla="*/ 2147483646 w 141" name="T36"/>
                <a:gd fmla="*/ 2147483646 h 152" name="T37"/>
                <a:gd fmla="*/ 2147483646 w 141" name="T38"/>
                <a:gd fmla="*/ 2147483646 h 152" name="T39"/>
                <a:gd fmla="*/ 2147483646 w 141" name="T40"/>
                <a:gd fmla="*/ 2147483646 h 152" name="T41"/>
                <a:gd fmla="*/ 2147483646 w 141" name="T42"/>
                <a:gd fmla="*/ 2147483646 h 152" name="T43"/>
                <a:gd fmla="*/ 2147483646 w 141" name="T44"/>
                <a:gd fmla="*/ 2147483646 h 152" name="T45"/>
                <a:gd fmla="*/ 2147483646 w 141" name="T46"/>
                <a:gd fmla="*/ 2147483646 h 152" name="T47"/>
                <a:gd fmla="*/ 2147483646 w 141" name="T48"/>
                <a:gd fmla="*/ 2147483646 h 152" name="T49"/>
                <a:gd fmla="*/ 2147483646 w 141" name="T50"/>
                <a:gd fmla="*/ 2147483646 h 152" name="T51"/>
                <a:gd fmla="*/ 2147483646 w 141" name="T52"/>
                <a:gd fmla="*/ 2147483646 h 152" name="T53"/>
                <a:gd fmla="*/ 2147483646 w 141" name="T54"/>
                <a:gd fmla="*/ 2147483646 h 152" name="T55"/>
                <a:gd fmla="*/ 2147483646 w 141" name="T56"/>
                <a:gd fmla="*/ 2147483646 h 152" name="T57"/>
                <a:gd fmla="*/ 2147483646 w 141" name="T58"/>
                <a:gd fmla="*/ 2147483646 h 152" name="T59"/>
                <a:gd fmla="*/ 2147483646 w 141" name="T60"/>
                <a:gd fmla="*/ 2147483646 h 152" name="T61"/>
                <a:gd fmla="*/ 2147483646 w 141" name="T62"/>
                <a:gd fmla="*/ 2147483646 h 152" name="T63"/>
                <a:gd fmla="*/ 2147483646 w 141" name="T64"/>
                <a:gd fmla="*/ 2147483646 h 152" name="T65"/>
                <a:gd fmla="*/ 2147483646 w 141" name="T66"/>
                <a:gd fmla="*/ 2147483646 h 152" name="T67"/>
                <a:gd fmla="*/ 2147483646 w 141" name="T68"/>
                <a:gd fmla="*/ 2147483646 h 152" name="T69"/>
                <a:gd fmla="*/ 2147483646 w 141" name="T70"/>
                <a:gd fmla="*/ 2147483646 h 152" name="T71"/>
                <a:gd fmla="*/ 2147483646 w 141" name="T72"/>
                <a:gd fmla="*/ 1787908903 h 152" name="T73"/>
                <a:gd fmla="*/ 2147483646 w 141" name="T74"/>
                <a:gd fmla="*/ 2147483646 h 152" name="T75"/>
                <a:gd fmla="*/ 2147483646 w 141" name="T76"/>
                <a:gd fmla="*/ 2147483646 h 152" name="T77"/>
                <a:gd fmla="*/ 2147483646 w 141" name="T78"/>
                <a:gd fmla="*/ 2147483646 h 152"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41" name="T120"/>
                <a:gd fmla="*/ 0 h 152" name="T121"/>
                <a:gd fmla="*/ 141 w 141" name="T122"/>
                <a:gd fmla="*/ 152 h 152"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152" w="141">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grpFill/>
            <a:ln w="9525">
              <a:solidFill>
                <a:schemeClr val="tx1"/>
              </a:solidFill>
              <a:miter lim="800000"/>
            </a:ln>
          </p:spPr>
          <p:txBody>
            <a:bodyPr/>
            <a:lstStyle/>
            <a:p>
              <a:endParaRPr altLang="en-US" lang="zh-CN" sz="3200">
                <a:cs typeface="+mn-ea"/>
                <a:sym typeface="+mn-lt"/>
              </a:endParaRPr>
            </a:p>
          </p:txBody>
        </p:sp>
        <p:sp>
          <p:nvSpPr>
            <p:cNvPr id="257" name="Freeform 27"/>
            <p:cNvSpPr/>
            <p:nvPr/>
          </p:nvSpPr>
          <p:spPr bwMode="auto">
            <a:xfrm>
              <a:off x="4953743" y="2853719"/>
              <a:ext cx="573504" cy="544199"/>
            </a:xfrm>
            <a:custGeom>
              <a:gdLst>
                <a:gd fmla="*/ 2147483646 w 496" name="T0"/>
                <a:gd fmla="*/ 2147483646 h 473" name="T1"/>
                <a:gd fmla="*/ 2147483646 w 496" name="T2"/>
                <a:gd fmla="*/ 2147483646 h 473" name="T3"/>
                <a:gd fmla="*/ 2147483646 w 496" name="T4"/>
                <a:gd fmla="*/ 2147483646 h 473" name="T5"/>
                <a:gd fmla="*/ 2147483646 w 496" name="T6"/>
                <a:gd fmla="*/ 2147483646 h 473" name="T7"/>
                <a:gd fmla="*/ 2147483646 w 496" name="T8"/>
                <a:gd fmla="*/ 2147483646 h 473" name="T9"/>
                <a:gd fmla="*/ 2147483646 w 496" name="T10"/>
                <a:gd fmla="*/ 2147483646 h 473" name="T11"/>
                <a:gd fmla="*/ 2147483646 w 496" name="T12"/>
                <a:gd fmla="*/ 2147483646 h 473" name="T13"/>
                <a:gd fmla="*/ 2147483646 w 496" name="T14"/>
                <a:gd fmla="*/ 2147483646 h 473" name="T15"/>
                <a:gd fmla="*/ 2147483646 w 496" name="T16"/>
                <a:gd fmla="*/ 2147483646 h 473" name="T17"/>
                <a:gd fmla="*/ 2147483646 w 496" name="T18"/>
                <a:gd fmla="*/ 2147483646 h 473" name="T19"/>
                <a:gd fmla="*/ 0 w 496" name="T20"/>
                <a:gd fmla="*/ 2147483646 h 473" name="T21"/>
                <a:gd fmla="*/ 2147483646 w 496" name="T22"/>
                <a:gd fmla="*/ 2147483646 h 473" name="T23"/>
                <a:gd fmla="*/ 2147483646 w 496" name="T24"/>
                <a:gd fmla="*/ 2147483646 h 473" name="T25"/>
                <a:gd fmla="*/ 2147483646 w 496" name="T26"/>
                <a:gd fmla="*/ 2147483646 h 473" name="T27"/>
                <a:gd fmla="*/ 2147483646 w 496" name="T28"/>
                <a:gd fmla="*/ 2147483646 h 473" name="T29"/>
                <a:gd fmla="*/ 2147483646 w 496" name="T30"/>
                <a:gd fmla="*/ 2147483646 h 473" name="T31"/>
                <a:gd fmla="*/ 2147483646 w 496" name="T32"/>
                <a:gd fmla="*/ 2147483646 h 473" name="T33"/>
                <a:gd fmla="*/ 2147483646 w 496" name="T34"/>
                <a:gd fmla="*/ 2147483646 h 473" name="T35"/>
                <a:gd fmla="*/ 2147483646 w 496" name="T36"/>
                <a:gd fmla="*/ 2147483646 h 473" name="T37"/>
                <a:gd fmla="*/ 2147483646 w 496" name="T38"/>
                <a:gd fmla="*/ 2147483646 h 473" name="T39"/>
                <a:gd fmla="*/ 2147483646 w 496" name="T40"/>
                <a:gd fmla="*/ 2147483646 h 473" name="T41"/>
                <a:gd fmla="*/ 2147483646 w 496" name="T42"/>
                <a:gd fmla="*/ 2147483646 h 473" name="T43"/>
                <a:gd fmla="*/ 2147483646 w 496" name="T44"/>
                <a:gd fmla="*/ 2147483646 h 473" name="T45"/>
                <a:gd fmla="*/ 2147483646 w 496" name="T46"/>
                <a:gd fmla="*/ 2147483646 h 473" name="T47"/>
                <a:gd fmla="*/ 2147483646 w 496" name="T48"/>
                <a:gd fmla="*/ 2147483646 h 473" name="T49"/>
                <a:gd fmla="*/ 2147483646 w 496" name="T50"/>
                <a:gd fmla="*/ 2147483646 h 473" name="T51"/>
                <a:gd fmla="*/ 2147483646 w 496" name="T52"/>
                <a:gd fmla="*/ 2147483646 h 473" name="T53"/>
                <a:gd fmla="*/ 2147483646 w 496" name="T54"/>
                <a:gd fmla="*/ 2147483646 h 473" name="T55"/>
                <a:gd fmla="*/ 2147483646 w 496" name="T56"/>
                <a:gd fmla="*/ 2147483646 h 473" name="T57"/>
                <a:gd fmla="*/ 2147483646 w 496" name="T58"/>
                <a:gd fmla="*/ 2147483646 h 473" name="T59"/>
                <a:gd fmla="*/ 2147483646 w 496" name="T60"/>
                <a:gd fmla="*/ 2147483646 h 473" name="T61"/>
                <a:gd fmla="*/ 2147483646 w 496" name="T62"/>
                <a:gd fmla="*/ 2147483646 h 473" name="T63"/>
                <a:gd fmla="*/ 2147483646 w 496" name="T64"/>
                <a:gd fmla="*/ 2147483646 h 473" name="T65"/>
                <a:gd fmla="*/ 2147483646 w 496" name="T66"/>
                <a:gd fmla="*/ 2147483646 h 473" name="T67"/>
                <a:gd fmla="*/ 2147483646 w 496" name="T68"/>
                <a:gd fmla="*/ 2147483646 h 473" name="T69"/>
                <a:gd fmla="*/ 2147483646 w 496" name="T70"/>
                <a:gd fmla="*/ 2147483646 h 473" name="T71"/>
                <a:gd fmla="*/ 2147483646 w 496" name="T72"/>
                <a:gd fmla="*/ 2147483646 h 473" name="T73"/>
                <a:gd fmla="*/ 2147483646 w 496" name="T74"/>
                <a:gd fmla="*/ 2147483646 h 473" name="T75"/>
                <a:gd fmla="*/ 2147483646 w 496" name="T76"/>
                <a:gd fmla="*/ 2147483646 h 473" name="T77"/>
                <a:gd fmla="*/ 2147483646 w 496" name="T78"/>
                <a:gd fmla="*/ 2147483646 h 473" name="T79"/>
                <a:gd fmla="*/ 2147483646 w 496" name="T80"/>
                <a:gd fmla="*/ 2147483646 h 473" name="T81"/>
                <a:gd fmla="*/ 2147483646 w 496" name="T82"/>
                <a:gd fmla="*/ 2147483646 h 473" name="T83"/>
                <a:gd fmla="*/ 2147483646 w 496" name="T84"/>
                <a:gd fmla="*/ 2147483646 h 473" name="T85"/>
                <a:gd fmla="*/ 2147483646 w 496" name="T86"/>
                <a:gd fmla="*/ 2147483646 h 473" name="T87"/>
                <a:gd fmla="*/ 2147483646 w 496" name="T88"/>
                <a:gd fmla="*/ 2147483646 h 473" name="T89"/>
                <a:gd fmla="*/ 2147483646 w 496" name="T90"/>
                <a:gd fmla="*/ 2147483646 h 473" name="T91"/>
                <a:gd fmla="*/ 2147483646 w 496" name="T92"/>
                <a:gd fmla="*/ 2147483646 h 473" name="T93"/>
                <a:gd fmla="*/ 2147483646 w 496" name="T94"/>
                <a:gd fmla="*/ 2147483646 h 473" name="T95"/>
                <a:gd fmla="*/ 2147483646 w 496" name="T96"/>
                <a:gd fmla="*/ 2147483646 h 473" name="T97"/>
                <a:gd fmla="*/ 2147483646 w 496" name="T98"/>
                <a:gd fmla="*/ 2147483646 h 473"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496" name="T150"/>
                <a:gd fmla="*/ 0 h 473" name="T151"/>
                <a:gd fmla="*/ 496 w 496" name="T152"/>
                <a:gd fmla="*/ 473 h 473"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472" w="496">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grpFill/>
            <a:ln w="9525">
              <a:solidFill>
                <a:schemeClr val="tx1"/>
              </a:solidFill>
              <a:miter lim="800000"/>
            </a:ln>
          </p:spPr>
          <p:txBody>
            <a:bodyPr/>
            <a:lstStyle/>
            <a:p>
              <a:endParaRPr altLang="en-US" lang="zh-CN" sz="3200">
                <a:cs typeface="+mn-ea"/>
                <a:sym typeface="+mn-lt"/>
              </a:endParaRPr>
            </a:p>
          </p:txBody>
        </p:sp>
        <p:sp>
          <p:nvSpPr>
            <p:cNvPr id="258" name="Freeform 28"/>
            <p:cNvSpPr/>
            <p:nvPr/>
          </p:nvSpPr>
          <p:spPr bwMode="auto">
            <a:xfrm>
              <a:off x="5084936" y="2526828"/>
              <a:ext cx="817149" cy="555344"/>
            </a:xfrm>
            <a:custGeom>
              <a:gdLst>
                <a:gd fmla="*/ 2147483646 w 707" name="T0"/>
                <a:gd fmla="*/ 2147483646 h 481" name="T1"/>
                <a:gd fmla="*/ 2147483646 w 707" name="T2"/>
                <a:gd fmla="*/ 2147483646 h 481" name="T3"/>
                <a:gd fmla="*/ 2147483646 w 707" name="T4"/>
                <a:gd fmla="*/ 2147483646 h 481" name="T5"/>
                <a:gd fmla="*/ 2147483646 w 707" name="T6"/>
                <a:gd fmla="*/ 2147483646 h 481" name="T7"/>
                <a:gd fmla="*/ 2147483646 w 707" name="T8"/>
                <a:gd fmla="*/ 2147483646 h 481" name="T9"/>
                <a:gd fmla="*/ 2147483646 w 707" name="T10"/>
                <a:gd fmla="*/ 2147483646 h 481" name="T11"/>
                <a:gd fmla="*/ 0 w 707" name="T12"/>
                <a:gd fmla="*/ 2147483646 h 481" name="T13"/>
                <a:gd fmla="*/ 2147483646 w 707" name="T14"/>
                <a:gd fmla="*/ 2147483646 h 481" name="T15"/>
                <a:gd fmla="*/ 2147483646 w 707" name="T16"/>
                <a:gd fmla="*/ 2147483646 h 481" name="T17"/>
                <a:gd fmla="*/ 2147483646 w 707" name="T18"/>
                <a:gd fmla="*/ 2147483646 h 481" name="T19"/>
                <a:gd fmla="*/ 2147483646 w 707" name="T20"/>
                <a:gd fmla="*/ 2147483646 h 481" name="T21"/>
                <a:gd fmla="*/ 2147483646 w 707" name="T22"/>
                <a:gd fmla="*/ 2147483646 h 481" name="T23"/>
                <a:gd fmla="*/ 2147483646 w 707" name="T24"/>
                <a:gd fmla="*/ 2147483646 h 481" name="T25"/>
                <a:gd fmla="*/ 2147483646 w 707" name="T26"/>
                <a:gd fmla="*/ 2147483646 h 481" name="T27"/>
                <a:gd fmla="*/ 2147483646 w 707" name="T28"/>
                <a:gd fmla="*/ 2147483646 h 481" name="T29"/>
                <a:gd fmla="*/ 2147483646 w 707" name="T30"/>
                <a:gd fmla="*/ 2147483646 h 481" name="T31"/>
                <a:gd fmla="*/ 2147483646 w 707" name="T32"/>
                <a:gd fmla="*/ 2147483646 h 481" name="T33"/>
                <a:gd fmla="*/ 2147483646 w 707" name="T34"/>
                <a:gd fmla="*/ 2147483646 h 481" name="T35"/>
                <a:gd fmla="*/ 2147483646 w 707" name="T36"/>
                <a:gd fmla="*/ 2147483646 h 481" name="T37"/>
                <a:gd fmla="*/ 2147483646 w 707" name="T38"/>
                <a:gd fmla="*/ 2147483646 h 481" name="T39"/>
                <a:gd fmla="*/ 2147483646 w 707" name="T40"/>
                <a:gd fmla="*/ 2147483646 h 481" name="T41"/>
                <a:gd fmla="*/ 2147483646 w 707" name="T42"/>
                <a:gd fmla="*/ 2147483646 h 481" name="T43"/>
                <a:gd fmla="*/ 2147483646 w 707" name="T44"/>
                <a:gd fmla="*/ 2147483646 h 481" name="T45"/>
                <a:gd fmla="*/ 2147483646 w 707" name="T46"/>
                <a:gd fmla="*/ 2147483646 h 481" name="T47"/>
                <a:gd fmla="*/ 2147483646 w 707" name="T48"/>
                <a:gd fmla="*/ 2147483646 h 481" name="T49"/>
                <a:gd fmla="*/ 2147483646 w 707" name="T50"/>
                <a:gd fmla="*/ 2147483646 h 481" name="T51"/>
                <a:gd fmla="*/ 2147483646 w 707" name="T52"/>
                <a:gd fmla="*/ 2147483646 h 481" name="T53"/>
                <a:gd fmla="*/ 2147483646 w 707" name="T54"/>
                <a:gd fmla="*/ 2147483646 h 481" name="T55"/>
                <a:gd fmla="*/ 2147483646 w 707" name="T56"/>
                <a:gd fmla="*/ 2147483646 h 481" name="T57"/>
                <a:gd fmla="*/ 2147483646 w 707" name="T58"/>
                <a:gd fmla="*/ 2147483646 h 481" name="T59"/>
                <a:gd fmla="*/ 2147483646 w 707" name="T60"/>
                <a:gd fmla="*/ 2147483646 h 481" name="T61"/>
                <a:gd fmla="*/ 2147483646 w 707" name="T62"/>
                <a:gd fmla="*/ 2147483646 h 481" name="T63"/>
                <a:gd fmla="*/ 2147483646 w 707" name="T64"/>
                <a:gd fmla="*/ 2147483646 h 481" name="T65"/>
                <a:gd fmla="*/ 2147483646 w 707" name="T66"/>
                <a:gd fmla="*/ 2147483646 h 481" name="T67"/>
                <a:gd fmla="*/ 2147483646 w 707" name="T68"/>
                <a:gd fmla="*/ 2147483646 h 481" name="T69"/>
                <a:gd fmla="*/ 2147483646 w 707" name="T70"/>
                <a:gd fmla="*/ 2147483646 h 481" name="T71"/>
                <a:gd fmla="*/ 2147483646 w 707" name="T72"/>
                <a:gd fmla="*/ 2147483646 h 481" name="T73"/>
                <a:gd fmla="*/ 2147483646 w 707" name="T74"/>
                <a:gd fmla="*/ 2147483646 h 481" name="T75"/>
                <a:gd fmla="*/ 2147483646 w 707" name="T76"/>
                <a:gd fmla="*/ 2147483646 h 481" name="T77"/>
                <a:gd fmla="*/ 2147483646 w 707" name="T78"/>
                <a:gd fmla="*/ 2147483646 h 481" name="T79"/>
                <a:gd fmla="*/ 2147483646 w 707" name="T80"/>
                <a:gd fmla="*/ 2147483646 h 481" name="T81"/>
                <a:gd fmla="*/ 2147483646 w 707" name="T82"/>
                <a:gd fmla="*/ 2147483646 h 481" name="T83"/>
                <a:gd fmla="*/ 2147483646 w 707" name="T84"/>
                <a:gd fmla="*/ 2147483646 h 481" name="T85"/>
                <a:gd fmla="*/ 2147483646 w 707" name="T86"/>
                <a:gd fmla="*/ 2147483646 h 481" name="T87"/>
                <a:gd fmla="*/ 2147483646 w 707" name="T88"/>
                <a:gd fmla="*/ 2147483646 h 481" name="T89"/>
                <a:gd fmla="*/ 2147483646 w 707" name="T90"/>
                <a:gd fmla="*/ 2147483646 h 481" name="T91"/>
                <a:gd fmla="*/ 2147483646 w 707" name="T92"/>
                <a:gd fmla="*/ 2147483646 h 481" name="T93"/>
                <a:gd fmla="*/ 2147483646 w 707" name="T94"/>
                <a:gd fmla="*/ 2147483646 h 481" name="T95"/>
                <a:gd fmla="*/ 2147483646 w 707" name="T96"/>
                <a:gd fmla="*/ 2147483646 h 481" name="T97"/>
                <a:gd fmla="*/ 2147483646 w 707" name="T98"/>
                <a:gd fmla="*/ 2147483646 h 481" name="T99"/>
                <a:gd fmla="*/ 2147483646 w 707" name="T100"/>
                <a:gd fmla="*/ 2147483646 h 481" name="T101"/>
                <a:gd fmla="*/ 2147483646 w 707" name="T102"/>
                <a:gd fmla="*/ 2147483646 h 481" name="T103"/>
                <a:gd fmla="*/ 2147483646 w 707" name="T104"/>
                <a:gd fmla="*/ 2147483646 h 481" name="T105"/>
                <a:gd fmla="*/ 2147483646 w 707" name="T106"/>
                <a:gd fmla="*/ 2147483646 h 481" name="T107"/>
                <a:gd fmla="*/ 2147483646 w 707" name="T108"/>
                <a:gd fmla="*/ 2147483646 h 481" name="T109"/>
                <a:gd fmla="*/ 2147483646 w 707" name="T110"/>
                <a:gd fmla="*/ 2147483646 h 481" name="T111"/>
                <a:gd fmla="*/ 2147483646 w 707" name="T112"/>
                <a:gd fmla="*/ 2147483646 h 481" name="T113"/>
                <a:gd fmla="*/ 2147483646 w 707" name="T114"/>
                <a:gd fmla="*/ 2147483646 h 481"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707" name="T174"/>
                <a:gd fmla="*/ 0 h 481" name="T175"/>
                <a:gd fmla="*/ 707 w 707" name="T176"/>
                <a:gd fmla="*/ 481 h 481"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481" w="707">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grpFill/>
            <a:ln w="9525">
              <a:solidFill>
                <a:schemeClr val="tx1"/>
              </a:solidFill>
              <a:miter lim="800000"/>
            </a:ln>
          </p:spPr>
          <p:txBody>
            <a:bodyPr/>
            <a:lstStyle/>
            <a:p>
              <a:endParaRPr altLang="en-US" lang="zh-CN" sz="3200">
                <a:cs typeface="+mn-ea"/>
                <a:sym typeface="+mn-lt"/>
              </a:endParaRPr>
            </a:p>
          </p:txBody>
        </p:sp>
        <p:sp>
          <p:nvSpPr>
            <p:cNvPr id="259" name="Freeform 30"/>
            <p:cNvSpPr/>
            <p:nvPr/>
          </p:nvSpPr>
          <p:spPr bwMode="auto">
            <a:xfrm>
              <a:off x="4691355" y="3522360"/>
              <a:ext cx="663465" cy="414186"/>
            </a:xfrm>
            <a:custGeom>
              <a:gdLst>
                <a:gd fmla="*/ 2147483646 w 573" name="T0"/>
                <a:gd fmla="*/ 2147483646 h 361" name="T1"/>
                <a:gd fmla="*/ 2147483646 w 573" name="T2"/>
                <a:gd fmla="*/ 2147483646 h 361" name="T3"/>
                <a:gd fmla="*/ 2147483646 w 573" name="T4"/>
                <a:gd fmla="*/ 2147483646 h 361" name="T5"/>
                <a:gd fmla="*/ 2147483646 w 573" name="T6"/>
                <a:gd fmla="*/ 2147483646 h 361" name="T7"/>
                <a:gd fmla="*/ 2147483646 w 573" name="T8"/>
                <a:gd fmla="*/ 2147483646 h 361" name="T9"/>
                <a:gd fmla="*/ 2147483646 w 573" name="T10"/>
                <a:gd fmla="*/ 1776698668 h 361" name="T11"/>
                <a:gd fmla="*/ 2147483646 w 573" name="T12"/>
                <a:gd fmla="*/ 2147483646 h 361" name="T13"/>
                <a:gd fmla="*/ 2147483646 w 573" name="T14"/>
                <a:gd fmla="*/ 2147483646 h 361" name="T15"/>
                <a:gd fmla="*/ 2147483646 w 573" name="T16"/>
                <a:gd fmla="*/ 2147483646 h 361" name="T17"/>
                <a:gd fmla="*/ 2147483646 w 573" name="T18"/>
                <a:gd fmla="*/ 2147483646 h 361" name="T19"/>
                <a:gd fmla="*/ 2147483646 w 573" name="T20"/>
                <a:gd fmla="*/ 2147483646 h 361" name="T21"/>
                <a:gd fmla="*/ 2147483646 w 573" name="T22"/>
                <a:gd fmla="*/ 2147483646 h 361" name="T23"/>
                <a:gd fmla="*/ 2147483646 w 573" name="T24"/>
                <a:gd fmla="*/ 2147483646 h 361" name="T25"/>
                <a:gd fmla="*/ 2147483646 w 573" name="T26"/>
                <a:gd fmla="*/ 2147483646 h 361" name="T27"/>
                <a:gd fmla="*/ 0 w 573" name="T28"/>
                <a:gd fmla="*/ 2147483646 h 361" name="T29"/>
                <a:gd fmla="*/ 2147483646 w 573" name="T30"/>
                <a:gd fmla="*/ 2147483646 h 361" name="T31"/>
                <a:gd fmla="*/ 2147483646 w 573" name="T32"/>
                <a:gd fmla="*/ 2147483646 h 361" name="T33"/>
                <a:gd fmla="*/ 2147483646 w 573" name="T34"/>
                <a:gd fmla="*/ 2147483646 h 361" name="T35"/>
                <a:gd fmla="*/ 2147483646 w 573" name="T36"/>
                <a:gd fmla="*/ 2147483646 h 361" name="T37"/>
                <a:gd fmla="*/ 2147483646 w 573" name="T38"/>
                <a:gd fmla="*/ 2147483646 h 361" name="T39"/>
                <a:gd fmla="*/ 2147483646 w 573" name="T40"/>
                <a:gd fmla="*/ 2147483646 h 361" name="T41"/>
                <a:gd fmla="*/ 2147483646 w 573" name="T42"/>
                <a:gd fmla="*/ 2147483646 h 361" name="T43"/>
                <a:gd fmla="*/ 2147483646 w 573" name="T44"/>
                <a:gd fmla="*/ 2147483646 h 361" name="T45"/>
                <a:gd fmla="*/ 2147483646 w 573" name="T46"/>
                <a:gd fmla="*/ 2147483646 h 361" name="T47"/>
                <a:gd fmla="*/ 2147483646 w 573" name="T48"/>
                <a:gd fmla="*/ 2147483646 h 361" name="T49"/>
                <a:gd fmla="*/ 2147483646 w 573" name="T50"/>
                <a:gd fmla="*/ 2147483646 h 361" name="T51"/>
                <a:gd fmla="*/ 2147483646 w 573" name="T52"/>
                <a:gd fmla="*/ 2147483646 h 361" name="T53"/>
                <a:gd fmla="*/ 2147483646 w 573" name="T54"/>
                <a:gd fmla="*/ 2147483646 h 361" name="T55"/>
                <a:gd fmla="*/ 2147483646 w 573" name="T56"/>
                <a:gd fmla="*/ 2147483646 h 361" name="T57"/>
                <a:gd fmla="*/ 2147483646 w 573" name="T58"/>
                <a:gd fmla="*/ 2147483646 h 361" name="T59"/>
                <a:gd fmla="*/ 2147483646 w 573" name="T60"/>
                <a:gd fmla="*/ 2147483646 h 361" name="T61"/>
                <a:gd fmla="*/ 2147483646 w 573" name="T62"/>
                <a:gd fmla="*/ 2147483646 h 361" name="T63"/>
                <a:gd fmla="*/ 2147483646 w 573" name="T64"/>
                <a:gd fmla="*/ 2147483646 h 361" name="T65"/>
                <a:gd fmla="*/ 2147483646 w 573" name="T66"/>
                <a:gd fmla="*/ 2147483646 h 361" name="T67"/>
                <a:gd fmla="*/ 2147483646 w 573" name="T68"/>
                <a:gd fmla="*/ 2147483646 h 361" name="T69"/>
                <a:gd fmla="*/ 2147483646 w 573" name="T70"/>
                <a:gd fmla="*/ 2147483646 h 361" name="T71"/>
                <a:gd fmla="*/ 2147483646 w 573" name="T72"/>
                <a:gd fmla="*/ 2147483646 h 361" name="T73"/>
                <a:gd fmla="*/ 2147483646 w 573" name="T74"/>
                <a:gd fmla="*/ 2147483646 h 361" name="T75"/>
                <a:gd fmla="*/ 2147483646 w 573" name="T76"/>
                <a:gd fmla="*/ 2147483646 h 361" name="T77"/>
                <a:gd fmla="*/ 2147483646 w 573" name="T78"/>
                <a:gd fmla="*/ 2147483646 h 361" name="T79"/>
                <a:gd fmla="*/ 2147483646 w 573" name="T80"/>
                <a:gd fmla="*/ 2147483646 h 361" name="T81"/>
                <a:gd fmla="*/ 2147483646 w 573" name="T82"/>
                <a:gd fmla="*/ 2147483646 h 361" name="T83"/>
                <a:gd fmla="*/ 2147483646 w 573" name="T84"/>
                <a:gd fmla="*/ 2147483646 h 361" name="T85"/>
                <a:gd fmla="*/ 2147483646 w 573" name="T86"/>
                <a:gd fmla="*/ 2147483646 h 361" name="T87"/>
                <a:gd fmla="*/ 2147483646 w 573" name="T88"/>
                <a:gd fmla="*/ 2147483646 h 361" name="T89"/>
                <a:gd fmla="*/ 2147483646 w 573" name="T90"/>
                <a:gd fmla="*/ 2147483646 h 361" name="T91"/>
                <a:gd fmla="*/ 2147483646 w 573" name="T92"/>
                <a:gd fmla="*/ 2147483646 h 361" name="T93"/>
                <a:gd fmla="*/ 2147483646 w 573" name="T94"/>
                <a:gd fmla="*/ 2147483646 h 361" name="T95"/>
                <a:gd fmla="*/ 2147483646 w 573" name="T96"/>
                <a:gd fmla="*/ 2147483646 h 361" name="T97"/>
                <a:gd fmla="*/ 2147483646 w 573" name="T98"/>
                <a:gd fmla="*/ 2147483646 h 361" name="T99"/>
                <a:gd fmla="*/ 2147483646 w 573" name="T100"/>
                <a:gd fmla="*/ 2147483646 h 361"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573" name="T153"/>
                <a:gd fmla="*/ 0 h 361" name="T154"/>
                <a:gd fmla="*/ 573 w 573" name="T155"/>
                <a:gd fmla="*/ 361 h 361"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361" w="573">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grpFill/>
            <a:ln w="9525">
              <a:solidFill>
                <a:schemeClr val="tx1"/>
              </a:solidFill>
              <a:miter lim="800000"/>
            </a:ln>
          </p:spPr>
          <p:txBody>
            <a:bodyPr/>
            <a:lstStyle/>
            <a:p>
              <a:endParaRPr altLang="en-US" lang="zh-CN" sz="3200">
                <a:cs typeface="+mn-ea"/>
                <a:sym typeface="+mn-lt"/>
              </a:endParaRPr>
            </a:p>
          </p:txBody>
        </p:sp>
        <p:sp>
          <p:nvSpPr>
            <p:cNvPr id="260" name="Freeform 31"/>
            <p:cNvSpPr/>
            <p:nvPr/>
          </p:nvSpPr>
          <p:spPr bwMode="auto">
            <a:xfrm>
              <a:off x="5313589" y="4207718"/>
              <a:ext cx="101206" cy="91009"/>
            </a:xfrm>
            <a:custGeom>
              <a:gdLst>
                <a:gd fmla="*/ 2147483646 w 88" name="T0"/>
                <a:gd fmla="*/ 2147483646 h 80" name="T1"/>
                <a:gd fmla="*/ 2147483646 w 88" name="T2"/>
                <a:gd fmla="*/ 2147483646 h 80" name="T3"/>
                <a:gd fmla="*/ 2147483646 w 88" name="T4"/>
                <a:gd fmla="*/ 2147483646 h 80" name="T5"/>
                <a:gd fmla="*/ 2147483646 w 88" name="T6"/>
                <a:gd fmla="*/ 2147483646 h 80" name="T7"/>
                <a:gd fmla="*/ 2147483646 w 88" name="T8"/>
                <a:gd fmla="*/ 2147483646 h 80" name="T9"/>
                <a:gd fmla="*/ 2147483646 w 88" name="T10"/>
                <a:gd fmla="*/ 2147483646 h 80" name="T11"/>
                <a:gd fmla="*/ 2147483646 w 88" name="T12"/>
                <a:gd fmla="*/ 873360744 h 80" name="T13"/>
                <a:gd fmla="*/ 2147483646 w 88" name="T14"/>
                <a:gd fmla="*/ 2147483646 h 80" name="T15"/>
                <a:gd fmla="*/ 2147483646 w 88" name="T16"/>
                <a:gd fmla="*/ 2147483646 h 80" name="T17"/>
                <a:gd fmla="*/ 2147483646 w 88" name="T18"/>
                <a:gd fmla="*/ 2147483646 h 80" name="T19"/>
                <a:gd fmla="*/ 0 w 88" name="T20"/>
                <a:gd fmla="*/ 2147483646 h 80" name="T21"/>
                <a:gd fmla="*/ 2147483646 w 88" name="T22"/>
                <a:gd fmla="*/ 2147483646 h 80" name="T23"/>
                <a:gd fmla="*/ 2147483646 w 88" name="T24"/>
                <a:gd fmla="*/ 2147483646 h 80" name="T25"/>
                <a:gd fmla="*/ 2147483646 w 88" name="T26"/>
                <a:gd fmla="*/ 2147483646 h 80" name="T27"/>
                <a:gd fmla="*/ 2147483646 w 88" name="T28"/>
                <a:gd fmla="*/ 2147483646 h 80" name="T29"/>
                <a:gd fmla="*/ 2147483646 w 88" name="T30"/>
                <a:gd fmla="*/ 2147483646 h 80" name="T31"/>
                <a:gd fmla="*/ 2147483646 w 88" name="T32"/>
                <a:gd fmla="*/ 2147483646 h 80" name="T33"/>
                <a:gd fmla="*/ 2147483646 w 88" name="T34"/>
                <a:gd fmla="*/ 2147483646 h 80" name="T35"/>
                <a:gd fmla="*/ 2147483646 w 88" name="T36"/>
                <a:gd fmla="*/ 2147483646 h 8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88" name="T57"/>
                <a:gd fmla="*/ 0 h 80" name="T58"/>
                <a:gd fmla="*/ 88 w 88" name="T59"/>
                <a:gd fmla="*/ 80 h 80"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80" w="88">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grpFill/>
            <a:ln w="9525">
              <a:solidFill>
                <a:schemeClr val="tx1"/>
              </a:solidFill>
              <a:miter lim="800000"/>
            </a:ln>
          </p:spPr>
          <p:txBody>
            <a:bodyPr/>
            <a:lstStyle/>
            <a:p>
              <a:endParaRPr altLang="en-US" lang="zh-CN" sz="3200">
                <a:cs typeface="+mn-ea"/>
                <a:sym typeface="+mn-lt"/>
              </a:endParaRPr>
            </a:p>
          </p:txBody>
        </p:sp>
        <p:sp>
          <p:nvSpPr>
            <p:cNvPr id="261" name="Freeform 32"/>
            <p:cNvSpPr/>
            <p:nvPr/>
          </p:nvSpPr>
          <p:spPr bwMode="auto">
            <a:xfrm>
              <a:off x="4826297" y="3860395"/>
              <a:ext cx="577252" cy="443903"/>
            </a:xfrm>
            <a:custGeom>
              <a:gdLst>
                <a:gd fmla="*/ 2147483646 w 498" name="T0"/>
                <a:gd fmla="*/ 2147483646 h 385" name="T1"/>
                <a:gd fmla="*/ 2147483646 w 498" name="T2"/>
                <a:gd fmla="*/ 2147483646 h 385" name="T3"/>
                <a:gd fmla="*/ 2147483646 w 498" name="T4"/>
                <a:gd fmla="*/ 2147483646 h 385" name="T5"/>
                <a:gd fmla="*/ 2147483646 w 498" name="T6"/>
                <a:gd fmla="*/ 0 h 385" name="T7"/>
                <a:gd fmla="*/ 2147483646 w 498" name="T8"/>
                <a:gd fmla="*/ 2147483646 h 385" name="T9"/>
                <a:gd fmla="*/ 2147483646 w 498" name="T10"/>
                <a:gd fmla="*/ 2147483646 h 385" name="T11"/>
                <a:gd fmla="*/ 2147483646 w 498" name="T12"/>
                <a:gd fmla="*/ 2147483646 h 385" name="T13"/>
                <a:gd fmla="*/ 2147483646 w 498" name="T14"/>
                <a:gd fmla="*/ 2147483646 h 385" name="T15"/>
                <a:gd fmla="*/ 2147483646 w 498" name="T16"/>
                <a:gd fmla="*/ 2147483646 h 385" name="T17"/>
                <a:gd fmla="*/ 2147483646 w 498" name="T18"/>
                <a:gd fmla="*/ 2147483646 h 385" name="T19"/>
                <a:gd fmla="*/ 2147483646 w 498" name="T20"/>
                <a:gd fmla="*/ 2147483646 h 385" name="T21"/>
                <a:gd fmla="*/ 0 w 498" name="T22"/>
                <a:gd fmla="*/ 2147483646 h 385" name="T23"/>
                <a:gd fmla="*/ 2147483646 w 498" name="T24"/>
                <a:gd fmla="*/ 2147483646 h 385" name="T25"/>
                <a:gd fmla="*/ 2147483646 w 498" name="T26"/>
                <a:gd fmla="*/ 2147483646 h 385" name="T27"/>
                <a:gd fmla="*/ 2147483646 w 498" name="T28"/>
                <a:gd fmla="*/ 2147483646 h 385" name="T29"/>
                <a:gd fmla="*/ 2147483646 w 498" name="T30"/>
                <a:gd fmla="*/ 2147483646 h 385" name="T31"/>
                <a:gd fmla="*/ 2147483646 w 498" name="T32"/>
                <a:gd fmla="*/ 2147483646 h 385" name="T33"/>
                <a:gd fmla="*/ 2147483646 w 498" name="T34"/>
                <a:gd fmla="*/ 2147483646 h 385" name="T35"/>
                <a:gd fmla="*/ 2147483646 w 498" name="T36"/>
                <a:gd fmla="*/ 2147483646 h 385" name="T37"/>
                <a:gd fmla="*/ 2147483646 w 498" name="T38"/>
                <a:gd fmla="*/ 2147483646 h 385" name="T39"/>
                <a:gd fmla="*/ 2147483646 w 498" name="T40"/>
                <a:gd fmla="*/ 2147483646 h 385" name="T41"/>
                <a:gd fmla="*/ 2147483646 w 498" name="T42"/>
                <a:gd fmla="*/ 2147483646 h 385" name="T43"/>
                <a:gd fmla="*/ 2147483646 w 498" name="T44"/>
                <a:gd fmla="*/ 2147483646 h 385" name="T45"/>
                <a:gd fmla="*/ 2147483646 w 498" name="T46"/>
                <a:gd fmla="*/ 2147483646 h 385" name="T47"/>
                <a:gd fmla="*/ 2147483646 w 498" name="T48"/>
                <a:gd fmla="*/ 2147483646 h 385" name="T49"/>
                <a:gd fmla="*/ 2147483646 w 498" name="T50"/>
                <a:gd fmla="*/ 2147483646 h 385" name="T51"/>
                <a:gd fmla="*/ 2147483646 w 498" name="T52"/>
                <a:gd fmla="*/ 2147483646 h 385" name="T53"/>
                <a:gd fmla="*/ 2147483646 w 498" name="T54"/>
                <a:gd fmla="*/ 2147483646 h 385" name="T55"/>
                <a:gd fmla="*/ 2147483646 w 498" name="T56"/>
                <a:gd fmla="*/ 2147483646 h 385" name="T57"/>
                <a:gd fmla="*/ 2147483646 w 498" name="T58"/>
                <a:gd fmla="*/ 2147483646 h 385" name="T59"/>
                <a:gd fmla="*/ 2147483646 w 498" name="T60"/>
                <a:gd fmla="*/ 2147483646 h 385" name="T61"/>
                <a:gd fmla="*/ 2147483646 w 498" name="T62"/>
                <a:gd fmla="*/ 2147483646 h 385" name="T63"/>
                <a:gd fmla="*/ 2147483646 w 498" name="T64"/>
                <a:gd fmla="*/ 2147483646 h 385" name="T65"/>
                <a:gd fmla="*/ 2147483646 w 498" name="T66"/>
                <a:gd fmla="*/ 2147483646 h 385" name="T67"/>
                <a:gd fmla="*/ 2147483646 w 498" name="T68"/>
                <a:gd fmla="*/ 2147483646 h 385" name="T69"/>
                <a:gd fmla="*/ 2147483646 w 498" name="T70"/>
                <a:gd fmla="*/ 2147483646 h 385" name="T71"/>
                <a:gd fmla="*/ 2147483646 w 498" name="T72"/>
                <a:gd fmla="*/ 2147483646 h 385" name="T73"/>
                <a:gd fmla="*/ 2147483646 w 498" name="T74"/>
                <a:gd fmla="*/ 2147483646 h 385" name="T75"/>
                <a:gd fmla="*/ 2147483646 w 498" name="T76"/>
                <a:gd fmla="*/ 2147483646 h 385" name="T77"/>
                <a:gd fmla="*/ 2147483646 w 498" name="T78"/>
                <a:gd fmla="*/ 2147483646 h 385" name="T79"/>
                <a:gd fmla="*/ 2147483646 w 498" name="T80"/>
                <a:gd fmla="*/ 2147483646 h 385"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498" name="T123"/>
                <a:gd fmla="*/ 0 h 385" name="T124"/>
                <a:gd fmla="*/ 498 w 498" name="T125"/>
                <a:gd fmla="*/ 385 h 385"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385" w="498">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grpFill/>
            <a:ln w="9525">
              <a:solidFill>
                <a:schemeClr val="tx1"/>
              </a:solidFill>
              <a:miter lim="800000"/>
            </a:ln>
          </p:spPr>
          <p:txBody>
            <a:bodyPr/>
            <a:lstStyle/>
            <a:p>
              <a:endParaRPr altLang="en-US" lang="zh-CN" sz="3200">
                <a:cs typeface="+mn-ea"/>
                <a:sym typeface="+mn-lt"/>
              </a:endParaRPr>
            </a:p>
          </p:txBody>
        </p:sp>
        <p:sp>
          <p:nvSpPr>
            <p:cNvPr id="262" name="Freeform 33"/>
            <p:cNvSpPr/>
            <p:nvPr/>
          </p:nvSpPr>
          <p:spPr bwMode="auto">
            <a:xfrm>
              <a:off x="4524553" y="3011595"/>
              <a:ext cx="536019" cy="763365"/>
            </a:xfrm>
            <a:custGeom>
              <a:gdLst>
                <a:gd fmla="*/ 2147483646 w 463" name="T0"/>
                <a:gd fmla="*/ 2147483646 h 662" name="T1"/>
                <a:gd fmla="*/ 2147483646 w 463" name="T2"/>
                <a:gd fmla="*/ 2147483646 h 662" name="T3"/>
                <a:gd fmla="*/ 2147483646 w 463" name="T4"/>
                <a:gd fmla="*/ 2147483646 h 662" name="T5"/>
                <a:gd fmla="*/ 2147483646 w 463" name="T6"/>
                <a:gd fmla="*/ 2147483646 h 662" name="T7"/>
                <a:gd fmla="*/ 2147483646 w 463" name="T8"/>
                <a:gd fmla="*/ 2147483646 h 662" name="T9"/>
                <a:gd fmla="*/ 2147483646 w 463" name="T10"/>
                <a:gd fmla="*/ 2147483646 h 662" name="T11"/>
                <a:gd fmla="*/ 2147483646 w 463" name="T12"/>
                <a:gd fmla="*/ 2147483646 h 662" name="T13"/>
                <a:gd fmla="*/ 2147483646 w 463" name="T14"/>
                <a:gd fmla="*/ 2147483646 h 662" name="T15"/>
                <a:gd fmla="*/ 2147483646 w 463" name="T16"/>
                <a:gd fmla="*/ 0 h 662" name="T17"/>
                <a:gd fmla="*/ 2147483646 w 463" name="T18"/>
                <a:gd fmla="*/ 2147483646 h 662" name="T19"/>
                <a:gd fmla="*/ 2147483646 w 463" name="T20"/>
                <a:gd fmla="*/ 2147483646 h 662" name="T21"/>
                <a:gd fmla="*/ 2147483646 w 463" name="T22"/>
                <a:gd fmla="*/ 2147483646 h 662" name="T23"/>
                <a:gd fmla="*/ 2147483646 w 463" name="T24"/>
                <a:gd fmla="*/ 2147483646 h 662" name="T25"/>
                <a:gd fmla="*/ 2147483646 w 463" name="T26"/>
                <a:gd fmla="*/ 2147483646 h 662" name="T27"/>
                <a:gd fmla="*/ 2147483646 w 463" name="T28"/>
                <a:gd fmla="*/ 2147483646 h 662" name="T29"/>
                <a:gd fmla="*/ 2147483646 w 463" name="T30"/>
                <a:gd fmla="*/ 2147483646 h 662" name="T31"/>
                <a:gd fmla="*/ 2147483646 w 463" name="T32"/>
                <a:gd fmla="*/ 2147483646 h 662" name="T33"/>
                <a:gd fmla="*/ 2147483646 w 463" name="T34"/>
                <a:gd fmla="*/ 2147483646 h 662" name="T35"/>
                <a:gd fmla="*/ 2147483646 w 463" name="T36"/>
                <a:gd fmla="*/ 2147483646 h 662" name="T37"/>
                <a:gd fmla="*/ 2147483646 w 463" name="T38"/>
                <a:gd fmla="*/ 2147483646 h 662" name="T39"/>
                <a:gd fmla="*/ 2147483646 w 463" name="T40"/>
                <a:gd fmla="*/ 2147483646 h 662" name="T41"/>
                <a:gd fmla="*/ 2147483646 w 463" name="T42"/>
                <a:gd fmla="*/ 2147483646 h 662" name="T43"/>
                <a:gd fmla="*/ 2147483646 w 463" name="T44"/>
                <a:gd fmla="*/ 2147483646 h 662" name="T45"/>
                <a:gd fmla="*/ 2147483646 w 463" name="T46"/>
                <a:gd fmla="*/ 2147483646 h 662" name="T47"/>
                <a:gd fmla="*/ 2147483646 w 463" name="T48"/>
                <a:gd fmla="*/ 2147483646 h 662" name="T49"/>
                <a:gd fmla="*/ 2147483646 w 463" name="T50"/>
                <a:gd fmla="*/ 2147483646 h 662" name="T51"/>
                <a:gd fmla="*/ 2147483646 w 463" name="T52"/>
                <a:gd fmla="*/ 2147483646 h 662" name="T53"/>
                <a:gd fmla="*/ 2147483646 w 463" name="T54"/>
                <a:gd fmla="*/ 2147483646 h 662" name="T55"/>
                <a:gd fmla="*/ 2147483646 w 463" name="T56"/>
                <a:gd fmla="*/ 2147483646 h 662" name="T57"/>
                <a:gd fmla="*/ 2147483646 w 463" name="T58"/>
                <a:gd fmla="*/ 2147483646 h 662" name="T59"/>
                <a:gd fmla="*/ 2147483646 w 463" name="T60"/>
                <a:gd fmla="*/ 2147483646 h 662" name="T61"/>
                <a:gd fmla="*/ 2147483646 w 463" name="T62"/>
                <a:gd fmla="*/ 2147483646 h 662" name="T63"/>
                <a:gd fmla="*/ 2147483646 w 463" name="T64"/>
                <a:gd fmla="*/ 2147483646 h 662" name="T65"/>
                <a:gd fmla="*/ 2147483646 w 463" name="T66"/>
                <a:gd fmla="*/ 2147483646 h 662" name="T67"/>
                <a:gd fmla="*/ 2147483646 w 463" name="T68"/>
                <a:gd fmla="*/ 2147483646 h 662" name="T69"/>
                <a:gd fmla="*/ 2147483646 w 463" name="T70"/>
                <a:gd fmla="*/ 2147483646 h 662" name="T71"/>
                <a:gd fmla="*/ 2147483646 w 463" name="T72"/>
                <a:gd fmla="*/ 2147483646 h 662" name="T73"/>
                <a:gd fmla="*/ 2147483646 w 463" name="T74"/>
                <a:gd fmla="*/ 2147483646 h 662" name="T75"/>
                <a:gd fmla="*/ 2147483646 w 463" name="T76"/>
                <a:gd fmla="*/ 2147483646 h 662" name="T77"/>
                <a:gd fmla="*/ 2147483646 w 463" name="T78"/>
                <a:gd fmla="*/ 2147483646 h 662" name="T79"/>
                <a:gd fmla="*/ 2147483646 w 463" name="T80"/>
                <a:gd fmla="*/ 2147483646 h 662" name="T81"/>
                <a:gd fmla="*/ 2147483646 w 463" name="T82"/>
                <a:gd fmla="*/ 2147483646 h 662" name="T83"/>
                <a:gd fmla="*/ 2147483646 w 463" name="T84"/>
                <a:gd fmla="*/ 2147483646 h 662" name="T85"/>
                <a:gd fmla="*/ 2147483646 w 463" name="T86"/>
                <a:gd fmla="*/ 2147483646 h 662" name="T87"/>
                <a:gd fmla="*/ 2147483646 w 463" name="T88"/>
                <a:gd fmla="*/ 2147483646 h 662" name="T89"/>
                <a:gd fmla="*/ 2147483646 w 463" name="T90"/>
                <a:gd fmla="*/ 2147483646 h 662" name="T91"/>
                <a:gd fmla="*/ 2147483646 w 463" name="T92"/>
                <a:gd fmla="*/ 2147483646 h 662" name="T93"/>
                <a:gd fmla="*/ 2147483646 w 463" name="T94"/>
                <a:gd fmla="*/ 2147483646 h 662" name="T95"/>
                <a:gd fmla="*/ 2147483646 w 463" name="T96"/>
                <a:gd fmla="*/ 2147483646 h 662" name="T97"/>
                <a:gd fmla="*/ 2147483646 w 463" name="T98"/>
                <a:gd fmla="*/ 2147483646 h 662" name="T99"/>
                <a:gd fmla="*/ 2147483646 w 463" name="T100"/>
                <a:gd fmla="*/ 2147483646 h 662" name="T101"/>
                <a:gd fmla="*/ 2147483646 w 463" name="T102"/>
                <a:gd fmla="*/ 2147483646 h 662" name="T103"/>
                <a:gd fmla="*/ 2147483646 w 463" name="T104"/>
                <a:gd fmla="*/ 2147483646 h 66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463" name="T159"/>
                <a:gd fmla="*/ 0 h 662" name="T160"/>
                <a:gd fmla="*/ 463 w 463" name="T161"/>
                <a:gd fmla="*/ 662 h 662"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62" w="4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grpFill/>
            <a:ln w="9525">
              <a:solidFill>
                <a:schemeClr val="tx1"/>
              </a:solidFill>
              <a:miter lim="800000"/>
            </a:ln>
          </p:spPr>
          <p:txBody>
            <a:bodyPr/>
            <a:lstStyle/>
            <a:p>
              <a:endParaRPr altLang="en-US" lang="zh-CN" sz="3200">
                <a:cs typeface="+mn-ea"/>
                <a:sym typeface="+mn-lt"/>
              </a:endParaRPr>
            </a:p>
          </p:txBody>
        </p:sp>
        <p:sp>
          <p:nvSpPr>
            <p:cNvPr id="263" name="Freeform 34"/>
            <p:cNvSpPr/>
            <p:nvPr/>
          </p:nvSpPr>
          <p:spPr bwMode="auto">
            <a:xfrm>
              <a:off x="4277159" y="3745240"/>
              <a:ext cx="569755" cy="555344"/>
            </a:xfrm>
            <a:custGeom>
              <a:gdLst>
                <a:gd fmla="*/ 2147483646 w 491" name="T0"/>
                <a:gd fmla="*/ 2147483646 h 483" name="T1"/>
                <a:gd fmla="*/ 2147483646 w 491" name="T2"/>
                <a:gd fmla="*/ 2147483646 h 483" name="T3"/>
                <a:gd fmla="*/ 2147483646 w 491" name="T4"/>
                <a:gd fmla="*/ 2147483646 h 483" name="T5"/>
                <a:gd fmla="*/ 2147483646 w 491" name="T6"/>
                <a:gd fmla="*/ 2147483646 h 483" name="T7"/>
                <a:gd fmla="*/ 2147483646 w 491" name="T8"/>
                <a:gd fmla="*/ 2147483646 h 483" name="T9"/>
                <a:gd fmla="*/ 2147483646 w 491" name="T10"/>
                <a:gd fmla="*/ 2147483646 h 483" name="T11"/>
                <a:gd fmla="*/ 2147483646 w 491" name="T12"/>
                <a:gd fmla="*/ 2147483646 h 483" name="T13"/>
                <a:gd fmla="*/ 2147483646 w 491" name="T14"/>
                <a:gd fmla="*/ 2147483646 h 483" name="T15"/>
                <a:gd fmla="*/ 2147483646 w 491" name="T16"/>
                <a:gd fmla="*/ 2147483646 h 483" name="T17"/>
                <a:gd fmla="*/ 2147483646 w 491" name="T18"/>
                <a:gd fmla="*/ 2147483646 h 483" name="T19"/>
                <a:gd fmla="*/ 2147483646 w 491" name="T20"/>
                <a:gd fmla="*/ 2147483646 h 483" name="T21"/>
                <a:gd fmla="*/ 2147483646 w 491" name="T22"/>
                <a:gd fmla="*/ 2147483646 h 483" name="T23"/>
                <a:gd fmla="*/ 2147483646 w 491" name="T24"/>
                <a:gd fmla="*/ 2147483646 h 483" name="T25"/>
                <a:gd fmla="*/ 2147483646 w 491" name="T26"/>
                <a:gd fmla="*/ 2147483646 h 483" name="T27"/>
                <a:gd fmla="*/ 2147483646 w 491" name="T28"/>
                <a:gd fmla="*/ 2147483646 h 483" name="T29"/>
                <a:gd fmla="*/ 2147483646 w 491" name="T30"/>
                <a:gd fmla="*/ 2147483646 h 483" name="T31"/>
                <a:gd fmla="*/ 2147483646 w 491" name="T32"/>
                <a:gd fmla="*/ 2147483646 h 483" name="T33"/>
                <a:gd fmla="*/ 2147483646 w 491" name="T34"/>
                <a:gd fmla="*/ 2147483646 h 483" name="T35"/>
                <a:gd fmla="*/ 2147483646 w 491" name="T36"/>
                <a:gd fmla="*/ 2147483646 h 483" name="T37"/>
                <a:gd fmla="*/ 2147483646 w 491" name="T38"/>
                <a:gd fmla="*/ 2147483646 h 483" name="T39"/>
                <a:gd fmla="*/ 2147483646 w 491" name="T40"/>
                <a:gd fmla="*/ 2147483646 h 483" name="T41"/>
                <a:gd fmla="*/ 2147483646 w 491" name="T42"/>
                <a:gd fmla="*/ 2147483646 h 483" name="T43"/>
                <a:gd fmla="*/ 2147483646 w 491" name="T44"/>
                <a:gd fmla="*/ 2147483646 h 483" name="T45"/>
                <a:gd fmla="*/ 2147483646 w 491" name="T46"/>
                <a:gd fmla="*/ 2147483646 h 483" name="T47"/>
                <a:gd fmla="*/ 2147483646 w 491" name="T48"/>
                <a:gd fmla="*/ 2147483646 h 483" name="T49"/>
                <a:gd fmla="*/ 2147483646 w 491" name="T50"/>
                <a:gd fmla="*/ 2147483646 h 483" name="T51"/>
                <a:gd fmla="*/ 2147483646 w 491" name="T52"/>
                <a:gd fmla="*/ 2147483646 h 483" name="T53"/>
                <a:gd fmla="*/ 2147483646 w 491" name="T54"/>
                <a:gd fmla="*/ 2147483646 h 483" name="T55"/>
                <a:gd fmla="*/ 2147483646 w 491" name="T56"/>
                <a:gd fmla="*/ 2147483646 h 483" name="T57"/>
                <a:gd fmla="*/ 2147483646 w 491" name="T58"/>
                <a:gd fmla="*/ 2147483646 h 483" name="T59"/>
                <a:gd fmla="*/ 2147483646 w 491" name="T60"/>
                <a:gd fmla="*/ 2147483646 h 483" name="T61"/>
                <a:gd fmla="*/ 2147483646 w 491" name="T62"/>
                <a:gd fmla="*/ 2147483646 h 483" name="T63"/>
                <a:gd fmla="*/ 2147483646 w 491" name="T64"/>
                <a:gd fmla="*/ 2147483646 h 483" name="T65"/>
                <a:gd fmla="*/ 2147483646 w 491" name="T66"/>
                <a:gd fmla="*/ 2147483646 h 483" name="T67"/>
                <a:gd fmla="*/ 2147483646 w 491" name="T68"/>
                <a:gd fmla="*/ 2147483646 h 483" name="T69"/>
                <a:gd fmla="*/ 2147483646 w 491" name="T70"/>
                <a:gd fmla="*/ 2147483646 h 483" name="T71"/>
                <a:gd fmla="*/ 2147483646 w 491" name="T72"/>
                <a:gd fmla="*/ 2147483646 h 483" name="T73"/>
                <a:gd fmla="*/ 2147483646 w 491" name="T74"/>
                <a:gd fmla="*/ 2147483646 h 483" name="T75"/>
                <a:gd fmla="*/ 2147483646 w 491" name="T76"/>
                <a:gd fmla="*/ 0 h 483" name="T77"/>
                <a:gd fmla="*/ 2147483646 w 491" name="T78"/>
                <a:gd fmla="*/ 2147483646 h 483" name="T79"/>
                <a:gd fmla="*/ 2147483646 w 491" name="T80"/>
                <a:gd fmla="*/ 2147483646 h 483" name="T81"/>
                <a:gd fmla="*/ 2147483646 w 491" name="T82"/>
                <a:gd fmla="*/ 2147483646 h 483" name="T83"/>
                <a:gd fmla="*/ 2147483646 w 491" name="T84"/>
                <a:gd fmla="*/ 2147483646 h 483" name="T85"/>
                <a:gd fmla="*/ 2147483646 w 491" name="T86"/>
                <a:gd fmla="*/ 2147483646 h 483" name="T87"/>
                <a:gd fmla="*/ 2147483646 w 491" name="T88"/>
                <a:gd fmla="*/ 2147483646 h 483" name="T89"/>
                <a:gd fmla="*/ 2147483646 w 491" name="T90"/>
                <a:gd fmla="*/ 2147483646 h 483"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491" name="T138"/>
                <a:gd fmla="*/ 0 h 483" name="T139"/>
                <a:gd fmla="*/ 491 w 491" name="T140"/>
                <a:gd fmla="*/ 483 h 483"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482" w="491">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grpFill/>
            <a:ln w="9525">
              <a:solidFill>
                <a:schemeClr val="tx1"/>
              </a:solidFill>
              <a:miter lim="800000"/>
            </a:ln>
          </p:spPr>
          <p:txBody>
            <a:bodyPr/>
            <a:lstStyle/>
            <a:p>
              <a:endParaRPr altLang="en-US" lang="zh-CN" sz="3200">
                <a:cs typeface="+mn-ea"/>
                <a:sym typeface="+mn-lt"/>
              </a:endParaRPr>
            </a:p>
          </p:txBody>
        </p:sp>
        <p:sp>
          <p:nvSpPr>
            <p:cNvPr id="264" name="Freeform 35"/>
            <p:cNvSpPr/>
            <p:nvPr/>
          </p:nvSpPr>
          <p:spPr bwMode="auto">
            <a:xfrm>
              <a:off x="5341701" y="4933935"/>
              <a:ext cx="163054" cy="388184"/>
            </a:xfrm>
            <a:custGeom>
              <a:gdLst>
                <a:gd fmla="*/ 2147483646 w 139" name="T0"/>
                <a:gd fmla="*/ 0 h 338" name="T1"/>
                <a:gd fmla="*/ 2147483646 w 139" name="T2"/>
                <a:gd fmla="*/ 2147483646 h 338" name="T3"/>
                <a:gd fmla="*/ 0 w 139" name="T4"/>
                <a:gd fmla="*/ 2147483646 h 338" name="T5"/>
                <a:gd fmla="*/ 2147483646 w 139" name="T6"/>
                <a:gd fmla="*/ 2147483646 h 338" name="T7"/>
                <a:gd fmla="*/ 2147483646 w 139" name="T8"/>
                <a:gd fmla="*/ 2147483646 h 338" name="T9"/>
                <a:gd fmla="*/ 2147483646 w 139" name="T10"/>
                <a:gd fmla="*/ 2147483646 h 338" name="T11"/>
                <a:gd fmla="*/ 1881324819 w 139" name="T12"/>
                <a:gd fmla="*/ 2147483646 h 338" name="T13"/>
                <a:gd fmla="*/ 2147483646 w 139" name="T14"/>
                <a:gd fmla="*/ 2147483646 h 338" name="T15"/>
                <a:gd fmla="*/ 2147483646 w 139" name="T16"/>
                <a:gd fmla="*/ 2147483646 h 338" name="T17"/>
                <a:gd fmla="*/ 2147483646 w 139" name="T18"/>
                <a:gd fmla="*/ 2147483646 h 338" name="T19"/>
                <a:gd fmla="*/ 2147483646 w 139" name="T20"/>
                <a:gd fmla="*/ 2147483646 h 338" name="T21"/>
                <a:gd fmla="*/ 2147483646 w 139" name="T22"/>
                <a:gd fmla="*/ 2147483646 h 338" name="T23"/>
                <a:gd fmla="*/ 2147483646 w 139" name="T24"/>
                <a:gd fmla="*/ 2147483646 h 338" name="T25"/>
                <a:gd fmla="*/ 2147483646 w 139" name="T26"/>
                <a:gd fmla="*/ 2147483646 h 338" name="T27"/>
                <a:gd fmla="*/ 2147483646 w 139" name="T28"/>
                <a:gd fmla="*/ 2147483646 h 338" name="T29"/>
                <a:gd fmla="*/ 2147483646 w 139" name="T30"/>
                <a:gd fmla="*/ 2147483646 h 338" name="T31"/>
                <a:gd fmla="*/ 2147483646 w 139" name="T32"/>
                <a:gd fmla="*/ 2147483646 h 338" name="T33"/>
                <a:gd fmla="*/ 2147483646 w 139" name="T34"/>
                <a:gd fmla="*/ 2147483646 h 338" name="T35"/>
                <a:gd fmla="*/ 2147483646 w 139" name="T36"/>
                <a:gd fmla="*/ 2147483646 h 338" name="T37"/>
                <a:gd fmla="*/ 2147483646 w 139" name="T38"/>
                <a:gd fmla="*/ 2147483646 h 338" name="T39"/>
                <a:gd fmla="*/ 2147483646 w 139" name="T40"/>
                <a:gd fmla="*/ 2147483646 h 338" name="T41"/>
                <a:gd fmla="*/ 2147483646 w 139" name="T42"/>
                <a:gd fmla="*/ 2147483646 h 338" name="T43"/>
                <a:gd fmla="*/ 2147483646 w 139" name="T44"/>
                <a:gd fmla="*/ 2147483646 h 338" name="T45"/>
                <a:gd fmla="*/ 2147483646 w 139" name="T46"/>
                <a:gd fmla="*/ 2147483646 h 338" name="T47"/>
                <a:gd fmla="*/ 2147483646 w 139" name="T48"/>
                <a:gd fmla="*/ 2147483646 h 338" name="T49"/>
                <a:gd fmla="*/ 2147483646 w 139" name="T50"/>
                <a:gd fmla="*/ 2147483646 h 338" name="T51"/>
                <a:gd fmla="*/ 2147483646 w 139" name="T52"/>
                <a:gd fmla="*/ 2147483646 h 338" name="T53"/>
                <a:gd fmla="*/ 2147483646 w 139" name="T54"/>
                <a:gd fmla="*/ 2147483646 h 338" name="T55"/>
                <a:gd fmla="*/ 2147483646 w 139" name="T56"/>
                <a:gd fmla="*/ 2147483646 h 338" name="T57"/>
                <a:gd fmla="*/ 2147483646 w 139" name="T58"/>
                <a:gd fmla="*/ 2147483646 h 338" name="T59"/>
                <a:gd fmla="*/ 2147483646 w 139" name="T60"/>
                <a:gd fmla="*/ 0 h 33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39" name="T93"/>
                <a:gd fmla="*/ 0 h 338" name="T94"/>
                <a:gd fmla="*/ 139 w 139" name="T95"/>
                <a:gd fmla="*/ 338 h 338"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338" w="139">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grpFill/>
            <a:ln w="9525">
              <a:solidFill>
                <a:schemeClr val="tx1"/>
              </a:solidFill>
              <a:miter lim="800000"/>
            </a:ln>
          </p:spPr>
          <p:txBody>
            <a:bodyPr/>
            <a:lstStyle/>
            <a:p>
              <a:endParaRPr altLang="en-US" lang="zh-CN" sz="3200">
                <a:cs typeface="+mn-ea"/>
                <a:sym typeface="+mn-lt"/>
              </a:endParaRPr>
            </a:p>
          </p:txBody>
        </p:sp>
        <p:sp>
          <p:nvSpPr>
            <p:cNvPr id="265" name="Freeform 36"/>
            <p:cNvSpPr/>
            <p:nvPr/>
          </p:nvSpPr>
          <p:spPr bwMode="auto">
            <a:xfrm>
              <a:off x="4149714" y="5623007"/>
              <a:ext cx="249267" cy="211736"/>
            </a:xfrm>
            <a:custGeom>
              <a:gdLst>
                <a:gd fmla="*/ 2147483646 w 216" name="T0"/>
                <a:gd fmla="*/ 2147483646 h 184" name="T1"/>
                <a:gd fmla="*/ 2147483646 w 216" name="T2"/>
                <a:gd fmla="*/ 2147483646 h 184" name="T3"/>
                <a:gd fmla="*/ 2147483646 w 216" name="T4"/>
                <a:gd fmla="*/ 2147483646 h 184" name="T5"/>
                <a:gd fmla="*/ 2147483646 w 216" name="T6"/>
                <a:gd fmla="*/ 2147483646 h 184" name="T7"/>
                <a:gd fmla="*/ 2147483646 w 216" name="T8"/>
                <a:gd fmla="*/ 2147483646 h 184" name="T9"/>
                <a:gd fmla="*/ 2147483646 w 216" name="T10"/>
                <a:gd fmla="*/ 2147483646 h 184" name="T11"/>
                <a:gd fmla="*/ 2147483646 w 216" name="T12"/>
                <a:gd fmla="*/ 2147483646 h 184" name="T13"/>
                <a:gd fmla="*/ 2147483646 w 216" name="T14"/>
                <a:gd fmla="*/ 2147483646 h 184" name="T15"/>
                <a:gd fmla="*/ 2147483646 w 216" name="T16"/>
                <a:gd fmla="*/ 2147483646 h 184" name="T17"/>
                <a:gd fmla="*/ 2147483646 w 216" name="T18"/>
                <a:gd fmla="*/ 2147483646 h 184" name="T19"/>
                <a:gd fmla="*/ 2147483646 w 216" name="T20"/>
                <a:gd fmla="*/ 2147483646 h 184" name="T21"/>
                <a:gd fmla="*/ 2147483646 w 216" name="T22"/>
                <a:gd fmla="*/ 2147483646 h 184" name="T23"/>
                <a:gd fmla="*/ 2147483646 w 216" name="T24"/>
                <a:gd fmla="*/ 2147483646 h 184" name="T25"/>
                <a:gd fmla="*/ 2147483646 w 216" name="T26"/>
                <a:gd fmla="*/ 2147483646 h 184" name="T27"/>
                <a:gd fmla="*/ 2147483646 w 216" name="T28"/>
                <a:gd fmla="*/ 2147483646 h 184" name="T29"/>
                <a:gd fmla="*/ 2147483646 w 216" name="T30"/>
                <a:gd fmla="*/ 2147483646 h 184" name="T31"/>
                <a:gd fmla="*/ 2147483646 w 216" name="T32"/>
                <a:gd fmla="*/ 2147483646 h 184" name="T33"/>
                <a:gd fmla="*/ 2147483646 w 216" name="T34"/>
                <a:gd fmla="*/ 2147483646 h 184" name="T35"/>
                <a:gd fmla="*/ 2147483646 w 216" name="T36"/>
                <a:gd fmla="*/ 2147483646 h 184" name="T37"/>
                <a:gd fmla="*/ 2147483646 w 216" name="T38"/>
                <a:gd fmla="*/ 2147483646 h 184" name="T39"/>
                <a:gd fmla="*/ 2147483646 w 216" name="T40"/>
                <a:gd fmla="*/ 2147483646 h 184" name="T41"/>
                <a:gd fmla="*/ 2147483646 w 216" name="T42"/>
                <a:gd fmla="*/ 2147483646 h 184" name="T43"/>
                <a:gd fmla="*/ 2147483646 w 216" name="T44"/>
                <a:gd fmla="*/ 2147483646 h 184" name="T45"/>
                <a:gd fmla="*/ 2147483646 w 216" name="T46"/>
                <a:gd fmla="*/ 2147483646 h 184" name="T47"/>
                <a:gd fmla="*/ 2147483646 w 216" name="T48"/>
                <a:gd fmla="*/ 2147483646 h 184" name="T49"/>
                <a:gd fmla="*/ 2147483646 w 216" name="T50"/>
                <a:gd fmla="*/ 2147483646 h 184" name="T51"/>
                <a:gd fmla="*/ 2147483646 w 216" name="T52"/>
                <a:gd fmla="*/ 2147483646 h 184" name="T53"/>
                <a:gd fmla="*/ 2147483646 w 216" name="T54"/>
                <a:gd fmla="*/ 0 h 184" name="T55"/>
                <a:gd fmla="*/ 2147483646 w 216" name="T56"/>
                <a:gd fmla="*/ 2147483646 h 184" name="T57"/>
                <a:gd fmla="*/ 2147483646 w 216" name="T58"/>
                <a:gd fmla="*/ 2147483646 h 184" name="T59"/>
                <a:gd fmla="*/ 2147483646 w 216" name="T60"/>
                <a:gd fmla="*/ 2147483646 h 184" name="T61"/>
                <a:gd fmla="*/ 2147483646 w 216" name="T62"/>
                <a:gd fmla="*/ 2147483646 h 184" name="T63"/>
                <a:gd fmla="*/ 2147483646 w 216" name="T64"/>
                <a:gd fmla="*/ 2147483646 h 184" name="T65"/>
                <a:gd fmla="*/ 2147483646 w 216" name="T66"/>
                <a:gd fmla="*/ 2147483646 h 184"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216" name="T102"/>
                <a:gd fmla="*/ 0 h 184" name="T103"/>
                <a:gd fmla="*/ 216 w 216" name="T104"/>
                <a:gd fmla="*/ 184 h 184"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184" w="216">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grpFill/>
            <a:ln w="9525">
              <a:solidFill>
                <a:schemeClr val="tx1"/>
              </a:solidFill>
              <a:miter lim="800000"/>
            </a:ln>
          </p:spPr>
          <p:txBody>
            <a:bodyPr/>
            <a:lstStyle/>
            <a:p>
              <a:endParaRPr altLang="en-US" lang="zh-CN" sz="3200">
                <a:cs typeface="+mn-ea"/>
                <a:sym typeface="+mn-lt"/>
              </a:endParaRPr>
            </a:p>
          </p:txBody>
        </p:sp>
        <p:sp>
          <p:nvSpPr>
            <p:cNvPr id="266" name="Freeform 29"/>
            <p:cNvSpPr/>
            <p:nvPr/>
          </p:nvSpPr>
          <p:spPr bwMode="auto">
            <a:xfrm>
              <a:off x="4908762" y="1739318"/>
              <a:ext cx="1100153" cy="997391"/>
            </a:xfrm>
            <a:custGeom>
              <a:gdLst>
                <a:gd fmla="*/ 882527 w 950" name="T0"/>
                <a:gd fmla="*/ 372426 h 866" name="T1"/>
                <a:gd fmla="*/ 865483 w 950" name="T2"/>
                <a:gd fmla="*/ 291103 h 866" name="T3"/>
                <a:gd fmla="*/ 784995 w 950" name="T4"/>
                <a:gd fmla="*/ 372426 h 866" name="T5"/>
                <a:gd fmla="*/ 771738 w 950" name="T6"/>
                <a:gd fmla="*/ 395530 h 866" name="T7"/>
                <a:gd fmla="*/ 669471 w 950" name="T8"/>
                <a:gd fmla="*/ 413088 h 866" name="T9"/>
                <a:gd fmla="*/ 646745 w 950" name="T10"/>
                <a:gd fmla="*/ 372426 h 866" name="T11"/>
                <a:gd fmla="*/ 620231 w 950" name="T12"/>
                <a:gd fmla="*/ 346551 h 866" name="T13"/>
                <a:gd fmla="*/ 588983 w 950" name="T14"/>
                <a:gd fmla="*/ 320675 h 866" name="T15"/>
                <a:gd fmla="*/ 419485 w 950" name="T16"/>
                <a:gd fmla="*/ 289254 h 866" name="T17"/>
                <a:gd fmla="*/ 321952 w 950" name="T18"/>
                <a:gd fmla="*/ 138620 h 866" name="T19"/>
                <a:gd fmla="*/ 135409 w 950" name="T20"/>
                <a:gd fmla="*/ 19407 h 866" name="T21"/>
                <a:gd fmla="*/ 10416 w 950" name="T22"/>
                <a:gd fmla="*/ 34193 h 866" name="T23"/>
                <a:gd fmla="*/ 11363 w 950" name="T24"/>
                <a:gd fmla="*/ 49903 h 866" name="T25"/>
                <a:gd fmla="*/ 1894 w 950" name="T26"/>
                <a:gd fmla="*/ 68386 h 866" name="T27"/>
                <a:gd fmla="*/ 12310 w 950" name="T28"/>
                <a:gd fmla="*/ 110896 h 866" name="T29"/>
                <a:gd fmla="*/ 52080 w 950" name="T30"/>
                <a:gd fmla="*/ 91489 h 866" name="T31"/>
                <a:gd fmla="*/ 93745 w 950" name="T32"/>
                <a:gd fmla="*/ 120138 h 866" name="T33"/>
                <a:gd fmla="*/ 150560 w 950" name="T34"/>
                <a:gd fmla="*/ 187599 h 866" name="T35"/>
                <a:gd fmla="*/ 184649 w 950" name="T36"/>
                <a:gd fmla="*/ 159875 h 866" name="T37"/>
                <a:gd fmla="*/ 244305 w 950" name="T38"/>
                <a:gd fmla="*/ 126607 h 866" name="T39"/>
                <a:gd fmla="*/ 286916 w 950" name="T40"/>
                <a:gd fmla="*/ 172813 h 866" name="T41"/>
                <a:gd fmla="*/ 299226 w 950" name="T42"/>
                <a:gd fmla="*/ 243972 h 866" name="T43"/>
                <a:gd fmla="*/ 302067 w 950" name="T44"/>
                <a:gd fmla="*/ 320675 h 866" name="T45"/>
                <a:gd fmla="*/ 289757 w 950" name="T46"/>
                <a:gd fmla="*/ 351171 h 866" name="T47"/>
                <a:gd fmla="*/ 280288 w 950" name="T48"/>
                <a:gd fmla="*/ 364109 h 866" name="T49"/>
                <a:gd fmla="*/ 285969 w 950" name="T50"/>
                <a:gd fmla="*/ 409392 h 866" name="T51"/>
                <a:gd fmla="*/ 273659 w 950" name="T52"/>
                <a:gd fmla="*/ 449130 h 866" name="T53"/>
                <a:gd fmla="*/ 237676 w 950" name="T54"/>
                <a:gd fmla="*/ 442661 h 866" name="T55"/>
                <a:gd fmla="*/ 210216 w 950" name="T56"/>
                <a:gd fmla="*/ 498109 h 866" name="T57"/>
                <a:gd fmla="*/ 170445 w 950" name="T58"/>
                <a:gd fmla="*/ 533226 h 866" name="T59"/>
                <a:gd fmla="*/ 199800 w 950" name="T60"/>
                <a:gd fmla="*/ 574812 h 866" name="T61"/>
                <a:gd fmla="*/ 226313 w 950" name="T62"/>
                <a:gd fmla="*/ 606233 h 866" name="T63"/>
                <a:gd fmla="*/ 273659 w 950" name="T64"/>
                <a:gd fmla="*/ 617322 h 866" name="T65"/>
                <a:gd fmla="*/ 295438 w 950" name="T66"/>
                <a:gd fmla="*/ 662605 h 866" name="T67"/>
                <a:gd fmla="*/ 334262 w 950" name="T68"/>
                <a:gd fmla="*/ 692177 h 866" name="T69"/>
                <a:gd fmla="*/ 385396 w 950" name="T70"/>
                <a:gd fmla="*/ 677391 h 866" name="T71"/>
                <a:gd fmla="*/ 418538 w 950" name="T72"/>
                <a:gd fmla="*/ 669074 h 866" name="T73"/>
                <a:gd fmla="*/ 443158 w 950" name="T74"/>
                <a:gd fmla="*/ 705115 h 866" name="T75"/>
                <a:gd fmla="*/ 449786 w 950" name="T76"/>
                <a:gd fmla="*/ 705115 h 866" name="T77"/>
                <a:gd fmla="*/ 499973 w 950" name="T78"/>
                <a:gd fmla="*/ 689405 h 866" name="T79"/>
                <a:gd fmla="*/ 515123 w 950" name="T80"/>
                <a:gd fmla="*/ 711584 h 866" name="T81"/>
                <a:gd fmla="*/ 527433 w 950" name="T82"/>
                <a:gd fmla="*/ 725446 h 866" name="T83"/>
                <a:gd fmla="*/ 572885 w 950" name="T84"/>
                <a:gd fmla="*/ 751322 h 866" name="T85"/>
                <a:gd fmla="*/ 588036 w 950" name="T86"/>
                <a:gd fmla="*/ 739308 h 866" name="T87"/>
                <a:gd fmla="*/ 608868 w 950" name="T88"/>
                <a:gd fmla="*/ 725446 h 866" name="T89"/>
                <a:gd fmla="*/ 638223 w 950" name="T90"/>
                <a:gd fmla="*/ 767032 h 866" name="T91"/>
                <a:gd fmla="*/ 671365 w 950" name="T92"/>
                <a:gd fmla="*/ 800301 h 866" name="T93"/>
                <a:gd fmla="*/ 695038 w 950" name="T94"/>
                <a:gd fmla="*/ 756867 h 866" name="T95"/>
                <a:gd fmla="*/ 739543 w 950" name="T96"/>
                <a:gd fmla="*/ 734687 h 866" name="T97"/>
                <a:gd fmla="*/ 765110 w 950" name="T98"/>
                <a:gd fmla="*/ 743005 h 866" name="T99"/>
                <a:gd fmla="*/ 786889 w 950" name="T100"/>
                <a:gd fmla="*/ 767032 h 866" name="T101"/>
                <a:gd fmla="*/ 794464 w 950" name="T102"/>
                <a:gd fmla="*/ 701419 h 866" name="T103"/>
                <a:gd fmla="*/ 811509 w 950" name="T104"/>
                <a:gd fmla="*/ 593295 h 866" name="T105"/>
                <a:gd fmla="*/ 839916 w 950" name="T106"/>
                <a:gd fmla="*/ 597915 h 86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865" w="950">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grpFill/>
            <a:ln w="9525">
              <a:solidFill>
                <a:schemeClr val="tx1"/>
              </a:solidFill>
              <a:round/>
            </a:ln>
          </p:spPr>
          <p:txBody>
            <a:bodyPr/>
            <a:lstStyle/>
            <a:p>
              <a:endParaRPr altLang="en-US" lang="zh-CN" sz="3200">
                <a:cs typeface="+mn-ea"/>
                <a:sym typeface="+mn-lt"/>
              </a:endParaRPr>
            </a:p>
          </p:txBody>
        </p:sp>
      </p:grpSp>
      <p:pic>
        <p:nvPicPr>
          <p:cNvPr id="267" name="PA_图片 266"/>
          <p:cNvPicPr>
            <a:picLocks noChangeAspect="1"/>
          </p:cNvPicPr>
          <p:nvPr>
            <p:custDataLst>
              <p:tags r:id="rId7"/>
            </p:custDataLst>
          </p:nvPr>
        </p:nvPicPr>
        <p:blipFill>
          <a:blip r:embed="rId6">
            <a:extLst>
              <a:ext uri="{28A0092B-C50C-407E-A947-70E740481C1C}">
                <a14:useLocalDpi val="0"/>
              </a:ext>
            </a:extLst>
          </a:blip>
          <a:srcRect l="40445" r="36428" t="63359"/>
          <a:stretch>
            <a:fillRect/>
          </a:stretch>
        </p:blipFill>
        <p:spPr>
          <a:xfrm>
            <a:off x="3003624" y="2218864"/>
            <a:ext cx="396007" cy="458016"/>
          </a:xfrm>
          <a:prstGeom prst="rect">
            <a:avLst/>
          </a:prstGeom>
        </p:spPr>
      </p:pic>
      <p:pic>
        <p:nvPicPr>
          <p:cNvPr id="268" name="PA_图片 267"/>
          <p:cNvPicPr>
            <a:picLocks noChangeAspect="1"/>
          </p:cNvPicPr>
          <p:nvPr>
            <p:custDataLst>
              <p:tags r:id="rId8"/>
            </p:custDataLst>
          </p:nvPr>
        </p:nvPicPr>
        <p:blipFill>
          <a:blip r:embed="rId6">
            <a:extLst>
              <a:ext uri="{28A0092B-C50C-407E-A947-70E740481C1C}">
                <a14:useLocalDpi val="0"/>
              </a:ext>
            </a:extLst>
          </a:blip>
          <a:srcRect l="40445" r="36428" t="63359"/>
          <a:stretch>
            <a:fillRect/>
          </a:stretch>
        </p:blipFill>
        <p:spPr>
          <a:xfrm>
            <a:off x="5214362" y="2493177"/>
            <a:ext cx="396007" cy="458016"/>
          </a:xfrm>
          <a:prstGeom prst="rect">
            <a:avLst/>
          </a:prstGeom>
        </p:spPr>
      </p:pic>
      <p:pic>
        <p:nvPicPr>
          <p:cNvPr id="269" name="PA_图片 268"/>
          <p:cNvPicPr>
            <a:picLocks noChangeAspect="1"/>
          </p:cNvPicPr>
          <p:nvPr>
            <p:custDataLst>
              <p:tags r:id="rId9"/>
            </p:custDataLst>
          </p:nvPr>
        </p:nvPicPr>
        <p:blipFill>
          <a:blip r:embed="rId6">
            <a:extLst>
              <a:ext uri="{28A0092B-C50C-407E-A947-70E740481C1C}">
                <a14:useLocalDpi val="0"/>
              </a:ext>
            </a:extLst>
          </a:blip>
          <a:srcRect l="40445" r="36428" t="63359"/>
          <a:stretch>
            <a:fillRect/>
          </a:stretch>
        </p:blipFill>
        <p:spPr>
          <a:xfrm>
            <a:off x="4122760" y="3087722"/>
            <a:ext cx="396007" cy="458016"/>
          </a:xfrm>
          <a:prstGeom prst="rect">
            <a:avLst/>
          </a:prstGeom>
        </p:spPr>
      </p:pic>
      <p:sp>
        <p:nvSpPr>
          <p:cNvPr id="270" name="PA_chenying0907 269"/>
          <p:cNvSpPr/>
          <p:nvPr>
            <p:custDataLst>
              <p:tags r:id="rId10"/>
            </p:custDataLst>
          </p:nvPr>
        </p:nvSpPr>
        <p:spPr>
          <a:xfrm>
            <a:off x="6270094" y="2251376"/>
            <a:ext cx="2320956" cy="1005840"/>
          </a:xfrm>
          <a:prstGeom prst="rect">
            <a:avLst/>
          </a:prstGeom>
        </p:spPr>
        <p:txBody>
          <a:bodyPr wrap="square">
            <a:spAutoFit/>
          </a:bodyPr>
          <a:lstStyle/>
          <a:p>
            <a:pPr>
              <a:lnSpc>
                <a:spcPct val="150000"/>
              </a:lnSpc>
            </a:pPr>
            <a:r>
              <a:rPr altLang="en-US" lang="zh-CN" sz="1000">
                <a:solidFill>
                  <a:schemeClr val="tx1">
                    <a:lumMod val="75000"/>
                    <a:lumOff val="25000"/>
                  </a:schemeClr>
                </a:solidFill>
                <a:cs typeface="+mn-ea"/>
                <a:sym typeface="+mn-lt"/>
              </a:rPr>
              <a:t>请在这里输入文字信息请在这里输入文字信息请在这里输入文字信息请在这里输入文字信息请在这里输入文字信息请在这里输入文字信息。 </a:t>
            </a:r>
          </a:p>
        </p:txBody>
      </p:sp>
      <p:sp>
        <p:nvSpPr>
          <p:cNvPr id="271" name="PA_chenying0907 270"/>
          <p:cNvSpPr/>
          <p:nvPr>
            <p:custDataLst>
              <p:tags r:id="rId11"/>
            </p:custDataLst>
          </p:nvPr>
        </p:nvSpPr>
        <p:spPr>
          <a:xfrm>
            <a:off x="683568" y="3342489"/>
            <a:ext cx="2320956" cy="777240"/>
          </a:xfrm>
          <a:prstGeom prst="rect">
            <a:avLst/>
          </a:prstGeom>
        </p:spPr>
        <p:txBody>
          <a:bodyPr wrap="square">
            <a:spAutoFit/>
          </a:bodyPr>
          <a:lstStyle/>
          <a:p>
            <a:pPr>
              <a:lnSpc>
                <a:spcPct val="150000"/>
              </a:lnSpc>
            </a:pPr>
            <a:r>
              <a:rPr altLang="en-US" lang="zh-CN" sz="1000">
                <a:solidFill>
                  <a:schemeClr val="tx1">
                    <a:lumMod val="75000"/>
                    <a:lumOff val="25000"/>
                  </a:schemeClr>
                </a:solidFill>
                <a:cs typeface="+mn-ea"/>
                <a:sym typeface="+mn-lt"/>
              </a:rPr>
              <a:t>请在这里输入文字信息请在这里输入文字信息请在这里输入文字信息请在这里输入。 </a:t>
            </a:r>
          </a:p>
        </p:txBody>
      </p:sp>
      <p:sp>
        <p:nvSpPr>
          <p:cNvPr id="272" name="PA_chenying0907 5"/>
          <p:cNvSpPr txBox="1"/>
          <p:nvPr>
            <p:custDataLst>
              <p:tags r:id="rId12"/>
            </p:custDataLst>
          </p:nvPr>
        </p:nvSpPr>
        <p:spPr>
          <a:xfrm>
            <a:off x="676971" y="2020345"/>
            <a:ext cx="1824288" cy="822960"/>
          </a:xfrm>
          <a:prstGeom prst="rect">
            <a:avLst/>
          </a:prstGeom>
          <a:noFill/>
        </p:spPr>
        <p:txBody>
          <a:bodyPr rtlCol="0" wrap="square">
            <a:spAutoFit/>
          </a:bodyPr>
          <a:lstStyle/>
          <a:p>
            <a:pPr>
              <a:lnSpc>
                <a:spcPct val="150000"/>
              </a:lnSpc>
            </a:pPr>
            <a:r>
              <a:rPr altLang="zh-CN" lang="en-US" sz="800">
                <a:cs typeface="+mn-ea"/>
                <a:sym typeface="+mn-lt"/>
              </a:rPr>
              <a:t>CHUANGYI SHOUHUI SHANGWU MICROSOFT POWERPOINT MY 2017QINGZAI ZHELI SHUYU WENZI BIAOTICHUANGYI</a:t>
            </a:r>
          </a:p>
        </p:txBody>
      </p:sp>
    </p:spTree>
    <p:extLst>
      <p:ext uri="{BB962C8B-B14F-4D97-AF65-F5344CB8AC3E}">
        <p14:creationId val="2114870869"/>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339"/>
                                  </p:stCondLst>
                                  <p:childTnLst>
                                    <p:set>
                                      <p:cBhvr>
                                        <p:cTn dur="1" fill="hold" id="6">
                                          <p:stCondLst>
                                            <p:cond delay="0"/>
                                          </p:stCondLst>
                                        </p:cTn>
                                        <p:tgtEl>
                                          <p:spTgt spid="221"/>
                                        </p:tgtEl>
                                        <p:attrNameLst>
                                          <p:attrName>style.visibility</p:attrName>
                                        </p:attrNameLst>
                                      </p:cBhvr>
                                      <p:to>
                                        <p:strVal val="visible"/>
                                      </p:to>
                                    </p:set>
                                    <p:animEffect filter="fade" transition="in">
                                      <p:cBhvr>
                                        <p:cTn dur="500" id="7"/>
                                        <p:tgtEl>
                                          <p:spTgt spid="221"/>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222"/>
                                        </p:tgtEl>
                                        <p:attrNameLst>
                                          <p:attrName>style.visibility</p:attrName>
                                        </p:attrNameLst>
                                      </p:cBhvr>
                                      <p:to>
                                        <p:strVal val="visible"/>
                                      </p:to>
                                    </p:set>
                                    <p:animEffect filter="fade" transition="in">
                                      <p:cBhvr>
                                        <p:cTn dur="500" id="10"/>
                                        <p:tgtEl>
                                          <p:spTgt spid="222"/>
                                        </p:tgtEl>
                                      </p:cBhvr>
                                    </p:animEffect>
                                  </p:childTnLst>
                                </p:cTn>
                              </p:par>
                              <p:par>
                                <p:cTn fill="hold" id="11" nodeType="withEffect" presetClass="entr" presetID="10" presetSubtype="0">
                                  <p:stCondLst>
                                    <p:cond delay="986"/>
                                  </p:stCondLst>
                                  <p:childTnLst>
                                    <p:set>
                                      <p:cBhvr>
                                        <p:cTn dur="1" fill="hold" id="12">
                                          <p:stCondLst>
                                            <p:cond delay="0"/>
                                          </p:stCondLst>
                                        </p:cTn>
                                        <p:tgtEl>
                                          <p:spTgt spid="227"/>
                                        </p:tgtEl>
                                        <p:attrNameLst>
                                          <p:attrName>style.visibility</p:attrName>
                                        </p:attrNameLst>
                                      </p:cBhvr>
                                      <p:to>
                                        <p:strVal val="visible"/>
                                      </p:to>
                                    </p:set>
                                    <p:animEffect filter="fade" transition="in">
                                      <p:cBhvr>
                                        <p:cTn dur="500" id="13"/>
                                        <p:tgtEl>
                                          <p:spTgt spid="227"/>
                                        </p:tgtEl>
                                      </p:cBhvr>
                                    </p:animEffect>
                                  </p:childTnLst>
                                </p:cTn>
                              </p:par>
                              <p:par>
                                <p:cTn fill="hold" id="14" nodeType="withEffect" presetClass="entr" presetID="10" presetSubtype="0">
                                  <p:stCondLst>
                                    <p:cond delay="1420"/>
                                  </p:stCondLst>
                                  <p:childTnLst>
                                    <p:set>
                                      <p:cBhvr>
                                        <p:cTn dur="1" fill="hold" id="15">
                                          <p:stCondLst>
                                            <p:cond delay="0"/>
                                          </p:stCondLst>
                                        </p:cTn>
                                        <p:tgtEl>
                                          <p:spTgt spid="267"/>
                                        </p:tgtEl>
                                        <p:attrNameLst>
                                          <p:attrName>style.visibility</p:attrName>
                                        </p:attrNameLst>
                                      </p:cBhvr>
                                      <p:to>
                                        <p:strVal val="visible"/>
                                      </p:to>
                                    </p:set>
                                    <p:animEffect filter="fade" transition="in">
                                      <p:cBhvr>
                                        <p:cTn dur="500" id="16"/>
                                        <p:tgtEl>
                                          <p:spTgt spid="267"/>
                                        </p:tgtEl>
                                      </p:cBhvr>
                                    </p:animEffect>
                                  </p:childTnLst>
                                </p:cTn>
                              </p:par>
                              <p:par>
                                <p:cTn fill="hold" id="17" nodeType="withEffect" presetClass="entr" presetID="10" presetSubtype="0">
                                  <p:stCondLst>
                                    <p:cond delay="1762"/>
                                  </p:stCondLst>
                                  <p:childTnLst>
                                    <p:set>
                                      <p:cBhvr>
                                        <p:cTn dur="1" fill="hold" id="18">
                                          <p:stCondLst>
                                            <p:cond delay="0"/>
                                          </p:stCondLst>
                                        </p:cTn>
                                        <p:tgtEl>
                                          <p:spTgt spid="268"/>
                                        </p:tgtEl>
                                        <p:attrNameLst>
                                          <p:attrName>style.visibility</p:attrName>
                                        </p:attrNameLst>
                                      </p:cBhvr>
                                      <p:to>
                                        <p:strVal val="visible"/>
                                      </p:to>
                                    </p:set>
                                    <p:animEffect filter="fade" transition="in">
                                      <p:cBhvr>
                                        <p:cTn dur="500" id="19"/>
                                        <p:tgtEl>
                                          <p:spTgt spid="268"/>
                                        </p:tgtEl>
                                      </p:cBhvr>
                                    </p:animEffect>
                                  </p:childTnLst>
                                </p:cTn>
                              </p:par>
                              <p:par>
                                <p:cTn fill="hold" id="20" nodeType="withEffect" presetClass="entr" presetID="10" presetSubtype="0">
                                  <p:stCondLst>
                                    <p:cond delay="2068"/>
                                  </p:stCondLst>
                                  <p:childTnLst>
                                    <p:set>
                                      <p:cBhvr>
                                        <p:cTn dur="1" fill="hold" id="21">
                                          <p:stCondLst>
                                            <p:cond delay="0"/>
                                          </p:stCondLst>
                                        </p:cTn>
                                        <p:tgtEl>
                                          <p:spTgt spid="269"/>
                                        </p:tgtEl>
                                        <p:attrNameLst>
                                          <p:attrName>style.visibility</p:attrName>
                                        </p:attrNameLst>
                                      </p:cBhvr>
                                      <p:to>
                                        <p:strVal val="visible"/>
                                      </p:to>
                                    </p:set>
                                    <p:animEffect filter="fade" transition="in">
                                      <p:cBhvr>
                                        <p:cTn dur="500" id="22"/>
                                        <p:tgtEl>
                                          <p:spTgt spid="269"/>
                                        </p:tgtEl>
                                      </p:cBhvr>
                                    </p:animEffect>
                                  </p:childTnLst>
                                </p:cTn>
                              </p:par>
                            </p:childTnLst>
                          </p:cTn>
                        </p:par>
                        <p:par>
                          <p:cTn fill="hold" id="23" nodeType="afterGroup">
                            <p:stCondLst>
                              <p:cond delay="2568"/>
                            </p:stCondLst>
                            <p:childTnLst>
                              <p:par>
                                <p:cTn fill="hold" grpId="0" id="24" nodeType="afterEffect" presetClass="entr" presetID="10" presetSubtype="0">
                                  <p:stCondLst>
                                    <p:cond delay="339"/>
                                  </p:stCondLst>
                                  <p:childTnLst>
                                    <p:set>
                                      <p:cBhvr>
                                        <p:cTn dur="1" fill="hold" id="25">
                                          <p:stCondLst>
                                            <p:cond delay="0"/>
                                          </p:stCondLst>
                                        </p:cTn>
                                        <p:tgtEl>
                                          <p:spTgt spid="270"/>
                                        </p:tgtEl>
                                        <p:attrNameLst>
                                          <p:attrName>style.visibility</p:attrName>
                                        </p:attrNameLst>
                                      </p:cBhvr>
                                      <p:to>
                                        <p:strVal val="visible"/>
                                      </p:to>
                                    </p:set>
                                    <p:animEffect filter="fade" transition="in">
                                      <p:cBhvr>
                                        <p:cTn dur="500" id="26"/>
                                        <p:tgtEl>
                                          <p:spTgt spid="270"/>
                                        </p:tgtEl>
                                      </p:cBhvr>
                                    </p:animEffect>
                                  </p:childTnLst>
                                </p:cTn>
                              </p:par>
                            </p:childTnLst>
                          </p:cTn>
                        </p:par>
                        <p:par>
                          <p:cTn fill="hold" id="27" nodeType="afterGroup">
                            <p:stCondLst>
                              <p:cond delay="3407"/>
                            </p:stCondLst>
                            <p:childTnLst>
                              <p:par>
                                <p:cTn fill="hold" grpId="0" id="28" nodeType="afterEffect" presetClass="entr" presetID="10" presetSubtype="0">
                                  <p:stCondLst>
                                    <p:cond delay="339"/>
                                  </p:stCondLst>
                                  <p:childTnLst>
                                    <p:set>
                                      <p:cBhvr>
                                        <p:cTn dur="1" fill="hold" id="29">
                                          <p:stCondLst>
                                            <p:cond delay="0"/>
                                          </p:stCondLst>
                                        </p:cTn>
                                        <p:tgtEl>
                                          <p:spTgt spid="271"/>
                                        </p:tgtEl>
                                        <p:attrNameLst>
                                          <p:attrName>style.visibility</p:attrName>
                                        </p:attrNameLst>
                                      </p:cBhvr>
                                      <p:to>
                                        <p:strVal val="visible"/>
                                      </p:to>
                                    </p:set>
                                    <p:animEffect filter="fade" transition="in">
                                      <p:cBhvr>
                                        <p:cTn dur="500" id="30"/>
                                        <p:tgtEl>
                                          <p:spTgt spid="271"/>
                                        </p:tgtEl>
                                      </p:cBhvr>
                                    </p:animEffect>
                                  </p:childTnLst>
                                </p:cTn>
                              </p:par>
                              <p:par>
                                <p:cTn fill="hold" grpId="0" id="31" nodeType="withEffect" presetClass="entr" presetID="10" presetSubtype="0">
                                  <p:stCondLst>
                                    <p:cond delay="671"/>
                                  </p:stCondLst>
                                  <p:childTnLst>
                                    <p:set>
                                      <p:cBhvr>
                                        <p:cTn dur="1" fill="hold" id="32">
                                          <p:stCondLst>
                                            <p:cond delay="0"/>
                                          </p:stCondLst>
                                        </p:cTn>
                                        <p:tgtEl>
                                          <p:spTgt spid="272"/>
                                        </p:tgtEl>
                                        <p:attrNameLst>
                                          <p:attrName>style.visibility</p:attrName>
                                        </p:attrNameLst>
                                      </p:cBhvr>
                                      <p:to>
                                        <p:strVal val="visible"/>
                                      </p:to>
                                    </p:set>
                                    <p:animEffect filter="fade" transition="in">
                                      <p:cBhvr>
                                        <p:cTn dur="500" id="33"/>
                                        <p:tgtEl>
                                          <p:spTgt spid="27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1"/>
      <p:bldP grpId="0" spid="222"/>
      <p:bldP grpId="0" spid="270"/>
      <p:bldP grpId="0" spid="271"/>
      <p:bldP grpId="0" spid="27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f21b06a67b37d2750956f8c172fb1ab6.png" id="6146" name="PA_图片 2"/>
          <p:cNvPicPr>
            <a:picLocks noChangeArrowheads="1" noChangeAspect="1"/>
          </p:cNvPicPr>
          <p:nvPr>
            <p:custDataLst>
              <p:tags r:id="rId4"/>
            </p:custDataLst>
          </p:nvPr>
        </p:nvPicPr>
        <p:blipFill>
          <a:blip r:embed="rId3">
            <a:extLst>
              <a:ext uri="{28A0092B-C50C-407E-A947-70E740481C1C}">
                <a14:useLocalDpi val="0"/>
              </a:ext>
            </a:extLst>
          </a:blip>
          <a:stretch>
            <a:fillRect/>
          </a:stretch>
        </p:blipFill>
        <p:spPr bwMode="auto">
          <a:xfrm>
            <a:off x="3100908" y="0"/>
            <a:ext cx="5143500" cy="5143500"/>
          </a:xfrm>
          <a:prstGeom prst="rect">
            <a:avLst/>
          </a:prstGeom>
          <a:noFill/>
          <a:extLst>
            <a:ext uri="{909E8E84-426E-40DD-AFC4-6F175D3DCCD1}">
              <a14:hiddenFill>
                <a:solidFill>
                  <a:srgbClr val="FFFFFF"/>
                </a:solidFill>
              </a14:hiddenFill>
            </a:ext>
          </a:extLst>
        </p:spPr>
      </p:pic>
      <p:sp>
        <p:nvSpPr>
          <p:cNvPr id="3" name="PA_chenying0907 2"/>
          <p:cNvSpPr/>
          <p:nvPr>
            <p:custDataLst>
              <p:tags r:id="rId5"/>
            </p:custDataLst>
          </p:nvPr>
        </p:nvSpPr>
        <p:spPr>
          <a:xfrm>
            <a:off x="611560" y="2834518"/>
            <a:ext cx="4248472" cy="1005840"/>
          </a:xfrm>
          <a:prstGeom prst="rect">
            <a:avLst/>
          </a:prstGeom>
        </p:spPr>
        <p:txBody>
          <a:bodyPr wrap="square">
            <a:spAutoFit/>
          </a:bodyPr>
          <a:lstStyle/>
          <a:p>
            <a:pPr>
              <a:lnSpc>
                <a:spcPct val="200000"/>
              </a:lnSpc>
            </a:pPr>
            <a:r>
              <a:rPr altLang="en-US" lang="zh-CN" sz="100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p>
        </p:txBody>
      </p:sp>
      <p:sp>
        <p:nvSpPr>
          <p:cNvPr id="4" name="PA_chenying0907 5"/>
          <p:cNvSpPr txBox="1"/>
          <p:nvPr>
            <p:custDataLst>
              <p:tags r:id="rId6"/>
            </p:custDataLst>
          </p:nvPr>
        </p:nvSpPr>
        <p:spPr>
          <a:xfrm>
            <a:off x="611560" y="3859183"/>
            <a:ext cx="6840760" cy="579120"/>
          </a:xfrm>
          <a:prstGeom prst="rect">
            <a:avLst/>
          </a:prstGeom>
          <a:noFill/>
        </p:spPr>
        <p:txBody>
          <a:bodyPr rtlCol="0" wrap="square">
            <a:spAutoFit/>
          </a:bodyPr>
          <a:lstStyle/>
          <a:p>
            <a:pPr>
              <a:lnSpc>
                <a:spcPct val="200000"/>
              </a:lnSpc>
            </a:pPr>
            <a:r>
              <a:rPr altLang="zh-CN" lang="en-US" sz="800">
                <a:cs typeface="+mn-ea"/>
                <a:sym typeface="+mn-lt"/>
              </a:rPr>
              <a:t>CHUANGYI SHOUHUI SHANGWU MICROSOFT POWERPOINT MY 2017QINGZAI ZHELI SHUYU WENZI BIAOTICHUANGYI SHOUHUI SHANGWU MICROSOFT POWERPOINT MY 2017QINGZAI ZHELI SHUYU WENZI </a:t>
            </a:r>
          </a:p>
        </p:txBody>
      </p:sp>
      <p:sp>
        <p:nvSpPr>
          <p:cNvPr id="8" name="PA_chenying0907 29"/>
          <p:cNvSpPr txBox="1"/>
          <p:nvPr>
            <p:custDataLst>
              <p:tags r:id="rId7"/>
            </p:custDataLst>
          </p:nvPr>
        </p:nvSpPr>
        <p:spPr>
          <a:xfrm>
            <a:off x="683568" y="1997427"/>
            <a:ext cx="2520280"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 2017</a:t>
            </a:r>
          </a:p>
        </p:txBody>
      </p:sp>
    </p:spTree>
    <p:extLst>
      <p:ext uri="{BB962C8B-B14F-4D97-AF65-F5344CB8AC3E}">
        <p14:creationId val="411738565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339"/>
                                  </p:stCondLst>
                                  <p:childTnLst>
                                    <p:set>
                                      <p:cBhvr>
                                        <p:cTn dur="1" fill="hold" id="6">
                                          <p:stCondLst>
                                            <p:cond delay="0"/>
                                          </p:stCondLst>
                                        </p:cTn>
                                        <p:tgtEl>
                                          <p:spTgt spid="6146"/>
                                        </p:tgtEl>
                                        <p:attrNameLst>
                                          <p:attrName>style.visibility</p:attrName>
                                        </p:attrNameLst>
                                      </p:cBhvr>
                                      <p:to>
                                        <p:strVal val="visible"/>
                                      </p:to>
                                    </p:set>
                                    <p:animEffect filter="fade" transition="in">
                                      <p:cBhvr>
                                        <p:cTn dur="500" id="7"/>
                                        <p:tgtEl>
                                          <p:spTgt spid="6146"/>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3"/>
                                        </p:tgtEl>
                                        <p:attrNameLst>
                                          <p:attrName>style.visibility</p:attrName>
                                        </p:attrNameLst>
                                      </p:cBhvr>
                                      <p:to>
                                        <p:strVal val="visible"/>
                                      </p:to>
                                    </p:set>
                                    <p:animEffect filter="fade" transition="in">
                                      <p:cBhvr>
                                        <p:cTn dur="500" id="10"/>
                                        <p:tgtEl>
                                          <p:spTgt spid="3"/>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4"/>
                                        </p:tgtEl>
                                        <p:attrNameLst>
                                          <p:attrName>style.visibility</p:attrName>
                                        </p:attrNameLst>
                                      </p:cBhvr>
                                      <p:to>
                                        <p:strVal val="visible"/>
                                      </p:to>
                                    </p:set>
                                    <p:animEffect filter="fade" transition="in">
                                      <p:cBhvr>
                                        <p:cTn dur="500" id="13"/>
                                        <p:tgtEl>
                                          <p:spTgt spid="4"/>
                                        </p:tgtEl>
                                      </p:cBhvr>
                                    </p:animEffect>
                                  </p:childTnLst>
                                </p:cTn>
                              </p:par>
                              <p:par>
                                <p:cTn fill="hold" grpId="0" id="14" nodeType="withEffect" presetClass="entr" presetID="10" presetSubtype="0">
                                  <p:stCondLst>
                                    <p:cond delay="1420"/>
                                  </p:stCondLst>
                                  <p:childTnLst>
                                    <p:set>
                                      <p:cBhvr>
                                        <p:cTn dur="1" fill="hold" id="15">
                                          <p:stCondLst>
                                            <p:cond delay="0"/>
                                          </p:stCondLst>
                                        </p:cTn>
                                        <p:tgtEl>
                                          <p:spTgt spid="8"/>
                                        </p:tgtEl>
                                        <p:attrNameLst>
                                          <p:attrName>style.visibility</p:attrName>
                                        </p:attrNameLst>
                                      </p:cBhvr>
                                      <p:to>
                                        <p:strVal val="visible"/>
                                      </p:to>
                                    </p:set>
                                    <p:animEffect filter="fade" transition="in">
                                      <p:cBhvr>
                                        <p:cTn dur="500" id="16"/>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8"/>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848c83e62d34fc2f646930f527b3e4da.png" id="7170" name="PA_图片 2"/>
          <p:cNvPicPr>
            <a:picLocks noChangeArrowheads="1" noChangeAspect="1"/>
          </p:cNvPicPr>
          <p:nvPr>
            <p:custDataLst>
              <p:tags r:id="rId4"/>
            </p:custDataLst>
          </p:nvPr>
        </p:nvPicPr>
        <p:blipFill>
          <a:blip r:embed="rId3">
            <a:extLst>
              <a:ext uri="{28A0092B-C50C-407E-A947-70E740481C1C}">
                <a14:useLocalDpi val="0"/>
              </a:ext>
            </a:extLst>
          </a:blip>
          <a:stretch>
            <a:fillRect/>
          </a:stretch>
        </p:blipFill>
        <p:spPr bwMode="auto">
          <a:xfrm>
            <a:off x="971600" y="555526"/>
            <a:ext cx="4386064" cy="4386064"/>
          </a:xfrm>
          <a:prstGeom prst="rect">
            <a:avLst/>
          </a:prstGeom>
          <a:noFill/>
          <a:extLst>
            <a:ext uri="{909E8E84-426E-40DD-AFC4-6F175D3DCCD1}">
              <a14:hiddenFill>
                <a:solidFill>
                  <a:srgbClr val="FFFFFF"/>
                </a:solidFill>
              </a14:hiddenFill>
            </a:ext>
          </a:extLst>
        </p:spPr>
      </p:pic>
      <p:sp>
        <p:nvSpPr>
          <p:cNvPr id="3" name="PA_chenying0907 2"/>
          <p:cNvSpPr/>
          <p:nvPr>
            <p:custDataLst>
              <p:tags r:id="rId5"/>
            </p:custDataLst>
          </p:nvPr>
        </p:nvSpPr>
        <p:spPr>
          <a:xfrm>
            <a:off x="4427984" y="1269317"/>
            <a:ext cx="3489033" cy="29718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4" name="PA_chenying0907 29"/>
          <p:cNvSpPr txBox="1"/>
          <p:nvPr>
            <p:custDataLst>
              <p:tags r:id="rId6"/>
            </p:custDataLst>
          </p:nvPr>
        </p:nvSpPr>
        <p:spPr>
          <a:xfrm>
            <a:off x="4467343" y="843558"/>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
        <p:nvSpPr>
          <p:cNvPr id="5" name="PA_chenying0907 4"/>
          <p:cNvSpPr/>
          <p:nvPr>
            <p:custDataLst>
              <p:tags r:id="rId7"/>
            </p:custDataLst>
          </p:nvPr>
        </p:nvSpPr>
        <p:spPr>
          <a:xfrm>
            <a:off x="4463771" y="2133413"/>
            <a:ext cx="3489033" cy="29718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6" name="PA_chenying0907 29"/>
          <p:cNvSpPr txBox="1"/>
          <p:nvPr>
            <p:custDataLst>
              <p:tags r:id="rId8"/>
            </p:custDataLst>
          </p:nvPr>
        </p:nvSpPr>
        <p:spPr>
          <a:xfrm>
            <a:off x="4503130" y="1707654"/>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
        <p:nvSpPr>
          <p:cNvPr id="7" name="PA_chenying0907 5"/>
          <p:cNvSpPr txBox="1"/>
          <p:nvPr>
            <p:custDataLst>
              <p:tags r:id="rId9"/>
            </p:custDataLst>
          </p:nvPr>
        </p:nvSpPr>
        <p:spPr>
          <a:xfrm>
            <a:off x="5237565" y="2728516"/>
            <a:ext cx="2664296" cy="1310640"/>
          </a:xfrm>
          <a:prstGeom prst="rect">
            <a:avLst/>
          </a:prstGeom>
          <a:noFill/>
        </p:spPr>
        <p:txBody>
          <a:bodyPr rtlCol="0" wrap="square">
            <a:spAutoFit/>
          </a:bodyPr>
          <a:lstStyle/>
          <a:p>
            <a:pPr>
              <a:lnSpc>
                <a:spcPct val="200000"/>
              </a:lnSpc>
            </a:pPr>
            <a:r>
              <a:rPr altLang="zh-CN" lang="en-US" sz="800">
                <a:cs typeface="+mn-ea"/>
                <a:sym typeface="+mn-lt"/>
              </a:rPr>
              <a:t>CHUANGYI SHOUHUI SHANGWU MICROSOFT POWERPOINT MY 2017QINGZAI ZHELI SHUYU WENZI BIAOTICHUANGYI SHOUHUI SHANGWU MICROSOFT POWERPOINT MY 2017QINGZAI ZHELI SHUYU WENZI </a:t>
            </a:r>
          </a:p>
        </p:txBody>
      </p:sp>
    </p:spTree>
    <p:extLst>
      <p:ext uri="{BB962C8B-B14F-4D97-AF65-F5344CB8AC3E}">
        <p14:creationId val="427837811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339"/>
                                  </p:stCondLst>
                                  <p:childTnLst>
                                    <p:set>
                                      <p:cBhvr>
                                        <p:cTn dur="1" fill="hold" id="6">
                                          <p:stCondLst>
                                            <p:cond delay="0"/>
                                          </p:stCondLst>
                                        </p:cTn>
                                        <p:tgtEl>
                                          <p:spTgt spid="7170"/>
                                        </p:tgtEl>
                                        <p:attrNameLst>
                                          <p:attrName>style.visibility</p:attrName>
                                        </p:attrNameLst>
                                      </p:cBhvr>
                                      <p:to>
                                        <p:strVal val="visible"/>
                                      </p:to>
                                    </p:set>
                                    <p:animEffect filter="fade" transition="in">
                                      <p:cBhvr>
                                        <p:cTn dur="500" id="7"/>
                                        <p:tgtEl>
                                          <p:spTgt spid="7170"/>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3"/>
                                        </p:tgtEl>
                                        <p:attrNameLst>
                                          <p:attrName>style.visibility</p:attrName>
                                        </p:attrNameLst>
                                      </p:cBhvr>
                                      <p:to>
                                        <p:strVal val="visible"/>
                                      </p:to>
                                    </p:set>
                                    <p:animEffect filter="fade" transition="in">
                                      <p:cBhvr>
                                        <p:cTn dur="500" id="10"/>
                                        <p:tgtEl>
                                          <p:spTgt spid="3"/>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4"/>
                                        </p:tgtEl>
                                        <p:attrNameLst>
                                          <p:attrName>style.visibility</p:attrName>
                                        </p:attrNameLst>
                                      </p:cBhvr>
                                      <p:to>
                                        <p:strVal val="visible"/>
                                      </p:to>
                                    </p:set>
                                    <p:animEffect filter="fade" transition="in">
                                      <p:cBhvr>
                                        <p:cTn dur="500" id="13"/>
                                        <p:tgtEl>
                                          <p:spTgt spid="4"/>
                                        </p:tgtEl>
                                      </p:cBhvr>
                                    </p:animEffect>
                                  </p:childTnLst>
                                </p:cTn>
                              </p:par>
                              <p:par>
                                <p:cTn fill="hold" grpId="0" id="14" nodeType="withEffect" presetClass="entr" presetID="10" presetSubtype="0">
                                  <p:stCondLst>
                                    <p:cond delay="1420"/>
                                  </p:stCondLst>
                                  <p:childTnLst>
                                    <p:set>
                                      <p:cBhvr>
                                        <p:cTn dur="1" fill="hold" id="15">
                                          <p:stCondLst>
                                            <p:cond delay="0"/>
                                          </p:stCondLst>
                                        </p:cTn>
                                        <p:tgtEl>
                                          <p:spTgt spid="5"/>
                                        </p:tgtEl>
                                        <p:attrNameLst>
                                          <p:attrName>style.visibility</p:attrName>
                                        </p:attrNameLst>
                                      </p:cBhvr>
                                      <p:to>
                                        <p:strVal val="visible"/>
                                      </p:to>
                                    </p:set>
                                    <p:animEffect filter="fade" transition="in">
                                      <p:cBhvr>
                                        <p:cTn dur="500" id="16"/>
                                        <p:tgtEl>
                                          <p:spTgt spid="5"/>
                                        </p:tgtEl>
                                      </p:cBhvr>
                                    </p:animEffect>
                                  </p:childTnLst>
                                </p:cTn>
                              </p:par>
                              <p:par>
                                <p:cTn fill="hold" grpId="0" id="17" nodeType="withEffect" presetClass="entr" presetID="10" presetSubtype="0">
                                  <p:stCondLst>
                                    <p:cond delay="1762"/>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childTnLst>
                                </p:cTn>
                              </p:par>
                              <p:par>
                                <p:cTn fill="hold" grpId="0" id="20" nodeType="withEffect" presetClass="entr" presetID="10" presetSubtype="0">
                                  <p:stCondLst>
                                    <p:cond delay="2068"/>
                                  </p:stCondLst>
                                  <p:childTnLst>
                                    <p:set>
                                      <p:cBhvr>
                                        <p:cTn dur="1" fill="hold" id="21">
                                          <p:stCondLst>
                                            <p:cond delay="0"/>
                                          </p:stCondLst>
                                        </p:cTn>
                                        <p:tgtEl>
                                          <p:spTgt spid="7"/>
                                        </p:tgtEl>
                                        <p:attrNameLst>
                                          <p:attrName>style.visibility</p:attrName>
                                        </p:attrNameLst>
                                      </p:cBhvr>
                                      <p:to>
                                        <p:strVal val="visible"/>
                                      </p:to>
                                    </p:set>
                                    <p:animEffect filter="fade" transition="in">
                                      <p:cBhvr>
                                        <p:cTn dur="500" id="22"/>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d0400c904a80ffd1a5edecafac494fa4.png" id="8195" name="PA_图片 3"/>
          <p:cNvPicPr>
            <a:picLocks noChangeArrowheads="1" noChangeAspect="1"/>
          </p:cNvPicPr>
          <p:nvPr>
            <p:custDataLst>
              <p:tags r:id="rId4"/>
            </p:custDataLst>
          </p:nvPr>
        </p:nvPicPr>
        <p:blipFill>
          <a:blip r:embed="rId3">
            <a:extLst>
              <a:ext uri="{28A0092B-C50C-407E-A947-70E740481C1C}">
                <a14:useLocalDpi val="0"/>
              </a:ext>
            </a:extLst>
          </a:blip>
          <a:stretch>
            <a:fillRect/>
          </a:stretch>
        </p:blipFill>
        <p:spPr bwMode="auto">
          <a:xfrm>
            <a:off x="2555776" y="332581"/>
            <a:ext cx="6286500" cy="4543425"/>
          </a:xfrm>
          <a:prstGeom prst="rect">
            <a:avLst/>
          </a:prstGeom>
          <a:noFill/>
          <a:extLst>
            <a:ext uri="{909E8E84-426E-40DD-AFC4-6F175D3DCCD1}">
              <a14:hiddenFill>
                <a:solidFill>
                  <a:srgbClr val="FFFFFF"/>
                </a:solidFill>
              </a14:hiddenFill>
            </a:ext>
          </a:extLst>
        </p:spPr>
      </p:pic>
      <p:sp>
        <p:nvSpPr>
          <p:cNvPr id="4" name="PA_chenying0907 7"/>
          <p:cNvSpPr txBox="1">
            <a:spLocks noChangeArrowheads="1"/>
          </p:cNvSpPr>
          <p:nvPr>
            <p:custDataLst>
              <p:tags r:id="rId5"/>
            </p:custDataLst>
          </p:nvPr>
        </p:nvSpPr>
        <p:spPr bwMode="auto">
          <a:xfrm>
            <a:off x="510482" y="928311"/>
            <a:ext cx="3917502"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4000">
                <a:latin charset="-122" pitchFamily="50" typeface="造字工房丁丁（非商用）常规体"/>
                <a:ea charset="-122" pitchFamily="50" typeface="造字工房丁丁（非商用）常规体"/>
                <a:cs typeface="+mn-ea"/>
                <a:sym typeface="+mn-lt"/>
              </a:rPr>
              <a:t>请在此添加您的标题</a:t>
            </a:r>
          </a:p>
        </p:txBody>
      </p:sp>
      <p:sp>
        <p:nvSpPr>
          <p:cNvPr id="5" name="PA_chenying0907 5"/>
          <p:cNvSpPr txBox="1"/>
          <p:nvPr>
            <p:custDataLst>
              <p:tags r:id="rId6"/>
            </p:custDataLst>
          </p:nvPr>
        </p:nvSpPr>
        <p:spPr>
          <a:xfrm>
            <a:off x="866482" y="1420753"/>
            <a:ext cx="1954530" cy="213360"/>
          </a:xfrm>
          <a:prstGeom prst="rect">
            <a:avLst/>
          </a:prstGeom>
          <a:noFill/>
        </p:spPr>
        <p:txBody>
          <a:bodyPr rtlCol="0" wrap="none">
            <a:spAutoFit/>
          </a:bodyPr>
          <a:lstStyle/>
          <a:p>
            <a:r>
              <a:rPr altLang="zh-CN" lang="en-US" sz="800">
                <a:cs typeface="+mn-ea"/>
                <a:sym typeface="+mn-lt"/>
              </a:rPr>
              <a:t>MICROSOFT POWERPOINT MY 2017</a:t>
            </a:r>
          </a:p>
        </p:txBody>
      </p:sp>
      <p:sp>
        <p:nvSpPr>
          <p:cNvPr id="6" name="PA_chenying0907 5"/>
          <p:cNvSpPr/>
          <p:nvPr>
            <p:custDataLst>
              <p:tags r:id="rId7"/>
            </p:custDataLst>
          </p:nvPr>
        </p:nvSpPr>
        <p:spPr>
          <a:xfrm>
            <a:off x="395536" y="1694003"/>
            <a:ext cx="4248472" cy="1005840"/>
          </a:xfrm>
          <a:prstGeom prst="rect">
            <a:avLst/>
          </a:prstGeom>
        </p:spPr>
        <p:txBody>
          <a:bodyPr wrap="square">
            <a:spAutoFit/>
          </a:bodyPr>
          <a:lstStyle/>
          <a:p>
            <a:pPr>
              <a:lnSpc>
                <a:spcPct val="200000"/>
              </a:lnSpc>
            </a:pPr>
            <a:r>
              <a:rPr altLang="en-US" lang="zh-CN" sz="100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p>
        </p:txBody>
      </p:sp>
      <p:sp>
        <p:nvSpPr>
          <p:cNvPr id="7" name="PA_chenying0907 5"/>
          <p:cNvSpPr txBox="1"/>
          <p:nvPr>
            <p:custDataLst>
              <p:tags r:id="rId8"/>
            </p:custDataLst>
          </p:nvPr>
        </p:nvSpPr>
        <p:spPr>
          <a:xfrm>
            <a:off x="395536" y="2718668"/>
            <a:ext cx="3093392" cy="1066800"/>
          </a:xfrm>
          <a:prstGeom prst="rect">
            <a:avLst/>
          </a:prstGeom>
          <a:noFill/>
        </p:spPr>
        <p:txBody>
          <a:bodyPr rtlCol="0" wrap="square">
            <a:spAutoFit/>
          </a:bodyPr>
          <a:lstStyle/>
          <a:p>
            <a:pPr>
              <a:lnSpc>
                <a:spcPct val="200000"/>
              </a:lnSpc>
            </a:pPr>
            <a:r>
              <a:rPr altLang="zh-CN" lang="en-US" sz="800">
                <a:cs typeface="+mn-ea"/>
                <a:sym typeface="+mn-lt"/>
              </a:rPr>
              <a:t>CHUANGYI SHOUHUI SHANGWU MICROSOFT POWERPOINT MY 2017QINGZAI ZHELI SHUYU WENZI BIAOTICHUANGYI SHOUHUI SHANGWU MICROSOFT POWERPOINT MY 2017QINGZAI ZHELI SHUYU WENZI </a:t>
            </a:r>
          </a:p>
        </p:txBody>
      </p:sp>
    </p:spTree>
    <p:extLst>
      <p:ext uri="{BB962C8B-B14F-4D97-AF65-F5344CB8AC3E}">
        <p14:creationId val="299780648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339"/>
                                  </p:stCondLst>
                                  <p:childTnLst>
                                    <p:set>
                                      <p:cBhvr>
                                        <p:cTn dur="1" fill="hold" id="6">
                                          <p:stCondLst>
                                            <p:cond delay="0"/>
                                          </p:stCondLst>
                                        </p:cTn>
                                        <p:tgtEl>
                                          <p:spTgt spid="8195"/>
                                        </p:tgtEl>
                                        <p:attrNameLst>
                                          <p:attrName>style.visibility</p:attrName>
                                        </p:attrNameLst>
                                      </p:cBhvr>
                                      <p:to>
                                        <p:strVal val="visible"/>
                                      </p:to>
                                    </p:set>
                                    <p:animEffect filter="fade" transition="in">
                                      <p:cBhvr>
                                        <p:cTn dur="500" id="7"/>
                                        <p:tgtEl>
                                          <p:spTgt spid="8195"/>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childTnLst>
                                </p:cTn>
                              </p:par>
                              <p:par>
                                <p:cTn fill="hold" grpId="0" id="14" nodeType="withEffect" presetClass="entr" presetID="10" presetSubtype="0">
                                  <p:stCondLst>
                                    <p:cond delay="1420"/>
                                  </p:stCondLst>
                                  <p:childTnLst>
                                    <p:set>
                                      <p:cBhvr>
                                        <p:cTn dur="1" fill="hold" id="15">
                                          <p:stCondLst>
                                            <p:cond delay="0"/>
                                          </p:stCondLst>
                                        </p:cTn>
                                        <p:tgtEl>
                                          <p:spTgt spid="6"/>
                                        </p:tgtEl>
                                        <p:attrNameLst>
                                          <p:attrName>style.visibility</p:attrName>
                                        </p:attrNameLst>
                                      </p:cBhvr>
                                      <p:to>
                                        <p:strVal val="visible"/>
                                      </p:to>
                                    </p:set>
                                    <p:animEffect filter="fade" transition="in">
                                      <p:cBhvr>
                                        <p:cTn dur="500" id="16"/>
                                        <p:tgtEl>
                                          <p:spTgt spid="6"/>
                                        </p:tgtEl>
                                      </p:cBhvr>
                                    </p:animEffect>
                                  </p:childTnLst>
                                </p:cTn>
                              </p:par>
                              <p:par>
                                <p:cTn fill="hold" grpId="0" id="17" nodeType="withEffect" presetClass="entr" presetID="10" presetSubtype="0">
                                  <p:stCondLst>
                                    <p:cond delay="1762"/>
                                  </p:stCondLst>
                                  <p:childTnLst>
                                    <p:set>
                                      <p:cBhvr>
                                        <p:cTn dur="1" fill="hold" id="18">
                                          <p:stCondLst>
                                            <p:cond delay="0"/>
                                          </p:stCondLst>
                                        </p:cTn>
                                        <p:tgtEl>
                                          <p:spTgt spid="7"/>
                                        </p:tgtEl>
                                        <p:attrNameLst>
                                          <p:attrName>style.visibility</p:attrName>
                                        </p:attrNameLst>
                                      </p:cBhvr>
                                      <p:to>
                                        <p:strVal val="visible"/>
                                      </p:to>
                                    </p:set>
                                    <p:animEffect filter="fade" transition="in">
                                      <p:cBhvr>
                                        <p:cTn dur="500" id="19"/>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266" name="PA_图片 2"/>
          <p:cNvPicPr>
            <a:picLocks noChangeArrowheads="1" noChangeAspect="1"/>
          </p:cNvPicPr>
          <p:nvPr>
            <p:custDataLst>
              <p:tags r:id="rId4"/>
            </p:custDataLst>
          </p:nvPr>
        </p:nvPicPr>
        <p:blipFill>
          <a:blip r:embed="rId3">
            <a:extLst>
              <a:ext uri="{28A0092B-C50C-407E-A947-70E740481C1C}">
                <a14:useLocalDpi val="0"/>
              </a:ext>
            </a:extLst>
          </a:blip>
          <a:stretch>
            <a:fillRect/>
          </a:stretch>
        </p:blipFill>
        <p:spPr bwMode="auto">
          <a:xfrm>
            <a:off x="1875054" y="195973"/>
            <a:ext cx="5258136" cy="4947040"/>
          </a:xfrm>
          <a:prstGeom prst="rect">
            <a:avLst/>
          </a:prstGeom>
          <a:noFill/>
          <a:extLst>
            <a:ext uri="{909E8E84-426E-40DD-AFC4-6F175D3DCCD1}">
              <a14:hiddenFill>
                <a:solidFill>
                  <a:srgbClr val="FFFFFF"/>
                </a:solidFill>
              </a14:hiddenFill>
            </a:ext>
          </a:extLst>
        </p:spPr>
      </p:pic>
      <p:sp>
        <p:nvSpPr>
          <p:cNvPr id="6" name="PA_chenying0907 5"/>
          <p:cNvSpPr/>
          <p:nvPr>
            <p:custDataLst>
              <p:tags r:id="rId5"/>
            </p:custDataLst>
          </p:nvPr>
        </p:nvSpPr>
        <p:spPr>
          <a:xfrm>
            <a:off x="6260018" y="2010331"/>
            <a:ext cx="2541470" cy="50292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7" name="PA_chenying0907 29"/>
          <p:cNvSpPr txBox="1"/>
          <p:nvPr>
            <p:custDataLst>
              <p:tags r:id="rId6"/>
            </p:custDataLst>
          </p:nvPr>
        </p:nvSpPr>
        <p:spPr>
          <a:xfrm>
            <a:off x="6299376" y="1584572"/>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
        <p:nvSpPr>
          <p:cNvPr id="8" name="PA_chenying0907 7"/>
          <p:cNvSpPr txBox="1"/>
          <p:nvPr>
            <p:custDataLst>
              <p:tags r:id="rId7"/>
            </p:custDataLst>
          </p:nvPr>
        </p:nvSpPr>
        <p:spPr>
          <a:xfrm>
            <a:off x="6276971" y="2450409"/>
            <a:ext cx="2524517" cy="1005840"/>
          </a:xfrm>
          <a:prstGeom prst="rect">
            <a:avLst/>
          </a:prstGeom>
          <a:noFill/>
        </p:spPr>
        <p:txBody>
          <a:bodyPr rtlCol="0" wrap="square">
            <a:spAutoFit/>
          </a:bodyPr>
          <a:lstStyle/>
          <a:p>
            <a:pPr>
              <a:lnSpc>
                <a:spcPct val="150000"/>
              </a:lnSpc>
            </a:pPr>
            <a:r>
              <a:rPr altLang="zh-CN" lang="en-US" sz="800">
                <a:cs typeface="+mn-ea"/>
                <a:sym typeface="+mn-lt"/>
              </a:rPr>
              <a:t>CHUANGYI SHOUHUI SHANGWU MICROSOFT POWERPOINT MY 2017QINGZAI ZHELI SHUYU WENZI BIAOTICHUANGYI SHOUHUI SHANGWU POWERPOINT MY 2017QINGZAI ZHELI SHUYU WENZI BIAOTICHUANGYI SHOUHUI SHANGWU \</a:t>
            </a:r>
          </a:p>
        </p:txBody>
      </p:sp>
      <p:sp>
        <p:nvSpPr>
          <p:cNvPr id="9" name="PA_chenying0907 8"/>
          <p:cNvSpPr/>
          <p:nvPr>
            <p:custDataLst>
              <p:tags r:id="rId8"/>
            </p:custDataLst>
          </p:nvPr>
        </p:nvSpPr>
        <p:spPr>
          <a:xfrm>
            <a:off x="467544" y="2112924"/>
            <a:ext cx="2541470" cy="50292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10" name="PA_chenying0907 29"/>
          <p:cNvSpPr txBox="1"/>
          <p:nvPr>
            <p:custDataLst>
              <p:tags r:id="rId9"/>
            </p:custDataLst>
          </p:nvPr>
        </p:nvSpPr>
        <p:spPr>
          <a:xfrm>
            <a:off x="506902" y="1687165"/>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
        <p:nvSpPr>
          <p:cNvPr id="11" name="PA_chenying0907 10"/>
          <p:cNvSpPr txBox="1"/>
          <p:nvPr>
            <p:custDataLst>
              <p:tags r:id="rId10"/>
            </p:custDataLst>
          </p:nvPr>
        </p:nvSpPr>
        <p:spPr>
          <a:xfrm>
            <a:off x="484497" y="2553002"/>
            <a:ext cx="2524517" cy="1005840"/>
          </a:xfrm>
          <a:prstGeom prst="rect">
            <a:avLst/>
          </a:prstGeom>
          <a:noFill/>
        </p:spPr>
        <p:txBody>
          <a:bodyPr rtlCol="0" wrap="square">
            <a:spAutoFit/>
          </a:bodyPr>
          <a:lstStyle/>
          <a:p>
            <a:pPr>
              <a:lnSpc>
                <a:spcPct val="150000"/>
              </a:lnSpc>
            </a:pPr>
            <a:r>
              <a:rPr altLang="zh-CN" lang="en-US" sz="800">
                <a:cs typeface="+mn-ea"/>
                <a:sym typeface="+mn-lt"/>
              </a:rPr>
              <a:t>CHUANGYI SHOUHUI SHANGWU MICROSOFT POWERPOINT MY 2017QINGZAI ZHELI SHUYU WENZI BIAOTICHUANGYI SHOUHUI SHANGWU POWERPOINT MY 2017QINGZAI ZHELI SHUYU WENZI BIAOTICHUANGYI SHOUHUI SHANGWU \</a:t>
            </a:r>
          </a:p>
        </p:txBody>
      </p:sp>
    </p:spTree>
    <p:extLst>
      <p:ext uri="{BB962C8B-B14F-4D97-AF65-F5344CB8AC3E}">
        <p14:creationId val="151123673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339"/>
                                  </p:stCondLst>
                                  <p:childTnLst>
                                    <p:set>
                                      <p:cBhvr>
                                        <p:cTn dur="1" fill="hold" id="6">
                                          <p:stCondLst>
                                            <p:cond delay="0"/>
                                          </p:stCondLst>
                                        </p:cTn>
                                        <p:tgtEl>
                                          <p:spTgt spid="11266"/>
                                        </p:tgtEl>
                                        <p:attrNameLst>
                                          <p:attrName>style.visibility</p:attrName>
                                        </p:attrNameLst>
                                      </p:cBhvr>
                                      <p:to>
                                        <p:strVal val="visible"/>
                                      </p:to>
                                    </p:set>
                                    <p:animEffect filter="fade" transition="in">
                                      <p:cBhvr>
                                        <p:cTn dur="500" id="7"/>
                                        <p:tgtEl>
                                          <p:spTgt spid="11266"/>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6"/>
                                        </p:tgtEl>
                                        <p:attrNameLst>
                                          <p:attrName>style.visibility</p:attrName>
                                        </p:attrNameLst>
                                      </p:cBhvr>
                                      <p:to>
                                        <p:strVal val="visible"/>
                                      </p:to>
                                    </p:set>
                                    <p:animEffect filter="fade" transition="in">
                                      <p:cBhvr>
                                        <p:cTn dur="500" id="10"/>
                                        <p:tgtEl>
                                          <p:spTgt spid="6"/>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7"/>
                                        </p:tgtEl>
                                        <p:attrNameLst>
                                          <p:attrName>style.visibility</p:attrName>
                                        </p:attrNameLst>
                                      </p:cBhvr>
                                      <p:to>
                                        <p:strVal val="visible"/>
                                      </p:to>
                                    </p:set>
                                    <p:animEffect filter="fade" transition="in">
                                      <p:cBhvr>
                                        <p:cTn dur="500" id="13"/>
                                        <p:tgtEl>
                                          <p:spTgt spid="7"/>
                                        </p:tgtEl>
                                      </p:cBhvr>
                                    </p:animEffect>
                                  </p:childTnLst>
                                </p:cTn>
                              </p:par>
                              <p:par>
                                <p:cTn fill="hold" grpId="0" id="14" nodeType="withEffect" presetClass="entr" presetID="10" presetSubtype="0">
                                  <p:stCondLst>
                                    <p:cond delay="1420"/>
                                  </p:stCondLst>
                                  <p:childTnLst>
                                    <p:set>
                                      <p:cBhvr>
                                        <p:cTn dur="1" fill="hold" id="15">
                                          <p:stCondLst>
                                            <p:cond delay="0"/>
                                          </p:stCondLst>
                                        </p:cTn>
                                        <p:tgtEl>
                                          <p:spTgt spid="8"/>
                                        </p:tgtEl>
                                        <p:attrNameLst>
                                          <p:attrName>style.visibility</p:attrName>
                                        </p:attrNameLst>
                                      </p:cBhvr>
                                      <p:to>
                                        <p:strVal val="visible"/>
                                      </p:to>
                                    </p:set>
                                    <p:animEffect filter="fade" transition="in">
                                      <p:cBhvr>
                                        <p:cTn dur="500" id="16"/>
                                        <p:tgtEl>
                                          <p:spTgt spid="8"/>
                                        </p:tgtEl>
                                      </p:cBhvr>
                                    </p:animEffect>
                                  </p:childTnLst>
                                </p:cTn>
                              </p:par>
                              <p:par>
                                <p:cTn fill="hold" grpId="0" id="17" nodeType="withEffect" presetClass="entr" presetID="10" presetSubtype="0">
                                  <p:stCondLst>
                                    <p:cond delay="1762"/>
                                  </p:stCondLst>
                                  <p:childTnLst>
                                    <p:set>
                                      <p:cBhvr>
                                        <p:cTn dur="1" fill="hold" id="18">
                                          <p:stCondLst>
                                            <p:cond delay="0"/>
                                          </p:stCondLst>
                                        </p:cTn>
                                        <p:tgtEl>
                                          <p:spTgt spid="9"/>
                                        </p:tgtEl>
                                        <p:attrNameLst>
                                          <p:attrName>style.visibility</p:attrName>
                                        </p:attrNameLst>
                                      </p:cBhvr>
                                      <p:to>
                                        <p:strVal val="visible"/>
                                      </p:to>
                                    </p:set>
                                    <p:animEffect filter="fade" transition="in">
                                      <p:cBhvr>
                                        <p:cTn dur="500" id="19"/>
                                        <p:tgtEl>
                                          <p:spTgt spid="9"/>
                                        </p:tgtEl>
                                      </p:cBhvr>
                                    </p:animEffect>
                                  </p:childTnLst>
                                </p:cTn>
                              </p:par>
                              <p:par>
                                <p:cTn fill="hold" grpId="0" id="20" nodeType="withEffect" presetClass="entr" presetID="10" presetSubtype="0">
                                  <p:stCondLst>
                                    <p:cond delay="2068"/>
                                  </p:stCondLst>
                                  <p:childTnLst>
                                    <p:set>
                                      <p:cBhvr>
                                        <p:cTn dur="1" fill="hold" id="21">
                                          <p:stCondLst>
                                            <p:cond delay="0"/>
                                          </p:stCondLst>
                                        </p:cTn>
                                        <p:tgtEl>
                                          <p:spTgt spid="10"/>
                                        </p:tgtEl>
                                        <p:attrNameLst>
                                          <p:attrName>style.visibility</p:attrName>
                                        </p:attrNameLst>
                                      </p:cBhvr>
                                      <p:to>
                                        <p:strVal val="visible"/>
                                      </p:to>
                                    </p:set>
                                    <p:animEffect filter="fade" transition="in">
                                      <p:cBhvr>
                                        <p:cTn dur="500" id="22"/>
                                        <p:tgtEl>
                                          <p:spTgt spid="10"/>
                                        </p:tgtEl>
                                      </p:cBhvr>
                                    </p:animEffect>
                                  </p:childTnLst>
                                </p:cTn>
                              </p:par>
                            </p:childTnLst>
                          </p:cTn>
                        </p:par>
                        <p:par>
                          <p:cTn fill="hold" id="23" nodeType="afterGroup">
                            <p:stCondLst>
                              <p:cond delay="2568"/>
                            </p:stCondLst>
                            <p:childTnLst>
                              <p:par>
                                <p:cTn fill="hold" grpId="0" id="24" nodeType="afterEffect" presetClass="entr" presetID="10" presetSubtype="0">
                                  <p:stCondLst>
                                    <p:cond delay="339"/>
                                  </p:stCondLst>
                                  <p:childTnLst>
                                    <p:set>
                                      <p:cBhvr>
                                        <p:cTn dur="1" fill="hold" id="25">
                                          <p:stCondLst>
                                            <p:cond delay="0"/>
                                          </p:stCondLst>
                                        </p:cTn>
                                        <p:tgtEl>
                                          <p:spTgt spid="11"/>
                                        </p:tgtEl>
                                        <p:attrNameLst>
                                          <p:attrName>style.visibility</p:attrName>
                                        </p:attrNameLst>
                                      </p:cBhvr>
                                      <p:to>
                                        <p:strVal val="visible"/>
                                      </p:to>
                                    </p:set>
                                    <p:animEffect filter="fade" transition="in">
                                      <p:cBhvr>
                                        <p:cTn dur="500" id="26"/>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PA_chenying0907 7"/>
          <p:cNvSpPr txBox="1">
            <a:spLocks noChangeArrowheads="1"/>
          </p:cNvSpPr>
          <p:nvPr>
            <p:custDataLst>
              <p:tags r:id="rId3"/>
            </p:custDataLst>
          </p:nvPr>
        </p:nvSpPr>
        <p:spPr bwMode="auto">
          <a:xfrm>
            <a:off x="3923928" y="2427734"/>
            <a:ext cx="3885634"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4800">
                <a:latin charset="-122" pitchFamily="50" typeface="造字工房丁丁（非商用）常规体"/>
                <a:ea charset="-122" pitchFamily="50" typeface="造字工房丁丁（非商用）常规体"/>
                <a:cs typeface="+mn-ea"/>
                <a:sym typeface="+mn-lt"/>
              </a:rPr>
              <a:t>一、请在此添加您的标题</a:t>
            </a:r>
          </a:p>
        </p:txBody>
      </p:sp>
      <p:pic>
        <p:nvPicPr>
          <p:cNvPr id="4" name="PA_图片 3"/>
          <p:cNvPicPr>
            <a:picLocks noChangeAspect="1"/>
          </p:cNvPicPr>
          <p:nvPr>
            <p:custDataLst>
              <p:tags r:id="rId5"/>
            </p:custDataLst>
          </p:nvPr>
        </p:nvPicPr>
        <p:blipFill>
          <a:blip r:embed="rId4">
            <a:biLevel thresh="75000"/>
            <a:extLst>
              <a:ext uri="{28A0092B-C50C-407E-A947-70E740481C1C}">
                <a14:useLocalDpi val="0"/>
              </a:ext>
            </a:extLst>
          </a:blip>
          <a:stretch>
            <a:fillRect/>
          </a:stretch>
        </p:blipFill>
        <p:spPr>
          <a:xfrm>
            <a:off x="1270923" y="880432"/>
            <a:ext cx="3094603" cy="3094603"/>
          </a:xfrm>
          <a:prstGeom prst="rect">
            <a:avLst/>
          </a:prstGeom>
        </p:spPr>
      </p:pic>
      <p:sp>
        <p:nvSpPr>
          <p:cNvPr id="30" name="PA_chenying0907 5"/>
          <p:cNvSpPr txBox="1"/>
          <p:nvPr>
            <p:custDataLst>
              <p:tags r:id="rId6"/>
            </p:custDataLst>
          </p:nvPr>
        </p:nvSpPr>
        <p:spPr>
          <a:xfrm>
            <a:off x="4162723" y="3075807"/>
            <a:ext cx="3966336" cy="640080"/>
          </a:xfrm>
          <a:prstGeom prst="rect">
            <a:avLst/>
          </a:prstGeom>
          <a:noFill/>
        </p:spPr>
        <p:txBody>
          <a:bodyPr rtlCol="0" wrap="square">
            <a:spAutoFit/>
          </a:bodyPr>
          <a:lstStyle/>
          <a:p>
            <a:pPr>
              <a:lnSpc>
                <a:spcPct val="150000"/>
              </a:lnSpc>
            </a:pPr>
            <a:r>
              <a:rPr altLang="zh-CN" lang="en-US" sz="800">
                <a:cs typeface="+mn-ea"/>
                <a:sym typeface="+mn-lt"/>
              </a:rPr>
              <a:t>CHUANGYI SHOUHUI SHANGWU MICROSOFT POWERPOINT MY 2017QINGZAI ZHELI SHUYU WENZI BIAOTICHUANGYI SHOUHUI SHANGWU MICROSOFT POWERPOINT</a:t>
            </a:r>
          </a:p>
        </p:txBody>
      </p:sp>
    </p:spTree>
    <p:extLst>
      <p:ext uri="{BB962C8B-B14F-4D97-AF65-F5344CB8AC3E}">
        <p14:creationId val="3787473612"/>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339"/>
                                  </p:stCondLst>
                                  <p:childTnLst>
                                    <p:set>
                                      <p:cBhvr>
                                        <p:cTn dur="1" fill="hold" id="6">
                                          <p:stCondLst>
                                            <p:cond delay="0"/>
                                          </p:stCondLst>
                                        </p:cTn>
                                        <p:tgtEl>
                                          <p:spTgt spid="10"/>
                                        </p:tgtEl>
                                        <p:attrNameLst>
                                          <p:attrName>style.visibility</p:attrName>
                                        </p:attrNameLst>
                                      </p:cBhvr>
                                      <p:to>
                                        <p:strVal val="visible"/>
                                      </p:to>
                                    </p:set>
                                    <p:animEffect filter="fade" transition="in">
                                      <p:cBhvr>
                                        <p:cTn dur="500" id="7"/>
                                        <p:tgtEl>
                                          <p:spTgt spid="10"/>
                                        </p:tgtEl>
                                      </p:cBhvr>
                                    </p:animEffect>
                                  </p:childTnLst>
                                </p:cTn>
                              </p:par>
                              <p:par>
                                <p:cTn fill="hold" id="8" nodeType="withEffect" presetClass="entr" presetID="10" presetSubtype="0">
                                  <p:stCondLst>
                                    <p:cond delay="671"/>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30"/>
                                        </p:tgtEl>
                                        <p:attrNameLst>
                                          <p:attrName>style.visibility</p:attrName>
                                        </p:attrNameLst>
                                      </p:cBhvr>
                                      <p:to>
                                        <p:strVal val="visible"/>
                                      </p:to>
                                    </p:set>
                                    <p:animEffect filter="fade" transition="in">
                                      <p:cBhvr>
                                        <p:cTn dur="500" id="13"/>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30"/>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PA_图片 6"/>
          <p:cNvPicPr>
            <a:picLocks noChangeAspect="1"/>
          </p:cNvPicPr>
          <p:nvPr>
            <p:custDataLst>
              <p:tags r:id="rId4"/>
            </p:custDataLst>
          </p:nvPr>
        </p:nvPicPr>
        <p:blipFill>
          <a:blip r:embed="rId3">
            <a:extLst>
              <a:ext uri="{28A0092B-C50C-407E-A947-70E740481C1C}">
                <a14:useLocalDpi val="0"/>
              </a:ext>
            </a:extLst>
          </a:blip>
          <a:stretch>
            <a:fillRect/>
          </a:stretch>
        </p:blipFill>
        <p:spPr>
          <a:xfrm>
            <a:off x="4157721" y="282960"/>
            <a:ext cx="3888432" cy="4860540"/>
          </a:xfrm>
          <a:prstGeom prst="rect">
            <a:avLst/>
          </a:prstGeom>
        </p:spPr>
      </p:pic>
      <p:sp>
        <p:nvSpPr>
          <p:cNvPr id="8" name="PA_chenying0907 7"/>
          <p:cNvSpPr txBox="1"/>
          <p:nvPr>
            <p:custDataLst>
              <p:tags r:id="rId5"/>
            </p:custDataLst>
          </p:nvPr>
        </p:nvSpPr>
        <p:spPr>
          <a:xfrm>
            <a:off x="1187624" y="2824648"/>
            <a:ext cx="3528392" cy="457200"/>
          </a:xfrm>
          <a:prstGeom prst="rect">
            <a:avLst/>
          </a:prstGeom>
          <a:noFill/>
        </p:spPr>
        <p:txBody>
          <a:bodyPr rtlCol="0" wrap="square">
            <a:spAutoFit/>
          </a:bodyPr>
          <a:lstStyle/>
          <a:p>
            <a:r>
              <a:rPr altLang="zh-CN" lang="en-US" sz="1200">
                <a:latin charset="-122" pitchFamily="50" typeface="造字工房丁丁（非商用）常规体"/>
                <a:ea charset="-122" pitchFamily="50" typeface="造字工房丁丁（非商用）常规体"/>
                <a:cs typeface="+mn-ea"/>
                <a:sym typeface="+mn-lt"/>
              </a:rPr>
              <a:t>CHUANGYI SHOUHUI SHANGWU MICROSOFT  POWERPOINT</a:t>
            </a:r>
          </a:p>
        </p:txBody>
      </p:sp>
      <p:sp>
        <p:nvSpPr>
          <p:cNvPr id="9" name="PA_chenying0907 8"/>
          <p:cNvSpPr txBox="1"/>
          <p:nvPr>
            <p:custDataLst>
              <p:tags r:id="rId6"/>
            </p:custDataLst>
          </p:nvPr>
        </p:nvSpPr>
        <p:spPr>
          <a:xfrm>
            <a:off x="963032" y="1578154"/>
            <a:ext cx="3840480" cy="1554480"/>
          </a:xfrm>
          <a:prstGeom prst="rect">
            <a:avLst/>
          </a:prstGeom>
          <a:noFill/>
        </p:spPr>
        <p:txBody>
          <a:bodyPr rtlCol="0" wrap="none">
            <a:spAutoFit/>
          </a:bodyPr>
          <a:lstStyle/>
          <a:p>
            <a:r>
              <a:rPr altLang="zh-CN" lang="en-US" sz="9600">
                <a:latin charset="-122" pitchFamily="50" typeface="造字工房丁丁（非商用）常规体"/>
                <a:ea charset="-122" pitchFamily="50" typeface="造字工房丁丁（非商用）常规体"/>
                <a:cs typeface="+mn-ea"/>
                <a:sym typeface="+mn-lt"/>
              </a:rPr>
              <a:t>THANKS!</a:t>
            </a:r>
          </a:p>
        </p:txBody>
      </p:sp>
    </p:spTree>
    <p:extLst>
      <p:ext uri="{BB962C8B-B14F-4D97-AF65-F5344CB8AC3E}">
        <p14:creationId val="128661883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339"/>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8"/>
                                        </p:tgtEl>
                                        <p:attrNameLst>
                                          <p:attrName>style.visibility</p:attrName>
                                        </p:attrNameLst>
                                      </p:cBhvr>
                                      <p:to>
                                        <p:strVal val="visible"/>
                                      </p:to>
                                    </p:set>
                                    <p:animEffect filter="fade" transition="in">
                                      <p:cBhvr>
                                        <p:cTn dur="500" id="10"/>
                                        <p:tgtEl>
                                          <p:spTgt spid="8"/>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3797762" y="322440"/>
            <a:ext cx="1548476" cy="530352"/>
          </a:xfrm>
          <a:prstGeom prst="rect">
            <a:avLst/>
          </a:prstGeom>
        </p:spPr>
        <p:txBody>
          <a:bodyPr wrap="square">
            <a:spAutoFit/>
          </a:bodyPr>
          <a:lstStyle/>
          <a:p>
            <a:pPr algn="ctr">
              <a:lnSpc>
                <a:spcPct val="120000"/>
              </a:lnSpc>
              <a:spcBef>
                <a:spcPct val="0"/>
              </a:spcBef>
            </a:pPr>
            <a:r>
              <a:rPr altLang="en-US" lang="zh-CN" sz="24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3607463" y="603331"/>
            <a:ext cx="269438"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211519" y="603331"/>
            <a:ext cx="269438"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171504" y="1095009"/>
            <a:ext cx="1212468"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165344" y="1531067"/>
            <a:ext cx="1102399"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2383972" y="1572419"/>
            <a:ext cx="4735286" cy="548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500">
                <a:solidFill>
                  <a:srgbClr val="595959"/>
                </a:solidFill>
                <a:latin charset="-122" panose="020b0503020204020204" pitchFamily="34" typeface="微软雅黑"/>
                <a:ea charset="-122" panose="020b0503020204020204" pitchFamily="34" typeface="微软雅黑"/>
              </a:rPr>
              <a:t>http://www.youyedoc.com/article/2017/4034.html</a:t>
            </a:r>
          </a:p>
        </p:txBody>
      </p:sp>
      <p:sp>
        <p:nvSpPr>
          <p:cNvPr id="17" name="椭圆 16"/>
          <p:cNvSpPr/>
          <p:nvPr/>
        </p:nvSpPr>
        <p:spPr>
          <a:xfrm>
            <a:off x="826130" y="1140715"/>
            <a:ext cx="267885" cy="267885"/>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1500">
                <a:solidFill>
                  <a:prstClr val="white"/>
                </a:solidFill>
                <a:latin charset="-122" panose="020b0503020204020204" pitchFamily="34" typeface="微软雅黑"/>
                <a:ea charset="-122" panose="020b0503020204020204" pitchFamily="34" typeface="微软雅黑"/>
              </a:rPr>
              <a:t>1</a:t>
            </a:r>
          </a:p>
        </p:txBody>
      </p:sp>
      <p:pic>
        <p:nvPicPr>
          <p:cNvPr id="2" name="图片 1"/>
          <p:cNvPicPr>
            <a:picLocks noChangeAspect="1"/>
          </p:cNvPicPr>
          <p:nvPr/>
        </p:nvPicPr>
        <p:blipFill>
          <a:blip r:embed="rId2"/>
          <a:stretch>
            <a:fillRect/>
          </a:stretch>
        </p:blipFill>
        <p:spPr>
          <a:xfrm>
            <a:off x="2345232" y="1095009"/>
            <a:ext cx="3462828" cy="493819"/>
          </a:xfrm>
          <a:prstGeom prst="rect">
            <a:avLst/>
          </a:prstGeom>
        </p:spPr>
      </p:pic>
    </p:spTree>
    <p:extLst>
      <p:ext uri="{BB962C8B-B14F-4D97-AF65-F5344CB8AC3E}">
        <p14:creationId val="259472804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PA_chenying0907 15"/>
          <p:cNvSpPr/>
          <p:nvPr>
            <p:custDataLst>
              <p:tags r:id="rId3"/>
            </p:custDataLst>
          </p:nvPr>
        </p:nvSpPr>
        <p:spPr>
          <a:xfrm>
            <a:off x="1014831" y="1964949"/>
            <a:ext cx="3456384" cy="1310640"/>
          </a:xfrm>
          <a:prstGeom prst="rect">
            <a:avLst/>
          </a:prstGeom>
        </p:spPr>
        <p:txBody>
          <a:bodyPr wrap="square">
            <a:spAutoFit/>
          </a:bodyPr>
          <a:lstStyle/>
          <a:p>
            <a:pPr>
              <a:lnSpc>
                <a:spcPct val="200000"/>
              </a:lnSpc>
            </a:pPr>
            <a:r>
              <a:rPr altLang="en-US" lang="zh-CN" sz="100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p>
        </p:txBody>
      </p:sp>
      <p:sp>
        <p:nvSpPr>
          <p:cNvPr id="9" name="PA_chenying0907 7"/>
          <p:cNvSpPr txBox="1">
            <a:spLocks noChangeArrowheads="1"/>
          </p:cNvSpPr>
          <p:nvPr>
            <p:custDataLst>
              <p:tags r:id="rId4"/>
            </p:custDataLst>
          </p:nvPr>
        </p:nvSpPr>
        <p:spPr bwMode="auto">
          <a:xfrm>
            <a:off x="1230562" y="1071776"/>
            <a:ext cx="3917502"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4000">
                <a:latin charset="-122" pitchFamily="50" typeface="造字工房丁丁（非商用）常规体"/>
                <a:ea charset="-122" pitchFamily="50" typeface="造字工房丁丁（非商用）常规体"/>
                <a:cs typeface="+mn-ea"/>
                <a:sym typeface="+mn-lt"/>
              </a:rPr>
              <a:t>请在此添加您的标题</a:t>
            </a:r>
          </a:p>
        </p:txBody>
      </p:sp>
      <p:sp>
        <p:nvSpPr>
          <p:cNvPr id="10" name="PA_chenying0907 5"/>
          <p:cNvSpPr txBox="1"/>
          <p:nvPr>
            <p:custDataLst>
              <p:tags r:id="rId5"/>
            </p:custDataLst>
          </p:nvPr>
        </p:nvSpPr>
        <p:spPr>
          <a:xfrm>
            <a:off x="1590602" y="1531434"/>
            <a:ext cx="1954530" cy="213360"/>
          </a:xfrm>
          <a:prstGeom prst="rect">
            <a:avLst/>
          </a:prstGeom>
          <a:noFill/>
        </p:spPr>
        <p:txBody>
          <a:bodyPr rtlCol="0" wrap="none">
            <a:spAutoFit/>
          </a:bodyPr>
          <a:lstStyle/>
          <a:p>
            <a:r>
              <a:rPr altLang="zh-CN" lang="en-US" sz="800">
                <a:cs typeface="+mn-ea"/>
                <a:sym typeface="+mn-lt"/>
              </a:rPr>
              <a:t>MICROSOFT POWERPOINT MY 2017</a:t>
            </a:r>
          </a:p>
        </p:txBody>
      </p:sp>
      <p:pic>
        <p:nvPicPr>
          <p:cNvPr id="2" name="PA_图片 1"/>
          <p:cNvPicPr>
            <a:picLocks noChangeAspect="1"/>
          </p:cNvPicPr>
          <p:nvPr>
            <p:custDataLst>
              <p:tags r:id="rId7"/>
            </p:custDataLst>
          </p:nvPr>
        </p:nvPicPr>
        <p:blipFill>
          <a:blip r:embed="rId6">
            <a:extLst>
              <a:ext uri="{28A0092B-C50C-407E-A947-70E740481C1C}">
                <a14:useLocalDpi val="0"/>
              </a:ext>
            </a:extLst>
          </a:blip>
          <a:stretch>
            <a:fillRect/>
          </a:stretch>
        </p:blipFill>
        <p:spPr>
          <a:xfrm>
            <a:off x="4427984" y="271109"/>
            <a:ext cx="3843605" cy="4388873"/>
          </a:xfrm>
          <a:prstGeom prst="rect">
            <a:avLst/>
          </a:prstGeom>
        </p:spPr>
      </p:pic>
      <p:sp>
        <p:nvSpPr>
          <p:cNvPr id="70" name="PA_chenying0907 5"/>
          <p:cNvSpPr txBox="1"/>
          <p:nvPr>
            <p:custDataLst>
              <p:tags r:id="rId8"/>
            </p:custDataLst>
          </p:nvPr>
        </p:nvSpPr>
        <p:spPr>
          <a:xfrm>
            <a:off x="1014831" y="3339112"/>
            <a:ext cx="3456384" cy="822960"/>
          </a:xfrm>
          <a:prstGeom prst="rect">
            <a:avLst/>
          </a:prstGeom>
          <a:noFill/>
        </p:spPr>
        <p:txBody>
          <a:bodyPr rtlCol="0" wrap="square">
            <a:spAutoFit/>
          </a:bodyPr>
          <a:lstStyle/>
          <a:p>
            <a:pPr>
              <a:lnSpc>
                <a:spcPct val="150000"/>
              </a:lnSpc>
            </a:pPr>
            <a:r>
              <a:rPr altLang="zh-CN" lang="en-US" sz="800">
                <a:cs typeface="+mn-ea"/>
                <a:sym typeface="+mn-lt"/>
              </a:rPr>
              <a:t>CHUANGYI SHOUHUI SHANGWU MICROSOFT POWERPOINT MY 2017QINGZAI ZHELI SHUYU WENZI BIAOTICHUANGYI SHOUHUI SHANGWU MICROSOFT POWERPOINT MY 2017QINGZAI ZHELI SHUYU WENZI </a:t>
            </a:r>
          </a:p>
        </p:txBody>
      </p:sp>
    </p:spTree>
    <p:extLst>
      <p:ext uri="{BB962C8B-B14F-4D97-AF65-F5344CB8AC3E}">
        <p14:creationId val="328255849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339"/>
                                  </p:stCondLst>
                                  <p:childTnLst>
                                    <p:set>
                                      <p:cBhvr>
                                        <p:cTn dur="1" fill="hold" id="6">
                                          <p:stCondLst>
                                            <p:cond delay="0"/>
                                          </p:stCondLst>
                                        </p:cTn>
                                        <p:tgtEl>
                                          <p:spTgt spid="16"/>
                                        </p:tgtEl>
                                        <p:attrNameLst>
                                          <p:attrName>style.visibility</p:attrName>
                                        </p:attrNameLst>
                                      </p:cBhvr>
                                      <p:to>
                                        <p:strVal val="visible"/>
                                      </p:to>
                                    </p:set>
                                    <p:animEffect filter="fade" transition="in">
                                      <p:cBhvr>
                                        <p:cTn dur="500" id="7"/>
                                        <p:tgtEl>
                                          <p:spTgt spid="16"/>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9"/>
                                        </p:tgtEl>
                                        <p:attrNameLst>
                                          <p:attrName>style.visibility</p:attrName>
                                        </p:attrNameLst>
                                      </p:cBhvr>
                                      <p:to>
                                        <p:strVal val="visible"/>
                                      </p:to>
                                    </p:set>
                                    <p:animEffect filter="fade" transition="in">
                                      <p:cBhvr>
                                        <p:cTn dur="500" id="10"/>
                                        <p:tgtEl>
                                          <p:spTgt spid="9"/>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10"/>
                                        </p:tgtEl>
                                        <p:attrNameLst>
                                          <p:attrName>style.visibility</p:attrName>
                                        </p:attrNameLst>
                                      </p:cBhvr>
                                      <p:to>
                                        <p:strVal val="visible"/>
                                      </p:to>
                                    </p:set>
                                    <p:animEffect filter="fade" transition="in">
                                      <p:cBhvr>
                                        <p:cTn dur="500" id="13"/>
                                        <p:tgtEl>
                                          <p:spTgt spid="10"/>
                                        </p:tgtEl>
                                      </p:cBhvr>
                                    </p:animEffect>
                                  </p:childTnLst>
                                </p:cTn>
                              </p:par>
                              <p:par>
                                <p:cTn fill="hold" id="14" nodeType="withEffect" presetClass="entr" presetID="10" presetSubtype="0">
                                  <p:stCondLst>
                                    <p:cond delay="1420"/>
                                  </p:stCondLst>
                                  <p:childTnLst>
                                    <p:set>
                                      <p:cBhvr>
                                        <p:cTn dur="1" fill="hold" id="15">
                                          <p:stCondLst>
                                            <p:cond delay="0"/>
                                          </p:stCondLst>
                                        </p:cTn>
                                        <p:tgtEl>
                                          <p:spTgt spid="2"/>
                                        </p:tgtEl>
                                        <p:attrNameLst>
                                          <p:attrName>style.visibility</p:attrName>
                                        </p:attrNameLst>
                                      </p:cBhvr>
                                      <p:to>
                                        <p:strVal val="visible"/>
                                      </p:to>
                                    </p:set>
                                    <p:animEffect filter="fade" transition="in">
                                      <p:cBhvr>
                                        <p:cTn dur="500" id="16"/>
                                        <p:tgtEl>
                                          <p:spTgt spid="2"/>
                                        </p:tgtEl>
                                      </p:cBhvr>
                                    </p:animEffect>
                                  </p:childTnLst>
                                </p:cTn>
                              </p:par>
                              <p:par>
                                <p:cTn fill="hold" grpId="0" id="17" nodeType="withEffect" presetClass="entr" presetID="10" presetSubtype="0">
                                  <p:stCondLst>
                                    <p:cond delay="1762"/>
                                  </p:stCondLst>
                                  <p:childTnLst>
                                    <p:set>
                                      <p:cBhvr>
                                        <p:cTn dur="1" fill="hold" id="18">
                                          <p:stCondLst>
                                            <p:cond delay="0"/>
                                          </p:stCondLst>
                                        </p:cTn>
                                        <p:tgtEl>
                                          <p:spTgt spid="70"/>
                                        </p:tgtEl>
                                        <p:attrNameLst>
                                          <p:attrName>style.visibility</p:attrName>
                                        </p:attrNameLst>
                                      </p:cBhvr>
                                      <p:to>
                                        <p:strVal val="visible"/>
                                      </p:to>
                                    </p:set>
                                    <p:animEffect filter="fade" transition="in">
                                      <p:cBhvr>
                                        <p:cTn dur="500" id="19"/>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9"/>
      <p:bldP grpId="0" spid="10"/>
      <p:bldP grpId="0" spid="7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edffcf58b250d4285a658e399f0013c3.png" id="10242" name="PA_图片 2"/>
          <p:cNvPicPr>
            <a:picLocks noChangeArrowheads="1" noChangeAspect="1"/>
          </p:cNvPicPr>
          <p:nvPr>
            <p:custDataLst>
              <p:tags r:id="rId4"/>
            </p:custDataLst>
          </p:nvPr>
        </p:nvPicPr>
        <p:blipFill>
          <a:blip r:embed="rId3">
            <a:extLst>
              <a:ext uri="{28A0092B-C50C-407E-A947-70E740481C1C}">
                <a14:useLocalDpi val="0"/>
              </a:ext>
            </a:extLst>
          </a:blip>
          <a:stretch>
            <a:fillRect/>
          </a:stretch>
        </p:blipFill>
        <p:spPr bwMode="auto">
          <a:xfrm>
            <a:off x="2411760" y="339502"/>
            <a:ext cx="3043964" cy="4803998"/>
          </a:xfrm>
          <a:prstGeom prst="rect">
            <a:avLst/>
          </a:prstGeom>
          <a:noFill/>
          <a:extLst>
            <a:ext uri="{909E8E84-426E-40DD-AFC4-6F175D3DCCD1}">
              <a14:hiddenFill>
                <a:solidFill>
                  <a:srgbClr val="FFFFFF"/>
                </a:solidFill>
              </a14:hiddenFill>
            </a:ext>
          </a:extLst>
        </p:spPr>
      </p:pic>
      <p:sp>
        <p:nvSpPr>
          <p:cNvPr id="4" name="PA_chenying0907 3"/>
          <p:cNvSpPr/>
          <p:nvPr>
            <p:custDataLst>
              <p:tags r:id="rId5"/>
            </p:custDataLst>
          </p:nvPr>
        </p:nvSpPr>
        <p:spPr>
          <a:xfrm>
            <a:off x="4860032" y="3295183"/>
            <a:ext cx="3489033" cy="29718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5" name="PA_chenying0907 29"/>
          <p:cNvSpPr txBox="1"/>
          <p:nvPr>
            <p:custDataLst>
              <p:tags r:id="rId6"/>
            </p:custDataLst>
          </p:nvPr>
        </p:nvSpPr>
        <p:spPr>
          <a:xfrm>
            <a:off x="4899391" y="2869424"/>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
        <p:nvSpPr>
          <p:cNvPr id="6" name="PA_chenying0907 5"/>
          <p:cNvSpPr txBox="1"/>
          <p:nvPr>
            <p:custDataLst>
              <p:tags r:id="rId7"/>
            </p:custDataLst>
          </p:nvPr>
        </p:nvSpPr>
        <p:spPr>
          <a:xfrm>
            <a:off x="4876986" y="3581603"/>
            <a:ext cx="3744416" cy="640080"/>
          </a:xfrm>
          <a:prstGeom prst="rect">
            <a:avLst/>
          </a:prstGeom>
          <a:noFill/>
        </p:spPr>
        <p:txBody>
          <a:bodyPr rtlCol="0" wrap="square">
            <a:spAutoFit/>
          </a:bodyPr>
          <a:lstStyle/>
          <a:p>
            <a:pPr>
              <a:lnSpc>
                <a:spcPct val="150000"/>
              </a:lnSpc>
            </a:pPr>
            <a:r>
              <a:rPr altLang="zh-CN" lang="en-US" sz="800">
                <a:cs typeface="+mn-ea"/>
                <a:sym typeface="+mn-lt"/>
              </a:rPr>
              <a:t>CHUANGYI SHOUHUI SHANGWU MICROSOFT POWERPOINT MY 2017QINGZAI ZHELI SHUYU WENZI BIAOTICHUANGYI SHOUHUI SHANGWU \</a:t>
            </a:r>
          </a:p>
        </p:txBody>
      </p:sp>
      <p:sp>
        <p:nvSpPr>
          <p:cNvPr id="7" name="PA_chenying0907 6"/>
          <p:cNvSpPr/>
          <p:nvPr>
            <p:custDataLst>
              <p:tags r:id="rId8"/>
            </p:custDataLst>
          </p:nvPr>
        </p:nvSpPr>
        <p:spPr>
          <a:xfrm>
            <a:off x="5807596" y="1467660"/>
            <a:ext cx="2541470" cy="50292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8" name="PA_chenying0907 29"/>
          <p:cNvSpPr txBox="1"/>
          <p:nvPr>
            <p:custDataLst>
              <p:tags r:id="rId9"/>
            </p:custDataLst>
          </p:nvPr>
        </p:nvSpPr>
        <p:spPr>
          <a:xfrm>
            <a:off x="5846954" y="1041901"/>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
        <p:nvSpPr>
          <p:cNvPr id="9" name="PA_chenying0907 8"/>
          <p:cNvSpPr txBox="1"/>
          <p:nvPr>
            <p:custDataLst>
              <p:tags r:id="rId10"/>
            </p:custDataLst>
          </p:nvPr>
        </p:nvSpPr>
        <p:spPr>
          <a:xfrm>
            <a:off x="5824549" y="1907738"/>
            <a:ext cx="2524517" cy="640080"/>
          </a:xfrm>
          <a:prstGeom prst="rect">
            <a:avLst/>
          </a:prstGeom>
          <a:noFill/>
        </p:spPr>
        <p:txBody>
          <a:bodyPr rtlCol="0" wrap="square">
            <a:spAutoFit/>
          </a:bodyPr>
          <a:lstStyle/>
          <a:p>
            <a:pPr>
              <a:lnSpc>
                <a:spcPct val="150000"/>
              </a:lnSpc>
            </a:pPr>
            <a:r>
              <a:rPr altLang="zh-CN" lang="en-US" sz="800">
                <a:cs typeface="+mn-ea"/>
                <a:sym typeface="+mn-lt"/>
              </a:rPr>
              <a:t>CHUANGYI SHOUHUI SHANGWU MICROSOFT POWERPOINT MY 2017QINGZAI ZHELI SHUYU WENZI BIAOTICHUANGYI SHOUHUI SHANGWU \</a:t>
            </a:r>
          </a:p>
        </p:txBody>
      </p:sp>
      <p:sp>
        <p:nvSpPr>
          <p:cNvPr id="12" name="PA_chenying0907 11"/>
          <p:cNvSpPr/>
          <p:nvPr>
            <p:custDataLst>
              <p:tags r:id="rId11"/>
            </p:custDataLst>
          </p:nvPr>
        </p:nvSpPr>
        <p:spPr>
          <a:xfrm>
            <a:off x="971600" y="1446935"/>
            <a:ext cx="2134966" cy="50292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13" name="PA_chenying0907 29"/>
          <p:cNvSpPr txBox="1"/>
          <p:nvPr>
            <p:custDataLst>
              <p:tags r:id="rId12"/>
            </p:custDataLst>
          </p:nvPr>
        </p:nvSpPr>
        <p:spPr>
          <a:xfrm>
            <a:off x="971600" y="903154"/>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
        <p:nvSpPr>
          <p:cNvPr id="14" name="PA_chenying0907 13"/>
          <p:cNvSpPr/>
          <p:nvPr>
            <p:custDataLst>
              <p:tags r:id="rId13"/>
            </p:custDataLst>
          </p:nvPr>
        </p:nvSpPr>
        <p:spPr>
          <a:xfrm>
            <a:off x="827584" y="3867888"/>
            <a:ext cx="1774926" cy="50292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15" name="PA_chenying0907 29"/>
          <p:cNvSpPr txBox="1"/>
          <p:nvPr>
            <p:custDataLst>
              <p:tags r:id="rId14"/>
            </p:custDataLst>
          </p:nvPr>
        </p:nvSpPr>
        <p:spPr>
          <a:xfrm>
            <a:off x="827584" y="3324107"/>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Tree>
    <p:extLst>
      <p:ext uri="{BB962C8B-B14F-4D97-AF65-F5344CB8AC3E}">
        <p14:creationId val="151123673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339"/>
                                  </p:stCondLst>
                                  <p:childTnLst>
                                    <p:set>
                                      <p:cBhvr>
                                        <p:cTn dur="1" fill="hold" id="6">
                                          <p:stCondLst>
                                            <p:cond delay="0"/>
                                          </p:stCondLst>
                                        </p:cTn>
                                        <p:tgtEl>
                                          <p:spTgt spid="10242"/>
                                        </p:tgtEl>
                                        <p:attrNameLst>
                                          <p:attrName>style.visibility</p:attrName>
                                        </p:attrNameLst>
                                      </p:cBhvr>
                                      <p:to>
                                        <p:strVal val="visible"/>
                                      </p:to>
                                    </p:set>
                                    <p:animEffect filter="fade" transition="in">
                                      <p:cBhvr>
                                        <p:cTn dur="500" id="7"/>
                                        <p:tgtEl>
                                          <p:spTgt spid="10242"/>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childTnLst>
                                </p:cTn>
                              </p:par>
                              <p:par>
                                <p:cTn fill="hold" grpId="0" id="14" nodeType="withEffect" presetClass="entr" presetID="10" presetSubtype="0">
                                  <p:stCondLst>
                                    <p:cond delay="1420"/>
                                  </p:stCondLst>
                                  <p:childTnLst>
                                    <p:set>
                                      <p:cBhvr>
                                        <p:cTn dur="1" fill="hold" id="15">
                                          <p:stCondLst>
                                            <p:cond delay="0"/>
                                          </p:stCondLst>
                                        </p:cTn>
                                        <p:tgtEl>
                                          <p:spTgt spid="6"/>
                                        </p:tgtEl>
                                        <p:attrNameLst>
                                          <p:attrName>style.visibility</p:attrName>
                                        </p:attrNameLst>
                                      </p:cBhvr>
                                      <p:to>
                                        <p:strVal val="visible"/>
                                      </p:to>
                                    </p:set>
                                    <p:animEffect filter="fade" transition="in">
                                      <p:cBhvr>
                                        <p:cTn dur="500" id="16"/>
                                        <p:tgtEl>
                                          <p:spTgt spid="6"/>
                                        </p:tgtEl>
                                      </p:cBhvr>
                                    </p:animEffect>
                                  </p:childTnLst>
                                </p:cTn>
                              </p:par>
                              <p:par>
                                <p:cTn fill="hold" grpId="0" id="17" nodeType="withEffect" presetClass="entr" presetID="10" presetSubtype="0">
                                  <p:stCondLst>
                                    <p:cond delay="1762"/>
                                  </p:stCondLst>
                                  <p:childTnLst>
                                    <p:set>
                                      <p:cBhvr>
                                        <p:cTn dur="1" fill="hold" id="18">
                                          <p:stCondLst>
                                            <p:cond delay="0"/>
                                          </p:stCondLst>
                                        </p:cTn>
                                        <p:tgtEl>
                                          <p:spTgt spid="7"/>
                                        </p:tgtEl>
                                        <p:attrNameLst>
                                          <p:attrName>style.visibility</p:attrName>
                                        </p:attrNameLst>
                                      </p:cBhvr>
                                      <p:to>
                                        <p:strVal val="visible"/>
                                      </p:to>
                                    </p:set>
                                    <p:animEffect filter="fade" transition="in">
                                      <p:cBhvr>
                                        <p:cTn dur="500" id="19"/>
                                        <p:tgtEl>
                                          <p:spTgt spid="7"/>
                                        </p:tgtEl>
                                      </p:cBhvr>
                                    </p:animEffect>
                                  </p:childTnLst>
                                </p:cTn>
                              </p:par>
                              <p:par>
                                <p:cTn fill="hold" grpId="0" id="20" nodeType="withEffect" presetClass="entr" presetID="10" presetSubtype="0">
                                  <p:stCondLst>
                                    <p:cond delay="2068"/>
                                  </p:stCondLst>
                                  <p:childTnLst>
                                    <p:set>
                                      <p:cBhvr>
                                        <p:cTn dur="1" fill="hold" id="21">
                                          <p:stCondLst>
                                            <p:cond delay="0"/>
                                          </p:stCondLst>
                                        </p:cTn>
                                        <p:tgtEl>
                                          <p:spTgt spid="8"/>
                                        </p:tgtEl>
                                        <p:attrNameLst>
                                          <p:attrName>style.visibility</p:attrName>
                                        </p:attrNameLst>
                                      </p:cBhvr>
                                      <p:to>
                                        <p:strVal val="visible"/>
                                      </p:to>
                                    </p:set>
                                    <p:animEffect filter="fade" transition="in">
                                      <p:cBhvr>
                                        <p:cTn dur="500" id="22"/>
                                        <p:tgtEl>
                                          <p:spTgt spid="8"/>
                                        </p:tgtEl>
                                      </p:cBhvr>
                                    </p:animEffect>
                                  </p:childTnLst>
                                </p:cTn>
                              </p:par>
                            </p:childTnLst>
                          </p:cTn>
                        </p:par>
                        <p:par>
                          <p:cTn fill="hold" id="23" nodeType="afterGroup">
                            <p:stCondLst>
                              <p:cond delay="2568"/>
                            </p:stCondLst>
                            <p:childTnLst>
                              <p:par>
                                <p:cTn fill="hold" grpId="0" id="24" nodeType="afterEffect" presetClass="entr" presetID="10" presetSubtype="0">
                                  <p:stCondLst>
                                    <p:cond delay="339"/>
                                  </p:stCondLst>
                                  <p:childTnLst>
                                    <p:set>
                                      <p:cBhvr>
                                        <p:cTn dur="1" fill="hold" id="25">
                                          <p:stCondLst>
                                            <p:cond delay="0"/>
                                          </p:stCondLst>
                                        </p:cTn>
                                        <p:tgtEl>
                                          <p:spTgt spid="9"/>
                                        </p:tgtEl>
                                        <p:attrNameLst>
                                          <p:attrName>style.visibility</p:attrName>
                                        </p:attrNameLst>
                                      </p:cBhvr>
                                      <p:to>
                                        <p:strVal val="visible"/>
                                      </p:to>
                                    </p:set>
                                    <p:animEffect filter="fade" transition="in">
                                      <p:cBhvr>
                                        <p:cTn dur="500" id="26"/>
                                        <p:tgtEl>
                                          <p:spTgt spid="9"/>
                                        </p:tgtEl>
                                      </p:cBhvr>
                                    </p:animEffect>
                                  </p:childTnLst>
                                </p:cTn>
                              </p:par>
                              <p:par>
                                <p:cTn fill="hold" grpId="0" id="27" nodeType="withEffect" presetClass="entr" presetID="10" presetSubtype="0">
                                  <p:stCondLst>
                                    <p:cond delay="671"/>
                                  </p:stCondLst>
                                  <p:childTnLst>
                                    <p:set>
                                      <p:cBhvr>
                                        <p:cTn dur="1" fill="hold" id="28">
                                          <p:stCondLst>
                                            <p:cond delay="0"/>
                                          </p:stCondLst>
                                        </p:cTn>
                                        <p:tgtEl>
                                          <p:spTgt spid="12"/>
                                        </p:tgtEl>
                                        <p:attrNameLst>
                                          <p:attrName>style.visibility</p:attrName>
                                        </p:attrNameLst>
                                      </p:cBhvr>
                                      <p:to>
                                        <p:strVal val="visible"/>
                                      </p:to>
                                    </p:set>
                                    <p:animEffect filter="fade" transition="in">
                                      <p:cBhvr>
                                        <p:cTn dur="500" id="29"/>
                                        <p:tgtEl>
                                          <p:spTgt spid="12"/>
                                        </p:tgtEl>
                                      </p:cBhvr>
                                    </p:animEffect>
                                  </p:childTnLst>
                                </p:cTn>
                              </p:par>
                              <p:par>
                                <p:cTn fill="hold" grpId="0" id="30" nodeType="withEffect" presetClass="entr" presetID="10" presetSubtype="0">
                                  <p:stCondLst>
                                    <p:cond delay="986"/>
                                  </p:stCondLst>
                                  <p:childTnLst>
                                    <p:set>
                                      <p:cBhvr>
                                        <p:cTn dur="1" fill="hold" id="31">
                                          <p:stCondLst>
                                            <p:cond delay="0"/>
                                          </p:stCondLst>
                                        </p:cTn>
                                        <p:tgtEl>
                                          <p:spTgt spid="13"/>
                                        </p:tgtEl>
                                        <p:attrNameLst>
                                          <p:attrName>style.visibility</p:attrName>
                                        </p:attrNameLst>
                                      </p:cBhvr>
                                      <p:to>
                                        <p:strVal val="visible"/>
                                      </p:to>
                                    </p:set>
                                    <p:animEffect filter="fade" transition="in">
                                      <p:cBhvr>
                                        <p:cTn dur="500" id="32"/>
                                        <p:tgtEl>
                                          <p:spTgt spid="13"/>
                                        </p:tgtEl>
                                      </p:cBhvr>
                                    </p:animEffect>
                                  </p:childTnLst>
                                </p:cTn>
                              </p:par>
                              <p:par>
                                <p:cTn fill="hold" grpId="0" id="33" nodeType="withEffect" presetClass="entr" presetID="10" presetSubtype="0">
                                  <p:stCondLst>
                                    <p:cond delay="1420"/>
                                  </p:stCondLst>
                                  <p:childTnLst>
                                    <p:set>
                                      <p:cBhvr>
                                        <p:cTn dur="1" fill="hold" id="34">
                                          <p:stCondLst>
                                            <p:cond delay="0"/>
                                          </p:stCondLst>
                                        </p:cTn>
                                        <p:tgtEl>
                                          <p:spTgt spid="14"/>
                                        </p:tgtEl>
                                        <p:attrNameLst>
                                          <p:attrName>style.visibility</p:attrName>
                                        </p:attrNameLst>
                                      </p:cBhvr>
                                      <p:to>
                                        <p:strVal val="visible"/>
                                      </p:to>
                                    </p:set>
                                    <p:animEffect filter="fade" transition="in">
                                      <p:cBhvr>
                                        <p:cTn dur="500" id="35"/>
                                        <p:tgtEl>
                                          <p:spTgt spid="14"/>
                                        </p:tgtEl>
                                      </p:cBhvr>
                                    </p:animEffect>
                                  </p:childTnLst>
                                </p:cTn>
                              </p:par>
                              <p:par>
                                <p:cTn fill="hold" grpId="0" id="36" nodeType="withEffect" presetClass="entr" presetID="10" presetSubtype="0">
                                  <p:stCondLst>
                                    <p:cond delay="1762"/>
                                  </p:stCondLst>
                                  <p:childTnLst>
                                    <p:set>
                                      <p:cBhvr>
                                        <p:cTn dur="1" fill="hold" id="37">
                                          <p:stCondLst>
                                            <p:cond delay="0"/>
                                          </p:stCondLst>
                                        </p:cTn>
                                        <p:tgtEl>
                                          <p:spTgt spid="15"/>
                                        </p:tgtEl>
                                        <p:attrNameLst>
                                          <p:attrName>style.visibility</p:attrName>
                                        </p:attrNameLst>
                                      </p:cBhvr>
                                      <p:to>
                                        <p:strVal val="visible"/>
                                      </p:to>
                                    </p:set>
                                    <p:animEffect filter="fade" transition="in">
                                      <p:cBhvr>
                                        <p:cTn dur="500" id="38"/>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2"/>
      <p:bldP grpId="0" spid="13"/>
      <p:bldP grpId="0" spid="14"/>
      <p:bldP grpId="0" spid="1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6" name="PA_任意多边形 77"/>
          <p:cNvSpPr>
            <a:spLocks noEditPoints="1"/>
          </p:cNvSpPr>
          <p:nvPr>
            <p:custDataLst>
              <p:tags r:id="rId3"/>
            </p:custDataLst>
          </p:nvPr>
        </p:nvSpPr>
        <p:spPr bwMode="auto">
          <a:xfrm>
            <a:off x="1758404" y="1419622"/>
            <a:ext cx="2376264" cy="2830929"/>
          </a:xfrm>
          <a:custGeom>
            <a:gdLst>
              <a:gd fmla="*/ 80 w 234" name="T0"/>
              <a:gd fmla="*/ 20 h 279" name="T1"/>
              <a:gd fmla="*/ 57 w 234" name="T2"/>
              <a:gd fmla="*/ 89 h 279" name="T3"/>
              <a:gd fmla="*/ 53 w 234" name="T4"/>
              <a:gd fmla="*/ 106 h 279" name="T5"/>
              <a:gd fmla="*/ 48 w 234" name="T6"/>
              <a:gd fmla="*/ 89 h 279" name="T7"/>
              <a:gd fmla="*/ 95 w 234" name="T8"/>
              <a:gd fmla="*/ 97 h 279" name="T9"/>
              <a:gd fmla="*/ 63 w 234" name="T10"/>
              <a:gd fmla="*/ 99 h 279" name="T11"/>
              <a:gd fmla="*/ 93 w 234" name="T12"/>
              <a:gd fmla="*/ 112 h 279" name="T13"/>
              <a:gd fmla="*/ 92 w 234" name="T14"/>
              <a:gd fmla="*/ 133 h 279" name="T15"/>
              <a:gd fmla="*/ 131 w 234" name="T16"/>
              <a:gd fmla="*/ 154 h 279" name="T17"/>
              <a:gd fmla="*/ 109 w 234" name="T18"/>
              <a:gd fmla="*/ 161 h 279" name="T19"/>
              <a:gd fmla="*/ 99 w 234" name="T20"/>
              <a:gd fmla="*/ 163 h 279" name="T21"/>
              <a:gd fmla="*/ 77 w 234" name="T22"/>
              <a:gd fmla="*/ 141 h 279" name="T23"/>
              <a:gd fmla="*/ 57 w 234" name="T24"/>
              <a:gd fmla="*/ 123 h 279" name="T25"/>
              <a:gd fmla="*/ 60 w 234" name="T26"/>
              <a:gd fmla="*/ 118 h 279" name="T27"/>
              <a:gd fmla="*/ 86 w 234" name="T28"/>
              <a:gd fmla="*/ 120 h 279" name="T29"/>
              <a:gd fmla="*/ 65 w 234" name="T30"/>
              <a:gd fmla="*/ 100 h 279" name="T31"/>
              <a:gd fmla="*/ 116 w 234" name="T32"/>
              <a:gd fmla="*/ 108 h 279" name="T33"/>
              <a:gd fmla="*/ 45 w 234" name="T34"/>
              <a:gd fmla="*/ 78 h 279" name="T35"/>
              <a:gd fmla="*/ 27 w 234" name="T36"/>
              <a:gd fmla="*/ 95 h 279" name="T37"/>
              <a:gd fmla="*/ 20 w 234" name="T38"/>
              <a:gd fmla="*/ 111 h 279" name="T39"/>
              <a:gd fmla="*/ 30 w 234" name="T40"/>
              <a:gd fmla="*/ 88 h 279" name="T41"/>
              <a:gd fmla="*/ 50 w 234" name="T42"/>
              <a:gd fmla="*/ 75 h 279" name="T43"/>
              <a:gd fmla="*/ 148 w 234" name="T44"/>
              <a:gd fmla="*/ 65 h 279" name="T45"/>
              <a:gd fmla="*/ 101 w 234" name="T46"/>
              <a:gd fmla="*/ 51 h 279" name="T47"/>
              <a:gd fmla="*/ 71 w 234" name="T48"/>
              <a:gd fmla="*/ 40 h 279" name="T49"/>
              <a:gd fmla="*/ 64 w 234" name="T50"/>
              <a:gd fmla="*/ 46 h 279" name="T51"/>
              <a:gd fmla="*/ 67 w 234" name="T52"/>
              <a:gd fmla="*/ 57 h 279" name="T53"/>
              <a:gd fmla="*/ 68 w 234" name="T54"/>
              <a:gd fmla="*/ 72 h 279" name="T55"/>
              <a:gd fmla="*/ 133 w 234" name="T56"/>
              <a:gd fmla="*/ 89 h 279" name="T57"/>
              <a:gd fmla="*/ 144 w 234" name="T58"/>
              <a:gd fmla="*/ 80 h 279" name="T59"/>
              <a:gd fmla="*/ 129 w 234" name="T60"/>
              <a:gd fmla="*/ 66 h 279" name="T61"/>
              <a:gd fmla="*/ 132 w 234" name="T62"/>
              <a:gd fmla="*/ 85 h 279" name="T63"/>
              <a:gd fmla="*/ 61 w 234" name="T64"/>
              <a:gd fmla="*/ 72 h 279" name="T65"/>
              <a:gd fmla="*/ 52 w 234" name="T66"/>
              <a:gd fmla="*/ 60 h 279" name="T67"/>
              <a:gd fmla="*/ 57 w 234" name="T68"/>
              <a:gd fmla="*/ 36 h 279" name="T69"/>
              <a:gd fmla="*/ 73 w 234" name="T70"/>
              <a:gd fmla="*/ 27 h 279" name="T71"/>
              <a:gd fmla="*/ 97 w 234" name="T72"/>
              <a:gd fmla="*/ 38 h 279" name="T73"/>
              <a:gd fmla="*/ 97 w 234" name="T74"/>
              <a:gd fmla="*/ 29 h 279" name="T75"/>
              <a:gd fmla="*/ 109 w 234" name="T76"/>
              <a:gd fmla="*/ 38 h 279" name="T77"/>
              <a:gd fmla="*/ 83 w 234" name="T78"/>
              <a:gd fmla="*/ 34 h 279" name="T79"/>
              <a:gd fmla="*/ 222 w 234" name="T80"/>
              <a:gd fmla="*/ 127 h 279" name="T81"/>
              <a:gd fmla="*/ 217 w 234" name="T82"/>
              <a:gd fmla="*/ 128 h 279" name="T83"/>
              <a:gd fmla="*/ 209 w 234" name="T84"/>
              <a:gd fmla="*/ 62 h 279" name="T85"/>
              <a:gd fmla="*/ 221 w 234" name="T86"/>
              <a:gd fmla="*/ 92 h 279" name="T87"/>
              <a:gd fmla="*/ 224 w 234" name="T88"/>
              <a:gd fmla="*/ 115 h 279" name="T89"/>
              <a:gd fmla="*/ 205 w 234" name="T90"/>
              <a:gd fmla="*/ 114 h 279" name="T91"/>
              <a:gd fmla="*/ 201 w 234" name="T92"/>
              <a:gd fmla="*/ 90 h 279" name="T93"/>
              <a:gd fmla="*/ 208 w 234" name="T94"/>
              <a:gd fmla="*/ 73 h 279" name="T95"/>
              <a:gd fmla="*/ 36 w 234" name="T96"/>
              <a:gd fmla="*/ 96 h 279" name="T97"/>
              <a:gd fmla="*/ 119 w 234" name="T98"/>
              <a:gd fmla="*/ 42 h 279" name="T99"/>
              <a:gd fmla="*/ 183 w 234" name="T100"/>
              <a:gd fmla="*/ 34 h 279" name="T101"/>
              <a:gd fmla="*/ 115 w 234" name="T102"/>
              <a:gd fmla="*/ 227 h 279" name="T103"/>
              <a:gd fmla="*/ 168 w 234" name="T104"/>
              <a:gd fmla="*/ 273 h 279" name="T105"/>
              <a:gd fmla="*/ 58 w 234" name="T106"/>
              <a:gd fmla="*/ 262 h 279" name="T107"/>
              <a:gd fmla="*/ 100 w 234" name="T108"/>
              <a:gd fmla="*/ 272 h 279" name="T109"/>
              <a:gd fmla="*/ 145 w 234" name="T110"/>
              <a:gd fmla="*/ 275 h 279" name="T111"/>
              <a:gd fmla="*/ 124 w 234" name="T112"/>
              <a:gd fmla="*/ 233 h 279" name="T113"/>
              <a:gd fmla="*/ 132 w 234" name="T114"/>
              <a:gd fmla="*/ 238 h 279" name="T115"/>
              <a:gd fmla="*/ 178 w 234" name="T116"/>
              <a:gd fmla="*/ 260 h 279" name="T117"/>
              <a:gd fmla="*/ 102 w 234" name="T118"/>
              <a:gd fmla="*/ 254 h 279" name="T119"/>
              <a:gd fmla="*/ 70 w 234" name="T120"/>
              <a:gd fmla="*/ 270 h 279" name="T121"/>
              <a:gd fmla="*/ 117 w 234" name="T122"/>
              <a:gd fmla="*/ 222 h 27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79" w="234">
                <a:moveTo>
                  <a:pt x="7" y="94"/>
                </a:moveTo>
                <a:cubicBezTo>
                  <a:pt x="0" y="132"/>
                  <a:pt x="15" y="175"/>
                  <a:pt x="47" y="199"/>
                </a:cubicBezTo>
                <a:cubicBezTo>
                  <a:pt x="61" y="208"/>
                  <a:pt x="77" y="215"/>
                  <a:pt x="93" y="218"/>
                </a:cubicBezTo>
                <a:cubicBezTo>
                  <a:pt x="100" y="220"/>
                  <a:pt x="107" y="221"/>
                  <a:pt x="114" y="221"/>
                </a:cubicBezTo>
                <a:cubicBezTo>
                  <a:pt x="111" y="228"/>
                  <a:pt x="109" y="235"/>
                  <a:pt x="110" y="243"/>
                </a:cubicBezTo>
                <a:cubicBezTo>
                  <a:pt x="92" y="246"/>
                  <a:pt x="71" y="249"/>
                  <a:pt x="55" y="261"/>
                </a:cubicBezTo>
                <a:cubicBezTo>
                  <a:pt x="52" y="263"/>
                  <a:pt x="49" y="268"/>
                  <a:pt x="52" y="271"/>
                </a:cubicBezTo>
                <a:cubicBezTo>
                  <a:pt x="56" y="274"/>
                  <a:pt x="62" y="275"/>
                  <a:pt x="66" y="276"/>
                </a:cubicBezTo>
                <a:cubicBezTo>
                  <a:pt x="84" y="279"/>
                  <a:pt x="102" y="279"/>
                  <a:pt x="120" y="279"/>
                </a:cubicBezTo>
                <a:cubicBezTo>
                  <a:pt x="138" y="279"/>
                  <a:pt x="156" y="278"/>
                  <a:pt x="173" y="275"/>
                </a:cubicBezTo>
                <a:cubicBezTo>
                  <a:pt x="178" y="275"/>
                  <a:pt x="186" y="274"/>
                  <a:pt x="189" y="270"/>
                </a:cubicBezTo>
                <a:cubicBezTo>
                  <a:pt x="192" y="266"/>
                  <a:pt x="183" y="260"/>
                  <a:pt x="180" y="258"/>
                </a:cubicBezTo>
                <a:cubicBezTo>
                  <a:pt x="172" y="252"/>
                  <a:pt x="163" y="249"/>
                  <a:pt x="153" y="247"/>
                </a:cubicBezTo>
                <a:cubicBezTo>
                  <a:pt x="147" y="245"/>
                  <a:pt x="140" y="245"/>
                  <a:pt x="134" y="243"/>
                </a:cubicBezTo>
                <a:cubicBezTo>
                  <a:pt x="134" y="243"/>
                  <a:pt x="134" y="243"/>
                  <a:pt x="134" y="243"/>
                </a:cubicBezTo>
                <a:cubicBezTo>
                  <a:pt x="137" y="235"/>
                  <a:pt x="132" y="228"/>
                  <a:pt x="130" y="221"/>
                </a:cubicBezTo>
                <a:cubicBezTo>
                  <a:pt x="141" y="220"/>
                  <a:pt x="152" y="219"/>
                  <a:pt x="162" y="215"/>
                </a:cubicBezTo>
                <a:cubicBezTo>
                  <a:pt x="164" y="220"/>
                  <a:pt x="168" y="224"/>
                  <a:pt x="173" y="221"/>
                </a:cubicBezTo>
                <a:cubicBezTo>
                  <a:pt x="179" y="216"/>
                  <a:pt x="168" y="206"/>
                  <a:pt x="166" y="201"/>
                </a:cubicBezTo>
                <a:cubicBezTo>
                  <a:pt x="185" y="193"/>
                  <a:pt x="200" y="180"/>
                  <a:pt x="211" y="163"/>
                </a:cubicBezTo>
                <a:cubicBezTo>
                  <a:pt x="234" y="127"/>
                  <a:pt x="231" y="80"/>
                  <a:pt x="203" y="48"/>
                </a:cubicBezTo>
                <a:cubicBezTo>
                  <a:pt x="175" y="15"/>
                  <a:pt x="128" y="3"/>
                  <a:pt x="87" y="17"/>
                </a:cubicBezTo>
                <a:cubicBezTo>
                  <a:pt x="87" y="17"/>
                  <a:pt x="87" y="17"/>
                  <a:pt x="87" y="17"/>
                </a:cubicBezTo>
                <a:cubicBezTo>
                  <a:pt x="84" y="12"/>
                  <a:pt x="83" y="0"/>
                  <a:pt x="74" y="4"/>
                </a:cubicBezTo>
                <a:cubicBezTo>
                  <a:pt x="72" y="6"/>
                  <a:pt x="71" y="8"/>
                  <a:pt x="71" y="10"/>
                </a:cubicBezTo>
                <a:cubicBezTo>
                  <a:pt x="71" y="10"/>
                  <a:pt x="71" y="10"/>
                  <a:pt x="71" y="10"/>
                </a:cubicBezTo>
                <a:cubicBezTo>
                  <a:pt x="55" y="18"/>
                  <a:pt x="40" y="28"/>
                  <a:pt x="29" y="43"/>
                </a:cubicBezTo>
                <a:cubicBezTo>
                  <a:pt x="18" y="58"/>
                  <a:pt x="10" y="76"/>
                  <a:pt x="7" y="94"/>
                </a:cubicBezTo>
                <a:close/>
                <a:moveTo>
                  <a:pt x="84" y="18"/>
                </a:moveTo>
                <a:cubicBezTo>
                  <a:pt x="83" y="19"/>
                  <a:pt x="82" y="19"/>
                  <a:pt x="80" y="20"/>
                </a:cubicBezTo>
                <a:cubicBezTo>
                  <a:pt x="78" y="17"/>
                  <a:pt x="70" y="8"/>
                  <a:pt x="77" y="6"/>
                </a:cubicBezTo>
                <a:cubicBezTo>
                  <a:pt x="82" y="5"/>
                  <a:pt x="83" y="15"/>
                  <a:pt x="84" y="18"/>
                </a:cubicBezTo>
                <a:close/>
                <a:moveTo>
                  <a:pt x="58" y="86"/>
                </a:moveTo>
                <a:cubicBezTo>
                  <a:pt x="56" y="85"/>
                  <a:pt x="54" y="84"/>
                  <a:pt x="52" y="84"/>
                </a:cubicBezTo>
                <a:cubicBezTo>
                  <a:pt x="49" y="82"/>
                  <a:pt x="57" y="84"/>
                  <a:pt x="58" y="84"/>
                </a:cubicBezTo>
                <a:cubicBezTo>
                  <a:pt x="58" y="85"/>
                  <a:pt x="58" y="85"/>
                  <a:pt x="58" y="86"/>
                </a:cubicBezTo>
                <a:close/>
                <a:moveTo>
                  <a:pt x="56" y="101"/>
                </a:moveTo>
                <a:cubicBezTo>
                  <a:pt x="53" y="99"/>
                  <a:pt x="48" y="100"/>
                  <a:pt x="45" y="99"/>
                </a:cubicBezTo>
                <a:cubicBezTo>
                  <a:pt x="40" y="97"/>
                  <a:pt x="46" y="98"/>
                  <a:pt x="47" y="98"/>
                </a:cubicBezTo>
                <a:cubicBezTo>
                  <a:pt x="48" y="99"/>
                  <a:pt x="49" y="99"/>
                  <a:pt x="51" y="99"/>
                </a:cubicBezTo>
                <a:cubicBezTo>
                  <a:pt x="53" y="99"/>
                  <a:pt x="54" y="100"/>
                  <a:pt x="56" y="99"/>
                </a:cubicBezTo>
                <a:cubicBezTo>
                  <a:pt x="56" y="100"/>
                  <a:pt x="56" y="100"/>
                  <a:pt x="56" y="101"/>
                </a:cubicBezTo>
                <a:close/>
                <a:moveTo>
                  <a:pt x="56" y="97"/>
                </a:moveTo>
                <a:cubicBezTo>
                  <a:pt x="56" y="98"/>
                  <a:pt x="56" y="98"/>
                  <a:pt x="56" y="98"/>
                </a:cubicBezTo>
                <a:cubicBezTo>
                  <a:pt x="53" y="97"/>
                  <a:pt x="49" y="96"/>
                  <a:pt x="46" y="95"/>
                </a:cubicBezTo>
                <a:cubicBezTo>
                  <a:pt x="47" y="95"/>
                  <a:pt x="51" y="95"/>
                  <a:pt x="52" y="96"/>
                </a:cubicBezTo>
                <a:cubicBezTo>
                  <a:pt x="54" y="96"/>
                  <a:pt x="55" y="97"/>
                  <a:pt x="56" y="97"/>
                </a:cubicBezTo>
                <a:cubicBezTo>
                  <a:pt x="56" y="97"/>
                  <a:pt x="56" y="97"/>
                  <a:pt x="56" y="97"/>
                </a:cubicBezTo>
                <a:close/>
                <a:moveTo>
                  <a:pt x="56" y="96"/>
                </a:moveTo>
                <a:cubicBezTo>
                  <a:pt x="53" y="94"/>
                  <a:pt x="50" y="93"/>
                  <a:pt x="47" y="92"/>
                </a:cubicBezTo>
                <a:cubicBezTo>
                  <a:pt x="50" y="93"/>
                  <a:pt x="53" y="93"/>
                  <a:pt x="56" y="93"/>
                </a:cubicBezTo>
                <a:cubicBezTo>
                  <a:pt x="56" y="94"/>
                  <a:pt x="56" y="95"/>
                  <a:pt x="56" y="96"/>
                </a:cubicBezTo>
                <a:close/>
                <a:moveTo>
                  <a:pt x="51" y="90"/>
                </a:moveTo>
                <a:cubicBezTo>
                  <a:pt x="49" y="89"/>
                  <a:pt x="54" y="90"/>
                  <a:pt x="54" y="90"/>
                </a:cubicBezTo>
                <a:cubicBezTo>
                  <a:pt x="55" y="90"/>
                  <a:pt x="56" y="90"/>
                  <a:pt x="57" y="90"/>
                </a:cubicBezTo>
                <a:cubicBezTo>
                  <a:pt x="57" y="90"/>
                  <a:pt x="56" y="91"/>
                  <a:pt x="56" y="92"/>
                </a:cubicBezTo>
                <a:cubicBezTo>
                  <a:pt x="55" y="91"/>
                  <a:pt x="53" y="90"/>
                  <a:pt x="51" y="90"/>
                </a:cubicBezTo>
                <a:close/>
                <a:moveTo>
                  <a:pt x="49" y="88"/>
                </a:moveTo>
                <a:cubicBezTo>
                  <a:pt x="49" y="87"/>
                  <a:pt x="49" y="87"/>
                  <a:pt x="49" y="86"/>
                </a:cubicBezTo>
                <a:cubicBezTo>
                  <a:pt x="51" y="87"/>
                  <a:pt x="55" y="89"/>
                  <a:pt x="57" y="89"/>
                </a:cubicBezTo>
                <a:cubicBezTo>
                  <a:pt x="54" y="89"/>
                  <a:pt x="51" y="88"/>
                  <a:pt x="49" y="88"/>
                </a:cubicBezTo>
                <a:close/>
                <a:moveTo>
                  <a:pt x="49" y="83"/>
                </a:moveTo>
                <a:cubicBezTo>
                  <a:pt x="49" y="83"/>
                  <a:pt x="49" y="83"/>
                  <a:pt x="49" y="83"/>
                </a:cubicBezTo>
                <a:cubicBezTo>
                  <a:pt x="51" y="84"/>
                  <a:pt x="52" y="84"/>
                  <a:pt x="53" y="85"/>
                </a:cubicBezTo>
                <a:cubicBezTo>
                  <a:pt x="55" y="85"/>
                  <a:pt x="60" y="87"/>
                  <a:pt x="55" y="86"/>
                </a:cubicBezTo>
                <a:cubicBezTo>
                  <a:pt x="53" y="86"/>
                  <a:pt x="51" y="85"/>
                  <a:pt x="49" y="86"/>
                </a:cubicBezTo>
                <a:cubicBezTo>
                  <a:pt x="49" y="85"/>
                  <a:pt x="49" y="85"/>
                  <a:pt x="49" y="85"/>
                </a:cubicBezTo>
                <a:cubicBezTo>
                  <a:pt x="49" y="84"/>
                  <a:pt x="49" y="84"/>
                  <a:pt x="49" y="83"/>
                </a:cubicBezTo>
                <a:close/>
                <a:moveTo>
                  <a:pt x="57" y="87"/>
                </a:moveTo>
                <a:cubicBezTo>
                  <a:pt x="57" y="88"/>
                  <a:pt x="57" y="88"/>
                  <a:pt x="57" y="88"/>
                </a:cubicBezTo>
                <a:cubicBezTo>
                  <a:pt x="56" y="88"/>
                  <a:pt x="55" y="88"/>
                  <a:pt x="55" y="87"/>
                </a:cubicBezTo>
                <a:cubicBezTo>
                  <a:pt x="54" y="87"/>
                  <a:pt x="51" y="86"/>
                  <a:pt x="53" y="86"/>
                </a:cubicBezTo>
                <a:cubicBezTo>
                  <a:pt x="54" y="87"/>
                  <a:pt x="56" y="87"/>
                  <a:pt x="57" y="87"/>
                </a:cubicBezTo>
                <a:close/>
                <a:moveTo>
                  <a:pt x="55" y="106"/>
                </a:moveTo>
                <a:cubicBezTo>
                  <a:pt x="53" y="106"/>
                  <a:pt x="51" y="105"/>
                  <a:pt x="49" y="105"/>
                </a:cubicBezTo>
                <a:cubicBezTo>
                  <a:pt x="47" y="104"/>
                  <a:pt x="46" y="104"/>
                  <a:pt x="44" y="103"/>
                </a:cubicBezTo>
                <a:cubicBezTo>
                  <a:pt x="43" y="102"/>
                  <a:pt x="40" y="101"/>
                  <a:pt x="44" y="102"/>
                </a:cubicBezTo>
                <a:cubicBezTo>
                  <a:pt x="48" y="102"/>
                  <a:pt x="52" y="104"/>
                  <a:pt x="56" y="103"/>
                </a:cubicBezTo>
                <a:cubicBezTo>
                  <a:pt x="56" y="104"/>
                  <a:pt x="56" y="105"/>
                  <a:pt x="55" y="106"/>
                </a:cubicBezTo>
                <a:close/>
                <a:moveTo>
                  <a:pt x="45" y="106"/>
                </a:moveTo>
                <a:cubicBezTo>
                  <a:pt x="46" y="107"/>
                  <a:pt x="47" y="107"/>
                  <a:pt x="48" y="107"/>
                </a:cubicBezTo>
                <a:cubicBezTo>
                  <a:pt x="50" y="107"/>
                  <a:pt x="52" y="108"/>
                  <a:pt x="54" y="108"/>
                </a:cubicBezTo>
                <a:cubicBezTo>
                  <a:pt x="53" y="108"/>
                  <a:pt x="52" y="109"/>
                  <a:pt x="50" y="109"/>
                </a:cubicBezTo>
                <a:cubicBezTo>
                  <a:pt x="49" y="109"/>
                  <a:pt x="48" y="109"/>
                  <a:pt x="47" y="108"/>
                </a:cubicBezTo>
                <a:cubicBezTo>
                  <a:pt x="45" y="108"/>
                  <a:pt x="44" y="108"/>
                  <a:pt x="42" y="107"/>
                </a:cubicBezTo>
                <a:cubicBezTo>
                  <a:pt x="40" y="105"/>
                  <a:pt x="45" y="106"/>
                  <a:pt x="45" y="106"/>
                </a:cubicBezTo>
                <a:close/>
                <a:moveTo>
                  <a:pt x="40" y="102"/>
                </a:moveTo>
                <a:cubicBezTo>
                  <a:pt x="40" y="102"/>
                  <a:pt x="40" y="102"/>
                  <a:pt x="40" y="101"/>
                </a:cubicBezTo>
                <a:cubicBezTo>
                  <a:pt x="40" y="101"/>
                  <a:pt x="40" y="101"/>
                  <a:pt x="40" y="101"/>
                </a:cubicBezTo>
                <a:cubicBezTo>
                  <a:pt x="44" y="104"/>
                  <a:pt x="49" y="105"/>
                  <a:pt x="53" y="106"/>
                </a:cubicBezTo>
                <a:cubicBezTo>
                  <a:pt x="53" y="106"/>
                  <a:pt x="54" y="107"/>
                  <a:pt x="55" y="107"/>
                </a:cubicBezTo>
                <a:cubicBezTo>
                  <a:pt x="55" y="107"/>
                  <a:pt x="55" y="107"/>
                  <a:pt x="55" y="107"/>
                </a:cubicBezTo>
                <a:cubicBezTo>
                  <a:pt x="55" y="107"/>
                  <a:pt x="55" y="107"/>
                  <a:pt x="55" y="107"/>
                </a:cubicBezTo>
                <a:cubicBezTo>
                  <a:pt x="53" y="107"/>
                  <a:pt x="51" y="107"/>
                  <a:pt x="50" y="106"/>
                </a:cubicBezTo>
                <a:cubicBezTo>
                  <a:pt x="47" y="106"/>
                  <a:pt x="44" y="105"/>
                  <a:pt x="40" y="105"/>
                </a:cubicBezTo>
                <a:cubicBezTo>
                  <a:pt x="40" y="105"/>
                  <a:pt x="40" y="105"/>
                  <a:pt x="40" y="105"/>
                </a:cubicBezTo>
                <a:cubicBezTo>
                  <a:pt x="40" y="104"/>
                  <a:pt x="40" y="103"/>
                  <a:pt x="40" y="102"/>
                </a:cubicBezTo>
                <a:close/>
                <a:moveTo>
                  <a:pt x="41" y="101"/>
                </a:moveTo>
                <a:cubicBezTo>
                  <a:pt x="41" y="100"/>
                  <a:pt x="42" y="99"/>
                  <a:pt x="42" y="98"/>
                </a:cubicBezTo>
                <a:cubicBezTo>
                  <a:pt x="45" y="100"/>
                  <a:pt x="50" y="100"/>
                  <a:pt x="53" y="101"/>
                </a:cubicBezTo>
                <a:cubicBezTo>
                  <a:pt x="54" y="101"/>
                  <a:pt x="56" y="101"/>
                  <a:pt x="56" y="102"/>
                </a:cubicBezTo>
                <a:cubicBezTo>
                  <a:pt x="56" y="102"/>
                  <a:pt x="56" y="102"/>
                  <a:pt x="56" y="103"/>
                </a:cubicBezTo>
                <a:cubicBezTo>
                  <a:pt x="56" y="103"/>
                  <a:pt x="55" y="103"/>
                  <a:pt x="54" y="103"/>
                </a:cubicBezTo>
                <a:cubicBezTo>
                  <a:pt x="52" y="103"/>
                  <a:pt x="51" y="102"/>
                  <a:pt x="49" y="102"/>
                </a:cubicBezTo>
                <a:cubicBezTo>
                  <a:pt x="46" y="101"/>
                  <a:pt x="44" y="101"/>
                  <a:pt x="41" y="101"/>
                </a:cubicBezTo>
                <a:cubicBezTo>
                  <a:pt x="41" y="101"/>
                  <a:pt x="41" y="101"/>
                  <a:pt x="41" y="101"/>
                </a:cubicBezTo>
                <a:close/>
                <a:moveTo>
                  <a:pt x="43" y="97"/>
                </a:moveTo>
                <a:cubicBezTo>
                  <a:pt x="43" y="96"/>
                  <a:pt x="44" y="96"/>
                  <a:pt x="44" y="95"/>
                </a:cubicBezTo>
                <a:cubicBezTo>
                  <a:pt x="44" y="95"/>
                  <a:pt x="44" y="95"/>
                  <a:pt x="45" y="95"/>
                </a:cubicBezTo>
                <a:cubicBezTo>
                  <a:pt x="46" y="96"/>
                  <a:pt x="48" y="96"/>
                  <a:pt x="50" y="97"/>
                </a:cubicBezTo>
                <a:cubicBezTo>
                  <a:pt x="51" y="98"/>
                  <a:pt x="53" y="98"/>
                  <a:pt x="54" y="98"/>
                </a:cubicBezTo>
                <a:cubicBezTo>
                  <a:pt x="56" y="99"/>
                  <a:pt x="56" y="99"/>
                  <a:pt x="55" y="99"/>
                </a:cubicBezTo>
                <a:cubicBezTo>
                  <a:pt x="51" y="99"/>
                  <a:pt x="47" y="97"/>
                  <a:pt x="43" y="97"/>
                </a:cubicBezTo>
                <a:close/>
                <a:moveTo>
                  <a:pt x="45" y="94"/>
                </a:moveTo>
                <a:cubicBezTo>
                  <a:pt x="46" y="93"/>
                  <a:pt x="46" y="93"/>
                  <a:pt x="46" y="92"/>
                </a:cubicBezTo>
                <a:cubicBezTo>
                  <a:pt x="49" y="93"/>
                  <a:pt x="51" y="94"/>
                  <a:pt x="53" y="95"/>
                </a:cubicBezTo>
                <a:cubicBezTo>
                  <a:pt x="54" y="95"/>
                  <a:pt x="58" y="97"/>
                  <a:pt x="54" y="96"/>
                </a:cubicBezTo>
                <a:cubicBezTo>
                  <a:pt x="51" y="95"/>
                  <a:pt x="48" y="94"/>
                  <a:pt x="45" y="94"/>
                </a:cubicBezTo>
                <a:close/>
                <a:moveTo>
                  <a:pt x="47" y="92"/>
                </a:moveTo>
                <a:cubicBezTo>
                  <a:pt x="47" y="91"/>
                  <a:pt x="48" y="90"/>
                  <a:pt x="48" y="89"/>
                </a:cubicBezTo>
                <a:cubicBezTo>
                  <a:pt x="50" y="90"/>
                  <a:pt x="52" y="91"/>
                  <a:pt x="54" y="91"/>
                </a:cubicBezTo>
                <a:cubicBezTo>
                  <a:pt x="58" y="93"/>
                  <a:pt x="54" y="92"/>
                  <a:pt x="53" y="92"/>
                </a:cubicBezTo>
                <a:cubicBezTo>
                  <a:pt x="51" y="92"/>
                  <a:pt x="49" y="92"/>
                  <a:pt x="47" y="92"/>
                </a:cubicBezTo>
                <a:close/>
                <a:moveTo>
                  <a:pt x="45" y="80"/>
                </a:moveTo>
                <a:cubicBezTo>
                  <a:pt x="44" y="80"/>
                  <a:pt x="44" y="81"/>
                  <a:pt x="43" y="81"/>
                </a:cubicBezTo>
                <a:cubicBezTo>
                  <a:pt x="39" y="80"/>
                  <a:pt x="35" y="78"/>
                  <a:pt x="31" y="77"/>
                </a:cubicBezTo>
                <a:cubicBezTo>
                  <a:pt x="27" y="75"/>
                  <a:pt x="31" y="77"/>
                  <a:pt x="33" y="77"/>
                </a:cubicBezTo>
                <a:cubicBezTo>
                  <a:pt x="34" y="77"/>
                  <a:pt x="35" y="78"/>
                  <a:pt x="36" y="78"/>
                </a:cubicBezTo>
                <a:cubicBezTo>
                  <a:pt x="44" y="79"/>
                  <a:pt x="51" y="82"/>
                  <a:pt x="59" y="82"/>
                </a:cubicBezTo>
                <a:cubicBezTo>
                  <a:pt x="59" y="82"/>
                  <a:pt x="59" y="83"/>
                  <a:pt x="59" y="83"/>
                </a:cubicBezTo>
                <a:cubicBezTo>
                  <a:pt x="58" y="83"/>
                  <a:pt x="58" y="83"/>
                  <a:pt x="58" y="83"/>
                </a:cubicBezTo>
                <a:cubicBezTo>
                  <a:pt x="58" y="83"/>
                  <a:pt x="58" y="83"/>
                  <a:pt x="58" y="83"/>
                </a:cubicBezTo>
                <a:cubicBezTo>
                  <a:pt x="55" y="83"/>
                  <a:pt x="52" y="83"/>
                  <a:pt x="49" y="82"/>
                </a:cubicBezTo>
                <a:cubicBezTo>
                  <a:pt x="49" y="82"/>
                  <a:pt x="49" y="83"/>
                  <a:pt x="49" y="83"/>
                </a:cubicBezTo>
                <a:cubicBezTo>
                  <a:pt x="48" y="81"/>
                  <a:pt x="47" y="80"/>
                  <a:pt x="45" y="80"/>
                </a:cubicBezTo>
                <a:close/>
                <a:moveTo>
                  <a:pt x="85" y="94"/>
                </a:moveTo>
                <a:cubicBezTo>
                  <a:pt x="94" y="98"/>
                  <a:pt x="103" y="101"/>
                  <a:pt x="113" y="104"/>
                </a:cubicBezTo>
                <a:cubicBezTo>
                  <a:pt x="115" y="104"/>
                  <a:pt x="117" y="105"/>
                  <a:pt x="119" y="106"/>
                </a:cubicBezTo>
                <a:cubicBezTo>
                  <a:pt x="119" y="106"/>
                  <a:pt x="119" y="106"/>
                  <a:pt x="119" y="106"/>
                </a:cubicBezTo>
                <a:cubicBezTo>
                  <a:pt x="118" y="106"/>
                  <a:pt x="116" y="106"/>
                  <a:pt x="116" y="106"/>
                </a:cubicBezTo>
                <a:cubicBezTo>
                  <a:pt x="113" y="105"/>
                  <a:pt x="111" y="104"/>
                  <a:pt x="108" y="103"/>
                </a:cubicBezTo>
                <a:cubicBezTo>
                  <a:pt x="102" y="101"/>
                  <a:pt x="95" y="100"/>
                  <a:pt x="89" y="98"/>
                </a:cubicBezTo>
                <a:cubicBezTo>
                  <a:pt x="83" y="97"/>
                  <a:pt x="78" y="95"/>
                  <a:pt x="72" y="93"/>
                </a:cubicBezTo>
                <a:cubicBezTo>
                  <a:pt x="70" y="92"/>
                  <a:pt x="68" y="91"/>
                  <a:pt x="66" y="91"/>
                </a:cubicBezTo>
                <a:cubicBezTo>
                  <a:pt x="66" y="91"/>
                  <a:pt x="66" y="90"/>
                  <a:pt x="67" y="90"/>
                </a:cubicBezTo>
                <a:cubicBezTo>
                  <a:pt x="67" y="89"/>
                  <a:pt x="67" y="89"/>
                  <a:pt x="67" y="89"/>
                </a:cubicBezTo>
                <a:cubicBezTo>
                  <a:pt x="67" y="89"/>
                  <a:pt x="67" y="89"/>
                  <a:pt x="67" y="89"/>
                </a:cubicBezTo>
                <a:cubicBezTo>
                  <a:pt x="73" y="91"/>
                  <a:pt x="79" y="93"/>
                  <a:pt x="85" y="94"/>
                </a:cubicBezTo>
                <a:close/>
                <a:moveTo>
                  <a:pt x="90" y="96"/>
                </a:moveTo>
                <a:cubicBezTo>
                  <a:pt x="92" y="96"/>
                  <a:pt x="94" y="97"/>
                  <a:pt x="95" y="97"/>
                </a:cubicBezTo>
                <a:cubicBezTo>
                  <a:pt x="103" y="99"/>
                  <a:pt x="111" y="102"/>
                  <a:pt x="119" y="102"/>
                </a:cubicBezTo>
                <a:cubicBezTo>
                  <a:pt x="119" y="103"/>
                  <a:pt x="119" y="104"/>
                  <a:pt x="119" y="105"/>
                </a:cubicBezTo>
                <a:cubicBezTo>
                  <a:pt x="116" y="104"/>
                  <a:pt x="113" y="104"/>
                  <a:pt x="111" y="102"/>
                </a:cubicBezTo>
                <a:cubicBezTo>
                  <a:pt x="106" y="101"/>
                  <a:pt x="100" y="99"/>
                  <a:pt x="95" y="98"/>
                </a:cubicBezTo>
                <a:cubicBezTo>
                  <a:pt x="94" y="97"/>
                  <a:pt x="92" y="96"/>
                  <a:pt x="90" y="96"/>
                </a:cubicBezTo>
                <a:close/>
                <a:moveTo>
                  <a:pt x="119" y="101"/>
                </a:moveTo>
                <a:cubicBezTo>
                  <a:pt x="116" y="100"/>
                  <a:pt x="114" y="100"/>
                  <a:pt x="111" y="99"/>
                </a:cubicBezTo>
                <a:cubicBezTo>
                  <a:pt x="107" y="98"/>
                  <a:pt x="102" y="96"/>
                  <a:pt x="97" y="95"/>
                </a:cubicBezTo>
                <a:cubicBezTo>
                  <a:pt x="88" y="91"/>
                  <a:pt x="78" y="89"/>
                  <a:pt x="70" y="84"/>
                </a:cubicBezTo>
                <a:cubicBezTo>
                  <a:pt x="76" y="88"/>
                  <a:pt x="87" y="90"/>
                  <a:pt x="95" y="92"/>
                </a:cubicBezTo>
                <a:cubicBezTo>
                  <a:pt x="103" y="94"/>
                  <a:pt x="112" y="95"/>
                  <a:pt x="120" y="99"/>
                </a:cubicBezTo>
                <a:cubicBezTo>
                  <a:pt x="119" y="99"/>
                  <a:pt x="119" y="100"/>
                  <a:pt x="119" y="101"/>
                </a:cubicBezTo>
                <a:close/>
                <a:moveTo>
                  <a:pt x="120" y="109"/>
                </a:moveTo>
                <a:cubicBezTo>
                  <a:pt x="116" y="107"/>
                  <a:pt x="112" y="106"/>
                  <a:pt x="108" y="105"/>
                </a:cubicBezTo>
                <a:cubicBezTo>
                  <a:pt x="103" y="103"/>
                  <a:pt x="98" y="102"/>
                  <a:pt x="93" y="100"/>
                </a:cubicBezTo>
                <a:cubicBezTo>
                  <a:pt x="87" y="99"/>
                  <a:pt x="81" y="97"/>
                  <a:pt x="76" y="95"/>
                </a:cubicBezTo>
                <a:cubicBezTo>
                  <a:pt x="83" y="97"/>
                  <a:pt x="90" y="99"/>
                  <a:pt x="97" y="101"/>
                </a:cubicBezTo>
                <a:cubicBezTo>
                  <a:pt x="102" y="102"/>
                  <a:pt x="106" y="103"/>
                  <a:pt x="110" y="105"/>
                </a:cubicBezTo>
                <a:cubicBezTo>
                  <a:pt x="113" y="106"/>
                  <a:pt x="116" y="107"/>
                  <a:pt x="119" y="107"/>
                </a:cubicBezTo>
                <a:cubicBezTo>
                  <a:pt x="119" y="107"/>
                  <a:pt x="119" y="108"/>
                  <a:pt x="120" y="109"/>
                </a:cubicBezTo>
                <a:close/>
                <a:moveTo>
                  <a:pt x="121" y="113"/>
                </a:moveTo>
                <a:cubicBezTo>
                  <a:pt x="117" y="111"/>
                  <a:pt x="113" y="110"/>
                  <a:pt x="109" y="109"/>
                </a:cubicBezTo>
                <a:cubicBezTo>
                  <a:pt x="105" y="108"/>
                  <a:pt x="102" y="106"/>
                  <a:pt x="98" y="104"/>
                </a:cubicBezTo>
                <a:cubicBezTo>
                  <a:pt x="102" y="105"/>
                  <a:pt x="106" y="107"/>
                  <a:pt x="109" y="108"/>
                </a:cubicBezTo>
                <a:cubicBezTo>
                  <a:pt x="113" y="109"/>
                  <a:pt x="116" y="110"/>
                  <a:pt x="120" y="110"/>
                </a:cubicBezTo>
                <a:cubicBezTo>
                  <a:pt x="120" y="111"/>
                  <a:pt x="121" y="112"/>
                  <a:pt x="121" y="113"/>
                </a:cubicBezTo>
                <a:close/>
                <a:moveTo>
                  <a:pt x="122" y="116"/>
                </a:moveTo>
                <a:cubicBezTo>
                  <a:pt x="114" y="112"/>
                  <a:pt x="104" y="110"/>
                  <a:pt x="95" y="108"/>
                </a:cubicBezTo>
                <a:cubicBezTo>
                  <a:pt x="84" y="105"/>
                  <a:pt x="74" y="102"/>
                  <a:pt x="63" y="99"/>
                </a:cubicBezTo>
                <a:cubicBezTo>
                  <a:pt x="63" y="99"/>
                  <a:pt x="63" y="99"/>
                  <a:pt x="63" y="99"/>
                </a:cubicBezTo>
                <a:cubicBezTo>
                  <a:pt x="63" y="98"/>
                  <a:pt x="63" y="98"/>
                  <a:pt x="63" y="97"/>
                </a:cubicBezTo>
                <a:cubicBezTo>
                  <a:pt x="74" y="101"/>
                  <a:pt x="85" y="105"/>
                  <a:pt x="96" y="108"/>
                </a:cubicBezTo>
                <a:cubicBezTo>
                  <a:pt x="101" y="109"/>
                  <a:pt x="106" y="110"/>
                  <a:pt x="111" y="112"/>
                </a:cubicBezTo>
                <a:cubicBezTo>
                  <a:pt x="114" y="113"/>
                  <a:pt x="118" y="114"/>
                  <a:pt x="122" y="114"/>
                </a:cubicBezTo>
                <a:cubicBezTo>
                  <a:pt x="122" y="115"/>
                  <a:pt x="122" y="116"/>
                  <a:pt x="122" y="116"/>
                </a:cubicBezTo>
                <a:close/>
                <a:moveTo>
                  <a:pt x="123" y="120"/>
                </a:moveTo>
                <a:cubicBezTo>
                  <a:pt x="115" y="116"/>
                  <a:pt x="106" y="113"/>
                  <a:pt x="97" y="110"/>
                </a:cubicBezTo>
                <a:cubicBezTo>
                  <a:pt x="90" y="108"/>
                  <a:pt x="83" y="105"/>
                  <a:pt x="76" y="103"/>
                </a:cubicBezTo>
                <a:cubicBezTo>
                  <a:pt x="77" y="103"/>
                  <a:pt x="77" y="103"/>
                  <a:pt x="78" y="104"/>
                </a:cubicBezTo>
                <a:cubicBezTo>
                  <a:pt x="83" y="105"/>
                  <a:pt x="88" y="107"/>
                  <a:pt x="93" y="108"/>
                </a:cubicBezTo>
                <a:cubicBezTo>
                  <a:pt x="103" y="111"/>
                  <a:pt x="113" y="113"/>
                  <a:pt x="123" y="117"/>
                </a:cubicBezTo>
                <a:cubicBezTo>
                  <a:pt x="123" y="118"/>
                  <a:pt x="123" y="119"/>
                  <a:pt x="123" y="120"/>
                </a:cubicBezTo>
                <a:close/>
                <a:moveTo>
                  <a:pt x="71" y="110"/>
                </a:moveTo>
                <a:cubicBezTo>
                  <a:pt x="77" y="112"/>
                  <a:pt x="83" y="114"/>
                  <a:pt x="90" y="115"/>
                </a:cubicBezTo>
                <a:cubicBezTo>
                  <a:pt x="96" y="117"/>
                  <a:pt x="102" y="119"/>
                  <a:pt x="108" y="121"/>
                </a:cubicBezTo>
                <a:cubicBezTo>
                  <a:pt x="112" y="122"/>
                  <a:pt x="115" y="123"/>
                  <a:pt x="118" y="124"/>
                </a:cubicBezTo>
                <a:cubicBezTo>
                  <a:pt x="120" y="125"/>
                  <a:pt x="121" y="126"/>
                  <a:pt x="123" y="126"/>
                </a:cubicBezTo>
                <a:cubicBezTo>
                  <a:pt x="123" y="127"/>
                  <a:pt x="123" y="128"/>
                  <a:pt x="123" y="129"/>
                </a:cubicBezTo>
                <a:cubicBezTo>
                  <a:pt x="113" y="125"/>
                  <a:pt x="104" y="122"/>
                  <a:pt x="94" y="119"/>
                </a:cubicBezTo>
                <a:cubicBezTo>
                  <a:pt x="88" y="117"/>
                  <a:pt x="82" y="115"/>
                  <a:pt x="76" y="114"/>
                </a:cubicBezTo>
                <a:cubicBezTo>
                  <a:pt x="71" y="112"/>
                  <a:pt x="67" y="111"/>
                  <a:pt x="62" y="109"/>
                </a:cubicBezTo>
                <a:cubicBezTo>
                  <a:pt x="62" y="109"/>
                  <a:pt x="62" y="108"/>
                  <a:pt x="62" y="108"/>
                </a:cubicBezTo>
                <a:cubicBezTo>
                  <a:pt x="65" y="109"/>
                  <a:pt x="68" y="110"/>
                  <a:pt x="71" y="110"/>
                </a:cubicBezTo>
                <a:close/>
                <a:moveTo>
                  <a:pt x="123" y="125"/>
                </a:moveTo>
                <a:cubicBezTo>
                  <a:pt x="119" y="123"/>
                  <a:pt x="115" y="121"/>
                  <a:pt x="111" y="120"/>
                </a:cubicBezTo>
                <a:cubicBezTo>
                  <a:pt x="106" y="118"/>
                  <a:pt x="101" y="116"/>
                  <a:pt x="96" y="114"/>
                </a:cubicBezTo>
                <a:cubicBezTo>
                  <a:pt x="90" y="112"/>
                  <a:pt x="85" y="111"/>
                  <a:pt x="79" y="109"/>
                </a:cubicBezTo>
                <a:cubicBezTo>
                  <a:pt x="79" y="109"/>
                  <a:pt x="78" y="108"/>
                  <a:pt x="77" y="108"/>
                </a:cubicBezTo>
                <a:cubicBezTo>
                  <a:pt x="77" y="108"/>
                  <a:pt x="77" y="108"/>
                  <a:pt x="78" y="108"/>
                </a:cubicBezTo>
                <a:cubicBezTo>
                  <a:pt x="83" y="110"/>
                  <a:pt x="88" y="111"/>
                  <a:pt x="93" y="112"/>
                </a:cubicBezTo>
                <a:cubicBezTo>
                  <a:pt x="103" y="115"/>
                  <a:pt x="113" y="120"/>
                  <a:pt x="123" y="122"/>
                </a:cubicBezTo>
                <a:cubicBezTo>
                  <a:pt x="123" y="123"/>
                  <a:pt x="123" y="124"/>
                  <a:pt x="123" y="125"/>
                </a:cubicBezTo>
                <a:close/>
                <a:moveTo>
                  <a:pt x="123" y="133"/>
                </a:moveTo>
                <a:cubicBezTo>
                  <a:pt x="120" y="131"/>
                  <a:pt x="118" y="130"/>
                  <a:pt x="115" y="129"/>
                </a:cubicBezTo>
                <a:cubicBezTo>
                  <a:pt x="117" y="130"/>
                  <a:pt x="120" y="130"/>
                  <a:pt x="123" y="131"/>
                </a:cubicBezTo>
                <a:cubicBezTo>
                  <a:pt x="123" y="131"/>
                  <a:pt x="123" y="131"/>
                  <a:pt x="123" y="131"/>
                </a:cubicBezTo>
                <a:cubicBezTo>
                  <a:pt x="123" y="132"/>
                  <a:pt x="123" y="132"/>
                  <a:pt x="123" y="133"/>
                </a:cubicBezTo>
                <a:close/>
                <a:moveTo>
                  <a:pt x="125" y="138"/>
                </a:moveTo>
                <a:cubicBezTo>
                  <a:pt x="117" y="134"/>
                  <a:pt x="109" y="130"/>
                  <a:pt x="100" y="127"/>
                </a:cubicBezTo>
                <a:cubicBezTo>
                  <a:pt x="104" y="128"/>
                  <a:pt x="108" y="130"/>
                  <a:pt x="112" y="131"/>
                </a:cubicBezTo>
                <a:cubicBezTo>
                  <a:pt x="116" y="132"/>
                  <a:pt x="120" y="135"/>
                  <a:pt x="124" y="136"/>
                </a:cubicBezTo>
                <a:cubicBezTo>
                  <a:pt x="124" y="136"/>
                  <a:pt x="125" y="137"/>
                  <a:pt x="125" y="138"/>
                </a:cubicBezTo>
                <a:cubicBezTo>
                  <a:pt x="125" y="138"/>
                  <a:pt x="125" y="138"/>
                  <a:pt x="125" y="138"/>
                </a:cubicBezTo>
                <a:close/>
                <a:moveTo>
                  <a:pt x="127" y="141"/>
                </a:moveTo>
                <a:cubicBezTo>
                  <a:pt x="123" y="139"/>
                  <a:pt x="118" y="138"/>
                  <a:pt x="114" y="137"/>
                </a:cubicBezTo>
                <a:cubicBezTo>
                  <a:pt x="108" y="134"/>
                  <a:pt x="103" y="132"/>
                  <a:pt x="97" y="130"/>
                </a:cubicBezTo>
                <a:cubicBezTo>
                  <a:pt x="94" y="129"/>
                  <a:pt x="90" y="128"/>
                  <a:pt x="87" y="126"/>
                </a:cubicBezTo>
                <a:cubicBezTo>
                  <a:pt x="89" y="127"/>
                  <a:pt x="91" y="128"/>
                  <a:pt x="93" y="128"/>
                </a:cubicBezTo>
                <a:cubicBezTo>
                  <a:pt x="100" y="130"/>
                  <a:pt x="108" y="132"/>
                  <a:pt x="115" y="135"/>
                </a:cubicBezTo>
                <a:cubicBezTo>
                  <a:pt x="118" y="137"/>
                  <a:pt x="122" y="139"/>
                  <a:pt x="126" y="140"/>
                </a:cubicBezTo>
                <a:cubicBezTo>
                  <a:pt x="126" y="140"/>
                  <a:pt x="126" y="141"/>
                  <a:pt x="127" y="141"/>
                </a:cubicBezTo>
                <a:close/>
                <a:moveTo>
                  <a:pt x="129" y="146"/>
                </a:moveTo>
                <a:cubicBezTo>
                  <a:pt x="125" y="144"/>
                  <a:pt x="120" y="143"/>
                  <a:pt x="116" y="141"/>
                </a:cubicBezTo>
                <a:cubicBezTo>
                  <a:pt x="109" y="139"/>
                  <a:pt x="103" y="136"/>
                  <a:pt x="96" y="133"/>
                </a:cubicBezTo>
                <a:cubicBezTo>
                  <a:pt x="95" y="133"/>
                  <a:pt x="95" y="133"/>
                  <a:pt x="94" y="133"/>
                </a:cubicBezTo>
                <a:cubicBezTo>
                  <a:pt x="101" y="135"/>
                  <a:pt x="107" y="137"/>
                  <a:pt x="113" y="139"/>
                </a:cubicBezTo>
                <a:cubicBezTo>
                  <a:pt x="118" y="140"/>
                  <a:pt x="122" y="142"/>
                  <a:pt x="127" y="143"/>
                </a:cubicBezTo>
                <a:cubicBezTo>
                  <a:pt x="128" y="144"/>
                  <a:pt x="128" y="145"/>
                  <a:pt x="129" y="146"/>
                </a:cubicBezTo>
                <a:close/>
                <a:moveTo>
                  <a:pt x="80" y="129"/>
                </a:moveTo>
                <a:cubicBezTo>
                  <a:pt x="84" y="130"/>
                  <a:pt x="88" y="132"/>
                  <a:pt x="92" y="133"/>
                </a:cubicBezTo>
                <a:cubicBezTo>
                  <a:pt x="99" y="135"/>
                  <a:pt x="106" y="138"/>
                  <a:pt x="112" y="141"/>
                </a:cubicBezTo>
                <a:cubicBezTo>
                  <a:pt x="118" y="143"/>
                  <a:pt x="124" y="144"/>
                  <a:pt x="129" y="147"/>
                </a:cubicBezTo>
                <a:cubicBezTo>
                  <a:pt x="129" y="147"/>
                  <a:pt x="129" y="147"/>
                  <a:pt x="129" y="147"/>
                </a:cubicBezTo>
                <a:cubicBezTo>
                  <a:pt x="124" y="144"/>
                  <a:pt x="118" y="143"/>
                  <a:pt x="112" y="141"/>
                </a:cubicBezTo>
                <a:cubicBezTo>
                  <a:pt x="105" y="139"/>
                  <a:pt x="99" y="137"/>
                  <a:pt x="93" y="134"/>
                </a:cubicBezTo>
                <a:cubicBezTo>
                  <a:pt x="86" y="132"/>
                  <a:pt x="79" y="130"/>
                  <a:pt x="72" y="128"/>
                </a:cubicBezTo>
                <a:cubicBezTo>
                  <a:pt x="67" y="126"/>
                  <a:pt x="61" y="124"/>
                  <a:pt x="55" y="122"/>
                </a:cubicBezTo>
                <a:cubicBezTo>
                  <a:pt x="55" y="121"/>
                  <a:pt x="55" y="121"/>
                  <a:pt x="56" y="120"/>
                </a:cubicBezTo>
                <a:cubicBezTo>
                  <a:pt x="58" y="121"/>
                  <a:pt x="60" y="121"/>
                  <a:pt x="61" y="122"/>
                </a:cubicBezTo>
                <a:cubicBezTo>
                  <a:pt x="62" y="122"/>
                  <a:pt x="62" y="122"/>
                  <a:pt x="63" y="122"/>
                </a:cubicBezTo>
                <a:cubicBezTo>
                  <a:pt x="66" y="123"/>
                  <a:pt x="69" y="125"/>
                  <a:pt x="72" y="126"/>
                </a:cubicBezTo>
                <a:cubicBezTo>
                  <a:pt x="75" y="127"/>
                  <a:pt x="78" y="128"/>
                  <a:pt x="80" y="129"/>
                </a:cubicBezTo>
                <a:close/>
                <a:moveTo>
                  <a:pt x="74" y="129"/>
                </a:moveTo>
                <a:cubicBezTo>
                  <a:pt x="74" y="129"/>
                  <a:pt x="75" y="129"/>
                  <a:pt x="76" y="130"/>
                </a:cubicBezTo>
                <a:cubicBezTo>
                  <a:pt x="75" y="130"/>
                  <a:pt x="75" y="129"/>
                  <a:pt x="75" y="129"/>
                </a:cubicBezTo>
                <a:cubicBezTo>
                  <a:pt x="71" y="128"/>
                  <a:pt x="68" y="127"/>
                  <a:pt x="65" y="126"/>
                </a:cubicBezTo>
                <a:cubicBezTo>
                  <a:pt x="68" y="127"/>
                  <a:pt x="71" y="128"/>
                  <a:pt x="74" y="129"/>
                </a:cubicBezTo>
                <a:close/>
                <a:moveTo>
                  <a:pt x="130" y="152"/>
                </a:moveTo>
                <a:cubicBezTo>
                  <a:pt x="119" y="146"/>
                  <a:pt x="107" y="142"/>
                  <a:pt x="95" y="137"/>
                </a:cubicBezTo>
                <a:cubicBezTo>
                  <a:pt x="91" y="135"/>
                  <a:pt x="86" y="133"/>
                  <a:pt x="82" y="132"/>
                </a:cubicBezTo>
                <a:cubicBezTo>
                  <a:pt x="86" y="133"/>
                  <a:pt x="90" y="134"/>
                  <a:pt x="94" y="136"/>
                </a:cubicBezTo>
                <a:cubicBezTo>
                  <a:pt x="101" y="138"/>
                  <a:pt x="108" y="140"/>
                  <a:pt x="115" y="142"/>
                </a:cubicBezTo>
                <a:cubicBezTo>
                  <a:pt x="118" y="144"/>
                  <a:pt x="122" y="145"/>
                  <a:pt x="125" y="146"/>
                </a:cubicBezTo>
                <a:cubicBezTo>
                  <a:pt x="127" y="147"/>
                  <a:pt x="128" y="148"/>
                  <a:pt x="129" y="148"/>
                </a:cubicBezTo>
                <a:cubicBezTo>
                  <a:pt x="130" y="149"/>
                  <a:pt x="130" y="151"/>
                  <a:pt x="130" y="152"/>
                </a:cubicBezTo>
                <a:close/>
                <a:moveTo>
                  <a:pt x="63" y="129"/>
                </a:moveTo>
                <a:cubicBezTo>
                  <a:pt x="66" y="130"/>
                  <a:pt x="69" y="131"/>
                  <a:pt x="73" y="132"/>
                </a:cubicBezTo>
                <a:cubicBezTo>
                  <a:pt x="80" y="134"/>
                  <a:pt x="86" y="137"/>
                  <a:pt x="93" y="140"/>
                </a:cubicBezTo>
                <a:cubicBezTo>
                  <a:pt x="100" y="142"/>
                  <a:pt x="106" y="145"/>
                  <a:pt x="113" y="148"/>
                </a:cubicBezTo>
                <a:cubicBezTo>
                  <a:pt x="119" y="150"/>
                  <a:pt x="125" y="152"/>
                  <a:pt x="131" y="154"/>
                </a:cubicBezTo>
                <a:cubicBezTo>
                  <a:pt x="131" y="156"/>
                  <a:pt x="131" y="157"/>
                  <a:pt x="132" y="158"/>
                </a:cubicBezTo>
                <a:cubicBezTo>
                  <a:pt x="120" y="151"/>
                  <a:pt x="108" y="147"/>
                  <a:pt x="96" y="142"/>
                </a:cubicBezTo>
                <a:cubicBezTo>
                  <a:pt x="90" y="139"/>
                  <a:pt x="83" y="137"/>
                  <a:pt x="77" y="134"/>
                </a:cubicBezTo>
                <a:cubicBezTo>
                  <a:pt x="70" y="132"/>
                  <a:pt x="63" y="130"/>
                  <a:pt x="58" y="127"/>
                </a:cubicBezTo>
                <a:cubicBezTo>
                  <a:pt x="54" y="124"/>
                  <a:pt x="61" y="128"/>
                  <a:pt x="63" y="129"/>
                </a:cubicBezTo>
                <a:close/>
                <a:moveTo>
                  <a:pt x="132" y="163"/>
                </a:moveTo>
                <a:cubicBezTo>
                  <a:pt x="127" y="160"/>
                  <a:pt x="121" y="159"/>
                  <a:pt x="116" y="157"/>
                </a:cubicBezTo>
                <a:cubicBezTo>
                  <a:pt x="109" y="154"/>
                  <a:pt x="103" y="151"/>
                  <a:pt x="96" y="148"/>
                </a:cubicBezTo>
                <a:cubicBezTo>
                  <a:pt x="94" y="147"/>
                  <a:pt x="92" y="146"/>
                  <a:pt x="90" y="144"/>
                </a:cubicBezTo>
                <a:cubicBezTo>
                  <a:pt x="92" y="145"/>
                  <a:pt x="93" y="146"/>
                  <a:pt x="95" y="146"/>
                </a:cubicBezTo>
                <a:cubicBezTo>
                  <a:pt x="102" y="149"/>
                  <a:pt x="109" y="151"/>
                  <a:pt x="116" y="153"/>
                </a:cubicBezTo>
                <a:cubicBezTo>
                  <a:pt x="121" y="155"/>
                  <a:pt x="126" y="158"/>
                  <a:pt x="132" y="159"/>
                </a:cubicBezTo>
                <a:cubicBezTo>
                  <a:pt x="132" y="160"/>
                  <a:pt x="132" y="162"/>
                  <a:pt x="132" y="163"/>
                </a:cubicBezTo>
                <a:close/>
                <a:moveTo>
                  <a:pt x="129" y="162"/>
                </a:moveTo>
                <a:cubicBezTo>
                  <a:pt x="129" y="162"/>
                  <a:pt x="128" y="162"/>
                  <a:pt x="128" y="162"/>
                </a:cubicBezTo>
                <a:cubicBezTo>
                  <a:pt x="128" y="162"/>
                  <a:pt x="129" y="162"/>
                  <a:pt x="129" y="162"/>
                </a:cubicBezTo>
                <a:close/>
                <a:moveTo>
                  <a:pt x="130" y="163"/>
                </a:moveTo>
                <a:cubicBezTo>
                  <a:pt x="130" y="163"/>
                  <a:pt x="130" y="163"/>
                  <a:pt x="130" y="163"/>
                </a:cubicBezTo>
                <a:cubicBezTo>
                  <a:pt x="130" y="163"/>
                  <a:pt x="130" y="163"/>
                  <a:pt x="130" y="163"/>
                </a:cubicBezTo>
                <a:close/>
                <a:moveTo>
                  <a:pt x="132" y="164"/>
                </a:moveTo>
                <a:cubicBezTo>
                  <a:pt x="132" y="165"/>
                  <a:pt x="132" y="166"/>
                  <a:pt x="132" y="167"/>
                </a:cubicBezTo>
                <a:cubicBezTo>
                  <a:pt x="130" y="165"/>
                  <a:pt x="128" y="164"/>
                  <a:pt x="126" y="163"/>
                </a:cubicBezTo>
                <a:cubicBezTo>
                  <a:pt x="120" y="161"/>
                  <a:pt x="114" y="159"/>
                  <a:pt x="109" y="156"/>
                </a:cubicBezTo>
                <a:cubicBezTo>
                  <a:pt x="105" y="155"/>
                  <a:pt x="101" y="153"/>
                  <a:pt x="97" y="151"/>
                </a:cubicBezTo>
                <a:cubicBezTo>
                  <a:pt x="99" y="152"/>
                  <a:pt x="102" y="153"/>
                  <a:pt x="104" y="154"/>
                </a:cubicBezTo>
                <a:cubicBezTo>
                  <a:pt x="113" y="157"/>
                  <a:pt x="123" y="161"/>
                  <a:pt x="132" y="164"/>
                </a:cubicBezTo>
                <a:close/>
                <a:moveTo>
                  <a:pt x="132" y="169"/>
                </a:moveTo>
                <a:cubicBezTo>
                  <a:pt x="131" y="170"/>
                  <a:pt x="131" y="171"/>
                  <a:pt x="131" y="171"/>
                </a:cubicBezTo>
                <a:cubicBezTo>
                  <a:pt x="129" y="170"/>
                  <a:pt x="126" y="169"/>
                  <a:pt x="124" y="168"/>
                </a:cubicBezTo>
                <a:cubicBezTo>
                  <a:pt x="119" y="166"/>
                  <a:pt x="114" y="163"/>
                  <a:pt x="109" y="161"/>
                </a:cubicBezTo>
                <a:cubicBezTo>
                  <a:pt x="104" y="159"/>
                  <a:pt x="100" y="158"/>
                  <a:pt x="95" y="156"/>
                </a:cubicBezTo>
                <a:cubicBezTo>
                  <a:pt x="94" y="155"/>
                  <a:pt x="93" y="155"/>
                  <a:pt x="92" y="155"/>
                </a:cubicBezTo>
                <a:cubicBezTo>
                  <a:pt x="97" y="156"/>
                  <a:pt x="101" y="158"/>
                  <a:pt x="105" y="159"/>
                </a:cubicBezTo>
                <a:cubicBezTo>
                  <a:pt x="110" y="161"/>
                  <a:pt x="116" y="162"/>
                  <a:pt x="121" y="164"/>
                </a:cubicBezTo>
                <a:cubicBezTo>
                  <a:pt x="124" y="165"/>
                  <a:pt x="128" y="167"/>
                  <a:pt x="132" y="169"/>
                </a:cubicBezTo>
                <a:close/>
                <a:moveTo>
                  <a:pt x="90" y="159"/>
                </a:moveTo>
                <a:cubicBezTo>
                  <a:pt x="92" y="160"/>
                  <a:pt x="95" y="160"/>
                  <a:pt x="98" y="161"/>
                </a:cubicBezTo>
                <a:cubicBezTo>
                  <a:pt x="102" y="162"/>
                  <a:pt x="106" y="164"/>
                  <a:pt x="110" y="166"/>
                </a:cubicBezTo>
                <a:cubicBezTo>
                  <a:pt x="117" y="169"/>
                  <a:pt x="123" y="172"/>
                  <a:pt x="130" y="172"/>
                </a:cubicBezTo>
                <a:cubicBezTo>
                  <a:pt x="129" y="174"/>
                  <a:pt x="128" y="175"/>
                  <a:pt x="125" y="176"/>
                </a:cubicBezTo>
                <a:cubicBezTo>
                  <a:pt x="120" y="177"/>
                  <a:pt x="114" y="174"/>
                  <a:pt x="109" y="170"/>
                </a:cubicBezTo>
                <a:cubicBezTo>
                  <a:pt x="110" y="171"/>
                  <a:pt x="111" y="171"/>
                  <a:pt x="112" y="171"/>
                </a:cubicBezTo>
                <a:cubicBezTo>
                  <a:pt x="113" y="172"/>
                  <a:pt x="114" y="172"/>
                  <a:pt x="115" y="172"/>
                </a:cubicBezTo>
                <a:cubicBezTo>
                  <a:pt x="115" y="172"/>
                  <a:pt x="119" y="174"/>
                  <a:pt x="119" y="174"/>
                </a:cubicBezTo>
                <a:cubicBezTo>
                  <a:pt x="118" y="174"/>
                  <a:pt x="118" y="175"/>
                  <a:pt x="119" y="175"/>
                </a:cubicBezTo>
                <a:cubicBezTo>
                  <a:pt x="119" y="175"/>
                  <a:pt x="119" y="175"/>
                  <a:pt x="119" y="175"/>
                </a:cubicBezTo>
                <a:cubicBezTo>
                  <a:pt x="120" y="175"/>
                  <a:pt x="120" y="175"/>
                  <a:pt x="120" y="175"/>
                </a:cubicBezTo>
                <a:cubicBezTo>
                  <a:pt x="118" y="173"/>
                  <a:pt x="116" y="172"/>
                  <a:pt x="114" y="171"/>
                </a:cubicBezTo>
                <a:cubicBezTo>
                  <a:pt x="112" y="171"/>
                  <a:pt x="110" y="170"/>
                  <a:pt x="109" y="169"/>
                </a:cubicBezTo>
                <a:cubicBezTo>
                  <a:pt x="107" y="168"/>
                  <a:pt x="111" y="170"/>
                  <a:pt x="111" y="170"/>
                </a:cubicBezTo>
                <a:cubicBezTo>
                  <a:pt x="115" y="171"/>
                  <a:pt x="118" y="173"/>
                  <a:pt x="122" y="174"/>
                </a:cubicBezTo>
                <a:cubicBezTo>
                  <a:pt x="123" y="175"/>
                  <a:pt x="125" y="175"/>
                  <a:pt x="127" y="175"/>
                </a:cubicBezTo>
                <a:cubicBezTo>
                  <a:pt x="127" y="175"/>
                  <a:pt x="127" y="174"/>
                  <a:pt x="127" y="174"/>
                </a:cubicBezTo>
                <a:cubicBezTo>
                  <a:pt x="125" y="172"/>
                  <a:pt x="122" y="172"/>
                  <a:pt x="120" y="171"/>
                </a:cubicBezTo>
                <a:cubicBezTo>
                  <a:pt x="117" y="169"/>
                  <a:pt x="114" y="168"/>
                  <a:pt x="111" y="166"/>
                </a:cubicBezTo>
                <a:cubicBezTo>
                  <a:pt x="106" y="165"/>
                  <a:pt x="102" y="163"/>
                  <a:pt x="98" y="162"/>
                </a:cubicBezTo>
                <a:cubicBezTo>
                  <a:pt x="96" y="161"/>
                  <a:pt x="94" y="160"/>
                  <a:pt x="91" y="160"/>
                </a:cubicBezTo>
                <a:cubicBezTo>
                  <a:pt x="91" y="159"/>
                  <a:pt x="90" y="159"/>
                  <a:pt x="90" y="159"/>
                </a:cubicBezTo>
                <a:close/>
                <a:moveTo>
                  <a:pt x="96" y="162"/>
                </a:moveTo>
                <a:cubicBezTo>
                  <a:pt x="97" y="162"/>
                  <a:pt x="98" y="162"/>
                  <a:pt x="99" y="163"/>
                </a:cubicBezTo>
                <a:cubicBezTo>
                  <a:pt x="105" y="165"/>
                  <a:pt x="111" y="167"/>
                  <a:pt x="116" y="170"/>
                </a:cubicBezTo>
                <a:cubicBezTo>
                  <a:pt x="119" y="171"/>
                  <a:pt x="121" y="172"/>
                  <a:pt x="123" y="173"/>
                </a:cubicBezTo>
                <a:cubicBezTo>
                  <a:pt x="127" y="174"/>
                  <a:pt x="124" y="174"/>
                  <a:pt x="123" y="174"/>
                </a:cubicBezTo>
                <a:cubicBezTo>
                  <a:pt x="122" y="173"/>
                  <a:pt x="121" y="173"/>
                  <a:pt x="120" y="172"/>
                </a:cubicBezTo>
                <a:cubicBezTo>
                  <a:pt x="115" y="170"/>
                  <a:pt x="111" y="169"/>
                  <a:pt x="107" y="168"/>
                </a:cubicBezTo>
                <a:cubicBezTo>
                  <a:pt x="106" y="168"/>
                  <a:pt x="106" y="168"/>
                  <a:pt x="106" y="168"/>
                </a:cubicBezTo>
                <a:cubicBezTo>
                  <a:pt x="103" y="166"/>
                  <a:pt x="99" y="164"/>
                  <a:pt x="96" y="162"/>
                </a:cubicBezTo>
                <a:close/>
                <a:moveTo>
                  <a:pt x="79" y="150"/>
                </a:moveTo>
                <a:cubicBezTo>
                  <a:pt x="87" y="154"/>
                  <a:pt x="95" y="157"/>
                  <a:pt x="104" y="160"/>
                </a:cubicBezTo>
                <a:cubicBezTo>
                  <a:pt x="111" y="163"/>
                  <a:pt x="119" y="167"/>
                  <a:pt x="127" y="170"/>
                </a:cubicBezTo>
                <a:cubicBezTo>
                  <a:pt x="128" y="170"/>
                  <a:pt x="129" y="171"/>
                  <a:pt x="130" y="171"/>
                </a:cubicBezTo>
                <a:cubicBezTo>
                  <a:pt x="128" y="172"/>
                  <a:pt x="127" y="172"/>
                  <a:pt x="126" y="171"/>
                </a:cubicBezTo>
                <a:cubicBezTo>
                  <a:pt x="124" y="171"/>
                  <a:pt x="122" y="170"/>
                  <a:pt x="120" y="169"/>
                </a:cubicBezTo>
                <a:cubicBezTo>
                  <a:pt x="116" y="168"/>
                  <a:pt x="113" y="166"/>
                  <a:pt x="109" y="164"/>
                </a:cubicBezTo>
                <a:cubicBezTo>
                  <a:pt x="101" y="161"/>
                  <a:pt x="94" y="159"/>
                  <a:pt x="86" y="157"/>
                </a:cubicBezTo>
                <a:cubicBezTo>
                  <a:pt x="83" y="155"/>
                  <a:pt x="80" y="153"/>
                  <a:pt x="79" y="150"/>
                </a:cubicBezTo>
                <a:close/>
                <a:moveTo>
                  <a:pt x="78" y="146"/>
                </a:moveTo>
                <a:cubicBezTo>
                  <a:pt x="78" y="145"/>
                  <a:pt x="78" y="145"/>
                  <a:pt x="78" y="144"/>
                </a:cubicBezTo>
                <a:cubicBezTo>
                  <a:pt x="80" y="145"/>
                  <a:pt x="81" y="146"/>
                  <a:pt x="83" y="147"/>
                </a:cubicBezTo>
                <a:cubicBezTo>
                  <a:pt x="84" y="147"/>
                  <a:pt x="85" y="147"/>
                  <a:pt x="85" y="148"/>
                </a:cubicBezTo>
                <a:cubicBezTo>
                  <a:pt x="90" y="149"/>
                  <a:pt x="94" y="151"/>
                  <a:pt x="99" y="153"/>
                </a:cubicBezTo>
                <a:cubicBezTo>
                  <a:pt x="109" y="157"/>
                  <a:pt x="119" y="161"/>
                  <a:pt x="128" y="166"/>
                </a:cubicBezTo>
                <a:cubicBezTo>
                  <a:pt x="129" y="166"/>
                  <a:pt x="131" y="168"/>
                  <a:pt x="131" y="168"/>
                </a:cubicBezTo>
                <a:cubicBezTo>
                  <a:pt x="130" y="167"/>
                  <a:pt x="128" y="167"/>
                  <a:pt x="127" y="166"/>
                </a:cubicBezTo>
                <a:cubicBezTo>
                  <a:pt x="125" y="165"/>
                  <a:pt x="124" y="164"/>
                  <a:pt x="122" y="164"/>
                </a:cubicBezTo>
                <a:cubicBezTo>
                  <a:pt x="117" y="162"/>
                  <a:pt x="112" y="160"/>
                  <a:pt x="107" y="159"/>
                </a:cubicBezTo>
                <a:cubicBezTo>
                  <a:pt x="98" y="156"/>
                  <a:pt x="88" y="154"/>
                  <a:pt x="79" y="150"/>
                </a:cubicBezTo>
                <a:cubicBezTo>
                  <a:pt x="79" y="150"/>
                  <a:pt x="79" y="150"/>
                  <a:pt x="79" y="150"/>
                </a:cubicBezTo>
                <a:cubicBezTo>
                  <a:pt x="78" y="149"/>
                  <a:pt x="78" y="147"/>
                  <a:pt x="78" y="146"/>
                </a:cubicBezTo>
                <a:close/>
                <a:moveTo>
                  <a:pt x="77" y="141"/>
                </a:moveTo>
                <a:cubicBezTo>
                  <a:pt x="77" y="141"/>
                  <a:pt x="78" y="141"/>
                  <a:pt x="78" y="141"/>
                </a:cubicBezTo>
                <a:cubicBezTo>
                  <a:pt x="80" y="141"/>
                  <a:pt x="83" y="142"/>
                  <a:pt x="85" y="143"/>
                </a:cubicBezTo>
                <a:cubicBezTo>
                  <a:pt x="87" y="144"/>
                  <a:pt x="88" y="144"/>
                  <a:pt x="90" y="145"/>
                </a:cubicBezTo>
                <a:cubicBezTo>
                  <a:pt x="98" y="150"/>
                  <a:pt x="108" y="154"/>
                  <a:pt x="117" y="158"/>
                </a:cubicBezTo>
                <a:cubicBezTo>
                  <a:pt x="107" y="154"/>
                  <a:pt x="97" y="151"/>
                  <a:pt x="87" y="148"/>
                </a:cubicBezTo>
                <a:cubicBezTo>
                  <a:pt x="85" y="147"/>
                  <a:pt x="83" y="146"/>
                  <a:pt x="81" y="145"/>
                </a:cubicBezTo>
                <a:cubicBezTo>
                  <a:pt x="80" y="144"/>
                  <a:pt x="80" y="144"/>
                  <a:pt x="79" y="144"/>
                </a:cubicBezTo>
                <a:cubicBezTo>
                  <a:pt x="79" y="144"/>
                  <a:pt x="78" y="144"/>
                  <a:pt x="78" y="143"/>
                </a:cubicBezTo>
                <a:cubicBezTo>
                  <a:pt x="78" y="142"/>
                  <a:pt x="78" y="141"/>
                  <a:pt x="77" y="141"/>
                </a:cubicBezTo>
                <a:close/>
                <a:moveTo>
                  <a:pt x="76" y="138"/>
                </a:moveTo>
                <a:cubicBezTo>
                  <a:pt x="78" y="140"/>
                  <a:pt x="81" y="141"/>
                  <a:pt x="83" y="142"/>
                </a:cubicBezTo>
                <a:cubicBezTo>
                  <a:pt x="81" y="141"/>
                  <a:pt x="79" y="140"/>
                  <a:pt x="77" y="140"/>
                </a:cubicBezTo>
                <a:cubicBezTo>
                  <a:pt x="77" y="139"/>
                  <a:pt x="76" y="139"/>
                  <a:pt x="76" y="138"/>
                </a:cubicBezTo>
                <a:close/>
                <a:moveTo>
                  <a:pt x="57" y="127"/>
                </a:moveTo>
                <a:cubicBezTo>
                  <a:pt x="61" y="129"/>
                  <a:pt x="65" y="131"/>
                  <a:pt x="70" y="132"/>
                </a:cubicBezTo>
                <a:cubicBezTo>
                  <a:pt x="77" y="135"/>
                  <a:pt x="83" y="137"/>
                  <a:pt x="90" y="140"/>
                </a:cubicBezTo>
                <a:cubicBezTo>
                  <a:pt x="103" y="146"/>
                  <a:pt x="117" y="150"/>
                  <a:pt x="130" y="158"/>
                </a:cubicBezTo>
                <a:cubicBezTo>
                  <a:pt x="130" y="158"/>
                  <a:pt x="131" y="158"/>
                  <a:pt x="132" y="158"/>
                </a:cubicBezTo>
                <a:cubicBezTo>
                  <a:pt x="131" y="158"/>
                  <a:pt x="131" y="158"/>
                  <a:pt x="130" y="158"/>
                </a:cubicBezTo>
                <a:cubicBezTo>
                  <a:pt x="129" y="157"/>
                  <a:pt x="127" y="157"/>
                  <a:pt x="126" y="156"/>
                </a:cubicBezTo>
                <a:cubicBezTo>
                  <a:pt x="123" y="155"/>
                  <a:pt x="120" y="154"/>
                  <a:pt x="116" y="153"/>
                </a:cubicBezTo>
                <a:cubicBezTo>
                  <a:pt x="110" y="150"/>
                  <a:pt x="102" y="148"/>
                  <a:pt x="96" y="145"/>
                </a:cubicBezTo>
                <a:cubicBezTo>
                  <a:pt x="93" y="145"/>
                  <a:pt x="90" y="144"/>
                  <a:pt x="87" y="143"/>
                </a:cubicBezTo>
                <a:cubicBezTo>
                  <a:pt x="84" y="141"/>
                  <a:pt x="80" y="139"/>
                  <a:pt x="77" y="138"/>
                </a:cubicBezTo>
                <a:cubicBezTo>
                  <a:pt x="76" y="138"/>
                  <a:pt x="75" y="137"/>
                  <a:pt x="75" y="137"/>
                </a:cubicBezTo>
                <a:cubicBezTo>
                  <a:pt x="74" y="137"/>
                  <a:pt x="74" y="136"/>
                  <a:pt x="74" y="136"/>
                </a:cubicBezTo>
                <a:cubicBezTo>
                  <a:pt x="70" y="133"/>
                  <a:pt x="61" y="131"/>
                  <a:pt x="57" y="127"/>
                </a:cubicBezTo>
                <a:close/>
                <a:moveTo>
                  <a:pt x="55" y="123"/>
                </a:moveTo>
                <a:cubicBezTo>
                  <a:pt x="56" y="123"/>
                  <a:pt x="56" y="123"/>
                  <a:pt x="56" y="123"/>
                </a:cubicBezTo>
                <a:cubicBezTo>
                  <a:pt x="56" y="123"/>
                  <a:pt x="56" y="123"/>
                  <a:pt x="57" y="123"/>
                </a:cubicBezTo>
                <a:cubicBezTo>
                  <a:pt x="62" y="125"/>
                  <a:pt x="67" y="128"/>
                  <a:pt x="73" y="130"/>
                </a:cubicBezTo>
                <a:cubicBezTo>
                  <a:pt x="80" y="132"/>
                  <a:pt x="86" y="134"/>
                  <a:pt x="93" y="137"/>
                </a:cubicBezTo>
                <a:cubicBezTo>
                  <a:pt x="106" y="142"/>
                  <a:pt x="119" y="146"/>
                  <a:pt x="131" y="153"/>
                </a:cubicBezTo>
                <a:cubicBezTo>
                  <a:pt x="131" y="153"/>
                  <a:pt x="131" y="153"/>
                  <a:pt x="131" y="154"/>
                </a:cubicBezTo>
                <a:cubicBezTo>
                  <a:pt x="126" y="151"/>
                  <a:pt x="120" y="150"/>
                  <a:pt x="115" y="148"/>
                </a:cubicBezTo>
                <a:cubicBezTo>
                  <a:pt x="108" y="145"/>
                  <a:pt x="101" y="142"/>
                  <a:pt x="95" y="140"/>
                </a:cubicBezTo>
                <a:cubicBezTo>
                  <a:pt x="88" y="137"/>
                  <a:pt x="81" y="134"/>
                  <a:pt x="75" y="132"/>
                </a:cubicBezTo>
                <a:cubicBezTo>
                  <a:pt x="68" y="130"/>
                  <a:pt x="62" y="127"/>
                  <a:pt x="56" y="125"/>
                </a:cubicBezTo>
                <a:cubicBezTo>
                  <a:pt x="56" y="124"/>
                  <a:pt x="55" y="124"/>
                  <a:pt x="55" y="123"/>
                </a:cubicBezTo>
                <a:close/>
                <a:moveTo>
                  <a:pt x="56" y="120"/>
                </a:moveTo>
                <a:cubicBezTo>
                  <a:pt x="56" y="119"/>
                  <a:pt x="56" y="118"/>
                  <a:pt x="57" y="118"/>
                </a:cubicBezTo>
                <a:cubicBezTo>
                  <a:pt x="62" y="120"/>
                  <a:pt x="68" y="121"/>
                  <a:pt x="73" y="123"/>
                </a:cubicBezTo>
                <a:cubicBezTo>
                  <a:pt x="74" y="123"/>
                  <a:pt x="74" y="123"/>
                  <a:pt x="75" y="123"/>
                </a:cubicBezTo>
                <a:cubicBezTo>
                  <a:pt x="75" y="123"/>
                  <a:pt x="76" y="123"/>
                  <a:pt x="76" y="123"/>
                </a:cubicBezTo>
                <a:cubicBezTo>
                  <a:pt x="83" y="126"/>
                  <a:pt x="91" y="128"/>
                  <a:pt x="98" y="131"/>
                </a:cubicBezTo>
                <a:cubicBezTo>
                  <a:pt x="104" y="133"/>
                  <a:pt x="110" y="137"/>
                  <a:pt x="116" y="138"/>
                </a:cubicBezTo>
                <a:cubicBezTo>
                  <a:pt x="120" y="140"/>
                  <a:pt x="124" y="140"/>
                  <a:pt x="127" y="142"/>
                </a:cubicBezTo>
                <a:cubicBezTo>
                  <a:pt x="126" y="142"/>
                  <a:pt x="125" y="142"/>
                  <a:pt x="124" y="142"/>
                </a:cubicBezTo>
                <a:cubicBezTo>
                  <a:pt x="124" y="141"/>
                  <a:pt x="123" y="141"/>
                  <a:pt x="123" y="141"/>
                </a:cubicBezTo>
                <a:cubicBezTo>
                  <a:pt x="121" y="141"/>
                  <a:pt x="119" y="140"/>
                  <a:pt x="118" y="140"/>
                </a:cubicBezTo>
                <a:cubicBezTo>
                  <a:pt x="111" y="137"/>
                  <a:pt x="104" y="135"/>
                  <a:pt x="97" y="133"/>
                </a:cubicBezTo>
                <a:cubicBezTo>
                  <a:pt x="93" y="132"/>
                  <a:pt x="89" y="131"/>
                  <a:pt x="85" y="129"/>
                </a:cubicBezTo>
                <a:cubicBezTo>
                  <a:pt x="76" y="126"/>
                  <a:pt x="67" y="123"/>
                  <a:pt x="58" y="120"/>
                </a:cubicBezTo>
                <a:cubicBezTo>
                  <a:pt x="58" y="120"/>
                  <a:pt x="58" y="120"/>
                  <a:pt x="58" y="120"/>
                </a:cubicBezTo>
                <a:cubicBezTo>
                  <a:pt x="57" y="120"/>
                  <a:pt x="56" y="120"/>
                  <a:pt x="56" y="120"/>
                </a:cubicBezTo>
                <a:close/>
                <a:moveTo>
                  <a:pt x="60" y="118"/>
                </a:moveTo>
                <a:cubicBezTo>
                  <a:pt x="56" y="117"/>
                  <a:pt x="61" y="118"/>
                  <a:pt x="62" y="119"/>
                </a:cubicBezTo>
                <a:cubicBezTo>
                  <a:pt x="63" y="119"/>
                  <a:pt x="65" y="120"/>
                  <a:pt x="66" y="120"/>
                </a:cubicBezTo>
                <a:cubicBezTo>
                  <a:pt x="67" y="120"/>
                  <a:pt x="68" y="121"/>
                  <a:pt x="69" y="121"/>
                </a:cubicBezTo>
                <a:cubicBezTo>
                  <a:pt x="66" y="120"/>
                  <a:pt x="63" y="119"/>
                  <a:pt x="60" y="118"/>
                </a:cubicBezTo>
                <a:close/>
                <a:moveTo>
                  <a:pt x="57" y="117"/>
                </a:moveTo>
                <a:cubicBezTo>
                  <a:pt x="58" y="116"/>
                  <a:pt x="58" y="116"/>
                  <a:pt x="58" y="115"/>
                </a:cubicBezTo>
                <a:cubicBezTo>
                  <a:pt x="66" y="119"/>
                  <a:pt x="75" y="120"/>
                  <a:pt x="83" y="122"/>
                </a:cubicBezTo>
                <a:cubicBezTo>
                  <a:pt x="86" y="123"/>
                  <a:pt x="88" y="124"/>
                  <a:pt x="91" y="125"/>
                </a:cubicBezTo>
                <a:cubicBezTo>
                  <a:pt x="98" y="127"/>
                  <a:pt x="105" y="130"/>
                  <a:pt x="112" y="133"/>
                </a:cubicBezTo>
                <a:cubicBezTo>
                  <a:pt x="116" y="134"/>
                  <a:pt x="120" y="136"/>
                  <a:pt x="123" y="138"/>
                </a:cubicBezTo>
                <a:cubicBezTo>
                  <a:pt x="123" y="138"/>
                  <a:pt x="125" y="138"/>
                  <a:pt x="126" y="139"/>
                </a:cubicBezTo>
                <a:cubicBezTo>
                  <a:pt x="126" y="139"/>
                  <a:pt x="126" y="139"/>
                  <a:pt x="126" y="139"/>
                </a:cubicBezTo>
                <a:cubicBezTo>
                  <a:pt x="126" y="139"/>
                  <a:pt x="125" y="139"/>
                  <a:pt x="125" y="139"/>
                </a:cubicBezTo>
                <a:cubicBezTo>
                  <a:pt x="123" y="139"/>
                  <a:pt x="121" y="138"/>
                  <a:pt x="119" y="137"/>
                </a:cubicBezTo>
                <a:cubicBezTo>
                  <a:pt x="107" y="131"/>
                  <a:pt x="93" y="127"/>
                  <a:pt x="79" y="123"/>
                </a:cubicBezTo>
                <a:cubicBezTo>
                  <a:pt x="79" y="123"/>
                  <a:pt x="79" y="123"/>
                  <a:pt x="78" y="123"/>
                </a:cubicBezTo>
                <a:cubicBezTo>
                  <a:pt x="71" y="121"/>
                  <a:pt x="64" y="118"/>
                  <a:pt x="57" y="117"/>
                </a:cubicBezTo>
                <a:close/>
                <a:moveTo>
                  <a:pt x="60" y="115"/>
                </a:moveTo>
                <a:cubicBezTo>
                  <a:pt x="62" y="116"/>
                  <a:pt x="64" y="116"/>
                  <a:pt x="65" y="117"/>
                </a:cubicBezTo>
                <a:cubicBezTo>
                  <a:pt x="64" y="116"/>
                  <a:pt x="62" y="116"/>
                  <a:pt x="60" y="115"/>
                </a:cubicBezTo>
                <a:close/>
                <a:moveTo>
                  <a:pt x="59" y="114"/>
                </a:moveTo>
                <a:cubicBezTo>
                  <a:pt x="60" y="114"/>
                  <a:pt x="60" y="113"/>
                  <a:pt x="61" y="112"/>
                </a:cubicBezTo>
                <a:cubicBezTo>
                  <a:pt x="73" y="118"/>
                  <a:pt x="87" y="120"/>
                  <a:pt x="100" y="124"/>
                </a:cubicBezTo>
                <a:cubicBezTo>
                  <a:pt x="107" y="126"/>
                  <a:pt x="114" y="129"/>
                  <a:pt x="120" y="132"/>
                </a:cubicBezTo>
                <a:cubicBezTo>
                  <a:pt x="121" y="133"/>
                  <a:pt x="122" y="133"/>
                  <a:pt x="123" y="134"/>
                </a:cubicBezTo>
                <a:cubicBezTo>
                  <a:pt x="124" y="134"/>
                  <a:pt x="124" y="135"/>
                  <a:pt x="124" y="135"/>
                </a:cubicBezTo>
                <a:cubicBezTo>
                  <a:pt x="123" y="135"/>
                  <a:pt x="122" y="135"/>
                  <a:pt x="122" y="134"/>
                </a:cubicBezTo>
                <a:cubicBezTo>
                  <a:pt x="119" y="133"/>
                  <a:pt x="117" y="132"/>
                  <a:pt x="114" y="131"/>
                </a:cubicBezTo>
                <a:cubicBezTo>
                  <a:pt x="101" y="126"/>
                  <a:pt x="89" y="123"/>
                  <a:pt x="76" y="120"/>
                </a:cubicBezTo>
                <a:cubicBezTo>
                  <a:pt x="76" y="120"/>
                  <a:pt x="76" y="120"/>
                  <a:pt x="75" y="119"/>
                </a:cubicBezTo>
                <a:cubicBezTo>
                  <a:pt x="70" y="118"/>
                  <a:pt x="65" y="116"/>
                  <a:pt x="59" y="114"/>
                </a:cubicBezTo>
                <a:close/>
                <a:moveTo>
                  <a:pt x="73" y="116"/>
                </a:moveTo>
                <a:cubicBezTo>
                  <a:pt x="74" y="116"/>
                  <a:pt x="75" y="116"/>
                  <a:pt x="76" y="117"/>
                </a:cubicBezTo>
                <a:cubicBezTo>
                  <a:pt x="79" y="118"/>
                  <a:pt x="83" y="119"/>
                  <a:pt x="86" y="120"/>
                </a:cubicBezTo>
                <a:cubicBezTo>
                  <a:pt x="82" y="118"/>
                  <a:pt x="77" y="117"/>
                  <a:pt x="73" y="116"/>
                </a:cubicBezTo>
                <a:close/>
                <a:moveTo>
                  <a:pt x="61" y="111"/>
                </a:moveTo>
                <a:cubicBezTo>
                  <a:pt x="61" y="111"/>
                  <a:pt x="62" y="110"/>
                  <a:pt x="62" y="110"/>
                </a:cubicBezTo>
                <a:cubicBezTo>
                  <a:pt x="66" y="112"/>
                  <a:pt x="70" y="113"/>
                  <a:pt x="75" y="114"/>
                </a:cubicBezTo>
                <a:cubicBezTo>
                  <a:pt x="80" y="115"/>
                  <a:pt x="85" y="117"/>
                  <a:pt x="90" y="119"/>
                </a:cubicBezTo>
                <a:cubicBezTo>
                  <a:pt x="101" y="122"/>
                  <a:pt x="112" y="125"/>
                  <a:pt x="122" y="130"/>
                </a:cubicBezTo>
                <a:cubicBezTo>
                  <a:pt x="120" y="129"/>
                  <a:pt x="117" y="129"/>
                  <a:pt x="115" y="128"/>
                </a:cubicBezTo>
                <a:cubicBezTo>
                  <a:pt x="112" y="127"/>
                  <a:pt x="110" y="126"/>
                  <a:pt x="107" y="125"/>
                </a:cubicBezTo>
                <a:cubicBezTo>
                  <a:pt x="102" y="123"/>
                  <a:pt x="97" y="122"/>
                  <a:pt x="92" y="120"/>
                </a:cubicBezTo>
                <a:cubicBezTo>
                  <a:pt x="81" y="118"/>
                  <a:pt x="71" y="115"/>
                  <a:pt x="61" y="111"/>
                </a:cubicBezTo>
                <a:close/>
                <a:moveTo>
                  <a:pt x="62" y="107"/>
                </a:moveTo>
                <a:cubicBezTo>
                  <a:pt x="62" y="105"/>
                  <a:pt x="62" y="104"/>
                  <a:pt x="62" y="103"/>
                </a:cubicBezTo>
                <a:cubicBezTo>
                  <a:pt x="62" y="103"/>
                  <a:pt x="63" y="103"/>
                  <a:pt x="63" y="103"/>
                </a:cubicBezTo>
                <a:cubicBezTo>
                  <a:pt x="68" y="105"/>
                  <a:pt x="73" y="107"/>
                  <a:pt x="78" y="109"/>
                </a:cubicBezTo>
                <a:cubicBezTo>
                  <a:pt x="83" y="111"/>
                  <a:pt x="89" y="112"/>
                  <a:pt x="94" y="114"/>
                </a:cubicBezTo>
                <a:cubicBezTo>
                  <a:pt x="99" y="116"/>
                  <a:pt x="105" y="118"/>
                  <a:pt x="111" y="120"/>
                </a:cubicBezTo>
                <a:cubicBezTo>
                  <a:pt x="114" y="121"/>
                  <a:pt x="117" y="122"/>
                  <a:pt x="120" y="124"/>
                </a:cubicBezTo>
                <a:cubicBezTo>
                  <a:pt x="121" y="124"/>
                  <a:pt x="123" y="125"/>
                  <a:pt x="123" y="125"/>
                </a:cubicBezTo>
                <a:cubicBezTo>
                  <a:pt x="123" y="125"/>
                  <a:pt x="123" y="125"/>
                  <a:pt x="123" y="125"/>
                </a:cubicBezTo>
                <a:cubicBezTo>
                  <a:pt x="123" y="125"/>
                  <a:pt x="122" y="125"/>
                  <a:pt x="121" y="124"/>
                </a:cubicBezTo>
                <a:cubicBezTo>
                  <a:pt x="111" y="120"/>
                  <a:pt x="100" y="118"/>
                  <a:pt x="90" y="115"/>
                </a:cubicBezTo>
                <a:cubicBezTo>
                  <a:pt x="84" y="113"/>
                  <a:pt x="78" y="112"/>
                  <a:pt x="73" y="110"/>
                </a:cubicBezTo>
                <a:cubicBezTo>
                  <a:pt x="71" y="109"/>
                  <a:pt x="68" y="109"/>
                  <a:pt x="66" y="109"/>
                </a:cubicBezTo>
                <a:cubicBezTo>
                  <a:pt x="66" y="108"/>
                  <a:pt x="65" y="108"/>
                  <a:pt x="63" y="108"/>
                </a:cubicBezTo>
                <a:cubicBezTo>
                  <a:pt x="64" y="108"/>
                  <a:pt x="64" y="107"/>
                  <a:pt x="63" y="107"/>
                </a:cubicBezTo>
                <a:cubicBezTo>
                  <a:pt x="63" y="107"/>
                  <a:pt x="63" y="107"/>
                  <a:pt x="62" y="107"/>
                </a:cubicBezTo>
                <a:close/>
                <a:moveTo>
                  <a:pt x="62" y="102"/>
                </a:moveTo>
                <a:cubicBezTo>
                  <a:pt x="63" y="101"/>
                  <a:pt x="63" y="100"/>
                  <a:pt x="63" y="100"/>
                </a:cubicBezTo>
                <a:cubicBezTo>
                  <a:pt x="63" y="100"/>
                  <a:pt x="63" y="100"/>
                  <a:pt x="63" y="100"/>
                </a:cubicBezTo>
                <a:cubicBezTo>
                  <a:pt x="63" y="100"/>
                  <a:pt x="64" y="100"/>
                  <a:pt x="65" y="100"/>
                </a:cubicBezTo>
                <a:cubicBezTo>
                  <a:pt x="65" y="101"/>
                  <a:pt x="65" y="101"/>
                  <a:pt x="66" y="101"/>
                </a:cubicBezTo>
                <a:cubicBezTo>
                  <a:pt x="76" y="104"/>
                  <a:pt x="86" y="107"/>
                  <a:pt x="95" y="110"/>
                </a:cubicBezTo>
                <a:cubicBezTo>
                  <a:pt x="100" y="112"/>
                  <a:pt x="106" y="113"/>
                  <a:pt x="111" y="115"/>
                </a:cubicBezTo>
                <a:cubicBezTo>
                  <a:pt x="114" y="117"/>
                  <a:pt x="117" y="118"/>
                  <a:pt x="120" y="119"/>
                </a:cubicBezTo>
                <a:cubicBezTo>
                  <a:pt x="121" y="120"/>
                  <a:pt x="126" y="122"/>
                  <a:pt x="122" y="121"/>
                </a:cubicBezTo>
                <a:cubicBezTo>
                  <a:pt x="112" y="118"/>
                  <a:pt x="102" y="114"/>
                  <a:pt x="92" y="111"/>
                </a:cubicBezTo>
                <a:cubicBezTo>
                  <a:pt x="87" y="110"/>
                  <a:pt x="81" y="109"/>
                  <a:pt x="76" y="107"/>
                </a:cubicBezTo>
                <a:cubicBezTo>
                  <a:pt x="72" y="105"/>
                  <a:pt x="67" y="104"/>
                  <a:pt x="63" y="102"/>
                </a:cubicBezTo>
                <a:cubicBezTo>
                  <a:pt x="63" y="102"/>
                  <a:pt x="63" y="102"/>
                  <a:pt x="62" y="102"/>
                </a:cubicBezTo>
                <a:close/>
                <a:moveTo>
                  <a:pt x="64" y="97"/>
                </a:moveTo>
                <a:cubicBezTo>
                  <a:pt x="64" y="96"/>
                  <a:pt x="64" y="95"/>
                  <a:pt x="65" y="95"/>
                </a:cubicBezTo>
                <a:cubicBezTo>
                  <a:pt x="72" y="98"/>
                  <a:pt x="80" y="100"/>
                  <a:pt x="88" y="102"/>
                </a:cubicBezTo>
                <a:cubicBezTo>
                  <a:pt x="92" y="103"/>
                  <a:pt x="95" y="104"/>
                  <a:pt x="99" y="106"/>
                </a:cubicBezTo>
                <a:cubicBezTo>
                  <a:pt x="105" y="108"/>
                  <a:pt x="111" y="110"/>
                  <a:pt x="118" y="112"/>
                </a:cubicBezTo>
                <a:cubicBezTo>
                  <a:pt x="120" y="113"/>
                  <a:pt x="121" y="113"/>
                  <a:pt x="121" y="113"/>
                </a:cubicBezTo>
                <a:cubicBezTo>
                  <a:pt x="121" y="113"/>
                  <a:pt x="121" y="113"/>
                  <a:pt x="121" y="114"/>
                </a:cubicBezTo>
                <a:cubicBezTo>
                  <a:pt x="121" y="114"/>
                  <a:pt x="118" y="113"/>
                  <a:pt x="116" y="112"/>
                </a:cubicBezTo>
                <a:cubicBezTo>
                  <a:pt x="113" y="112"/>
                  <a:pt x="110" y="111"/>
                  <a:pt x="107" y="110"/>
                </a:cubicBezTo>
                <a:cubicBezTo>
                  <a:pt x="92" y="106"/>
                  <a:pt x="78" y="102"/>
                  <a:pt x="64" y="97"/>
                </a:cubicBezTo>
                <a:close/>
                <a:moveTo>
                  <a:pt x="66" y="95"/>
                </a:moveTo>
                <a:cubicBezTo>
                  <a:pt x="67" y="95"/>
                  <a:pt x="68" y="95"/>
                  <a:pt x="69" y="96"/>
                </a:cubicBezTo>
                <a:cubicBezTo>
                  <a:pt x="70" y="96"/>
                  <a:pt x="71" y="96"/>
                  <a:pt x="71" y="96"/>
                </a:cubicBezTo>
                <a:cubicBezTo>
                  <a:pt x="70" y="96"/>
                  <a:pt x="68" y="95"/>
                  <a:pt x="66" y="95"/>
                </a:cubicBezTo>
                <a:close/>
                <a:moveTo>
                  <a:pt x="65" y="94"/>
                </a:moveTo>
                <a:cubicBezTo>
                  <a:pt x="65" y="93"/>
                  <a:pt x="66" y="93"/>
                  <a:pt x="66" y="92"/>
                </a:cubicBezTo>
                <a:cubicBezTo>
                  <a:pt x="68" y="92"/>
                  <a:pt x="70" y="93"/>
                  <a:pt x="72" y="94"/>
                </a:cubicBezTo>
                <a:cubicBezTo>
                  <a:pt x="74" y="94"/>
                  <a:pt x="75" y="95"/>
                  <a:pt x="76" y="96"/>
                </a:cubicBezTo>
                <a:cubicBezTo>
                  <a:pt x="78" y="97"/>
                  <a:pt x="81" y="98"/>
                  <a:pt x="84" y="99"/>
                </a:cubicBezTo>
                <a:cubicBezTo>
                  <a:pt x="91" y="100"/>
                  <a:pt x="99" y="103"/>
                  <a:pt x="106" y="105"/>
                </a:cubicBezTo>
                <a:cubicBezTo>
                  <a:pt x="109" y="106"/>
                  <a:pt x="112" y="107"/>
                  <a:pt x="116" y="108"/>
                </a:cubicBezTo>
                <a:cubicBezTo>
                  <a:pt x="117" y="109"/>
                  <a:pt x="119" y="109"/>
                  <a:pt x="120" y="110"/>
                </a:cubicBezTo>
                <a:cubicBezTo>
                  <a:pt x="120" y="110"/>
                  <a:pt x="120" y="110"/>
                  <a:pt x="120" y="110"/>
                </a:cubicBezTo>
                <a:cubicBezTo>
                  <a:pt x="118" y="110"/>
                  <a:pt x="116" y="109"/>
                  <a:pt x="114" y="109"/>
                </a:cubicBezTo>
                <a:cubicBezTo>
                  <a:pt x="107" y="107"/>
                  <a:pt x="100" y="104"/>
                  <a:pt x="93" y="102"/>
                </a:cubicBezTo>
                <a:cubicBezTo>
                  <a:pt x="92" y="102"/>
                  <a:pt x="92" y="102"/>
                  <a:pt x="91" y="102"/>
                </a:cubicBezTo>
                <a:cubicBezTo>
                  <a:pt x="86" y="100"/>
                  <a:pt x="81" y="99"/>
                  <a:pt x="76" y="98"/>
                </a:cubicBezTo>
                <a:cubicBezTo>
                  <a:pt x="72" y="96"/>
                  <a:pt x="69" y="94"/>
                  <a:pt x="65" y="94"/>
                </a:cubicBezTo>
                <a:close/>
                <a:moveTo>
                  <a:pt x="66" y="80"/>
                </a:moveTo>
                <a:cubicBezTo>
                  <a:pt x="69" y="80"/>
                  <a:pt x="71" y="81"/>
                  <a:pt x="74" y="82"/>
                </a:cubicBezTo>
                <a:cubicBezTo>
                  <a:pt x="90" y="86"/>
                  <a:pt x="106" y="92"/>
                  <a:pt x="122" y="96"/>
                </a:cubicBezTo>
                <a:cubicBezTo>
                  <a:pt x="121" y="97"/>
                  <a:pt x="121" y="97"/>
                  <a:pt x="120" y="98"/>
                </a:cubicBezTo>
                <a:cubicBezTo>
                  <a:pt x="113" y="95"/>
                  <a:pt x="104" y="93"/>
                  <a:pt x="97" y="91"/>
                </a:cubicBezTo>
                <a:cubicBezTo>
                  <a:pt x="87" y="89"/>
                  <a:pt x="77" y="87"/>
                  <a:pt x="68" y="83"/>
                </a:cubicBezTo>
                <a:cubicBezTo>
                  <a:pt x="68" y="83"/>
                  <a:pt x="68" y="84"/>
                  <a:pt x="68" y="84"/>
                </a:cubicBezTo>
                <a:cubicBezTo>
                  <a:pt x="76" y="89"/>
                  <a:pt x="85" y="91"/>
                  <a:pt x="94" y="94"/>
                </a:cubicBezTo>
                <a:cubicBezTo>
                  <a:pt x="101" y="97"/>
                  <a:pt x="110" y="101"/>
                  <a:pt x="118" y="101"/>
                </a:cubicBezTo>
                <a:cubicBezTo>
                  <a:pt x="109" y="101"/>
                  <a:pt x="99" y="98"/>
                  <a:pt x="90" y="95"/>
                </a:cubicBezTo>
                <a:cubicBezTo>
                  <a:pt x="87" y="94"/>
                  <a:pt x="84" y="93"/>
                  <a:pt x="81" y="92"/>
                </a:cubicBezTo>
                <a:cubicBezTo>
                  <a:pt x="76" y="91"/>
                  <a:pt x="72" y="89"/>
                  <a:pt x="67" y="88"/>
                </a:cubicBezTo>
                <a:cubicBezTo>
                  <a:pt x="67" y="88"/>
                  <a:pt x="67" y="88"/>
                  <a:pt x="67" y="88"/>
                </a:cubicBezTo>
                <a:cubicBezTo>
                  <a:pt x="68" y="85"/>
                  <a:pt x="68" y="81"/>
                  <a:pt x="66" y="80"/>
                </a:cubicBezTo>
                <a:close/>
                <a:moveTo>
                  <a:pt x="50" y="75"/>
                </a:moveTo>
                <a:cubicBezTo>
                  <a:pt x="46" y="74"/>
                  <a:pt x="43" y="73"/>
                  <a:pt x="39" y="72"/>
                </a:cubicBezTo>
                <a:cubicBezTo>
                  <a:pt x="38" y="71"/>
                  <a:pt x="29" y="69"/>
                  <a:pt x="34" y="70"/>
                </a:cubicBezTo>
                <a:cubicBezTo>
                  <a:pt x="50" y="71"/>
                  <a:pt x="67" y="78"/>
                  <a:pt x="83" y="83"/>
                </a:cubicBezTo>
                <a:cubicBezTo>
                  <a:pt x="91" y="86"/>
                  <a:pt x="99" y="89"/>
                  <a:pt x="107" y="90"/>
                </a:cubicBezTo>
                <a:cubicBezTo>
                  <a:pt x="112" y="92"/>
                  <a:pt x="117" y="92"/>
                  <a:pt x="121" y="95"/>
                </a:cubicBezTo>
                <a:cubicBezTo>
                  <a:pt x="105" y="91"/>
                  <a:pt x="90" y="86"/>
                  <a:pt x="74" y="81"/>
                </a:cubicBezTo>
                <a:cubicBezTo>
                  <a:pt x="66" y="79"/>
                  <a:pt x="58" y="77"/>
                  <a:pt x="50" y="75"/>
                </a:cubicBezTo>
                <a:close/>
                <a:moveTo>
                  <a:pt x="45" y="78"/>
                </a:moveTo>
                <a:cubicBezTo>
                  <a:pt x="42" y="77"/>
                  <a:pt x="39" y="76"/>
                  <a:pt x="37" y="75"/>
                </a:cubicBezTo>
                <a:cubicBezTo>
                  <a:pt x="35" y="74"/>
                  <a:pt x="34" y="74"/>
                  <a:pt x="32" y="73"/>
                </a:cubicBezTo>
                <a:cubicBezTo>
                  <a:pt x="31" y="72"/>
                  <a:pt x="31" y="72"/>
                  <a:pt x="33" y="73"/>
                </a:cubicBezTo>
                <a:cubicBezTo>
                  <a:pt x="37" y="74"/>
                  <a:pt x="42" y="76"/>
                  <a:pt x="47" y="77"/>
                </a:cubicBezTo>
                <a:cubicBezTo>
                  <a:pt x="52" y="78"/>
                  <a:pt x="56" y="79"/>
                  <a:pt x="61" y="80"/>
                </a:cubicBezTo>
                <a:cubicBezTo>
                  <a:pt x="61" y="80"/>
                  <a:pt x="60" y="81"/>
                  <a:pt x="60" y="81"/>
                </a:cubicBezTo>
                <a:cubicBezTo>
                  <a:pt x="55" y="80"/>
                  <a:pt x="50" y="79"/>
                  <a:pt x="45" y="78"/>
                </a:cubicBezTo>
                <a:close/>
                <a:moveTo>
                  <a:pt x="40" y="83"/>
                </a:moveTo>
                <a:cubicBezTo>
                  <a:pt x="39" y="82"/>
                  <a:pt x="37" y="82"/>
                  <a:pt x="35" y="81"/>
                </a:cubicBezTo>
                <a:cubicBezTo>
                  <a:pt x="34" y="81"/>
                  <a:pt x="26" y="78"/>
                  <a:pt x="31" y="79"/>
                </a:cubicBezTo>
                <a:cubicBezTo>
                  <a:pt x="34" y="80"/>
                  <a:pt x="38" y="81"/>
                  <a:pt x="42" y="82"/>
                </a:cubicBezTo>
                <a:cubicBezTo>
                  <a:pt x="41" y="82"/>
                  <a:pt x="41" y="83"/>
                  <a:pt x="40" y="83"/>
                </a:cubicBezTo>
                <a:close/>
                <a:moveTo>
                  <a:pt x="38" y="87"/>
                </a:moveTo>
                <a:cubicBezTo>
                  <a:pt x="36" y="86"/>
                  <a:pt x="34" y="85"/>
                  <a:pt x="32" y="84"/>
                </a:cubicBezTo>
                <a:cubicBezTo>
                  <a:pt x="31" y="83"/>
                  <a:pt x="26" y="80"/>
                  <a:pt x="29" y="81"/>
                </a:cubicBezTo>
                <a:cubicBezTo>
                  <a:pt x="33" y="82"/>
                  <a:pt x="36" y="84"/>
                  <a:pt x="40" y="84"/>
                </a:cubicBezTo>
                <a:cubicBezTo>
                  <a:pt x="39" y="85"/>
                  <a:pt x="39" y="86"/>
                  <a:pt x="38" y="87"/>
                </a:cubicBezTo>
                <a:close/>
                <a:moveTo>
                  <a:pt x="36" y="90"/>
                </a:moveTo>
                <a:cubicBezTo>
                  <a:pt x="34" y="89"/>
                  <a:pt x="32" y="88"/>
                  <a:pt x="29" y="87"/>
                </a:cubicBezTo>
                <a:cubicBezTo>
                  <a:pt x="28" y="86"/>
                  <a:pt x="23" y="84"/>
                  <a:pt x="27" y="86"/>
                </a:cubicBezTo>
                <a:cubicBezTo>
                  <a:pt x="31" y="86"/>
                  <a:pt x="34" y="87"/>
                  <a:pt x="37" y="88"/>
                </a:cubicBezTo>
                <a:cubicBezTo>
                  <a:pt x="37" y="88"/>
                  <a:pt x="37" y="88"/>
                  <a:pt x="37" y="89"/>
                </a:cubicBezTo>
                <a:cubicBezTo>
                  <a:pt x="37" y="89"/>
                  <a:pt x="36" y="90"/>
                  <a:pt x="36" y="90"/>
                </a:cubicBezTo>
                <a:close/>
                <a:moveTo>
                  <a:pt x="34" y="94"/>
                </a:moveTo>
                <a:cubicBezTo>
                  <a:pt x="31" y="92"/>
                  <a:pt x="28" y="91"/>
                  <a:pt x="25" y="89"/>
                </a:cubicBezTo>
                <a:cubicBezTo>
                  <a:pt x="26" y="90"/>
                  <a:pt x="31" y="90"/>
                  <a:pt x="32" y="91"/>
                </a:cubicBezTo>
                <a:cubicBezTo>
                  <a:pt x="33" y="91"/>
                  <a:pt x="34" y="91"/>
                  <a:pt x="36" y="91"/>
                </a:cubicBezTo>
                <a:cubicBezTo>
                  <a:pt x="35" y="92"/>
                  <a:pt x="34" y="93"/>
                  <a:pt x="34" y="94"/>
                </a:cubicBezTo>
                <a:close/>
                <a:moveTo>
                  <a:pt x="32" y="97"/>
                </a:moveTo>
                <a:cubicBezTo>
                  <a:pt x="30" y="97"/>
                  <a:pt x="29" y="96"/>
                  <a:pt x="27" y="95"/>
                </a:cubicBezTo>
                <a:cubicBezTo>
                  <a:pt x="26" y="94"/>
                  <a:pt x="21" y="92"/>
                  <a:pt x="25" y="93"/>
                </a:cubicBezTo>
                <a:cubicBezTo>
                  <a:pt x="28" y="94"/>
                  <a:pt x="30" y="95"/>
                  <a:pt x="33" y="95"/>
                </a:cubicBezTo>
                <a:cubicBezTo>
                  <a:pt x="33" y="96"/>
                  <a:pt x="32" y="97"/>
                  <a:pt x="32" y="97"/>
                </a:cubicBezTo>
                <a:close/>
                <a:moveTo>
                  <a:pt x="30" y="100"/>
                </a:moveTo>
                <a:cubicBezTo>
                  <a:pt x="29" y="99"/>
                  <a:pt x="28" y="98"/>
                  <a:pt x="27" y="98"/>
                </a:cubicBezTo>
                <a:cubicBezTo>
                  <a:pt x="26" y="98"/>
                  <a:pt x="22" y="96"/>
                  <a:pt x="26" y="97"/>
                </a:cubicBezTo>
                <a:cubicBezTo>
                  <a:pt x="27" y="98"/>
                  <a:pt x="29" y="98"/>
                  <a:pt x="31" y="98"/>
                </a:cubicBezTo>
                <a:cubicBezTo>
                  <a:pt x="31" y="98"/>
                  <a:pt x="31" y="98"/>
                  <a:pt x="31" y="98"/>
                </a:cubicBezTo>
                <a:cubicBezTo>
                  <a:pt x="31" y="99"/>
                  <a:pt x="30" y="99"/>
                  <a:pt x="30" y="100"/>
                </a:cubicBezTo>
                <a:cubicBezTo>
                  <a:pt x="30" y="100"/>
                  <a:pt x="30" y="100"/>
                  <a:pt x="30" y="100"/>
                </a:cubicBezTo>
                <a:close/>
                <a:moveTo>
                  <a:pt x="25" y="101"/>
                </a:moveTo>
                <a:cubicBezTo>
                  <a:pt x="24" y="100"/>
                  <a:pt x="24" y="100"/>
                  <a:pt x="25" y="99"/>
                </a:cubicBezTo>
                <a:cubicBezTo>
                  <a:pt x="27" y="100"/>
                  <a:pt x="28" y="100"/>
                  <a:pt x="30" y="100"/>
                </a:cubicBezTo>
                <a:cubicBezTo>
                  <a:pt x="29" y="101"/>
                  <a:pt x="28" y="101"/>
                  <a:pt x="28" y="102"/>
                </a:cubicBezTo>
                <a:cubicBezTo>
                  <a:pt x="27" y="101"/>
                  <a:pt x="26" y="101"/>
                  <a:pt x="25" y="101"/>
                </a:cubicBezTo>
                <a:close/>
                <a:moveTo>
                  <a:pt x="27" y="103"/>
                </a:moveTo>
                <a:cubicBezTo>
                  <a:pt x="26" y="103"/>
                  <a:pt x="26" y="104"/>
                  <a:pt x="25" y="104"/>
                </a:cubicBezTo>
                <a:cubicBezTo>
                  <a:pt x="25" y="104"/>
                  <a:pt x="24" y="103"/>
                  <a:pt x="23" y="102"/>
                </a:cubicBezTo>
                <a:cubicBezTo>
                  <a:pt x="24" y="102"/>
                  <a:pt x="26" y="102"/>
                  <a:pt x="27" y="103"/>
                </a:cubicBezTo>
                <a:close/>
                <a:moveTo>
                  <a:pt x="23" y="107"/>
                </a:moveTo>
                <a:cubicBezTo>
                  <a:pt x="22" y="105"/>
                  <a:pt x="23" y="105"/>
                  <a:pt x="24" y="105"/>
                </a:cubicBezTo>
                <a:cubicBezTo>
                  <a:pt x="24" y="105"/>
                  <a:pt x="24" y="105"/>
                  <a:pt x="24" y="106"/>
                </a:cubicBezTo>
                <a:cubicBezTo>
                  <a:pt x="24" y="106"/>
                  <a:pt x="23" y="107"/>
                  <a:pt x="23" y="107"/>
                </a:cubicBezTo>
                <a:close/>
                <a:moveTo>
                  <a:pt x="22" y="108"/>
                </a:moveTo>
                <a:cubicBezTo>
                  <a:pt x="22" y="109"/>
                  <a:pt x="22" y="109"/>
                  <a:pt x="21" y="110"/>
                </a:cubicBezTo>
                <a:cubicBezTo>
                  <a:pt x="21" y="109"/>
                  <a:pt x="21" y="108"/>
                  <a:pt x="21" y="108"/>
                </a:cubicBezTo>
                <a:cubicBezTo>
                  <a:pt x="22" y="108"/>
                  <a:pt x="22" y="108"/>
                  <a:pt x="22" y="108"/>
                </a:cubicBezTo>
                <a:close/>
                <a:moveTo>
                  <a:pt x="21" y="111"/>
                </a:moveTo>
                <a:cubicBezTo>
                  <a:pt x="21" y="111"/>
                  <a:pt x="20" y="112"/>
                  <a:pt x="20" y="112"/>
                </a:cubicBezTo>
                <a:cubicBezTo>
                  <a:pt x="20" y="112"/>
                  <a:pt x="20" y="112"/>
                  <a:pt x="20" y="111"/>
                </a:cubicBezTo>
                <a:cubicBezTo>
                  <a:pt x="20" y="111"/>
                  <a:pt x="20" y="110"/>
                  <a:pt x="20" y="109"/>
                </a:cubicBezTo>
                <a:cubicBezTo>
                  <a:pt x="20" y="110"/>
                  <a:pt x="21" y="110"/>
                  <a:pt x="21" y="111"/>
                </a:cubicBezTo>
                <a:close/>
                <a:moveTo>
                  <a:pt x="20" y="107"/>
                </a:moveTo>
                <a:cubicBezTo>
                  <a:pt x="21" y="102"/>
                  <a:pt x="21" y="97"/>
                  <a:pt x="22" y="92"/>
                </a:cubicBezTo>
                <a:cubicBezTo>
                  <a:pt x="22" y="92"/>
                  <a:pt x="22" y="92"/>
                  <a:pt x="22" y="92"/>
                </a:cubicBezTo>
                <a:cubicBezTo>
                  <a:pt x="24" y="94"/>
                  <a:pt x="27" y="96"/>
                  <a:pt x="29" y="97"/>
                </a:cubicBezTo>
                <a:cubicBezTo>
                  <a:pt x="33" y="99"/>
                  <a:pt x="28" y="97"/>
                  <a:pt x="27" y="97"/>
                </a:cubicBezTo>
                <a:cubicBezTo>
                  <a:pt x="26" y="97"/>
                  <a:pt x="25" y="96"/>
                  <a:pt x="23" y="96"/>
                </a:cubicBezTo>
                <a:cubicBezTo>
                  <a:pt x="23" y="96"/>
                  <a:pt x="23" y="96"/>
                  <a:pt x="23" y="97"/>
                </a:cubicBezTo>
                <a:cubicBezTo>
                  <a:pt x="25" y="98"/>
                  <a:pt x="27" y="98"/>
                  <a:pt x="29" y="99"/>
                </a:cubicBezTo>
                <a:cubicBezTo>
                  <a:pt x="27" y="99"/>
                  <a:pt x="24" y="99"/>
                  <a:pt x="23" y="99"/>
                </a:cubicBezTo>
                <a:cubicBezTo>
                  <a:pt x="22" y="99"/>
                  <a:pt x="22" y="99"/>
                  <a:pt x="22" y="99"/>
                </a:cubicBezTo>
                <a:cubicBezTo>
                  <a:pt x="23" y="100"/>
                  <a:pt x="24" y="101"/>
                  <a:pt x="25" y="101"/>
                </a:cubicBezTo>
                <a:cubicBezTo>
                  <a:pt x="25" y="101"/>
                  <a:pt x="25" y="101"/>
                  <a:pt x="25" y="101"/>
                </a:cubicBezTo>
                <a:cubicBezTo>
                  <a:pt x="23" y="101"/>
                  <a:pt x="24" y="101"/>
                  <a:pt x="22" y="101"/>
                </a:cubicBezTo>
                <a:cubicBezTo>
                  <a:pt x="22" y="101"/>
                  <a:pt x="22" y="101"/>
                  <a:pt x="22" y="101"/>
                </a:cubicBezTo>
                <a:cubicBezTo>
                  <a:pt x="22" y="103"/>
                  <a:pt x="23" y="103"/>
                  <a:pt x="24" y="104"/>
                </a:cubicBezTo>
                <a:cubicBezTo>
                  <a:pt x="25" y="105"/>
                  <a:pt x="22" y="104"/>
                  <a:pt x="21" y="104"/>
                </a:cubicBezTo>
                <a:cubicBezTo>
                  <a:pt x="21" y="104"/>
                  <a:pt x="21" y="104"/>
                  <a:pt x="21" y="104"/>
                </a:cubicBezTo>
                <a:cubicBezTo>
                  <a:pt x="21" y="106"/>
                  <a:pt x="23" y="107"/>
                  <a:pt x="20" y="107"/>
                </a:cubicBezTo>
                <a:close/>
                <a:moveTo>
                  <a:pt x="22" y="92"/>
                </a:moveTo>
                <a:cubicBezTo>
                  <a:pt x="23" y="91"/>
                  <a:pt x="23" y="90"/>
                  <a:pt x="23" y="89"/>
                </a:cubicBezTo>
                <a:cubicBezTo>
                  <a:pt x="23" y="89"/>
                  <a:pt x="23" y="89"/>
                  <a:pt x="23" y="89"/>
                </a:cubicBezTo>
                <a:cubicBezTo>
                  <a:pt x="25" y="90"/>
                  <a:pt x="26" y="91"/>
                  <a:pt x="28" y="92"/>
                </a:cubicBezTo>
                <a:cubicBezTo>
                  <a:pt x="29" y="92"/>
                  <a:pt x="32" y="94"/>
                  <a:pt x="33" y="94"/>
                </a:cubicBezTo>
                <a:cubicBezTo>
                  <a:pt x="29" y="94"/>
                  <a:pt x="26" y="92"/>
                  <a:pt x="23" y="91"/>
                </a:cubicBezTo>
                <a:cubicBezTo>
                  <a:pt x="23" y="91"/>
                  <a:pt x="22" y="91"/>
                  <a:pt x="22" y="92"/>
                </a:cubicBezTo>
                <a:close/>
                <a:moveTo>
                  <a:pt x="23" y="88"/>
                </a:moveTo>
                <a:cubicBezTo>
                  <a:pt x="23" y="87"/>
                  <a:pt x="24" y="86"/>
                  <a:pt x="24" y="85"/>
                </a:cubicBezTo>
                <a:cubicBezTo>
                  <a:pt x="26" y="86"/>
                  <a:pt x="28" y="87"/>
                  <a:pt x="30" y="88"/>
                </a:cubicBezTo>
                <a:cubicBezTo>
                  <a:pt x="32" y="89"/>
                  <a:pt x="34" y="90"/>
                  <a:pt x="35" y="90"/>
                </a:cubicBezTo>
                <a:cubicBezTo>
                  <a:pt x="31" y="90"/>
                  <a:pt x="27" y="88"/>
                  <a:pt x="23" y="88"/>
                </a:cubicBezTo>
                <a:cubicBezTo>
                  <a:pt x="23" y="88"/>
                  <a:pt x="23" y="88"/>
                  <a:pt x="23" y="88"/>
                </a:cubicBezTo>
                <a:close/>
                <a:moveTo>
                  <a:pt x="24" y="84"/>
                </a:moveTo>
                <a:cubicBezTo>
                  <a:pt x="25" y="81"/>
                  <a:pt x="26" y="79"/>
                  <a:pt x="27" y="76"/>
                </a:cubicBezTo>
                <a:cubicBezTo>
                  <a:pt x="27" y="76"/>
                  <a:pt x="27" y="76"/>
                  <a:pt x="27" y="76"/>
                </a:cubicBezTo>
                <a:cubicBezTo>
                  <a:pt x="32" y="78"/>
                  <a:pt x="37" y="80"/>
                  <a:pt x="42" y="81"/>
                </a:cubicBezTo>
                <a:cubicBezTo>
                  <a:pt x="37" y="80"/>
                  <a:pt x="32" y="79"/>
                  <a:pt x="28" y="78"/>
                </a:cubicBezTo>
                <a:cubicBezTo>
                  <a:pt x="27" y="78"/>
                  <a:pt x="27" y="78"/>
                  <a:pt x="27" y="79"/>
                </a:cubicBezTo>
                <a:cubicBezTo>
                  <a:pt x="29" y="80"/>
                  <a:pt x="31" y="81"/>
                  <a:pt x="33" y="81"/>
                </a:cubicBezTo>
                <a:cubicBezTo>
                  <a:pt x="34" y="81"/>
                  <a:pt x="41" y="84"/>
                  <a:pt x="38" y="83"/>
                </a:cubicBezTo>
                <a:cubicBezTo>
                  <a:pt x="34" y="82"/>
                  <a:pt x="30" y="80"/>
                  <a:pt x="26" y="80"/>
                </a:cubicBezTo>
                <a:cubicBezTo>
                  <a:pt x="26" y="80"/>
                  <a:pt x="26" y="81"/>
                  <a:pt x="26" y="81"/>
                </a:cubicBezTo>
                <a:cubicBezTo>
                  <a:pt x="30" y="83"/>
                  <a:pt x="34" y="85"/>
                  <a:pt x="38" y="87"/>
                </a:cubicBezTo>
                <a:cubicBezTo>
                  <a:pt x="36" y="86"/>
                  <a:pt x="33" y="86"/>
                  <a:pt x="31" y="86"/>
                </a:cubicBezTo>
                <a:cubicBezTo>
                  <a:pt x="29" y="85"/>
                  <a:pt x="27" y="85"/>
                  <a:pt x="24" y="84"/>
                </a:cubicBezTo>
                <a:close/>
                <a:moveTo>
                  <a:pt x="27" y="76"/>
                </a:moveTo>
                <a:cubicBezTo>
                  <a:pt x="29" y="72"/>
                  <a:pt x="31" y="68"/>
                  <a:pt x="33" y="65"/>
                </a:cubicBezTo>
                <a:cubicBezTo>
                  <a:pt x="40" y="68"/>
                  <a:pt x="48" y="70"/>
                  <a:pt x="55" y="72"/>
                </a:cubicBezTo>
                <a:cubicBezTo>
                  <a:pt x="64" y="75"/>
                  <a:pt x="72" y="78"/>
                  <a:pt x="80" y="80"/>
                </a:cubicBezTo>
                <a:cubicBezTo>
                  <a:pt x="89" y="83"/>
                  <a:pt x="97" y="86"/>
                  <a:pt x="106" y="88"/>
                </a:cubicBezTo>
                <a:cubicBezTo>
                  <a:pt x="110" y="90"/>
                  <a:pt x="115" y="91"/>
                  <a:pt x="119" y="92"/>
                </a:cubicBezTo>
                <a:cubicBezTo>
                  <a:pt x="121" y="93"/>
                  <a:pt x="124" y="93"/>
                  <a:pt x="126" y="94"/>
                </a:cubicBezTo>
                <a:cubicBezTo>
                  <a:pt x="125" y="94"/>
                  <a:pt x="124" y="95"/>
                  <a:pt x="123" y="95"/>
                </a:cubicBezTo>
                <a:cubicBezTo>
                  <a:pt x="119" y="92"/>
                  <a:pt x="113" y="91"/>
                  <a:pt x="108" y="90"/>
                </a:cubicBezTo>
                <a:cubicBezTo>
                  <a:pt x="99" y="88"/>
                  <a:pt x="90" y="85"/>
                  <a:pt x="81" y="82"/>
                </a:cubicBezTo>
                <a:cubicBezTo>
                  <a:pt x="72" y="79"/>
                  <a:pt x="63" y="76"/>
                  <a:pt x="53" y="73"/>
                </a:cubicBezTo>
                <a:cubicBezTo>
                  <a:pt x="46" y="71"/>
                  <a:pt x="38" y="69"/>
                  <a:pt x="31" y="69"/>
                </a:cubicBezTo>
                <a:cubicBezTo>
                  <a:pt x="30" y="69"/>
                  <a:pt x="30" y="69"/>
                  <a:pt x="31" y="70"/>
                </a:cubicBezTo>
                <a:cubicBezTo>
                  <a:pt x="36" y="73"/>
                  <a:pt x="44" y="74"/>
                  <a:pt x="50" y="75"/>
                </a:cubicBezTo>
                <a:cubicBezTo>
                  <a:pt x="54" y="77"/>
                  <a:pt x="59" y="78"/>
                  <a:pt x="63" y="79"/>
                </a:cubicBezTo>
                <a:cubicBezTo>
                  <a:pt x="63" y="79"/>
                  <a:pt x="62" y="79"/>
                  <a:pt x="62" y="79"/>
                </a:cubicBezTo>
                <a:cubicBezTo>
                  <a:pt x="56" y="78"/>
                  <a:pt x="50" y="77"/>
                  <a:pt x="44" y="75"/>
                </a:cubicBezTo>
                <a:cubicBezTo>
                  <a:pt x="39" y="74"/>
                  <a:pt x="34" y="72"/>
                  <a:pt x="29" y="72"/>
                </a:cubicBezTo>
                <a:cubicBezTo>
                  <a:pt x="29" y="72"/>
                  <a:pt x="29" y="72"/>
                  <a:pt x="29" y="72"/>
                </a:cubicBezTo>
                <a:cubicBezTo>
                  <a:pt x="37" y="77"/>
                  <a:pt x="46" y="79"/>
                  <a:pt x="55" y="81"/>
                </a:cubicBezTo>
                <a:cubicBezTo>
                  <a:pt x="54" y="81"/>
                  <a:pt x="53" y="81"/>
                  <a:pt x="52" y="80"/>
                </a:cubicBezTo>
                <a:cubicBezTo>
                  <a:pt x="49" y="80"/>
                  <a:pt x="46" y="79"/>
                  <a:pt x="44" y="78"/>
                </a:cubicBezTo>
                <a:cubicBezTo>
                  <a:pt x="38" y="77"/>
                  <a:pt x="33" y="77"/>
                  <a:pt x="28" y="76"/>
                </a:cubicBezTo>
                <a:cubicBezTo>
                  <a:pt x="28" y="76"/>
                  <a:pt x="27" y="76"/>
                  <a:pt x="27" y="76"/>
                </a:cubicBezTo>
                <a:close/>
                <a:moveTo>
                  <a:pt x="148" y="65"/>
                </a:moveTo>
                <a:cubicBezTo>
                  <a:pt x="147" y="65"/>
                  <a:pt x="147" y="65"/>
                  <a:pt x="147" y="65"/>
                </a:cubicBezTo>
                <a:cubicBezTo>
                  <a:pt x="143" y="64"/>
                  <a:pt x="140" y="62"/>
                  <a:pt x="136" y="62"/>
                </a:cubicBezTo>
                <a:cubicBezTo>
                  <a:pt x="131" y="61"/>
                  <a:pt x="126" y="60"/>
                  <a:pt x="122" y="59"/>
                </a:cubicBezTo>
                <a:cubicBezTo>
                  <a:pt x="113" y="57"/>
                  <a:pt x="105" y="54"/>
                  <a:pt x="96" y="53"/>
                </a:cubicBezTo>
                <a:cubicBezTo>
                  <a:pt x="98" y="51"/>
                  <a:pt x="100" y="50"/>
                  <a:pt x="102" y="48"/>
                </a:cubicBezTo>
                <a:cubicBezTo>
                  <a:pt x="109" y="51"/>
                  <a:pt x="117" y="52"/>
                  <a:pt x="124" y="54"/>
                </a:cubicBezTo>
                <a:cubicBezTo>
                  <a:pt x="128" y="55"/>
                  <a:pt x="132" y="56"/>
                  <a:pt x="136" y="57"/>
                </a:cubicBezTo>
                <a:cubicBezTo>
                  <a:pt x="138" y="58"/>
                  <a:pt x="140" y="59"/>
                  <a:pt x="142" y="60"/>
                </a:cubicBezTo>
                <a:cubicBezTo>
                  <a:pt x="142" y="60"/>
                  <a:pt x="143" y="60"/>
                  <a:pt x="144" y="60"/>
                </a:cubicBezTo>
                <a:cubicBezTo>
                  <a:pt x="144" y="60"/>
                  <a:pt x="144" y="61"/>
                  <a:pt x="144" y="61"/>
                </a:cubicBezTo>
                <a:cubicBezTo>
                  <a:pt x="141" y="60"/>
                  <a:pt x="138" y="59"/>
                  <a:pt x="135" y="58"/>
                </a:cubicBezTo>
                <a:cubicBezTo>
                  <a:pt x="130" y="57"/>
                  <a:pt x="126" y="56"/>
                  <a:pt x="122" y="55"/>
                </a:cubicBezTo>
                <a:cubicBezTo>
                  <a:pt x="115" y="53"/>
                  <a:pt x="107" y="51"/>
                  <a:pt x="100" y="50"/>
                </a:cubicBezTo>
                <a:cubicBezTo>
                  <a:pt x="99" y="50"/>
                  <a:pt x="99" y="51"/>
                  <a:pt x="99" y="51"/>
                </a:cubicBezTo>
                <a:cubicBezTo>
                  <a:pt x="107" y="55"/>
                  <a:pt x="116" y="56"/>
                  <a:pt x="124" y="58"/>
                </a:cubicBezTo>
                <a:cubicBezTo>
                  <a:pt x="129" y="59"/>
                  <a:pt x="134" y="60"/>
                  <a:pt x="138" y="61"/>
                </a:cubicBezTo>
                <a:cubicBezTo>
                  <a:pt x="140" y="62"/>
                  <a:pt x="142" y="62"/>
                  <a:pt x="144" y="63"/>
                </a:cubicBezTo>
                <a:cubicBezTo>
                  <a:pt x="144" y="63"/>
                  <a:pt x="146" y="64"/>
                  <a:pt x="147" y="64"/>
                </a:cubicBezTo>
                <a:cubicBezTo>
                  <a:pt x="147" y="65"/>
                  <a:pt x="148" y="65"/>
                  <a:pt x="148" y="65"/>
                </a:cubicBezTo>
                <a:close/>
                <a:moveTo>
                  <a:pt x="103" y="47"/>
                </a:moveTo>
                <a:cubicBezTo>
                  <a:pt x="104" y="47"/>
                  <a:pt x="105" y="46"/>
                  <a:pt x="106" y="45"/>
                </a:cubicBezTo>
                <a:cubicBezTo>
                  <a:pt x="106" y="46"/>
                  <a:pt x="106" y="46"/>
                  <a:pt x="106" y="46"/>
                </a:cubicBezTo>
                <a:cubicBezTo>
                  <a:pt x="112" y="48"/>
                  <a:pt x="119" y="49"/>
                  <a:pt x="125" y="51"/>
                </a:cubicBezTo>
                <a:cubicBezTo>
                  <a:pt x="128" y="52"/>
                  <a:pt x="130" y="53"/>
                  <a:pt x="133" y="54"/>
                </a:cubicBezTo>
                <a:cubicBezTo>
                  <a:pt x="133" y="54"/>
                  <a:pt x="143" y="57"/>
                  <a:pt x="138" y="56"/>
                </a:cubicBezTo>
                <a:cubicBezTo>
                  <a:pt x="132" y="55"/>
                  <a:pt x="126" y="52"/>
                  <a:pt x="119" y="51"/>
                </a:cubicBezTo>
                <a:cubicBezTo>
                  <a:pt x="114" y="50"/>
                  <a:pt x="108" y="49"/>
                  <a:pt x="103" y="47"/>
                </a:cubicBezTo>
                <a:close/>
                <a:moveTo>
                  <a:pt x="107" y="45"/>
                </a:moveTo>
                <a:cubicBezTo>
                  <a:pt x="109" y="45"/>
                  <a:pt x="111" y="44"/>
                  <a:pt x="114" y="44"/>
                </a:cubicBezTo>
                <a:cubicBezTo>
                  <a:pt x="119" y="45"/>
                  <a:pt x="124" y="47"/>
                  <a:pt x="129" y="49"/>
                </a:cubicBezTo>
                <a:cubicBezTo>
                  <a:pt x="121" y="47"/>
                  <a:pt x="114" y="46"/>
                  <a:pt x="107" y="45"/>
                </a:cubicBezTo>
                <a:cubicBezTo>
                  <a:pt x="107" y="45"/>
                  <a:pt x="107" y="45"/>
                  <a:pt x="107" y="45"/>
                </a:cubicBezTo>
                <a:close/>
                <a:moveTo>
                  <a:pt x="138" y="55"/>
                </a:moveTo>
                <a:cubicBezTo>
                  <a:pt x="135" y="54"/>
                  <a:pt x="132" y="52"/>
                  <a:pt x="128" y="51"/>
                </a:cubicBezTo>
                <a:cubicBezTo>
                  <a:pt x="123" y="50"/>
                  <a:pt x="118" y="49"/>
                  <a:pt x="113" y="48"/>
                </a:cubicBezTo>
                <a:cubicBezTo>
                  <a:pt x="112" y="47"/>
                  <a:pt x="110" y="47"/>
                  <a:pt x="108" y="46"/>
                </a:cubicBezTo>
                <a:cubicBezTo>
                  <a:pt x="109" y="46"/>
                  <a:pt x="110" y="47"/>
                  <a:pt x="111" y="47"/>
                </a:cubicBezTo>
                <a:cubicBezTo>
                  <a:pt x="113" y="47"/>
                  <a:pt x="116" y="48"/>
                  <a:pt x="118" y="48"/>
                </a:cubicBezTo>
                <a:cubicBezTo>
                  <a:pt x="122" y="49"/>
                  <a:pt x="127" y="49"/>
                  <a:pt x="131" y="50"/>
                </a:cubicBezTo>
                <a:cubicBezTo>
                  <a:pt x="134" y="52"/>
                  <a:pt x="136" y="53"/>
                  <a:pt x="138" y="55"/>
                </a:cubicBezTo>
                <a:close/>
                <a:moveTo>
                  <a:pt x="143" y="59"/>
                </a:moveTo>
                <a:cubicBezTo>
                  <a:pt x="137" y="57"/>
                  <a:pt x="131" y="55"/>
                  <a:pt x="126" y="54"/>
                </a:cubicBezTo>
                <a:cubicBezTo>
                  <a:pt x="120" y="52"/>
                  <a:pt x="114" y="51"/>
                  <a:pt x="108" y="49"/>
                </a:cubicBezTo>
                <a:cubicBezTo>
                  <a:pt x="109" y="50"/>
                  <a:pt x="110" y="50"/>
                  <a:pt x="110" y="50"/>
                </a:cubicBezTo>
                <a:cubicBezTo>
                  <a:pt x="114" y="50"/>
                  <a:pt x="117" y="51"/>
                  <a:pt x="121" y="52"/>
                </a:cubicBezTo>
                <a:cubicBezTo>
                  <a:pt x="127" y="54"/>
                  <a:pt x="134" y="56"/>
                  <a:pt x="141" y="57"/>
                </a:cubicBezTo>
                <a:cubicBezTo>
                  <a:pt x="141" y="58"/>
                  <a:pt x="142" y="58"/>
                  <a:pt x="143" y="59"/>
                </a:cubicBezTo>
                <a:close/>
                <a:moveTo>
                  <a:pt x="146" y="63"/>
                </a:moveTo>
                <a:cubicBezTo>
                  <a:pt x="132" y="57"/>
                  <a:pt x="115" y="58"/>
                  <a:pt x="101" y="51"/>
                </a:cubicBezTo>
                <a:cubicBezTo>
                  <a:pt x="104" y="52"/>
                  <a:pt x="109" y="53"/>
                  <a:pt x="113" y="54"/>
                </a:cubicBezTo>
                <a:cubicBezTo>
                  <a:pt x="118" y="55"/>
                  <a:pt x="123" y="56"/>
                  <a:pt x="127" y="57"/>
                </a:cubicBezTo>
                <a:cubicBezTo>
                  <a:pt x="131" y="58"/>
                  <a:pt x="136" y="59"/>
                  <a:pt x="140" y="60"/>
                </a:cubicBezTo>
                <a:cubicBezTo>
                  <a:pt x="141" y="61"/>
                  <a:pt x="143" y="62"/>
                  <a:pt x="145" y="62"/>
                </a:cubicBezTo>
                <a:cubicBezTo>
                  <a:pt x="145" y="62"/>
                  <a:pt x="145" y="62"/>
                  <a:pt x="146" y="63"/>
                </a:cubicBezTo>
                <a:cubicBezTo>
                  <a:pt x="146" y="63"/>
                  <a:pt x="146" y="63"/>
                  <a:pt x="146" y="63"/>
                </a:cubicBezTo>
                <a:close/>
                <a:moveTo>
                  <a:pt x="150" y="69"/>
                </a:moveTo>
                <a:cubicBezTo>
                  <a:pt x="140" y="67"/>
                  <a:pt x="131" y="64"/>
                  <a:pt x="122" y="62"/>
                </a:cubicBezTo>
                <a:cubicBezTo>
                  <a:pt x="113" y="60"/>
                  <a:pt x="104" y="58"/>
                  <a:pt x="94" y="56"/>
                </a:cubicBezTo>
                <a:cubicBezTo>
                  <a:pt x="94" y="56"/>
                  <a:pt x="94" y="56"/>
                  <a:pt x="94" y="56"/>
                </a:cubicBezTo>
                <a:cubicBezTo>
                  <a:pt x="95" y="55"/>
                  <a:pt x="95" y="54"/>
                  <a:pt x="96" y="54"/>
                </a:cubicBezTo>
                <a:cubicBezTo>
                  <a:pt x="107" y="55"/>
                  <a:pt x="118" y="59"/>
                  <a:pt x="128" y="61"/>
                </a:cubicBezTo>
                <a:cubicBezTo>
                  <a:pt x="133" y="62"/>
                  <a:pt x="137" y="63"/>
                  <a:pt x="141" y="64"/>
                </a:cubicBezTo>
                <a:cubicBezTo>
                  <a:pt x="144" y="65"/>
                  <a:pt x="146" y="66"/>
                  <a:pt x="148" y="66"/>
                </a:cubicBezTo>
                <a:cubicBezTo>
                  <a:pt x="149" y="67"/>
                  <a:pt x="149" y="68"/>
                  <a:pt x="150" y="69"/>
                </a:cubicBezTo>
                <a:close/>
                <a:moveTo>
                  <a:pt x="81" y="41"/>
                </a:moveTo>
                <a:cubicBezTo>
                  <a:pt x="79" y="39"/>
                  <a:pt x="76" y="37"/>
                  <a:pt x="74" y="35"/>
                </a:cubicBezTo>
                <a:cubicBezTo>
                  <a:pt x="73" y="35"/>
                  <a:pt x="73" y="35"/>
                  <a:pt x="72" y="34"/>
                </a:cubicBezTo>
                <a:cubicBezTo>
                  <a:pt x="76" y="36"/>
                  <a:pt x="79" y="38"/>
                  <a:pt x="82" y="40"/>
                </a:cubicBezTo>
                <a:cubicBezTo>
                  <a:pt x="82" y="40"/>
                  <a:pt x="82" y="40"/>
                  <a:pt x="82" y="40"/>
                </a:cubicBezTo>
                <a:cubicBezTo>
                  <a:pt x="81" y="40"/>
                  <a:pt x="81" y="41"/>
                  <a:pt x="81" y="41"/>
                </a:cubicBezTo>
                <a:cubicBezTo>
                  <a:pt x="81" y="41"/>
                  <a:pt x="81" y="41"/>
                  <a:pt x="81" y="41"/>
                </a:cubicBezTo>
                <a:close/>
                <a:moveTo>
                  <a:pt x="81" y="41"/>
                </a:moveTo>
                <a:cubicBezTo>
                  <a:pt x="80" y="42"/>
                  <a:pt x="80" y="42"/>
                  <a:pt x="80" y="43"/>
                </a:cubicBezTo>
                <a:cubicBezTo>
                  <a:pt x="78" y="41"/>
                  <a:pt x="75" y="39"/>
                  <a:pt x="72" y="37"/>
                </a:cubicBezTo>
                <a:cubicBezTo>
                  <a:pt x="75" y="39"/>
                  <a:pt x="78" y="40"/>
                  <a:pt x="81" y="41"/>
                </a:cubicBezTo>
                <a:cubicBezTo>
                  <a:pt x="81" y="41"/>
                  <a:pt x="81" y="41"/>
                  <a:pt x="81" y="41"/>
                </a:cubicBezTo>
                <a:close/>
                <a:moveTo>
                  <a:pt x="80" y="44"/>
                </a:moveTo>
                <a:cubicBezTo>
                  <a:pt x="79" y="45"/>
                  <a:pt x="79" y="45"/>
                  <a:pt x="78" y="46"/>
                </a:cubicBezTo>
                <a:cubicBezTo>
                  <a:pt x="76" y="44"/>
                  <a:pt x="73" y="42"/>
                  <a:pt x="71" y="40"/>
                </a:cubicBezTo>
                <a:cubicBezTo>
                  <a:pt x="68" y="38"/>
                  <a:pt x="65" y="37"/>
                  <a:pt x="63" y="35"/>
                </a:cubicBezTo>
                <a:cubicBezTo>
                  <a:pt x="61" y="33"/>
                  <a:pt x="66" y="36"/>
                  <a:pt x="67" y="37"/>
                </a:cubicBezTo>
                <a:cubicBezTo>
                  <a:pt x="68" y="37"/>
                  <a:pt x="70" y="38"/>
                  <a:pt x="71" y="39"/>
                </a:cubicBezTo>
                <a:cubicBezTo>
                  <a:pt x="74" y="40"/>
                  <a:pt x="77" y="42"/>
                  <a:pt x="80" y="44"/>
                </a:cubicBezTo>
                <a:close/>
                <a:moveTo>
                  <a:pt x="78" y="47"/>
                </a:moveTo>
                <a:cubicBezTo>
                  <a:pt x="78" y="47"/>
                  <a:pt x="78" y="48"/>
                  <a:pt x="77" y="48"/>
                </a:cubicBezTo>
                <a:cubicBezTo>
                  <a:pt x="77" y="49"/>
                  <a:pt x="77" y="49"/>
                  <a:pt x="77" y="49"/>
                </a:cubicBezTo>
                <a:cubicBezTo>
                  <a:pt x="75" y="48"/>
                  <a:pt x="74" y="47"/>
                  <a:pt x="72" y="46"/>
                </a:cubicBezTo>
                <a:cubicBezTo>
                  <a:pt x="70" y="45"/>
                  <a:pt x="67" y="43"/>
                  <a:pt x="65" y="41"/>
                </a:cubicBezTo>
                <a:cubicBezTo>
                  <a:pt x="63" y="40"/>
                  <a:pt x="61" y="38"/>
                  <a:pt x="59" y="37"/>
                </a:cubicBezTo>
                <a:cubicBezTo>
                  <a:pt x="61" y="38"/>
                  <a:pt x="64" y="39"/>
                  <a:pt x="66" y="40"/>
                </a:cubicBezTo>
                <a:cubicBezTo>
                  <a:pt x="70" y="42"/>
                  <a:pt x="74" y="45"/>
                  <a:pt x="78" y="47"/>
                </a:cubicBezTo>
                <a:cubicBezTo>
                  <a:pt x="78" y="47"/>
                  <a:pt x="78" y="47"/>
                  <a:pt x="78" y="47"/>
                </a:cubicBezTo>
                <a:close/>
                <a:moveTo>
                  <a:pt x="76" y="50"/>
                </a:moveTo>
                <a:cubicBezTo>
                  <a:pt x="74" y="52"/>
                  <a:pt x="73" y="50"/>
                  <a:pt x="70" y="48"/>
                </a:cubicBezTo>
                <a:cubicBezTo>
                  <a:pt x="70" y="48"/>
                  <a:pt x="69" y="48"/>
                  <a:pt x="69" y="48"/>
                </a:cubicBezTo>
                <a:cubicBezTo>
                  <a:pt x="68" y="47"/>
                  <a:pt x="67" y="47"/>
                  <a:pt x="66" y="47"/>
                </a:cubicBezTo>
                <a:cubicBezTo>
                  <a:pt x="65" y="46"/>
                  <a:pt x="64" y="45"/>
                  <a:pt x="63" y="44"/>
                </a:cubicBezTo>
                <a:cubicBezTo>
                  <a:pt x="61" y="43"/>
                  <a:pt x="60" y="42"/>
                  <a:pt x="59" y="41"/>
                </a:cubicBezTo>
                <a:cubicBezTo>
                  <a:pt x="57" y="40"/>
                  <a:pt x="57" y="39"/>
                  <a:pt x="59" y="40"/>
                </a:cubicBezTo>
                <a:cubicBezTo>
                  <a:pt x="61" y="41"/>
                  <a:pt x="63" y="42"/>
                  <a:pt x="65" y="43"/>
                </a:cubicBezTo>
                <a:cubicBezTo>
                  <a:pt x="67" y="44"/>
                  <a:pt x="69" y="45"/>
                  <a:pt x="72" y="47"/>
                </a:cubicBezTo>
                <a:cubicBezTo>
                  <a:pt x="73" y="47"/>
                  <a:pt x="74" y="48"/>
                  <a:pt x="75" y="49"/>
                </a:cubicBezTo>
                <a:cubicBezTo>
                  <a:pt x="75" y="49"/>
                  <a:pt x="76" y="50"/>
                  <a:pt x="76" y="49"/>
                </a:cubicBezTo>
                <a:cubicBezTo>
                  <a:pt x="76" y="49"/>
                  <a:pt x="76" y="50"/>
                  <a:pt x="76" y="50"/>
                </a:cubicBezTo>
                <a:close/>
                <a:moveTo>
                  <a:pt x="67" y="48"/>
                </a:moveTo>
                <a:cubicBezTo>
                  <a:pt x="66" y="48"/>
                  <a:pt x="64" y="49"/>
                  <a:pt x="63" y="49"/>
                </a:cubicBezTo>
                <a:cubicBezTo>
                  <a:pt x="60" y="47"/>
                  <a:pt x="57" y="46"/>
                  <a:pt x="54" y="43"/>
                </a:cubicBezTo>
                <a:cubicBezTo>
                  <a:pt x="51" y="39"/>
                  <a:pt x="58" y="43"/>
                  <a:pt x="59" y="44"/>
                </a:cubicBezTo>
                <a:cubicBezTo>
                  <a:pt x="60" y="45"/>
                  <a:pt x="62" y="45"/>
                  <a:pt x="64" y="46"/>
                </a:cubicBezTo>
                <a:cubicBezTo>
                  <a:pt x="65" y="47"/>
                  <a:pt x="66" y="47"/>
                  <a:pt x="67" y="48"/>
                </a:cubicBezTo>
                <a:cubicBezTo>
                  <a:pt x="67" y="48"/>
                  <a:pt x="67" y="48"/>
                  <a:pt x="67" y="48"/>
                </a:cubicBezTo>
                <a:cubicBezTo>
                  <a:pt x="67" y="48"/>
                  <a:pt x="67" y="48"/>
                  <a:pt x="67" y="48"/>
                </a:cubicBezTo>
                <a:close/>
                <a:moveTo>
                  <a:pt x="61" y="50"/>
                </a:moveTo>
                <a:cubicBezTo>
                  <a:pt x="61" y="50"/>
                  <a:pt x="60" y="51"/>
                  <a:pt x="59" y="51"/>
                </a:cubicBezTo>
                <a:cubicBezTo>
                  <a:pt x="57" y="50"/>
                  <a:pt x="56" y="49"/>
                  <a:pt x="54" y="48"/>
                </a:cubicBezTo>
                <a:cubicBezTo>
                  <a:pt x="52" y="47"/>
                  <a:pt x="49" y="44"/>
                  <a:pt x="53" y="46"/>
                </a:cubicBezTo>
                <a:cubicBezTo>
                  <a:pt x="56" y="47"/>
                  <a:pt x="59" y="49"/>
                  <a:pt x="61" y="50"/>
                </a:cubicBezTo>
                <a:close/>
                <a:moveTo>
                  <a:pt x="56" y="54"/>
                </a:moveTo>
                <a:cubicBezTo>
                  <a:pt x="53" y="52"/>
                  <a:pt x="50" y="50"/>
                  <a:pt x="48" y="48"/>
                </a:cubicBezTo>
                <a:cubicBezTo>
                  <a:pt x="50" y="50"/>
                  <a:pt x="55" y="51"/>
                  <a:pt x="58" y="52"/>
                </a:cubicBezTo>
                <a:cubicBezTo>
                  <a:pt x="57" y="52"/>
                  <a:pt x="57" y="53"/>
                  <a:pt x="56" y="54"/>
                </a:cubicBezTo>
                <a:close/>
                <a:moveTo>
                  <a:pt x="48" y="55"/>
                </a:moveTo>
                <a:cubicBezTo>
                  <a:pt x="50" y="55"/>
                  <a:pt x="52" y="56"/>
                  <a:pt x="54" y="57"/>
                </a:cubicBezTo>
                <a:cubicBezTo>
                  <a:pt x="54" y="57"/>
                  <a:pt x="54" y="57"/>
                  <a:pt x="54" y="58"/>
                </a:cubicBezTo>
                <a:cubicBezTo>
                  <a:pt x="52" y="57"/>
                  <a:pt x="50" y="56"/>
                  <a:pt x="48" y="55"/>
                </a:cubicBezTo>
                <a:close/>
                <a:moveTo>
                  <a:pt x="61" y="63"/>
                </a:moveTo>
                <a:cubicBezTo>
                  <a:pt x="61" y="63"/>
                  <a:pt x="60" y="63"/>
                  <a:pt x="60" y="63"/>
                </a:cubicBezTo>
                <a:cubicBezTo>
                  <a:pt x="60" y="63"/>
                  <a:pt x="60" y="62"/>
                  <a:pt x="61" y="62"/>
                </a:cubicBezTo>
                <a:cubicBezTo>
                  <a:pt x="61" y="62"/>
                  <a:pt x="61" y="62"/>
                  <a:pt x="61" y="63"/>
                </a:cubicBezTo>
                <a:close/>
                <a:moveTo>
                  <a:pt x="62" y="61"/>
                </a:moveTo>
                <a:cubicBezTo>
                  <a:pt x="62" y="61"/>
                  <a:pt x="63" y="61"/>
                  <a:pt x="63" y="61"/>
                </a:cubicBezTo>
                <a:cubicBezTo>
                  <a:pt x="63" y="61"/>
                  <a:pt x="63" y="61"/>
                  <a:pt x="62" y="61"/>
                </a:cubicBezTo>
                <a:close/>
                <a:moveTo>
                  <a:pt x="65" y="59"/>
                </a:moveTo>
                <a:cubicBezTo>
                  <a:pt x="67" y="61"/>
                  <a:pt x="65" y="60"/>
                  <a:pt x="64" y="60"/>
                </a:cubicBezTo>
                <a:cubicBezTo>
                  <a:pt x="64" y="59"/>
                  <a:pt x="65" y="59"/>
                  <a:pt x="65" y="59"/>
                </a:cubicBezTo>
                <a:cubicBezTo>
                  <a:pt x="65" y="59"/>
                  <a:pt x="65" y="59"/>
                  <a:pt x="65" y="59"/>
                </a:cubicBezTo>
                <a:close/>
                <a:moveTo>
                  <a:pt x="65" y="59"/>
                </a:moveTo>
                <a:cubicBezTo>
                  <a:pt x="65" y="59"/>
                  <a:pt x="65" y="58"/>
                  <a:pt x="65" y="58"/>
                </a:cubicBezTo>
                <a:cubicBezTo>
                  <a:pt x="66" y="58"/>
                  <a:pt x="67" y="58"/>
                  <a:pt x="67" y="57"/>
                </a:cubicBezTo>
                <a:cubicBezTo>
                  <a:pt x="67" y="58"/>
                  <a:pt x="68" y="59"/>
                  <a:pt x="68" y="59"/>
                </a:cubicBezTo>
                <a:cubicBezTo>
                  <a:pt x="67" y="59"/>
                  <a:pt x="66" y="59"/>
                  <a:pt x="65" y="59"/>
                </a:cubicBezTo>
                <a:cubicBezTo>
                  <a:pt x="65" y="59"/>
                  <a:pt x="65" y="59"/>
                  <a:pt x="65" y="59"/>
                </a:cubicBezTo>
                <a:close/>
                <a:moveTo>
                  <a:pt x="68" y="60"/>
                </a:moveTo>
                <a:cubicBezTo>
                  <a:pt x="68" y="60"/>
                  <a:pt x="68" y="60"/>
                  <a:pt x="67" y="60"/>
                </a:cubicBezTo>
                <a:cubicBezTo>
                  <a:pt x="67" y="60"/>
                  <a:pt x="67" y="60"/>
                  <a:pt x="67" y="60"/>
                </a:cubicBezTo>
                <a:cubicBezTo>
                  <a:pt x="66" y="59"/>
                  <a:pt x="67" y="59"/>
                  <a:pt x="68" y="60"/>
                </a:cubicBezTo>
                <a:cubicBezTo>
                  <a:pt x="68" y="60"/>
                  <a:pt x="68" y="60"/>
                  <a:pt x="68" y="60"/>
                </a:cubicBezTo>
                <a:close/>
                <a:moveTo>
                  <a:pt x="67" y="61"/>
                </a:moveTo>
                <a:cubicBezTo>
                  <a:pt x="66" y="61"/>
                  <a:pt x="65" y="61"/>
                  <a:pt x="65" y="62"/>
                </a:cubicBezTo>
                <a:cubicBezTo>
                  <a:pt x="65" y="62"/>
                  <a:pt x="65" y="62"/>
                  <a:pt x="65" y="62"/>
                </a:cubicBezTo>
                <a:cubicBezTo>
                  <a:pt x="65" y="62"/>
                  <a:pt x="65" y="62"/>
                  <a:pt x="65" y="62"/>
                </a:cubicBezTo>
                <a:cubicBezTo>
                  <a:pt x="64" y="61"/>
                  <a:pt x="65" y="61"/>
                  <a:pt x="67" y="61"/>
                </a:cubicBezTo>
                <a:close/>
                <a:moveTo>
                  <a:pt x="64" y="62"/>
                </a:moveTo>
                <a:cubicBezTo>
                  <a:pt x="63" y="62"/>
                  <a:pt x="63" y="63"/>
                  <a:pt x="62" y="63"/>
                </a:cubicBezTo>
                <a:cubicBezTo>
                  <a:pt x="61" y="61"/>
                  <a:pt x="62" y="62"/>
                  <a:pt x="64" y="62"/>
                </a:cubicBezTo>
                <a:close/>
                <a:moveTo>
                  <a:pt x="61" y="64"/>
                </a:moveTo>
                <a:cubicBezTo>
                  <a:pt x="60" y="64"/>
                  <a:pt x="59" y="65"/>
                  <a:pt x="59" y="66"/>
                </a:cubicBezTo>
                <a:cubicBezTo>
                  <a:pt x="56" y="64"/>
                  <a:pt x="53" y="63"/>
                  <a:pt x="49" y="61"/>
                </a:cubicBezTo>
                <a:cubicBezTo>
                  <a:pt x="46" y="60"/>
                  <a:pt x="43" y="57"/>
                  <a:pt x="40" y="57"/>
                </a:cubicBezTo>
                <a:cubicBezTo>
                  <a:pt x="47" y="59"/>
                  <a:pt x="54" y="63"/>
                  <a:pt x="61" y="64"/>
                </a:cubicBezTo>
                <a:close/>
                <a:moveTo>
                  <a:pt x="58" y="69"/>
                </a:moveTo>
                <a:cubicBezTo>
                  <a:pt x="58" y="69"/>
                  <a:pt x="58" y="69"/>
                  <a:pt x="58" y="69"/>
                </a:cubicBezTo>
                <a:cubicBezTo>
                  <a:pt x="58" y="69"/>
                  <a:pt x="57" y="68"/>
                  <a:pt x="57" y="68"/>
                </a:cubicBezTo>
                <a:cubicBezTo>
                  <a:pt x="53" y="67"/>
                  <a:pt x="49" y="65"/>
                  <a:pt x="45" y="63"/>
                </a:cubicBezTo>
                <a:cubicBezTo>
                  <a:pt x="43" y="62"/>
                  <a:pt x="41" y="60"/>
                  <a:pt x="39" y="60"/>
                </a:cubicBezTo>
                <a:cubicBezTo>
                  <a:pt x="42" y="60"/>
                  <a:pt x="44" y="61"/>
                  <a:pt x="46" y="62"/>
                </a:cubicBezTo>
                <a:cubicBezTo>
                  <a:pt x="50" y="64"/>
                  <a:pt x="54" y="66"/>
                  <a:pt x="59" y="67"/>
                </a:cubicBezTo>
                <a:cubicBezTo>
                  <a:pt x="59" y="68"/>
                  <a:pt x="58" y="68"/>
                  <a:pt x="58" y="69"/>
                </a:cubicBezTo>
                <a:close/>
                <a:moveTo>
                  <a:pt x="68" y="72"/>
                </a:moveTo>
                <a:cubicBezTo>
                  <a:pt x="69" y="73"/>
                  <a:pt x="71" y="73"/>
                  <a:pt x="72" y="74"/>
                </a:cubicBezTo>
                <a:cubicBezTo>
                  <a:pt x="74" y="75"/>
                  <a:pt x="77" y="76"/>
                  <a:pt x="79" y="76"/>
                </a:cubicBezTo>
                <a:cubicBezTo>
                  <a:pt x="83" y="78"/>
                  <a:pt x="87" y="79"/>
                  <a:pt x="90" y="80"/>
                </a:cubicBezTo>
                <a:cubicBezTo>
                  <a:pt x="82" y="78"/>
                  <a:pt x="74" y="76"/>
                  <a:pt x="66" y="72"/>
                </a:cubicBezTo>
                <a:cubicBezTo>
                  <a:pt x="67" y="72"/>
                  <a:pt x="67" y="72"/>
                  <a:pt x="67" y="72"/>
                </a:cubicBezTo>
                <a:cubicBezTo>
                  <a:pt x="67" y="72"/>
                  <a:pt x="67" y="72"/>
                  <a:pt x="68" y="72"/>
                </a:cubicBezTo>
                <a:close/>
                <a:moveTo>
                  <a:pt x="68" y="72"/>
                </a:moveTo>
                <a:cubicBezTo>
                  <a:pt x="69" y="71"/>
                  <a:pt x="69" y="71"/>
                  <a:pt x="70" y="71"/>
                </a:cubicBezTo>
                <a:cubicBezTo>
                  <a:pt x="70" y="71"/>
                  <a:pt x="70" y="71"/>
                  <a:pt x="70" y="71"/>
                </a:cubicBezTo>
                <a:cubicBezTo>
                  <a:pt x="82" y="75"/>
                  <a:pt x="93" y="79"/>
                  <a:pt x="105" y="82"/>
                </a:cubicBezTo>
                <a:cubicBezTo>
                  <a:pt x="110" y="84"/>
                  <a:pt x="115" y="86"/>
                  <a:pt x="120" y="88"/>
                </a:cubicBezTo>
                <a:cubicBezTo>
                  <a:pt x="123" y="89"/>
                  <a:pt x="127" y="90"/>
                  <a:pt x="130" y="91"/>
                </a:cubicBezTo>
                <a:cubicBezTo>
                  <a:pt x="128" y="90"/>
                  <a:pt x="124" y="90"/>
                  <a:pt x="122" y="89"/>
                </a:cubicBezTo>
                <a:cubicBezTo>
                  <a:pt x="114" y="87"/>
                  <a:pt x="107" y="85"/>
                  <a:pt x="100" y="83"/>
                </a:cubicBezTo>
                <a:cubicBezTo>
                  <a:pt x="93" y="80"/>
                  <a:pt x="86" y="78"/>
                  <a:pt x="79" y="76"/>
                </a:cubicBezTo>
                <a:cubicBezTo>
                  <a:pt x="76" y="74"/>
                  <a:pt x="72" y="73"/>
                  <a:pt x="68" y="72"/>
                </a:cubicBezTo>
                <a:close/>
                <a:moveTo>
                  <a:pt x="82" y="74"/>
                </a:moveTo>
                <a:cubicBezTo>
                  <a:pt x="79" y="73"/>
                  <a:pt x="75" y="72"/>
                  <a:pt x="72" y="70"/>
                </a:cubicBezTo>
                <a:cubicBezTo>
                  <a:pt x="75" y="72"/>
                  <a:pt x="78" y="72"/>
                  <a:pt x="82" y="74"/>
                </a:cubicBezTo>
                <a:cubicBezTo>
                  <a:pt x="86" y="75"/>
                  <a:pt x="90" y="77"/>
                  <a:pt x="94" y="78"/>
                </a:cubicBezTo>
                <a:cubicBezTo>
                  <a:pt x="90" y="77"/>
                  <a:pt x="86" y="76"/>
                  <a:pt x="82" y="74"/>
                </a:cubicBezTo>
                <a:close/>
                <a:moveTo>
                  <a:pt x="71" y="70"/>
                </a:moveTo>
                <a:cubicBezTo>
                  <a:pt x="73" y="70"/>
                  <a:pt x="74" y="69"/>
                  <a:pt x="75" y="69"/>
                </a:cubicBezTo>
                <a:cubicBezTo>
                  <a:pt x="75" y="69"/>
                  <a:pt x="76" y="69"/>
                  <a:pt x="77" y="69"/>
                </a:cubicBezTo>
                <a:cubicBezTo>
                  <a:pt x="78" y="69"/>
                  <a:pt x="78" y="69"/>
                  <a:pt x="78" y="69"/>
                </a:cubicBezTo>
                <a:cubicBezTo>
                  <a:pt x="78" y="69"/>
                  <a:pt x="79" y="69"/>
                  <a:pt x="79" y="69"/>
                </a:cubicBezTo>
                <a:cubicBezTo>
                  <a:pt x="79" y="69"/>
                  <a:pt x="79" y="69"/>
                  <a:pt x="80" y="70"/>
                </a:cubicBezTo>
                <a:cubicBezTo>
                  <a:pt x="83" y="70"/>
                  <a:pt x="85" y="72"/>
                  <a:pt x="88" y="73"/>
                </a:cubicBezTo>
                <a:cubicBezTo>
                  <a:pt x="102" y="78"/>
                  <a:pt x="115" y="83"/>
                  <a:pt x="129" y="88"/>
                </a:cubicBezTo>
                <a:cubicBezTo>
                  <a:pt x="130" y="88"/>
                  <a:pt x="132" y="89"/>
                  <a:pt x="133" y="89"/>
                </a:cubicBezTo>
                <a:cubicBezTo>
                  <a:pt x="133" y="89"/>
                  <a:pt x="137" y="91"/>
                  <a:pt x="136" y="90"/>
                </a:cubicBezTo>
                <a:cubicBezTo>
                  <a:pt x="132" y="89"/>
                  <a:pt x="129" y="88"/>
                  <a:pt x="125" y="87"/>
                </a:cubicBezTo>
                <a:cubicBezTo>
                  <a:pt x="119" y="85"/>
                  <a:pt x="113" y="83"/>
                  <a:pt x="106" y="81"/>
                </a:cubicBezTo>
                <a:cubicBezTo>
                  <a:pt x="105" y="81"/>
                  <a:pt x="105" y="81"/>
                  <a:pt x="104" y="81"/>
                </a:cubicBezTo>
                <a:cubicBezTo>
                  <a:pt x="98" y="79"/>
                  <a:pt x="92" y="77"/>
                  <a:pt x="86" y="75"/>
                </a:cubicBezTo>
                <a:cubicBezTo>
                  <a:pt x="82" y="73"/>
                  <a:pt x="77" y="71"/>
                  <a:pt x="71" y="70"/>
                </a:cubicBezTo>
                <a:close/>
                <a:moveTo>
                  <a:pt x="76" y="68"/>
                </a:moveTo>
                <a:cubicBezTo>
                  <a:pt x="77" y="67"/>
                  <a:pt x="79" y="67"/>
                  <a:pt x="80" y="66"/>
                </a:cubicBezTo>
                <a:cubicBezTo>
                  <a:pt x="89" y="71"/>
                  <a:pt x="100" y="75"/>
                  <a:pt x="110" y="78"/>
                </a:cubicBezTo>
                <a:cubicBezTo>
                  <a:pt x="112" y="79"/>
                  <a:pt x="115" y="80"/>
                  <a:pt x="117" y="80"/>
                </a:cubicBezTo>
                <a:cubicBezTo>
                  <a:pt x="112" y="79"/>
                  <a:pt x="106" y="77"/>
                  <a:pt x="100" y="75"/>
                </a:cubicBezTo>
                <a:cubicBezTo>
                  <a:pt x="94" y="73"/>
                  <a:pt x="87" y="70"/>
                  <a:pt x="80" y="69"/>
                </a:cubicBezTo>
                <a:cubicBezTo>
                  <a:pt x="79" y="69"/>
                  <a:pt x="78" y="68"/>
                  <a:pt x="77" y="68"/>
                </a:cubicBezTo>
                <a:cubicBezTo>
                  <a:pt x="77" y="68"/>
                  <a:pt x="76" y="68"/>
                  <a:pt x="76" y="68"/>
                </a:cubicBezTo>
                <a:close/>
                <a:moveTo>
                  <a:pt x="81" y="66"/>
                </a:moveTo>
                <a:cubicBezTo>
                  <a:pt x="83" y="65"/>
                  <a:pt x="84" y="64"/>
                  <a:pt x="85" y="63"/>
                </a:cubicBezTo>
                <a:cubicBezTo>
                  <a:pt x="97" y="67"/>
                  <a:pt x="108" y="72"/>
                  <a:pt x="119" y="76"/>
                </a:cubicBezTo>
                <a:cubicBezTo>
                  <a:pt x="125" y="78"/>
                  <a:pt x="131" y="80"/>
                  <a:pt x="136" y="82"/>
                </a:cubicBezTo>
                <a:cubicBezTo>
                  <a:pt x="139" y="83"/>
                  <a:pt x="141" y="84"/>
                  <a:pt x="144" y="85"/>
                </a:cubicBezTo>
                <a:cubicBezTo>
                  <a:pt x="150" y="87"/>
                  <a:pt x="147" y="86"/>
                  <a:pt x="144" y="85"/>
                </a:cubicBezTo>
                <a:cubicBezTo>
                  <a:pt x="139" y="84"/>
                  <a:pt x="134" y="81"/>
                  <a:pt x="129" y="80"/>
                </a:cubicBezTo>
                <a:cubicBezTo>
                  <a:pt x="123" y="78"/>
                  <a:pt x="117" y="77"/>
                  <a:pt x="112" y="75"/>
                </a:cubicBezTo>
                <a:cubicBezTo>
                  <a:pt x="101" y="72"/>
                  <a:pt x="91" y="69"/>
                  <a:pt x="81" y="66"/>
                </a:cubicBezTo>
                <a:close/>
                <a:moveTo>
                  <a:pt x="86" y="63"/>
                </a:moveTo>
                <a:cubicBezTo>
                  <a:pt x="87" y="62"/>
                  <a:pt x="87" y="62"/>
                  <a:pt x="87" y="62"/>
                </a:cubicBezTo>
                <a:cubicBezTo>
                  <a:pt x="88" y="62"/>
                  <a:pt x="88" y="61"/>
                  <a:pt x="89" y="61"/>
                </a:cubicBezTo>
                <a:cubicBezTo>
                  <a:pt x="89" y="61"/>
                  <a:pt x="89" y="61"/>
                  <a:pt x="89" y="61"/>
                </a:cubicBezTo>
                <a:cubicBezTo>
                  <a:pt x="99" y="66"/>
                  <a:pt x="109" y="69"/>
                  <a:pt x="120" y="72"/>
                </a:cubicBezTo>
                <a:cubicBezTo>
                  <a:pt x="125" y="74"/>
                  <a:pt x="131" y="76"/>
                  <a:pt x="136" y="78"/>
                </a:cubicBezTo>
                <a:cubicBezTo>
                  <a:pt x="139" y="79"/>
                  <a:pt x="141" y="79"/>
                  <a:pt x="144" y="80"/>
                </a:cubicBezTo>
                <a:cubicBezTo>
                  <a:pt x="145" y="80"/>
                  <a:pt x="154" y="83"/>
                  <a:pt x="148" y="82"/>
                </a:cubicBezTo>
                <a:cubicBezTo>
                  <a:pt x="138" y="79"/>
                  <a:pt x="128" y="75"/>
                  <a:pt x="117" y="72"/>
                </a:cubicBezTo>
                <a:cubicBezTo>
                  <a:pt x="107" y="69"/>
                  <a:pt x="97" y="66"/>
                  <a:pt x="86" y="63"/>
                </a:cubicBezTo>
                <a:close/>
                <a:moveTo>
                  <a:pt x="89" y="60"/>
                </a:moveTo>
                <a:cubicBezTo>
                  <a:pt x="91" y="59"/>
                  <a:pt x="92" y="58"/>
                  <a:pt x="94" y="56"/>
                </a:cubicBezTo>
                <a:cubicBezTo>
                  <a:pt x="94" y="56"/>
                  <a:pt x="94" y="56"/>
                  <a:pt x="94" y="56"/>
                </a:cubicBezTo>
                <a:cubicBezTo>
                  <a:pt x="98" y="58"/>
                  <a:pt x="103" y="59"/>
                  <a:pt x="108" y="60"/>
                </a:cubicBezTo>
                <a:cubicBezTo>
                  <a:pt x="113" y="62"/>
                  <a:pt x="118" y="64"/>
                  <a:pt x="123" y="65"/>
                </a:cubicBezTo>
                <a:cubicBezTo>
                  <a:pt x="132" y="69"/>
                  <a:pt x="143" y="70"/>
                  <a:pt x="152" y="75"/>
                </a:cubicBezTo>
                <a:cubicBezTo>
                  <a:pt x="152" y="75"/>
                  <a:pt x="152" y="75"/>
                  <a:pt x="152" y="75"/>
                </a:cubicBezTo>
                <a:cubicBezTo>
                  <a:pt x="148" y="72"/>
                  <a:pt x="142" y="72"/>
                  <a:pt x="137" y="71"/>
                </a:cubicBezTo>
                <a:cubicBezTo>
                  <a:pt x="132" y="69"/>
                  <a:pt x="126" y="68"/>
                  <a:pt x="121" y="66"/>
                </a:cubicBezTo>
                <a:cubicBezTo>
                  <a:pt x="111" y="63"/>
                  <a:pt x="102" y="60"/>
                  <a:pt x="92" y="58"/>
                </a:cubicBezTo>
                <a:cubicBezTo>
                  <a:pt x="91" y="58"/>
                  <a:pt x="91" y="59"/>
                  <a:pt x="92" y="59"/>
                </a:cubicBezTo>
                <a:cubicBezTo>
                  <a:pt x="101" y="63"/>
                  <a:pt x="111" y="66"/>
                  <a:pt x="121" y="69"/>
                </a:cubicBezTo>
                <a:cubicBezTo>
                  <a:pt x="123" y="70"/>
                  <a:pt x="124" y="70"/>
                  <a:pt x="125" y="71"/>
                </a:cubicBezTo>
                <a:cubicBezTo>
                  <a:pt x="124" y="70"/>
                  <a:pt x="122" y="70"/>
                  <a:pt x="120" y="69"/>
                </a:cubicBezTo>
                <a:cubicBezTo>
                  <a:pt x="110" y="66"/>
                  <a:pt x="100" y="62"/>
                  <a:pt x="89" y="60"/>
                </a:cubicBezTo>
                <a:cubicBezTo>
                  <a:pt x="89" y="60"/>
                  <a:pt x="89" y="60"/>
                  <a:pt x="89" y="60"/>
                </a:cubicBezTo>
                <a:close/>
                <a:moveTo>
                  <a:pt x="152" y="78"/>
                </a:moveTo>
                <a:cubicBezTo>
                  <a:pt x="152" y="78"/>
                  <a:pt x="152" y="78"/>
                  <a:pt x="152" y="78"/>
                </a:cubicBezTo>
                <a:cubicBezTo>
                  <a:pt x="152" y="78"/>
                  <a:pt x="151" y="78"/>
                  <a:pt x="151" y="78"/>
                </a:cubicBezTo>
                <a:cubicBezTo>
                  <a:pt x="141" y="75"/>
                  <a:pt x="132" y="72"/>
                  <a:pt x="123" y="69"/>
                </a:cubicBezTo>
                <a:cubicBezTo>
                  <a:pt x="113" y="66"/>
                  <a:pt x="103" y="63"/>
                  <a:pt x="93" y="59"/>
                </a:cubicBezTo>
                <a:cubicBezTo>
                  <a:pt x="97" y="60"/>
                  <a:pt x="103" y="61"/>
                  <a:pt x="107" y="62"/>
                </a:cubicBezTo>
                <a:cubicBezTo>
                  <a:pt x="112" y="64"/>
                  <a:pt x="117" y="66"/>
                  <a:pt x="122" y="67"/>
                </a:cubicBezTo>
                <a:cubicBezTo>
                  <a:pt x="132" y="70"/>
                  <a:pt x="142" y="73"/>
                  <a:pt x="152" y="75"/>
                </a:cubicBezTo>
                <a:cubicBezTo>
                  <a:pt x="152" y="76"/>
                  <a:pt x="152" y="77"/>
                  <a:pt x="152" y="78"/>
                </a:cubicBezTo>
                <a:close/>
                <a:moveTo>
                  <a:pt x="152" y="74"/>
                </a:moveTo>
                <a:cubicBezTo>
                  <a:pt x="145" y="70"/>
                  <a:pt x="136" y="69"/>
                  <a:pt x="129" y="66"/>
                </a:cubicBezTo>
                <a:cubicBezTo>
                  <a:pt x="124" y="65"/>
                  <a:pt x="118" y="63"/>
                  <a:pt x="113" y="61"/>
                </a:cubicBezTo>
                <a:cubicBezTo>
                  <a:pt x="109" y="60"/>
                  <a:pt x="105" y="59"/>
                  <a:pt x="101" y="58"/>
                </a:cubicBezTo>
                <a:cubicBezTo>
                  <a:pt x="103" y="58"/>
                  <a:pt x="105" y="59"/>
                  <a:pt x="106" y="59"/>
                </a:cubicBezTo>
                <a:cubicBezTo>
                  <a:pt x="112" y="60"/>
                  <a:pt x="117" y="61"/>
                  <a:pt x="122" y="63"/>
                </a:cubicBezTo>
                <a:cubicBezTo>
                  <a:pt x="131" y="65"/>
                  <a:pt x="141" y="68"/>
                  <a:pt x="150" y="69"/>
                </a:cubicBezTo>
                <a:cubicBezTo>
                  <a:pt x="151" y="71"/>
                  <a:pt x="151" y="72"/>
                  <a:pt x="152" y="74"/>
                </a:cubicBezTo>
                <a:close/>
                <a:moveTo>
                  <a:pt x="152" y="79"/>
                </a:moveTo>
                <a:cubicBezTo>
                  <a:pt x="152" y="80"/>
                  <a:pt x="152" y="81"/>
                  <a:pt x="151" y="81"/>
                </a:cubicBezTo>
                <a:cubicBezTo>
                  <a:pt x="151" y="82"/>
                  <a:pt x="151" y="82"/>
                  <a:pt x="151" y="82"/>
                </a:cubicBezTo>
                <a:cubicBezTo>
                  <a:pt x="147" y="80"/>
                  <a:pt x="142" y="79"/>
                  <a:pt x="138" y="78"/>
                </a:cubicBezTo>
                <a:cubicBezTo>
                  <a:pt x="133" y="76"/>
                  <a:pt x="128" y="74"/>
                  <a:pt x="123" y="73"/>
                </a:cubicBezTo>
                <a:cubicBezTo>
                  <a:pt x="113" y="69"/>
                  <a:pt x="101" y="66"/>
                  <a:pt x="91" y="61"/>
                </a:cubicBezTo>
                <a:cubicBezTo>
                  <a:pt x="95" y="63"/>
                  <a:pt x="101" y="64"/>
                  <a:pt x="106" y="66"/>
                </a:cubicBezTo>
                <a:cubicBezTo>
                  <a:pt x="111" y="67"/>
                  <a:pt x="117" y="69"/>
                  <a:pt x="122" y="70"/>
                </a:cubicBezTo>
                <a:cubicBezTo>
                  <a:pt x="132" y="73"/>
                  <a:pt x="142" y="77"/>
                  <a:pt x="152" y="79"/>
                </a:cubicBezTo>
                <a:close/>
                <a:moveTo>
                  <a:pt x="151" y="83"/>
                </a:moveTo>
                <a:cubicBezTo>
                  <a:pt x="150" y="84"/>
                  <a:pt x="149" y="85"/>
                  <a:pt x="148" y="86"/>
                </a:cubicBezTo>
                <a:cubicBezTo>
                  <a:pt x="138" y="81"/>
                  <a:pt x="127" y="78"/>
                  <a:pt x="116" y="74"/>
                </a:cubicBezTo>
                <a:cubicBezTo>
                  <a:pt x="110" y="72"/>
                  <a:pt x="105" y="70"/>
                  <a:pt x="99" y="67"/>
                </a:cubicBezTo>
                <a:cubicBezTo>
                  <a:pt x="98" y="67"/>
                  <a:pt x="98" y="67"/>
                  <a:pt x="97" y="67"/>
                </a:cubicBezTo>
                <a:cubicBezTo>
                  <a:pt x="106" y="69"/>
                  <a:pt x="115" y="72"/>
                  <a:pt x="124" y="75"/>
                </a:cubicBezTo>
                <a:cubicBezTo>
                  <a:pt x="129" y="76"/>
                  <a:pt x="135" y="78"/>
                  <a:pt x="140" y="80"/>
                </a:cubicBezTo>
                <a:cubicBezTo>
                  <a:pt x="143" y="81"/>
                  <a:pt x="147" y="83"/>
                  <a:pt x="151" y="83"/>
                </a:cubicBezTo>
                <a:close/>
                <a:moveTo>
                  <a:pt x="147" y="87"/>
                </a:moveTo>
                <a:cubicBezTo>
                  <a:pt x="146" y="88"/>
                  <a:pt x="145" y="88"/>
                  <a:pt x="143" y="89"/>
                </a:cubicBezTo>
                <a:cubicBezTo>
                  <a:pt x="143" y="89"/>
                  <a:pt x="142" y="88"/>
                  <a:pt x="142" y="88"/>
                </a:cubicBezTo>
                <a:cubicBezTo>
                  <a:pt x="142" y="88"/>
                  <a:pt x="141" y="88"/>
                  <a:pt x="140" y="88"/>
                </a:cubicBezTo>
                <a:cubicBezTo>
                  <a:pt x="140" y="88"/>
                  <a:pt x="139" y="87"/>
                  <a:pt x="139" y="87"/>
                </a:cubicBezTo>
                <a:cubicBezTo>
                  <a:pt x="138" y="87"/>
                  <a:pt x="138" y="87"/>
                  <a:pt x="137" y="86"/>
                </a:cubicBezTo>
                <a:cubicBezTo>
                  <a:pt x="135" y="86"/>
                  <a:pt x="133" y="85"/>
                  <a:pt x="132" y="85"/>
                </a:cubicBezTo>
                <a:cubicBezTo>
                  <a:pt x="124" y="82"/>
                  <a:pt x="116" y="79"/>
                  <a:pt x="108" y="76"/>
                </a:cubicBezTo>
                <a:cubicBezTo>
                  <a:pt x="101" y="74"/>
                  <a:pt x="93" y="71"/>
                  <a:pt x="86" y="68"/>
                </a:cubicBezTo>
                <a:cubicBezTo>
                  <a:pt x="88" y="69"/>
                  <a:pt x="89" y="69"/>
                  <a:pt x="90" y="69"/>
                </a:cubicBezTo>
                <a:cubicBezTo>
                  <a:pt x="94" y="70"/>
                  <a:pt x="97" y="71"/>
                  <a:pt x="101" y="72"/>
                </a:cubicBezTo>
                <a:cubicBezTo>
                  <a:pt x="110" y="75"/>
                  <a:pt x="118" y="78"/>
                  <a:pt x="127" y="80"/>
                </a:cubicBezTo>
                <a:cubicBezTo>
                  <a:pt x="134" y="82"/>
                  <a:pt x="140" y="85"/>
                  <a:pt x="147" y="87"/>
                </a:cubicBezTo>
                <a:close/>
                <a:moveTo>
                  <a:pt x="142" y="89"/>
                </a:moveTo>
                <a:cubicBezTo>
                  <a:pt x="141" y="90"/>
                  <a:pt x="139" y="90"/>
                  <a:pt x="138" y="90"/>
                </a:cubicBezTo>
                <a:cubicBezTo>
                  <a:pt x="134" y="88"/>
                  <a:pt x="129" y="87"/>
                  <a:pt x="125" y="85"/>
                </a:cubicBezTo>
                <a:cubicBezTo>
                  <a:pt x="119" y="83"/>
                  <a:pt x="112" y="81"/>
                  <a:pt x="106" y="79"/>
                </a:cubicBezTo>
                <a:cubicBezTo>
                  <a:pt x="100" y="77"/>
                  <a:pt x="94" y="74"/>
                  <a:pt x="88" y="72"/>
                </a:cubicBezTo>
                <a:cubicBezTo>
                  <a:pt x="87" y="72"/>
                  <a:pt x="87" y="71"/>
                  <a:pt x="86" y="71"/>
                </a:cubicBezTo>
                <a:cubicBezTo>
                  <a:pt x="91" y="72"/>
                  <a:pt x="96" y="74"/>
                  <a:pt x="102" y="76"/>
                </a:cubicBezTo>
                <a:cubicBezTo>
                  <a:pt x="110" y="79"/>
                  <a:pt x="119" y="82"/>
                  <a:pt x="128" y="84"/>
                </a:cubicBezTo>
                <a:cubicBezTo>
                  <a:pt x="130" y="85"/>
                  <a:pt x="133" y="86"/>
                  <a:pt x="135" y="87"/>
                </a:cubicBezTo>
                <a:cubicBezTo>
                  <a:pt x="137" y="88"/>
                  <a:pt x="140" y="88"/>
                  <a:pt x="142" y="89"/>
                </a:cubicBezTo>
                <a:close/>
                <a:moveTo>
                  <a:pt x="135" y="91"/>
                </a:moveTo>
                <a:cubicBezTo>
                  <a:pt x="134" y="91"/>
                  <a:pt x="133" y="91"/>
                  <a:pt x="132" y="92"/>
                </a:cubicBezTo>
                <a:cubicBezTo>
                  <a:pt x="129" y="89"/>
                  <a:pt x="125" y="89"/>
                  <a:pt x="122" y="87"/>
                </a:cubicBezTo>
                <a:cubicBezTo>
                  <a:pt x="119" y="86"/>
                  <a:pt x="116" y="85"/>
                  <a:pt x="114" y="84"/>
                </a:cubicBezTo>
                <a:cubicBezTo>
                  <a:pt x="117" y="85"/>
                  <a:pt x="120" y="86"/>
                  <a:pt x="124" y="87"/>
                </a:cubicBezTo>
                <a:cubicBezTo>
                  <a:pt x="127" y="88"/>
                  <a:pt x="131" y="90"/>
                  <a:pt x="135" y="91"/>
                </a:cubicBezTo>
                <a:close/>
                <a:moveTo>
                  <a:pt x="130" y="92"/>
                </a:moveTo>
                <a:cubicBezTo>
                  <a:pt x="129" y="92"/>
                  <a:pt x="129" y="92"/>
                  <a:pt x="128" y="93"/>
                </a:cubicBezTo>
                <a:cubicBezTo>
                  <a:pt x="126" y="91"/>
                  <a:pt x="123" y="90"/>
                  <a:pt x="120" y="90"/>
                </a:cubicBezTo>
                <a:cubicBezTo>
                  <a:pt x="115" y="88"/>
                  <a:pt x="111" y="87"/>
                  <a:pt x="106" y="85"/>
                </a:cubicBezTo>
                <a:cubicBezTo>
                  <a:pt x="114" y="88"/>
                  <a:pt x="122" y="90"/>
                  <a:pt x="130" y="92"/>
                </a:cubicBezTo>
                <a:close/>
                <a:moveTo>
                  <a:pt x="33" y="64"/>
                </a:moveTo>
                <a:cubicBezTo>
                  <a:pt x="33" y="64"/>
                  <a:pt x="34" y="63"/>
                  <a:pt x="34" y="62"/>
                </a:cubicBezTo>
                <a:cubicBezTo>
                  <a:pt x="43" y="65"/>
                  <a:pt x="52" y="70"/>
                  <a:pt x="61" y="72"/>
                </a:cubicBezTo>
                <a:cubicBezTo>
                  <a:pt x="61" y="73"/>
                  <a:pt x="62" y="73"/>
                  <a:pt x="63" y="73"/>
                </a:cubicBezTo>
                <a:cubicBezTo>
                  <a:pt x="64" y="73"/>
                  <a:pt x="64" y="73"/>
                  <a:pt x="65" y="73"/>
                </a:cubicBezTo>
                <a:cubicBezTo>
                  <a:pt x="65" y="73"/>
                  <a:pt x="65" y="73"/>
                  <a:pt x="66" y="73"/>
                </a:cubicBezTo>
                <a:cubicBezTo>
                  <a:pt x="71" y="75"/>
                  <a:pt x="77" y="78"/>
                  <a:pt x="83" y="79"/>
                </a:cubicBezTo>
                <a:cubicBezTo>
                  <a:pt x="89" y="81"/>
                  <a:pt x="96" y="82"/>
                  <a:pt x="102" y="85"/>
                </a:cubicBezTo>
                <a:cubicBezTo>
                  <a:pt x="109" y="87"/>
                  <a:pt x="115" y="89"/>
                  <a:pt x="122" y="91"/>
                </a:cubicBezTo>
                <a:cubicBezTo>
                  <a:pt x="123" y="91"/>
                  <a:pt x="127" y="93"/>
                  <a:pt x="127" y="93"/>
                </a:cubicBezTo>
                <a:cubicBezTo>
                  <a:pt x="127" y="93"/>
                  <a:pt x="127" y="93"/>
                  <a:pt x="127" y="93"/>
                </a:cubicBezTo>
                <a:cubicBezTo>
                  <a:pt x="126" y="93"/>
                  <a:pt x="126" y="93"/>
                  <a:pt x="124" y="93"/>
                </a:cubicBezTo>
                <a:cubicBezTo>
                  <a:pt x="121" y="92"/>
                  <a:pt x="118" y="91"/>
                  <a:pt x="115" y="90"/>
                </a:cubicBezTo>
                <a:cubicBezTo>
                  <a:pt x="101" y="87"/>
                  <a:pt x="87" y="82"/>
                  <a:pt x="74" y="77"/>
                </a:cubicBezTo>
                <a:cubicBezTo>
                  <a:pt x="60" y="73"/>
                  <a:pt x="46" y="70"/>
                  <a:pt x="33" y="64"/>
                </a:cubicBezTo>
                <a:close/>
                <a:moveTo>
                  <a:pt x="35" y="61"/>
                </a:moveTo>
                <a:cubicBezTo>
                  <a:pt x="36" y="60"/>
                  <a:pt x="37" y="58"/>
                  <a:pt x="38" y="56"/>
                </a:cubicBezTo>
                <a:cubicBezTo>
                  <a:pt x="38" y="56"/>
                  <a:pt x="38" y="56"/>
                  <a:pt x="38" y="56"/>
                </a:cubicBezTo>
                <a:cubicBezTo>
                  <a:pt x="44" y="61"/>
                  <a:pt x="51" y="62"/>
                  <a:pt x="58" y="66"/>
                </a:cubicBezTo>
                <a:cubicBezTo>
                  <a:pt x="52" y="63"/>
                  <a:pt x="44" y="60"/>
                  <a:pt x="38" y="59"/>
                </a:cubicBezTo>
                <a:cubicBezTo>
                  <a:pt x="38" y="58"/>
                  <a:pt x="37" y="59"/>
                  <a:pt x="38" y="59"/>
                </a:cubicBezTo>
                <a:cubicBezTo>
                  <a:pt x="43" y="64"/>
                  <a:pt x="51" y="66"/>
                  <a:pt x="58" y="69"/>
                </a:cubicBezTo>
                <a:cubicBezTo>
                  <a:pt x="59" y="70"/>
                  <a:pt x="59" y="70"/>
                  <a:pt x="59" y="71"/>
                </a:cubicBezTo>
                <a:cubicBezTo>
                  <a:pt x="58" y="71"/>
                  <a:pt x="58" y="70"/>
                  <a:pt x="57" y="70"/>
                </a:cubicBezTo>
                <a:cubicBezTo>
                  <a:pt x="55" y="69"/>
                  <a:pt x="52" y="68"/>
                  <a:pt x="50" y="67"/>
                </a:cubicBezTo>
                <a:cubicBezTo>
                  <a:pt x="45" y="65"/>
                  <a:pt x="40" y="63"/>
                  <a:pt x="35" y="61"/>
                </a:cubicBezTo>
                <a:close/>
                <a:moveTo>
                  <a:pt x="39" y="56"/>
                </a:moveTo>
                <a:cubicBezTo>
                  <a:pt x="39" y="55"/>
                  <a:pt x="40" y="54"/>
                  <a:pt x="40" y="54"/>
                </a:cubicBezTo>
                <a:cubicBezTo>
                  <a:pt x="40" y="54"/>
                  <a:pt x="40" y="54"/>
                  <a:pt x="40" y="54"/>
                </a:cubicBezTo>
                <a:cubicBezTo>
                  <a:pt x="45" y="56"/>
                  <a:pt x="49" y="58"/>
                  <a:pt x="54" y="59"/>
                </a:cubicBezTo>
                <a:cubicBezTo>
                  <a:pt x="54" y="59"/>
                  <a:pt x="54" y="60"/>
                  <a:pt x="54" y="60"/>
                </a:cubicBezTo>
                <a:cubicBezTo>
                  <a:pt x="55" y="60"/>
                  <a:pt x="55" y="61"/>
                  <a:pt x="55" y="61"/>
                </a:cubicBezTo>
                <a:cubicBezTo>
                  <a:pt x="54" y="61"/>
                  <a:pt x="53" y="60"/>
                  <a:pt x="52" y="60"/>
                </a:cubicBezTo>
                <a:cubicBezTo>
                  <a:pt x="48" y="58"/>
                  <a:pt x="43" y="57"/>
                  <a:pt x="39" y="56"/>
                </a:cubicBezTo>
                <a:close/>
                <a:moveTo>
                  <a:pt x="40" y="53"/>
                </a:moveTo>
                <a:cubicBezTo>
                  <a:pt x="41" y="53"/>
                  <a:pt x="41" y="53"/>
                  <a:pt x="41" y="52"/>
                </a:cubicBezTo>
                <a:cubicBezTo>
                  <a:pt x="45" y="54"/>
                  <a:pt x="50" y="56"/>
                  <a:pt x="54" y="58"/>
                </a:cubicBezTo>
                <a:cubicBezTo>
                  <a:pt x="54" y="58"/>
                  <a:pt x="54" y="58"/>
                  <a:pt x="54" y="58"/>
                </a:cubicBezTo>
                <a:cubicBezTo>
                  <a:pt x="49" y="57"/>
                  <a:pt x="45" y="55"/>
                  <a:pt x="40" y="53"/>
                </a:cubicBezTo>
                <a:cubicBezTo>
                  <a:pt x="40" y="53"/>
                  <a:pt x="40" y="53"/>
                  <a:pt x="40" y="53"/>
                </a:cubicBezTo>
                <a:close/>
                <a:moveTo>
                  <a:pt x="42" y="52"/>
                </a:moveTo>
                <a:cubicBezTo>
                  <a:pt x="42" y="51"/>
                  <a:pt x="43" y="50"/>
                  <a:pt x="43" y="50"/>
                </a:cubicBezTo>
                <a:cubicBezTo>
                  <a:pt x="43" y="50"/>
                  <a:pt x="43" y="50"/>
                  <a:pt x="44" y="50"/>
                </a:cubicBezTo>
                <a:cubicBezTo>
                  <a:pt x="47" y="51"/>
                  <a:pt x="51" y="53"/>
                  <a:pt x="55" y="55"/>
                </a:cubicBezTo>
                <a:cubicBezTo>
                  <a:pt x="55" y="55"/>
                  <a:pt x="55" y="55"/>
                  <a:pt x="54" y="56"/>
                </a:cubicBezTo>
                <a:cubicBezTo>
                  <a:pt x="50" y="55"/>
                  <a:pt x="46" y="53"/>
                  <a:pt x="42" y="52"/>
                </a:cubicBezTo>
                <a:close/>
                <a:moveTo>
                  <a:pt x="44" y="49"/>
                </a:moveTo>
                <a:cubicBezTo>
                  <a:pt x="45" y="47"/>
                  <a:pt x="47" y="46"/>
                  <a:pt x="49" y="44"/>
                </a:cubicBezTo>
                <a:cubicBezTo>
                  <a:pt x="51" y="47"/>
                  <a:pt x="54" y="49"/>
                  <a:pt x="57" y="51"/>
                </a:cubicBezTo>
                <a:cubicBezTo>
                  <a:pt x="59" y="52"/>
                  <a:pt x="57" y="51"/>
                  <a:pt x="56" y="51"/>
                </a:cubicBezTo>
                <a:cubicBezTo>
                  <a:pt x="55" y="50"/>
                  <a:pt x="53" y="49"/>
                  <a:pt x="52" y="49"/>
                </a:cubicBezTo>
                <a:cubicBezTo>
                  <a:pt x="50" y="48"/>
                  <a:pt x="49" y="47"/>
                  <a:pt x="47" y="47"/>
                </a:cubicBezTo>
                <a:cubicBezTo>
                  <a:pt x="47" y="46"/>
                  <a:pt x="46" y="47"/>
                  <a:pt x="47" y="47"/>
                </a:cubicBezTo>
                <a:cubicBezTo>
                  <a:pt x="49" y="49"/>
                  <a:pt x="53" y="53"/>
                  <a:pt x="56" y="54"/>
                </a:cubicBezTo>
                <a:cubicBezTo>
                  <a:pt x="52" y="53"/>
                  <a:pt x="48" y="51"/>
                  <a:pt x="44" y="49"/>
                </a:cubicBezTo>
                <a:close/>
                <a:moveTo>
                  <a:pt x="49" y="43"/>
                </a:moveTo>
                <a:cubicBezTo>
                  <a:pt x="50" y="43"/>
                  <a:pt x="51" y="42"/>
                  <a:pt x="52" y="41"/>
                </a:cubicBezTo>
                <a:cubicBezTo>
                  <a:pt x="54" y="44"/>
                  <a:pt x="57" y="47"/>
                  <a:pt x="61" y="49"/>
                </a:cubicBezTo>
                <a:cubicBezTo>
                  <a:pt x="59" y="48"/>
                  <a:pt x="58" y="48"/>
                  <a:pt x="56" y="47"/>
                </a:cubicBezTo>
                <a:cubicBezTo>
                  <a:pt x="54" y="46"/>
                  <a:pt x="52" y="44"/>
                  <a:pt x="49" y="43"/>
                </a:cubicBezTo>
                <a:close/>
                <a:moveTo>
                  <a:pt x="52" y="41"/>
                </a:moveTo>
                <a:cubicBezTo>
                  <a:pt x="53" y="40"/>
                  <a:pt x="55" y="39"/>
                  <a:pt x="56" y="38"/>
                </a:cubicBezTo>
                <a:cubicBezTo>
                  <a:pt x="56" y="37"/>
                  <a:pt x="57" y="37"/>
                  <a:pt x="57" y="36"/>
                </a:cubicBezTo>
                <a:cubicBezTo>
                  <a:pt x="57" y="36"/>
                  <a:pt x="57" y="36"/>
                  <a:pt x="58" y="37"/>
                </a:cubicBezTo>
                <a:cubicBezTo>
                  <a:pt x="60" y="39"/>
                  <a:pt x="63" y="41"/>
                  <a:pt x="66" y="43"/>
                </a:cubicBezTo>
                <a:cubicBezTo>
                  <a:pt x="63" y="41"/>
                  <a:pt x="59" y="40"/>
                  <a:pt x="56" y="39"/>
                </a:cubicBezTo>
                <a:cubicBezTo>
                  <a:pt x="56" y="38"/>
                  <a:pt x="55" y="39"/>
                  <a:pt x="56" y="39"/>
                </a:cubicBezTo>
                <a:cubicBezTo>
                  <a:pt x="58" y="41"/>
                  <a:pt x="60" y="43"/>
                  <a:pt x="62" y="44"/>
                </a:cubicBezTo>
                <a:cubicBezTo>
                  <a:pt x="59" y="43"/>
                  <a:pt x="55" y="42"/>
                  <a:pt x="52" y="41"/>
                </a:cubicBezTo>
                <a:close/>
                <a:moveTo>
                  <a:pt x="58" y="36"/>
                </a:moveTo>
                <a:cubicBezTo>
                  <a:pt x="59" y="35"/>
                  <a:pt x="60" y="34"/>
                  <a:pt x="61" y="34"/>
                </a:cubicBezTo>
                <a:cubicBezTo>
                  <a:pt x="61" y="34"/>
                  <a:pt x="61" y="34"/>
                  <a:pt x="61" y="34"/>
                </a:cubicBezTo>
                <a:cubicBezTo>
                  <a:pt x="64" y="39"/>
                  <a:pt x="71" y="41"/>
                  <a:pt x="75" y="45"/>
                </a:cubicBezTo>
                <a:cubicBezTo>
                  <a:pt x="79" y="47"/>
                  <a:pt x="75" y="44"/>
                  <a:pt x="74" y="44"/>
                </a:cubicBezTo>
                <a:cubicBezTo>
                  <a:pt x="72" y="43"/>
                  <a:pt x="71" y="42"/>
                  <a:pt x="69" y="41"/>
                </a:cubicBezTo>
                <a:cubicBezTo>
                  <a:pt x="65" y="39"/>
                  <a:pt x="62" y="38"/>
                  <a:pt x="58" y="36"/>
                </a:cubicBezTo>
                <a:cubicBezTo>
                  <a:pt x="58" y="36"/>
                  <a:pt x="58" y="36"/>
                  <a:pt x="58" y="36"/>
                </a:cubicBezTo>
                <a:close/>
                <a:moveTo>
                  <a:pt x="61" y="33"/>
                </a:moveTo>
                <a:cubicBezTo>
                  <a:pt x="62" y="33"/>
                  <a:pt x="63" y="32"/>
                  <a:pt x="63" y="32"/>
                </a:cubicBezTo>
                <a:cubicBezTo>
                  <a:pt x="63" y="32"/>
                  <a:pt x="63" y="32"/>
                  <a:pt x="63" y="32"/>
                </a:cubicBezTo>
                <a:cubicBezTo>
                  <a:pt x="66" y="34"/>
                  <a:pt x="68" y="36"/>
                  <a:pt x="70" y="37"/>
                </a:cubicBezTo>
                <a:cubicBezTo>
                  <a:pt x="67" y="36"/>
                  <a:pt x="64" y="35"/>
                  <a:pt x="61" y="33"/>
                </a:cubicBezTo>
                <a:cubicBezTo>
                  <a:pt x="61" y="33"/>
                  <a:pt x="61" y="33"/>
                  <a:pt x="61" y="33"/>
                </a:cubicBezTo>
                <a:close/>
                <a:moveTo>
                  <a:pt x="64" y="32"/>
                </a:moveTo>
                <a:cubicBezTo>
                  <a:pt x="68" y="29"/>
                  <a:pt x="72" y="26"/>
                  <a:pt x="77" y="24"/>
                </a:cubicBezTo>
                <a:cubicBezTo>
                  <a:pt x="77" y="24"/>
                  <a:pt x="77" y="24"/>
                  <a:pt x="77" y="24"/>
                </a:cubicBezTo>
                <a:cubicBezTo>
                  <a:pt x="77" y="24"/>
                  <a:pt x="77" y="25"/>
                  <a:pt x="77" y="25"/>
                </a:cubicBezTo>
                <a:cubicBezTo>
                  <a:pt x="78" y="25"/>
                  <a:pt x="79" y="26"/>
                  <a:pt x="80" y="26"/>
                </a:cubicBezTo>
                <a:cubicBezTo>
                  <a:pt x="79" y="26"/>
                  <a:pt x="78" y="25"/>
                  <a:pt x="77" y="25"/>
                </a:cubicBezTo>
                <a:cubicBezTo>
                  <a:pt x="76" y="25"/>
                  <a:pt x="76" y="26"/>
                  <a:pt x="76" y="26"/>
                </a:cubicBezTo>
                <a:cubicBezTo>
                  <a:pt x="77" y="26"/>
                  <a:pt x="77" y="27"/>
                  <a:pt x="77" y="27"/>
                </a:cubicBezTo>
                <a:cubicBezTo>
                  <a:pt x="77" y="27"/>
                  <a:pt x="77" y="27"/>
                  <a:pt x="77" y="27"/>
                </a:cubicBezTo>
                <a:cubicBezTo>
                  <a:pt x="75" y="27"/>
                  <a:pt x="74" y="26"/>
                  <a:pt x="73" y="27"/>
                </a:cubicBezTo>
                <a:cubicBezTo>
                  <a:pt x="72" y="27"/>
                  <a:pt x="72" y="27"/>
                  <a:pt x="72" y="27"/>
                </a:cubicBezTo>
                <a:cubicBezTo>
                  <a:pt x="73" y="28"/>
                  <a:pt x="74" y="28"/>
                  <a:pt x="75" y="29"/>
                </a:cubicBezTo>
                <a:cubicBezTo>
                  <a:pt x="74" y="28"/>
                  <a:pt x="72" y="28"/>
                  <a:pt x="71" y="28"/>
                </a:cubicBezTo>
                <a:cubicBezTo>
                  <a:pt x="71" y="28"/>
                  <a:pt x="71" y="28"/>
                  <a:pt x="71" y="29"/>
                </a:cubicBezTo>
                <a:cubicBezTo>
                  <a:pt x="72" y="29"/>
                  <a:pt x="74" y="30"/>
                  <a:pt x="75" y="30"/>
                </a:cubicBezTo>
                <a:cubicBezTo>
                  <a:pt x="74" y="32"/>
                  <a:pt x="76" y="34"/>
                  <a:pt x="78" y="34"/>
                </a:cubicBezTo>
                <a:cubicBezTo>
                  <a:pt x="78" y="34"/>
                  <a:pt x="79" y="34"/>
                  <a:pt x="79" y="34"/>
                </a:cubicBezTo>
                <a:cubicBezTo>
                  <a:pt x="80" y="35"/>
                  <a:pt x="81" y="36"/>
                  <a:pt x="83" y="37"/>
                </a:cubicBezTo>
                <a:cubicBezTo>
                  <a:pt x="83" y="37"/>
                  <a:pt x="83" y="38"/>
                  <a:pt x="84" y="38"/>
                </a:cubicBezTo>
                <a:cubicBezTo>
                  <a:pt x="84" y="38"/>
                  <a:pt x="84" y="38"/>
                  <a:pt x="84" y="38"/>
                </a:cubicBezTo>
                <a:cubicBezTo>
                  <a:pt x="83" y="38"/>
                  <a:pt x="83" y="38"/>
                  <a:pt x="83" y="37"/>
                </a:cubicBezTo>
                <a:cubicBezTo>
                  <a:pt x="82" y="37"/>
                  <a:pt x="80" y="36"/>
                  <a:pt x="79" y="36"/>
                </a:cubicBezTo>
                <a:cubicBezTo>
                  <a:pt x="76" y="34"/>
                  <a:pt x="72" y="31"/>
                  <a:pt x="68" y="29"/>
                </a:cubicBezTo>
                <a:cubicBezTo>
                  <a:pt x="68" y="29"/>
                  <a:pt x="68" y="30"/>
                  <a:pt x="68" y="30"/>
                </a:cubicBezTo>
                <a:cubicBezTo>
                  <a:pt x="73" y="32"/>
                  <a:pt x="78" y="36"/>
                  <a:pt x="83" y="38"/>
                </a:cubicBezTo>
                <a:cubicBezTo>
                  <a:pt x="83" y="39"/>
                  <a:pt x="82" y="39"/>
                  <a:pt x="82" y="39"/>
                </a:cubicBezTo>
                <a:cubicBezTo>
                  <a:pt x="82" y="39"/>
                  <a:pt x="82" y="39"/>
                  <a:pt x="82" y="39"/>
                </a:cubicBezTo>
                <a:cubicBezTo>
                  <a:pt x="79" y="37"/>
                  <a:pt x="76" y="36"/>
                  <a:pt x="73" y="34"/>
                </a:cubicBezTo>
                <a:cubicBezTo>
                  <a:pt x="72" y="33"/>
                  <a:pt x="71" y="32"/>
                  <a:pt x="69" y="32"/>
                </a:cubicBezTo>
                <a:cubicBezTo>
                  <a:pt x="69" y="31"/>
                  <a:pt x="69" y="31"/>
                  <a:pt x="69" y="31"/>
                </a:cubicBezTo>
                <a:cubicBezTo>
                  <a:pt x="68" y="31"/>
                  <a:pt x="67" y="30"/>
                  <a:pt x="67" y="30"/>
                </a:cubicBezTo>
                <a:cubicBezTo>
                  <a:pt x="66" y="30"/>
                  <a:pt x="66" y="31"/>
                  <a:pt x="66" y="31"/>
                </a:cubicBezTo>
                <a:cubicBezTo>
                  <a:pt x="71" y="34"/>
                  <a:pt x="75" y="38"/>
                  <a:pt x="79" y="40"/>
                </a:cubicBezTo>
                <a:cubicBezTo>
                  <a:pt x="74" y="38"/>
                  <a:pt x="69" y="35"/>
                  <a:pt x="64" y="32"/>
                </a:cubicBezTo>
                <a:cubicBezTo>
                  <a:pt x="64" y="32"/>
                  <a:pt x="64" y="32"/>
                  <a:pt x="64" y="32"/>
                </a:cubicBezTo>
                <a:close/>
                <a:moveTo>
                  <a:pt x="93" y="36"/>
                </a:moveTo>
                <a:cubicBezTo>
                  <a:pt x="92" y="35"/>
                  <a:pt x="91" y="35"/>
                  <a:pt x="90" y="34"/>
                </a:cubicBezTo>
                <a:cubicBezTo>
                  <a:pt x="86" y="31"/>
                  <a:pt x="91" y="33"/>
                  <a:pt x="92" y="34"/>
                </a:cubicBezTo>
                <a:cubicBezTo>
                  <a:pt x="92" y="34"/>
                  <a:pt x="92" y="34"/>
                  <a:pt x="92" y="34"/>
                </a:cubicBezTo>
                <a:cubicBezTo>
                  <a:pt x="94" y="35"/>
                  <a:pt x="96" y="37"/>
                  <a:pt x="97" y="38"/>
                </a:cubicBezTo>
                <a:cubicBezTo>
                  <a:pt x="97" y="38"/>
                  <a:pt x="97" y="38"/>
                  <a:pt x="97" y="38"/>
                </a:cubicBezTo>
                <a:cubicBezTo>
                  <a:pt x="97" y="38"/>
                  <a:pt x="97" y="38"/>
                  <a:pt x="97" y="37"/>
                </a:cubicBezTo>
                <a:cubicBezTo>
                  <a:pt x="96" y="37"/>
                  <a:pt x="94" y="36"/>
                  <a:pt x="93" y="36"/>
                </a:cubicBezTo>
                <a:close/>
                <a:moveTo>
                  <a:pt x="93" y="33"/>
                </a:moveTo>
                <a:cubicBezTo>
                  <a:pt x="93" y="33"/>
                  <a:pt x="93" y="33"/>
                  <a:pt x="93" y="33"/>
                </a:cubicBezTo>
                <a:cubicBezTo>
                  <a:pt x="93" y="33"/>
                  <a:pt x="93" y="33"/>
                  <a:pt x="93" y="33"/>
                </a:cubicBezTo>
                <a:close/>
                <a:moveTo>
                  <a:pt x="89" y="31"/>
                </a:moveTo>
                <a:cubicBezTo>
                  <a:pt x="90" y="31"/>
                  <a:pt x="91" y="30"/>
                  <a:pt x="92" y="29"/>
                </a:cubicBezTo>
                <a:cubicBezTo>
                  <a:pt x="92" y="29"/>
                  <a:pt x="92" y="30"/>
                  <a:pt x="92" y="30"/>
                </a:cubicBezTo>
                <a:cubicBezTo>
                  <a:pt x="92" y="31"/>
                  <a:pt x="93" y="32"/>
                  <a:pt x="94" y="33"/>
                </a:cubicBezTo>
                <a:cubicBezTo>
                  <a:pt x="94" y="33"/>
                  <a:pt x="94" y="33"/>
                  <a:pt x="94" y="33"/>
                </a:cubicBezTo>
                <a:cubicBezTo>
                  <a:pt x="93" y="33"/>
                  <a:pt x="93" y="32"/>
                  <a:pt x="92" y="32"/>
                </a:cubicBezTo>
                <a:cubicBezTo>
                  <a:pt x="92" y="32"/>
                  <a:pt x="91" y="32"/>
                  <a:pt x="91" y="32"/>
                </a:cubicBezTo>
                <a:cubicBezTo>
                  <a:pt x="91" y="32"/>
                  <a:pt x="91" y="32"/>
                  <a:pt x="91" y="32"/>
                </a:cubicBezTo>
                <a:cubicBezTo>
                  <a:pt x="91" y="32"/>
                  <a:pt x="91" y="32"/>
                  <a:pt x="91" y="32"/>
                </a:cubicBezTo>
                <a:cubicBezTo>
                  <a:pt x="90" y="32"/>
                  <a:pt x="89" y="31"/>
                  <a:pt x="89" y="31"/>
                </a:cubicBezTo>
                <a:close/>
                <a:moveTo>
                  <a:pt x="92" y="29"/>
                </a:moveTo>
                <a:cubicBezTo>
                  <a:pt x="92" y="29"/>
                  <a:pt x="92" y="29"/>
                  <a:pt x="92" y="29"/>
                </a:cubicBezTo>
                <a:cubicBezTo>
                  <a:pt x="93" y="29"/>
                  <a:pt x="93" y="28"/>
                  <a:pt x="94" y="28"/>
                </a:cubicBezTo>
                <a:cubicBezTo>
                  <a:pt x="94" y="28"/>
                  <a:pt x="94" y="28"/>
                  <a:pt x="94" y="28"/>
                </a:cubicBezTo>
                <a:cubicBezTo>
                  <a:pt x="95" y="30"/>
                  <a:pt x="98" y="32"/>
                  <a:pt x="92" y="29"/>
                </a:cubicBezTo>
                <a:cubicBezTo>
                  <a:pt x="92" y="29"/>
                  <a:pt x="92" y="29"/>
                  <a:pt x="92" y="29"/>
                </a:cubicBezTo>
                <a:close/>
                <a:moveTo>
                  <a:pt x="94" y="28"/>
                </a:moveTo>
                <a:cubicBezTo>
                  <a:pt x="94" y="27"/>
                  <a:pt x="95" y="27"/>
                  <a:pt x="95" y="27"/>
                </a:cubicBezTo>
                <a:cubicBezTo>
                  <a:pt x="96" y="26"/>
                  <a:pt x="97" y="27"/>
                  <a:pt x="97" y="28"/>
                </a:cubicBezTo>
                <a:cubicBezTo>
                  <a:pt x="96" y="28"/>
                  <a:pt x="95" y="28"/>
                  <a:pt x="94" y="28"/>
                </a:cubicBezTo>
                <a:cubicBezTo>
                  <a:pt x="94" y="28"/>
                  <a:pt x="94" y="28"/>
                  <a:pt x="94" y="28"/>
                </a:cubicBezTo>
                <a:close/>
                <a:moveTo>
                  <a:pt x="97" y="29"/>
                </a:moveTo>
                <a:cubicBezTo>
                  <a:pt x="97" y="29"/>
                  <a:pt x="97" y="29"/>
                  <a:pt x="97" y="30"/>
                </a:cubicBezTo>
                <a:cubicBezTo>
                  <a:pt x="96" y="29"/>
                  <a:pt x="95" y="28"/>
                  <a:pt x="97" y="29"/>
                </a:cubicBezTo>
                <a:close/>
                <a:moveTo>
                  <a:pt x="102" y="36"/>
                </a:moveTo>
                <a:cubicBezTo>
                  <a:pt x="102" y="36"/>
                  <a:pt x="102" y="36"/>
                  <a:pt x="102" y="37"/>
                </a:cubicBezTo>
                <a:cubicBezTo>
                  <a:pt x="103" y="37"/>
                  <a:pt x="105" y="38"/>
                  <a:pt x="105" y="39"/>
                </a:cubicBezTo>
                <a:cubicBezTo>
                  <a:pt x="105" y="39"/>
                  <a:pt x="105" y="39"/>
                  <a:pt x="104" y="39"/>
                </a:cubicBezTo>
                <a:cubicBezTo>
                  <a:pt x="104" y="39"/>
                  <a:pt x="104" y="39"/>
                  <a:pt x="104" y="39"/>
                </a:cubicBezTo>
                <a:cubicBezTo>
                  <a:pt x="101" y="38"/>
                  <a:pt x="99" y="36"/>
                  <a:pt x="96" y="35"/>
                </a:cubicBezTo>
                <a:cubicBezTo>
                  <a:pt x="97" y="35"/>
                  <a:pt x="97" y="34"/>
                  <a:pt x="97" y="34"/>
                </a:cubicBezTo>
                <a:cubicBezTo>
                  <a:pt x="96" y="33"/>
                  <a:pt x="95" y="32"/>
                  <a:pt x="94" y="31"/>
                </a:cubicBezTo>
                <a:cubicBezTo>
                  <a:pt x="93" y="30"/>
                  <a:pt x="95" y="31"/>
                  <a:pt x="96" y="31"/>
                </a:cubicBezTo>
                <a:cubicBezTo>
                  <a:pt x="96" y="32"/>
                  <a:pt x="96" y="33"/>
                  <a:pt x="96" y="33"/>
                </a:cubicBezTo>
                <a:cubicBezTo>
                  <a:pt x="97" y="35"/>
                  <a:pt x="100" y="36"/>
                  <a:pt x="102" y="36"/>
                </a:cubicBezTo>
                <a:close/>
                <a:moveTo>
                  <a:pt x="106" y="35"/>
                </a:moveTo>
                <a:cubicBezTo>
                  <a:pt x="106" y="36"/>
                  <a:pt x="107" y="37"/>
                  <a:pt x="108" y="37"/>
                </a:cubicBezTo>
                <a:cubicBezTo>
                  <a:pt x="106" y="37"/>
                  <a:pt x="105" y="36"/>
                  <a:pt x="103" y="35"/>
                </a:cubicBezTo>
                <a:cubicBezTo>
                  <a:pt x="104" y="35"/>
                  <a:pt x="105" y="35"/>
                  <a:pt x="106" y="35"/>
                </a:cubicBezTo>
                <a:cubicBezTo>
                  <a:pt x="106" y="35"/>
                  <a:pt x="106" y="35"/>
                  <a:pt x="106" y="35"/>
                </a:cubicBezTo>
                <a:close/>
                <a:moveTo>
                  <a:pt x="106" y="35"/>
                </a:moveTo>
                <a:cubicBezTo>
                  <a:pt x="107" y="35"/>
                  <a:pt x="108" y="34"/>
                  <a:pt x="109" y="34"/>
                </a:cubicBezTo>
                <a:cubicBezTo>
                  <a:pt x="109" y="34"/>
                  <a:pt x="109" y="34"/>
                  <a:pt x="109" y="35"/>
                </a:cubicBezTo>
                <a:cubicBezTo>
                  <a:pt x="109" y="36"/>
                  <a:pt x="111" y="37"/>
                  <a:pt x="109" y="36"/>
                </a:cubicBezTo>
                <a:cubicBezTo>
                  <a:pt x="107" y="35"/>
                  <a:pt x="107" y="35"/>
                  <a:pt x="106" y="35"/>
                </a:cubicBezTo>
                <a:close/>
                <a:moveTo>
                  <a:pt x="110" y="34"/>
                </a:moveTo>
                <a:cubicBezTo>
                  <a:pt x="111" y="34"/>
                  <a:pt x="113" y="34"/>
                  <a:pt x="112" y="35"/>
                </a:cubicBezTo>
                <a:cubicBezTo>
                  <a:pt x="112" y="35"/>
                  <a:pt x="112" y="35"/>
                  <a:pt x="112" y="36"/>
                </a:cubicBezTo>
                <a:cubicBezTo>
                  <a:pt x="111" y="35"/>
                  <a:pt x="110" y="35"/>
                  <a:pt x="110" y="34"/>
                </a:cubicBezTo>
                <a:close/>
                <a:moveTo>
                  <a:pt x="112" y="36"/>
                </a:moveTo>
                <a:cubicBezTo>
                  <a:pt x="111" y="36"/>
                  <a:pt x="111" y="36"/>
                  <a:pt x="111" y="37"/>
                </a:cubicBezTo>
                <a:cubicBezTo>
                  <a:pt x="110" y="35"/>
                  <a:pt x="110" y="35"/>
                  <a:pt x="112" y="36"/>
                </a:cubicBezTo>
                <a:close/>
                <a:moveTo>
                  <a:pt x="110" y="37"/>
                </a:moveTo>
                <a:cubicBezTo>
                  <a:pt x="110" y="37"/>
                  <a:pt x="109" y="37"/>
                  <a:pt x="109" y="38"/>
                </a:cubicBezTo>
                <a:cubicBezTo>
                  <a:pt x="107" y="36"/>
                  <a:pt x="109" y="37"/>
                  <a:pt x="110" y="37"/>
                </a:cubicBezTo>
                <a:close/>
                <a:moveTo>
                  <a:pt x="108" y="38"/>
                </a:moveTo>
                <a:cubicBezTo>
                  <a:pt x="107" y="38"/>
                  <a:pt x="106" y="38"/>
                  <a:pt x="105" y="38"/>
                </a:cubicBezTo>
                <a:cubicBezTo>
                  <a:pt x="105" y="38"/>
                  <a:pt x="103" y="36"/>
                  <a:pt x="103" y="36"/>
                </a:cubicBezTo>
                <a:cubicBezTo>
                  <a:pt x="105" y="37"/>
                  <a:pt x="106" y="37"/>
                  <a:pt x="108" y="38"/>
                </a:cubicBezTo>
                <a:close/>
                <a:moveTo>
                  <a:pt x="103" y="39"/>
                </a:moveTo>
                <a:cubicBezTo>
                  <a:pt x="102" y="39"/>
                  <a:pt x="101" y="39"/>
                  <a:pt x="101" y="39"/>
                </a:cubicBezTo>
                <a:cubicBezTo>
                  <a:pt x="99" y="38"/>
                  <a:pt x="98" y="37"/>
                  <a:pt x="97" y="37"/>
                </a:cubicBezTo>
                <a:cubicBezTo>
                  <a:pt x="96" y="36"/>
                  <a:pt x="95" y="35"/>
                  <a:pt x="95" y="35"/>
                </a:cubicBezTo>
                <a:cubicBezTo>
                  <a:pt x="95" y="35"/>
                  <a:pt x="95" y="35"/>
                  <a:pt x="95" y="35"/>
                </a:cubicBezTo>
                <a:cubicBezTo>
                  <a:pt x="98" y="36"/>
                  <a:pt x="100" y="38"/>
                  <a:pt x="103" y="39"/>
                </a:cubicBezTo>
                <a:close/>
                <a:moveTo>
                  <a:pt x="91" y="35"/>
                </a:moveTo>
                <a:cubicBezTo>
                  <a:pt x="90" y="35"/>
                  <a:pt x="90" y="35"/>
                  <a:pt x="90" y="35"/>
                </a:cubicBezTo>
                <a:cubicBezTo>
                  <a:pt x="90" y="35"/>
                  <a:pt x="90" y="35"/>
                  <a:pt x="90" y="35"/>
                </a:cubicBezTo>
                <a:cubicBezTo>
                  <a:pt x="88" y="34"/>
                  <a:pt x="87" y="33"/>
                  <a:pt x="85" y="33"/>
                </a:cubicBezTo>
                <a:cubicBezTo>
                  <a:pt x="86" y="33"/>
                  <a:pt x="86" y="32"/>
                  <a:pt x="87" y="32"/>
                </a:cubicBezTo>
                <a:cubicBezTo>
                  <a:pt x="88" y="33"/>
                  <a:pt x="89" y="34"/>
                  <a:pt x="91" y="35"/>
                </a:cubicBezTo>
                <a:close/>
                <a:moveTo>
                  <a:pt x="81" y="26"/>
                </a:moveTo>
                <a:cubicBezTo>
                  <a:pt x="80" y="26"/>
                  <a:pt x="79" y="25"/>
                  <a:pt x="78" y="25"/>
                </a:cubicBezTo>
                <a:cubicBezTo>
                  <a:pt x="80" y="25"/>
                  <a:pt x="82" y="25"/>
                  <a:pt x="83" y="26"/>
                </a:cubicBezTo>
                <a:cubicBezTo>
                  <a:pt x="83" y="26"/>
                  <a:pt x="82" y="26"/>
                  <a:pt x="81" y="26"/>
                </a:cubicBezTo>
                <a:close/>
                <a:moveTo>
                  <a:pt x="76" y="28"/>
                </a:moveTo>
                <a:cubicBezTo>
                  <a:pt x="75" y="28"/>
                  <a:pt x="74" y="28"/>
                  <a:pt x="74" y="27"/>
                </a:cubicBezTo>
                <a:cubicBezTo>
                  <a:pt x="75" y="27"/>
                  <a:pt x="75" y="28"/>
                  <a:pt x="76" y="28"/>
                </a:cubicBezTo>
                <a:cubicBezTo>
                  <a:pt x="76" y="28"/>
                  <a:pt x="76" y="28"/>
                  <a:pt x="76" y="28"/>
                </a:cubicBezTo>
                <a:close/>
                <a:moveTo>
                  <a:pt x="78" y="26"/>
                </a:moveTo>
                <a:cubicBezTo>
                  <a:pt x="78" y="26"/>
                  <a:pt x="78" y="26"/>
                  <a:pt x="79" y="26"/>
                </a:cubicBezTo>
                <a:cubicBezTo>
                  <a:pt x="78" y="27"/>
                  <a:pt x="78" y="27"/>
                  <a:pt x="78" y="27"/>
                </a:cubicBezTo>
                <a:cubicBezTo>
                  <a:pt x="78" y="26"/>
                  <a:pt x="78" y="26"/>
                  <a:pt x="78" y="26"/>
                </a:cubicBezTo>
                <a:close/>
                <a:moveTo>
                  <a:pt x="83" y="34"/>
                </a:moveTo>
                <a:cubicBezTo>
                  <a:pt x="83" y="34"/>
                  <a:pt x="82" y="34"/>
                  <a:pt x="82" y="34"/>
                </a:cubicBezTo>
                <a:cubicBezTo>
                  <a:pt x="83" y="33"/>
                  <a:pt x="83" y="33"/>
                  <a:pt x="84" y="33"/>
                </a:cubicBezTo>
                <a:cubicBezTo>
                  <a:pt x="85" y="34"/>
                  <a:pt x="86" y="34"/>
                  <a:pt x="86" y="35"/>
                </a:cubicBezTo>
                <a:cubicBezTo>
                  <a:pt x="86" y="35"/>
                  <a:pt x="87" y="36"/>
                  <a:pt x="87" y="36"/>
                </a:cubicBezTo>
                <a:cubicBezTo>
                  <a:pt x="87" y="36"/>
                  <a:pt x="86" y="36"/>
                  <a:pt x="86" y="36"/>
                </a:cubicBezTo>
                <a:cubicBezTo>
                  <a:pt x="85" y="36"/>
                  <a:pt x="84" y="35"/>
                  <a:pt x="83" y="34"/>
                </a:cubicBezTo>
                <a:close/>
                <a:moveTo>
                  <a:pt x="89" y="35"/>
                </a:moveTo>
                <a:cubicBezTo>
                  <a:pt x="88" y="35"/>
                  <a:pt x="88" y="35"/>
                  <a:pt x="87" y="36"/>
                </a:cubicBezTo>
                <a:cubicBezTo>
                  <a:pt x="87" y="35"/>
                  <a:pt x="86" y="34"/>
                  <a:pt x="85" y="33"/>
                </a:cubicBezTo>
                <a:cubicBezTo>
                  <a:pt x="86" y="34"/>
                  <a:pt x="87" y="35"/>
                  <a:pt x="89" y="35"/>
                </a:cubicBezTo>
                <a:close/>
                <a:moveTo>
                  <a:pt x="86" y="36"/>
                </a:moveTo>
                <a:cubicBezTo>
                  <a:pt x="85" y="37"/>
                  <a:pt x="85" y="37"/>
                  <a:pt x="84" y="37"/>
                </a:cubicBezTo>
                <a:cubicBezTo>
                  <a:pt x="83" y="36"/>
                  <a:pt x="81" y="35"/>
                  <a:pt x="80" y="34"/>
                </a:cubicBezTo>
                <a:cubicBezTo>
                  <a:pt x="80" y="34"/>
                  <a:pt x="80" y="34"/>
                  <a:pt x="80" y="34"/>
                </a:cubicBezTo>
                <a:cubicBezTo>
                  <a:pt x="80" y="34"/>
                  <a:pt x="81" y="34"/>
                  <a:pt x="81" y="34"/>
                </a:cubicBezTo>
                <a:cubicBezTo>
                  <a:pt x="81" y="34"/>
                  <a:pt x="82" y="34"/>
                  <a:pt x="82" y="34"/>
                </a:cubicBezTo>
                <a:cubicBezTo>
                  <a:pt x="83" y="35"/>
                  <a:pt x="84" y="36"/>
                  <a:pt x="86" y="36"/>
                </a:cubicBezTo>
                <a:close/>
                <a:moveTo>
                  <a:pt x="221" y="133"/>
                </a:moveTo>
                <a:cubicBezTo>
                  <a:pt x="220" y="132"/>
                  <a:pt x="219" y="132"/>
                  <a:pt x="219" y="131"/>
                </a:cubicBezTo>
                <a:cubicBezTo>
                  <a:pt x="217" y="128"/>
                  <a:pt x="220" y="130"/>
                  <a:pt x="221" y="130"/>
                </a:cubicBezTo>
                <a:cubicBezTo>
                  <a:pt x="222" y="130"/>
                  <a:pt x="222" y="130"/>
                  <a:pt x="222" y="130"/>
                </a:cubicBezTo>
                <a:cubicBezTo>
                  <a:pt x="222" y="131"/>
                  <a:pt x="221" y="132"/>
                  <a:pt x="221" y="133"/>
                </a:cubicBezTo>
                <a:close/>
                <a:moveTo>
                  <a:pt x="222" y="126"/>
                </a:moveTo>
                <a:cubicBezTo>
                  <a:pt x="221" y="125"/>
                  <a:pt x="220" y="124"/>
                  <a:pt x="218" y="123"/>
                </a:cubicBezTo>
                <a:cubicBezTo>
                  <a:pt x="218" y="123"/>
                  <a:pt x="217" y="122"/>
                  <a:pt x="217" y="122"/>
                </a:cubicBezTo>
                <a:cubicBezTo>
                  <a:pt x="217" y="122"/>
                  <a:pt x="217" y="121"/>
                  <a:pt x="217" y="121"/>
                </a:cubicBezTo>
                <a:cubicBezTo>
                  <a:pt x="217" y="121"/>
                  <a:pt x="218" y="122"/>
                  <a:pt x="218" y="122"/>
                </a:cubicBezTo>
                <a:cubicBezTo>
                  <a:pt x="220" y="122"/>
                  <a:pt x="221" y="123"/>
                  <a:pt x="223" y="124"/>
                </a:cubicBezTo>
                <a:cubicBezTo>
                  <a:pt x="223" y="125"/>
                  <a:pt x="223" y="125"/>
                  <a:pt x="222" y="126"/>
                </a:cubicBezTo>
                <a:close/>
                <a:moveTo>
                  <a:pt x="222" y="127"/>
                </a:moveTo>
                <a:cubicBezTo>
                  <a:pt x="222" y="128"/>
                  <a:pt x="222" y="129"/>
                  <a:pt x="222" y="130"/>
                </a:cubicBezTo>
                <a:cubicBezTo>
                  <a:pt x="222" y="130"/>
                  <a:pt x="222" y="130"/>
                  <a:pt x="222" y="130"/>
                </a:cubicBezTo>
                <a:cubicBezTo>
                  <a:pt x="221" y="128"/>
                  <a:pt x="219" y="127"/>
                  <a:pt x="218" y="126"/>
                </a:cubicBezTo>
                <a:cubicBezTo>
                  <a:pt x="219" y="126"/>
                  <a:pt x="220" y="126"/>
                  <a:pt x="220" y="126"/>
                </a:cubicBezTo>
                <a:cubicBezTo>
                  <a:pt x="221" y="127"/>
                  <a:pt x="222" y="127"/>
                  <a:pt x="222" y="127"/>
                </a:cubicBezTo>
                <a:cubicBezTo>
                  <a:pt x="222" y="127"/>
                  <a:pt x="222" y="127"/>
                  <a:pt x="222" y="127"/>
                </a:cubicBezTo>
                <a:close/>
                <a:moveTo>
                  <a:pt x="217" y="129"/>
                </a:moveTo>
                <a:cubicBezTo>
                  <a:pt x="217" y="130"/>
                  <a:pt x="218" y="131"/>
                  <a:pt x="219" y="132"/>
                </a:cubicBezTo>
                <a:cubicBezTo>
                  <a:pt x="220" y="133"/>
                  <a:pt x="218" y="132"/>
                  <a:pt x="217" y="132"/>
                </a:cubicBezTo>
                <a:cubicBezTo>
                  <a:pt x="217" y="132"/>
                  <a:pt x="217" y="132"/>
                  <a:pt x="217" y="132"/>
                </a:cubicBezTo>
                <a:cubicBezTo>
                  <a:pt x="217" y="131"/>
                  <a:pt x="217" y="130"/>
                  <a:pt x="217" y="129"/>
                </a:cubicBezTo>
                <a:close/>
                <a:moveTo>
                  <a:pt x="221" y="134"/>
                </a:moveTo>
                <a:cubicBezTo>
                  <a:pt x="221" y="135"/>
                  <a:pt x="220" y="137"/>
                  <a:pt x="220" y="138"/>
                </a:cubicBezTo>
                <a:cubicBezTo>
                  <a:pt x="220" y="137"/>
                  <a:pt x="220" y="137"/>
                  <a:pt x="219" y="136"/>
                </a:cubicBezTo>
                <a:cubicBezTo>
                  <a:pt x="219" y="135"/>
                  <a:pt x="218" y="135"/>
                  <a:pt x="218" y="134"/>
                </a:cubicBezTo>
                <a:cubicBezTo>
                  <a:pt x="217" y="132"/>
                  <a:pt x="220" y="134"/>
                  <a:pt x="221" y="134"/>
                </a:cubicBezTo>
                <a:cubicBezTo>
                  <a:pt x="221" y="134"/>
                  <a:pt x="221" y="134"/>
                  <a:pt x="221" y="134"/>
                </a:cubicBezTo>
                <a:close/>
                <a:moveTo>
                  <a:pt x="220" y="139"/>
                </a:moveTo>
                <a:cubicBezTo>
                  <a:pt x="219" y="139"/>
                  <a:pt x="219" y="139"/>
                  <a:pt x="219" y="140"/>
                </a:cubicBezTo>
                <a:cubicBezTo>
                  <a:pt x="219" y="140"/>
                  <a:pt x="219" y="140"/>
                  <a:pt x="219" y="139"/>
                </a:cubicBezTo>
                <a:cubicBezTo>
                  <a:pt x="219" y="139"/>
                  <a:pt x="219" y="139"/>
                  <a:pt x="219" y="139"/>
                </a:cubicBezTo>
                <a:cubicBezTo>
                  <a:pt x="219" y="139"/>
                  <a:pt x="219" y="139"/>
                  <a:pt x="220" y="139"/>
                </a:cubicBezTo>
                <a:close/>
                <a:moveTo>
                  <a:pt x="218" y="136"/>
                </a:moveTo>
                <a:cubicBezTo>
                  <a:pt x="218" y="136"/>
                  <a:pt x="218" y="135"/>
                  <a:pt x="218" y="135"/>
                </a:cubicBezTo>
                <a:cubicBezTo>
                  <a:pt x="218" y="136"/>
                  <a:pt x="219" y="137"/>
                  <a:pt x="219" y="139"/>
                </a:cubicBezTo>
                <a:cubicBezTo>
                  <a:pt x="219" y="138"/>
                  <a:pt x="218" y="137"/>
                  <a:pt x="218" y="136"/>
                </a:cubicBezTo>
                <a:close/>
                <a:moveTo>
                  <a:pt x="217" y="126"/>
                </a:moveTo>
                <a:cubicBezTo>
                  <a:pt x="218" y="127"/>
                  <a:pt x="218" y="127"/>
                  <a:pt x="219" y="128"/>
                </a:cubicBezTo>
                <a:cubicBezTo>
                  <a:pt x="220" y="128"/>
                  <a:pt x="222" y="130"/>
                  <a:pt x="219" y="129"/>
                </a:cubicBezTo>
                <a:cubicBezTo>
                  <a:pt x="219" y="129"/>
                  <a:pt x="218" y="128"/>
                  <a:pt x="217" y="128"/>
                </a:cubicBezTo>
                <a:cubicBezTo>
                  <a:pt x="217" y="128"/>
                  <a:pt x="217" y="128"/>
                  <a:pt x="217" y="128"/>
                </a:cubicBezTo>
                <a:cubicBezTo>
                  <a:pt x="217" y="128"/>
                  <a:pt x="217" y="127"/>
                  <a:pt x="217" y="127"/>
                </a:cubicBezTo>
                <a:cubicBezTo>
                  <a:pt x="217" y="126"/>
                  <a:pt x="217" y="126"/>
                  <a:pt x="217" y="126"/>
                </a:cubicBezTo>
                <a:close/>
                <a:moveTo>
                  <a:pt x="217" y="123"/>
                </a:moveTo>
                <a:cubicBezTo>
                  <a:pt x="218" y="124"/>
                  <a:pt x="220" y="125"/>
                  <a:pt x="221" y="126"/>
                </a:cubicBezTo>
                <a:cubicBezTo>
                  <a:pt x="222" y="126"/>
                  <a:pt x="222" y="126"/>
                  <a:pt x="221" y="126"/>
                </a:cubicBezTo>
                <a:cubicBezTo>
                  <a:pt x="220" y="125"/>
                  <a:pt x="219" y="125"/>
                  <a:pt x="219" y="125"/>
                </a:cubicBezTo>
                <a:cubicBezTo>
                  <a:pt x="218" y="124"/>
                  <a:pt x="218" y="124"/>
                  <a:pt x="217" y="124"/>
                </a:cubicBezTo>
                <a:cubicBezTo>
                  <a:pt x="217" y="124"/>
                  <a:pt x="217" y="123"/>
                  <a:pt x="217" y="123"/>
                </a:cubicBezTo>
                <a:close/>
                <a:moveTo>
                  <a:pt x="214" y="117"/>
                </a:moveTo>
                <a:cubicBezTo>
                  <a:pt x="213" y="117"/>
                  <a:pt x="212" y="117"/>
                  <a:pt x="212" y="117"/>
                </a:cubicBezTo>
                <a:cubicBezTo>
                  <a:pt x="210" y="116"/>
                  <a:pt x="209" y="115"/>
                  <a:pt x="207" y="114"/>
                </a:cubicBezTo>
                <a:cubicBezTo>
                  <a:pt x="206" y="113"/>
                  <a:pt x="206" y="113"/>
                  <a:pt x="208" y="114"/>
                </a:cubicBezTo>
                <a:cubicBezTo>
                  <a:pt x="209" y="114"/>
                  <a:pt x="211" y="115"/>
                  <a:pt x="212" y="116"/>
                </a:cubicBezTo>
                <a:cubicBezTo>
                  <a:pt x="216" y="118"/>
                  <a:pt x="219" y="120"/>
                  <a:pt x="223" y="121"/>
                </a:cubicBezTo>
                <a:cubicBezTo>
                  <a:pt x="223" y="121"/>
                  <a:pt x="223" y="122"/>
                  <a:pt x="223" y="123"/>
                </a:cubicBezTo>
                <a:cubicBezTo>
                  <a:pt x="221" y="122"/>
                  <a:pt x="219" y="121"/>
                  <a:pt x="217" y="120"/>
                </a:cubicBezTo>
                <a:cubicBezTo>
                  <a:pt x="216" y="119"/>
                  <a:pt x="215" y="118"/>
                  <a:pt x="214" y="117"/>
                </a:cubicBezTo>
                <a:close/>
                <a:moveTo>
                  <a:pt x="217" y="77"/>
                </a:moveTo>
                <a:cubicBezTo>
                  <a:pt x="215" y="76"/>
                  <a:pt x="213" y="76"/>
                  <a:pt x="211" y="74"/>
                </a:cubicBezTo>
                <a:cubicBezTo>
                  <a:pt x="208" y="72"/>
                  <a:pt x="212" y="75"/>
                  <a:pt x="213" y="75"/>
                </a:cubicBezTo>
                <a:cubicBezTo>
                  <a:pt x="214" y="76"/>
                  <a:pt x="215" y="76"/>
                  <a:pt x="216" y="76"/>
                </a:cubicBezTo>
                <a:cubicBezTo>
                  <a:pt x="217" y="77"/>
                  <a:pt x="217" y="77"/>
                  <a:pt x="217" y="77"/>
                </a:cubicBezTo>
                <a:close/>
                <a:moveTo>
                  <a:pt x="208" y="61"/>
                </a:moveTo>
                <a:cubicBezTo>
                  <a:pt x="206" y="59"/>
                  <a:pt x="206" y="60"/>
                  <a:pt x="208" y="60"/>
                </a:cubicBezTo>
                <a:cubicBezTo>
                  <a:pt x="208" y="60"/>
                  <a:pt x="208" y="60"/>
                  <a:pt x="208" y="61"/>
                </a:cubicBezTo>
                <a:close/>
                <a:moveTo>
                  <a:pt x="210" y="64"/>
                </a:moveTo>
                <a:cubicBezTo>
                  <a:pt x="210" y="63"/>
                  <a:pt x="209" y="63"/>
                  <a:pt x="209" y="63"/>
                </a:cubicBezTo>
                <a:cubicBezTo>
                  <a:pt x="208" y="62"/>
                  <a:pt x="207" y="61"/>
                  <a:pt x="206" y="61"/>
                </a:cubicBezTo>
                <a:cubicBezTo>
                  <a:pt x="207" y="61"/>
                  <a:pt x="208" y="62"/>
                  <a:pt x="209" y="62"/>
                </a:cubicBezTo>
                <a:cubicBezTo>
                  <a:pt x="210" y="63"/>
                  <a:pt x="210" y="63"/>
                  <a:pt x="210" y="64"/>
                </a:cubicBezTo>
                <a:close/>
                <a:moveTo>
                  <a:pt x="213" y="70"/>
                </a:moveTo>
                <a:cubicBezTo>
                  <a:pt x="211" y="68"/>
                  <a:pt x="209" y="67"/>
                  <a:pt x="207" y="66"/>
                </a:cubicBezTo>
                <a:cubicBezTo>
                  <a:pt x="203" y="63"/>
                  <a:pt x="208" y="65"/>
                  <a:pt x="210" y="66"/>
                </a:cubicBezTo>
                <a:cubicBezTo>
                  <a:pt x="211" y="66"/>
                  <a:pt x="211" y="67"/>
                  <a:pt x="212" y="67"/>
                </a:cubicBezTo>
                <a:cubicBezTo>
                  <a:pt x="212" y="68"/>
                  <a:pt x="213" y="69"/>
                  <a:pt x="213" y="70"/>
                </a:cubicBezTo>
                <a:close/>
                <a:moveTo>
                  <a:pt x="215" y="73"/>
                </a:moveTo>
                <a:cubicBezTo>
                  <a:pt x="213" y="72"/>
                  <a:pt x="211" y="71"/>
                  <a:pt x="209" y="70"/>
                </a:cubicBezTo>
                <a:cubicBezTo>
                  <a:pt x="208" y="69"/>
                  <a:pt x="207" y="69"/>
                  <a:pt x="206" y="68"/>
                </a:cubicBezTo>
                <a:cubicBezTo>
                  <a:pt x="208" y="69"/>
                  <a:pt x="209" y="70"/>
                  <a:pt x="211" y="71"/>
                </a:cubicBezTo>
                <a:cubicBezTo>
                  <a:pt x="212" y="71"/>
                  <a:pt x="213" y="71"/>
                  <a:pt x="214" y="71"/>
                </a:cubicBezTo>
                <a:cubicBezTo>
                  <a:pt x="215" y="72"/>
                  <a:pt x="215" y="73"/>
                  <a:pt x="215" y="73"/>
                </a:cubicBezTo>
                <a:close/>
                <a:moveTo>
                  <a:pt x="219" y="83"/>
                </a:moveTo>
                <a:cubicBezTo>
                  <a:pt x="216" y="81"/>
                  <a:pt x="214" y="80"/>
                  <a:pt x="211" y="79"/>
                </a:cubicBezTo>
                <a:cubicBezTo>
                  <a:pt x="207" y="76"/>
                  <a:pt x="213" y="78"/>
                  <a:pt x="214" y="79"/>
                </a:cubicBezTo>
                <a:cubicBezTo>
                  <a:pt x="215" y="79"/>
                  <a:pt x="217" y="80"/>
                  <a:pt x="218" y="80"/>
                </a:cubicBezTo>
                <a:cubicBezTo>
                  <a:pt x="218" y="81"/>
                  <a:pt x="219" y="82"/>
                  <a:pt x="219" y="83"/>
                </a:cubicBezTo>
                <a:close/>
                <a:moveTo>
                  <a:pt x="208" y="77"/>
                </a:moveTo>
                <a:cubicBezTo>
                  <a:pt x="211" y="80"/>
                  <a:pt x="215" y="81"/>
                  <a:pt x="218" y="83"/>
                </a:cubicBezTo>
                <a:cubicBezTo>
                  <a:pt x="221" y="85"/>
                  <a:pt x="214" y="82"/>
                  <a:pt x="215" y="82"/>
                </a:cubicBezTo>
                <a:cubicBezTo>
                  <a:pt x="214" y="82"/>
                  <a:pt x="213" y="81"/>
                  <a:pt x="212" y="81"/>
                </a:cubicBezTo>
                <a:cubicBezTo>
                  <a:pt x="211" y="80"/>
                  <a:pt x="209" y="80"/>
                  <a:pt x="208" y="79"/>
                </a:cubicBezTo>
                <a:cubicBezTo>
                  <a:pt x="208" y="79"/>
                  <a:pt x="208" y="78"/>
                  <a:pt x="208" y="77"/>
                </a:cubicBezTo>
                <a:close/>
                <a:moveTo>
                  <a:pt x="220" y="87"/>
                </a:moveTo>
                <a:cubicBezTo>
                  <a:pt x="217" y="85"/>
                  <a:pt x="213" y="83"/>
                  <a:pt x="209" y="81"/>
                </a:cubicBezTo>
                <a:cubicBezTo>
                  <a:pt x="208" y="80"/>
                  <a:pt x="207" y="80"/>
                  <a:pt x="209" y="81"/>
                </a:cubicBezTo>
                <a:cubicBezTo>
                  <a:pt x="211" y="81"/>
                  <a:pt x="213" y="82"/>
                  <a:pt x="215" y="83"/>
                </a:cubicBezTo>
                <a:cubicBezTo>
                  <a:pt x="216" y="84"/>
                  <a:pt x="218" y="84"/>
                  <a:pt x="219" y="85"/>
                </a:cubicBezTo>
                <a:cubicBezTo>
                  <a:pt x="220" y="86"/>
                  <a:pt x="220" y="87"/>
                  <a:pt x="220" y="87"/>
                </a:cubicBezTo>
                <a:close/>
                <a:moveTo>
                  <a:pt x="221" y="92"/>
                </a:moveTo>
                <a:cubicBezTo>
                  <a:pt x="217" y="89"/>
                  <a:pt x="211" y="87"/>
                  <a:pt x="207" y="85"/>
                </a:cubicBezTo>
                <a:cubicBezTo>
                  <a:pt x="204" y="83"/>
                  <a:pt x="208" y="84"/>
                  <a:pt x="209" y="84"/>
                </a:cubicBezTo>
                <a:cubicBezTo>
                  <a:pt x="211" y="85"/>
                  <a:pt x="212" y="86"/>
                  <a:pt x="214" y="86"/>
                </a:cubicBezTo>
                <a:cubicBezTo>
                  <a:pt x="216" y="87"/>
                  <a:pt x="218" y="88"/>
                  <a:pt x="221" y="89"/>
                </a:cubicBezTo>
                <a:cubicBezTo>
                  <a:pt x="221" y="90"/>
                  <a:pt x="221" y="91"/>
                  <a:pt x="221" y="92"/>
                </a:cubicBezTo>
                <a:close/>
                <a:moveTo>
                  <a:pt x="222" y="97"/>
                </a:moveTo>
                <a:cubicBezTo>
                  <a:pt x="217" y="93"/>
                  <a:pt x="211" y="91"/>
                  <a:pt x="206" y="88"/>
                </a:cubicBezTo>
                <a:cubicBezTo>
                  <a:pt x="205" y="87"/>
                  <a:pt x="200" y="85"/>
                  <a:pt x="204" y="87"/>
                </a:cubicBezTo>
                <a:cubicBezTo>
                  <a:pt x="207" y="88"/>
                  <a:pt x="210" y="89"/>
                  <a:pt x="212" y="90"/>
                </a:cubicBezTo>
                <a:cubicBezTo>
                  <a:pt x="215" y="91"/>
                  <a:pt x="218" y="93"/>
                  <a:pt x="222" y="94"/>
                </a:cubicBezTo>
                <a:cubicBezTo>
                  <a:pt x="222" y="95"/>
                  <a:pt x="222" y="96"/>
                  <a:pt x="222" y="97"/>
                </a:cubicBezTo>
                <a:close/>
                <a:moveTo>
                  <a:pt x="223" y="102"/>
                </a:moveTo>
                <a:cubicBezTo>
                  <a:pt x="220" y="100"/>
                  <a:pt x="217" y="99"/>
                  <a:pt x="215" y="97"/>
                </a:cubicBezTo>
                <a:cubicBezTo>
                  <a:pt x="212" y="95"/>
                  <a:pt x="209" y="94"/>
                  <a:pt x="206" y="92"/>
                </a:cubicBezTo>
                <a:cubicBezTo>
                  <a:pt x="205" y="91"/>
                  <a:pt x="204" y="91"/>
                  <a:pt x="203" y="90"/>
                </a:cubicBezTo>
                <a:cubicBezTo>
                  <a:pt x="204" y="91"/>
                  <a:pt x="205" y="91"/>
                  <a:pt x="207" y="92"/>
                </a:cubicBezTo>
                <a:cubicBezTo>
                  <a:pt x="209" y="92"/>
                  <a:pt x="212" y="93"/>
                  <a:pt x="214" y="94"/>
                </a:cubicBezTo>
                <a:cubicBezTo>
                  <a:pt x="217" y="96"/>
                  <a:pt x="220" y="97"/>
                  <a:pt x="223" y="98"/>
                </a:cubicBezTo>
                <a:cubicBezTo>
                  <a:pt x="223" y="99"/>
                  <a:pt x="223" y="100"/>
                  <a:pt x="223" y="102"/>
                </a:cubicBezTo>
                <a:close/>
                <a:moveTo>
                  <a:pt x="223" y="106"/>
                </a:moveTo>
                <a:cubicBezTo>
                  <a:pt x="217" y="101"/>
                  <a:pt x="210" y="98"/>
                  <a:pt x="203" y="94"/>
                </a:cubicBezTo>
                <a:cubicBezTo>
                  <a:pt x="199" y="92"/>
                  <a:pt x="205" y="95"/>
                  <a:pt x="205" y="95"/>
                </a:cubicBezTo>
                <a:cubicBezTo>
                  <a:pt x="207" y="96"/>
                  <a:pt x="209" y="97"/>
                  <a:pt x="211" y="98"/>
                </a:cubicBezTo>
                <a:cubicBezTo>
                  <a:pt x="215" y="99"/>
                  <a:pt x="219" y="101"/>
                  <a:pt x="223" y="102"/>
                </a:cubicBezTo>
                <a:cubicBezTo>
                  <a:pt x="223" y="102"/>
                  <a:pt x="223" y="103"/>
                  <a:pt x="223" y="103"/>
                </a:cubicBezTo>
                <a:cubicBezTo>
                  <a:pt x="223" y="104"/>
                  <a:pt x="223" y="105"/>
                  <a:pt x="223" y="106"/>
                </a:cubicBezTo>
                <a:close/>
                <a:moveTo>
                  <a:pt x="203" y="103"/>
                </a:moveTo>
                <a:cubicBezTo>
                  <a:pt x="209" y="107"/>
                  <a:pt x="216" y="110"/>
                  <a:pt x="223" y="112"/>
                </a:cubicBezTo>
                <a:cubicBezTo>
                  <a:pt x="223" y="112"/>
                  <a:pt x="224" y="112"/>
                  <a:pt x="224" y="112"/>
                </a:cubicBezTo>
                <a:cubicBezTo>
                  <a:pt x="224" y="113"/>
                  <a:pt x="224" y="114"/>
                  <a:pt x="224" y="115"/>
                </a:cubicBezTo>
                <a:cubicBezTo>
                  <a:pt x="221" y="113"/>
                  <a:pt x="218" y="111"/>
                  <a:pt x="215" y="110"/>
                </a:cubicBezTo>
                <a:cubicBezTo>
                  <a:pt x="211" y="108"/>
                  <a:pt x="207" y="105"/>
                  <a:pt x="203" y="103"/>
                </a:cubicBezTo>
                <a:close/>
                <a:moveTo>
                  <a:pt x="213" y="104"/>
                </a:moveTo>
                <a:cubicBezTo>
                  <a:pt x="209" y="102"/>
                  <a:pt x="205" y="100"/>
                  <a:pt x="201" y="98"/>
                </a:cubicBezTo>
                <a:cubicBezTo>
                  <a:pt x="201" y="98"/>
                  <a:pt x="200" y="98"/>
                  <a:pt x="200" y="98"/>
                </a:cubicBezTo>
                <a:cubicBezTo>
                  <a:pt x="201" y="98"/>
                  <a:pt x="201" y="98"/>
                  <a:pt x="201" y="98"/>
                </a:cubicBezTo>
                <a:cubicBezTo>
                  <a:pt x="203" y="99"/>
                  <a:pt x="204" y="99"/>
                  <a:pt x="205" y="100"/>
                </a:cubicBezTo>
                <a:cubicBezTo>
                  <a:pt x="207" y="100"/>
                  <a:pt x="208" y="101"/>
                  <a:pt x="210" y="101"/>
                </a:cubicBezTo>
                <a:cubicBezTo>
                  <a:pt x="214" y="103"/>
                  <a:pt x="219" y="106"/>
                  <a:pt x="223" y="107"/>
                </a:cubicBezTo>
                <a:cubicBezTo>
                  <a:pt x="224" y="108"/>
                  <a:pt x="224" y="110"/>
                  <a:pt x="224" y="111"/>
                </a:cubicBezTo>
                <a:cubicBezTo>
                  <a:pt x="220" y="109"/>
                  <a:pt x="217" y="106"/>
                  <a:pt x="213" y="104"/>
                </a:cubicBezTo>
                <a:close/>
                <a:moveTo>
                  <a:pt x="223" y="120"/>
                </a:moveTo>
                <a:cubicBezTo>
                  <a:pt x="217" y="116"/>
                  <a:pt x="211" y="112"/>
                  <a:pt x="205" y="109"/>
                </a:cubicBezTo>
                <a:cubicBezTo>
                  <a:pt x="205" y="109"/>
                  <a:pt x="205" y="109"/>
                  <a:pt x="205" y="109"/>
                </a:cubicBezTo>
                <a:cubicBezTo>
                  <a:pt x="209" y="110"/>
                  <a:pt x="212" y="112"/>
                  <a:pt x="216" y="113"/>
                </a:cubicBezTo>
                <a:cubicBezTo>
                  <a:pt x="218" y="115"/>
                  <a:pt x="221" y="116"/>
                  <a:pt x="223" y="116"/>
                </a:cubicBezTo>
                <a:cubicBezTo>
                  <a:pt x="223" y="116"/>
                  <a:pt x="223" y="116"/>
                  <a:pt x="224" y="116"/>
                </a:cubicBezTo>
                <a:cubicBezTo>
                  <a:pt x="223" y="117"/>
                  <a:pt x="223" y="119"/>
                  <a:pt x="223" y="120"/>
                </a:cubicBezTo>
                <a:close/>
                <a:moveTo>
                  <a:pt x="209" y="119"/>
                </a:moveTo>
                <a:cubicBezTo>
                  <a:pt x="208" y="118"/>
                  <a:pt x="209" y="118"/>
                  <a:pt x="210" y="118"/>
                </a:cubicBezTo>
                <a:cubicBezTo>
                  <a:pt x="210" y="118"/>
                  <a:pt x="209" y="119"/>
                  <a:pt x="209" y="119"/>
                </a:cubicBezTo>
                <a:cubicBezTo>
                  <a:pt x="208" y="120"/>
                  <a:pt x="207" y="120"/>
                  <a:pt x="206" y="119"/>
                </a:cubicBezTo>
                <a:cubicBezTo>
                  <a:pt x="207" y="119"/>
                  <a:pt x="208" y="119"/>
                  <a:pt x="208" y="119"/>
                </a:cubicBezTo>
                <a:cubicBezTo>
                  <a:pt x="209" y="119"/>
                  <a:pt x="209" y="119"/>
                  <a:pt x="209" y="119"/>
                </a:cubicBezTo>
                <a:close/>
                <a:moveTo>
                  <a:pt x="205" y="114"/>
                </a:moveTo>
                <a:cubicBezTo>
                  <a:pt x="207" y="115"/>
                  <a:pt x="208" y="116"/>
                  <a:pt x="210" y="117"/>
                </a:cubicBezTo>
                <a:cubicBezTo>
                  <a:pt x="212" y="118"/>
                  <a:pt x="208" y="116"/>
                  <a:pt x="207" y="117"/>
                </a:cubicBezTo>
                <a:cubicBezTo>
                  <a:pt x="206" y="117"/>
                  <a:pt x="206" y="117"/>
                  <a:pt x="206" y="117"/>
                </a:cubicBezTo>
                <a:cubicBezTo>
                  <a:pt x="207" y="118"/>
                  <a:pt x="207" y="119"/>
                  <a:pt x="206" y="118"/>
                </a:cubicBezTo>
                <a:cubicBezTo>
                  <a:pt x="206" y="117"/>
                  <a:pt x="205" y="115"/>
                  <a:pt x="205" y="114"/>
                </a:cubicBezTo>
                <a:close/>
                <a:moveTo>
                  <a:pt x="205" y="109"/>
                </a:moveTo>
                <a:cubicBezTo>
                  <a:pt x="210" y="113"/>
                  <a:pt x="216" y="116"/>
                  <a:pt x="221" y="119"/>
                </a:cubicBezTo>
                <a:cubicBezTo>
                  <a:pt x="225" y="122"/>
                  <a:pt x="218" y="118"/>
                  <a:pt x="218" y="118"/>
                </a:cubicBezTo>
                <a:cubicBezTo>
                  <a:pt x="217" y="117"/>
                  <a:pt x="215" y="117"/>
                  <a:pt x="214" y="116"/>
                </a:cubicBezTo>
                <a:cubicBezTo>
                  <a:pt x="211" y="114"/>
                  <a:pt x="208" y="113"/>
                  <a:pt x="205" y="112"/>
                </a:cubicBezTo>
                <a:cubicBezTo>
                  <a:pt x="205" y="111"/>
                  <a:pt x="205" y="110"/>
                  <a:pt x="205" y="109"/>
                </a:cubicBezTo>
                <a:close/>
                <a:moveTo>
                  <a:pt x="203" y="104"/>
                </a:moveTo>
                <a:cubicBezTo>
                  <a:pt x="206" y="106"/>
                  <a:pt x="209" y="107"/>
                  <a:pt x="212" y="109"/>
                </a:cubicBezTo>
                <a:cubicBezTo>
                  <a:pt x="215" y="111"/>
                  <a:pt x="220" y="112"/>
                  <a:pt x="222" y="115"/>
                </a:cubicBezTo>
                <a:cubicBezTo>
                  <a:pt x="223" y="115"/>
                  <a:pt x="217" y="113"/>
                  <a:pt x="218" y="113"/>
                </a:cubicBezTo>
                <a:cubicBezTo>
                  <a:pt x="216" y="113"/>
                  <a:pt x="215" y="112"/>
                  <a:pt x="214" y="112"/>
                </a:cubicBezTo>
                <a:cubicBezTo>
                  <a:pt x="211" y="110"/>
                  <a:pt x="208" y="109"/>
                  <a:pt x="205" y="108"/>
                </a:cubicBezTo>
                <a:cubicBezTo>
                  <a:pt x="205" y="107"/>
                  <a:pt x="205" y="107"/>
                  <a:pt x="205" y="106"/>
                </a:cubicBezTo>
                <a:cubicBezTo>
                  <a:pt x="204" y="105"/>
                  <a:pt x="204" y="105"/>
                  <a:pt x="203" y="104"/>
                </a:cubicBezTo>
                <a:close/>
                <a:moveTo>
                  <a:pt x="198" y="97"/>
                </a:moveTo>
                <a:cubicBezTo>
                  <a:pt x="205" y="102"/>
                  <a:pt x="213" y="104"/>
                  <a:pt x="219" y="109"/>
                </a:cubicBezTo>
                <a:cubicBezTo>
                  <a:pt x="224" y="113"/>
                  <a:pt x="221" y="111"/>
                  <a:pt x="219" y="110"/>
                </a:cubicBezTo>
                <a:cubicBezTo>
                  <a:pt x="216" y="109"/>
                  <a:pt x="214" y="108"/>
                  <a:pt x="211" y="107"/>
                </a:cubicBezTo>
                <a:cubicBezTo>
                  <a:pt x="208" y="105"/>
                  <a:pt x="205" y="103"/>
                  <a:pt x="201" y="102"/>
                </a:cubicBezTo>
                <a:cubicBezTo>
                  <a:pt x="201" y="102"/>
                  <a:pt x="201" y="102"/>
                  <a:pt x="201" y="102"/>
                </a:cubicBezTo>
                <a:cubicBezTo>
                  <a:pt x="200" y="101"/>
                  <a:pt x="198" y="99"/>
                  <a:pt x="198" y="97"/>
                </a:cubicBezTo>
                <a:close/>
                <a:moveTo>
                  <a:pt x="199" y="96"/>
                </a:moveTo>
                <a:cubicBezTo>
                  <a:pt x="199" y="96"/>
                  <a:pt x="199" y="96"/>
                  <a:pt x="199" y="95"/>
                </a:cubicBezTo>
                <a:cubicBezTo>
                  <a:pt x="200" y="95"/>
                  <a:pt x="200" y="94"/>
                  <a:pt x="200" y="94"/>
                </a:cubicBezTo>
                <a:cubicBezTo>
                  <a:pt x="204" y="96"/>
                  <a:pt x="208" y="98"/>
                  <a:pt x="211" y="100"/>
                </a:cubicBezTo>
                <a:cubicBezTo>
                  <a:pt x="213" y="101"/>
                  <a:pt x="215" y="102"/>
                  <a:pt x="217" y="103"/>
                </a:cubicBezTo>
                <a:cubicBezTo>
                  <a:pt x="219" y="104"/>
                  <a:pt x="221" y="105"/>
                  <a:pt x="222" y="106"/>
                </a:cubicBezTo>
                <a:cubicBezTo>
                  <a:pt x="214" y="103"/>
                  <a:pt x="207" y="99"/>
                  <a:pt x="199" y="96"/>
                </a:cubicBezTo>
                <a:close/>
                <a:moveTo>
                  <a:pt x="201" y="93"/>
                </a:moveTo>
                <a:cubicBezTo>
                  <a:pt x="201" y="92"/>
                  <a:pt x="202" y="91"/>
                  <a:pt x="201" y="90"/>
                </a:cubicBezTo>
                <a:cubicBezTo>
                  <a:pt x="201" y="88"/>
                  <a:pt x="201" y="87"/>
                  <a:pt x="201" y="86"/>
                </a:cubicBezTo>
                <a:cubicBezTo>
                  <a:pt x="207" y="90"/>
                  <a:pt x="214" y="91"/>
                  <a:pt x="220" y="96"/>
                </a:cubicBezTo>
                <a:cubicBezTo>
                  <a:pt x="225" y="99"/>
                  <a:pt x="219" y="96"/>
                  <a:pt x="217" y="95"/>
                </a:cubicBezTo>
                <a:cubicBezTo>
                  <a:pt x="215" y="94"/>
                  <a:pt x="214" y="93"/>
                  <a:pt x="212" y="92"/>
                </a:cubicBezTo>
                <a:cubicBezTo>
                  <a:pt x="208" y="91"/>
                  <a:pt x="205" y="90"/>
                  <a:pt x="202" y="89"/>
                </a:cubicBezTo>
                <a:cubicBezTo>
                  <a:pt x="202" y="89"/>
                  <a:pt x="201" y="90"/>
                  <a:pt x="202" y="90"/>
                </a:cubicBezTo>
                <a:cubicBezTo>
                  <a:pt x="207" y="95"/>
                  <a:pt x="215" y="97"/>
                  <a:pt x="221" y="101"/>
                </a:cubicBezTo>
                <a:cubicBezTo>
                  <a:pt x="223" y="102"/>
                  <a:pt x="219" y="100"/>
                  <a:pt x="218" y="100"/>
                </a:cubicBezTo>
                <a:cubicBezTo>
                  <a:pt x="216" y="99"/>
                  <a:pt x="213" y="98"/>
                  <a:pt x="210" y="96"/>
                </a:cubicBezTo>
                <a:cubicBezTo>
                  <a:pt x="207" y="95"/>
                  <a:pt x="204" y="94"/>
                  <a:pt x="201" y="93"/>
                </a:cubicBezTo>
                <a:close/>
                <a:moveTo>
                  <a:pt x="201" y="85"/>
                </a:moveTo>
                <a:cubicBezTo>
                  <a:pt x="202" y="84"/>
                  <a:pt x="202" y="83"/>
                  <a:pt x="203" y="83"/>
                </a:cubicBezTo>
                <a:cubicBezTo>
                  <a:pt x="208" y="87"/>
                  <a:pt x="214" y="88"/>
                  <a:pt x="219" y="91"/>
                </a:cubicBezTo>
                <a:cubicBezTo>
                  <a:pt x="224" y="94"/>
                  <a:pt x="219" y="92"/>
                  <a:pt x="217" y="91"/>
                </a:cubicBezTo>
                <a:cubicBezTo>
                  <a:pt x="215" y="90"/>
                  <a:pt x="213" y="89"/>
                  <a:pt x="211" y="89"/>
                </a:cubicBezTo>
                <a:cubicBezTo>
                  <a:pt x="208" y="87"/>
                  <a:pt x="205" y="86"/>
                  <a:pt x="201" y="85"/>
                </a:cubicBezTo>
                <a:close/>
                <a:moveTo>
                  <a:pt x="204" y="82"/>
                </a:moveTo>
                <a:cubicBezTo>
                  <a:pt x="204" y="82"/>
                  <a:pt x="205" y="82"/>
                  <a:pt x="205" y="82"/>
                </a:cubicBezTo>
                <a:cubicBezTo>
                  <a:pt x="206" y="82"/>
                  <a:pt x="207" y="81"/>
                  <a:pt x="207" y="81"/>
                </a:cubicBezTo>
                <a:cubicBezTo>
                  <a:pt x="209" y="82"/>
                  <a:pt x="211" y="83"/>
                  <a:pt x="214" y="84"/>
                </a:cubicBezTo>
                <a:cubicBezTo>
                  <a:pt x="215" y="85"/>
                  <a:pt x="216" y="86"/>
                  <a:pt x="218" y="87"/>
                </a:cubicBezTo>
                <a:cubicBezTo>
                  <a:pt x="218" y="87"/>
                  <a:pt x="222" y="89"/>
                  <a:pt x="219" y="88"/>
                </a:cubicBezTo>
                <a:cubicBezTo>
                  <a:pt x="214" y="86"/>
                  <a:pt x="209" y="83"/>
                  <a:pt x="204" y="82"/>
                </a:cubicBezTo>
                <a:close/>
                <a:moveTo>
                  <a:pt x="206" y="69"/>
                </a:moveTo>
                <a:cubicBezTo>
                  <a:pt x="208" y="70"/>
                  <a:pt x="211" y="71"/>
                  <a:pt x="213" y="72"/>
                </a:cubicBezTo>
                <a:cubicBezTo>
                  <a:pt x="214" y="73"/>
                  <a:pt x="215" y="74"/>
                  <a:pt x="215" y="74"/>
                </a:cubicBezTo>
                <a:cubicBezTo>
                  <a:pt x="216" y="75"/>
                  <a:pt x="216" y="75"/>
                  <a:pt x="216" y="75"/>
                </a:cubicBezTo>
                <a:cubicBezTo>
                  <a:pt x="215" y="75"/>
                  <a:pt x="213" y="74"/>
                  <a:pt x="212" y="74"/>
                </a:cubicBezTo>
                <a:cubicBezTo>
                  <a:pt x="211" y="73"/>
                  <a:pt x="210" y="73"/>
                  <a:pt x="208" y="72"/>
                </a:cubicBezTo>
                <a:cubicBezTo>
                  <a:pt x="208" y="72"/>
                  <a:pt x="208" y="73"/>
                  <a:pt x="208" y="73"/>
                </a:cubicBezTo>
                <a:cubicBezTo>
                  <a:pt x="211" y="75"/>
                  <a:pt x="214" y="78"/>
                  <a:pt x="218" y="79"/>
                </a:cubicBezTo>
                <a:cubicBezTo>
                  <a:pt x="218" y="79"/>
                  <a:pt x="218" y="79"/>
                  <a:pt x="218" y="79"/>
                </a:cubicBezTo>
                <a:cubicBezTo>
                  <a:pt x="215" y="78"/>
                  <a:pt x="212" y="77"/>
                  <a:pt x="208" y="76"/>
                </a:cubicBezTo>
                <a:cubicBezTo>
                  <a:pt x="208" y="75"/>
                  <a:pt x="208" y="74"/>
                  <a:pt x="208" y="73"/>
                </a:cubicBezTo>
                <a:cubicBezTo>
                  <a:pt x="207" y="72"/>
                  <a:pt x="207" y="70"/>
                  <a:pt x="206" y="69"/>
                </a:cubicBezTo>
                <a:close/>
                <a:moveTo>
                  <a:pt x="204" y="64"/>
                </a:moveTo>
                <a:cubicBezTo>
                  <a:pt x="206" y="66"/>
                  <a:pt x="209" y="68"/>
                  <a:pt x="211" y="69"/>
                </a:cubicBezTo>
                <a:cubicBezTo>
                  <a:pt x="215" y="71"/>
                  <a:pt x="211" y="70"/>
                  <a:pt x="209" y="69"/>
                </a:cubicBezTo>
                <a:cubicBezTo>
                  <a:pt x="208" y="68"/>
                  <a:pt x="207" y="68"/>
                  <a:pt x="205" y="67"/>
                </a:cubicBezTo>
                <a:cubicBezTo>
                  <a:pt x="205" y="66"/>
                  <a:pt x="205" y="65"/>
                  <a:pt x="204" y="64"/>
                </a:cubicBezTo>
                <a:close/>
                <a:moveTo>
                  <a:pt x="204" y="61"/>
                </a:moveTo>
                <a:cubicBezTo>
                  <a:pt x="206" y="62"/>
                  <a:pt x="209" y="63"/>
                  <a:pt x="211" y="65"/>
                </a:cubicBezTo>
                <a:cubicBezTo>
                  <a:pt x="211" y="65"/>
                  <a:pt x="211" y="65"/>
                  <a:pt x="211" y="66"/>
                </a:cubicBezTo>
                <a:cubicBezTo>
                  <a:pt x="210" y="65"/>
                  <a:pt x="209" y="65"/>
                  <a:pt x="207" y="64"/>
                </a:cubicBezTo>
                <a:cubicBezTo>
                  <a:pt x="206" y="64"/>
                  <a:pt x="206" y="63"/>
                  <a:pt x="204" y="63"/>
                </a:cubicBezTo>
                <a:cubicBezTo>
                  <a:pt x="204" y="63"/>
                  <a:pt x="204" y="63"/>
                  <a:pt x="204" y="63"/>
                </a:cubicBezTo>
                <a:cubicBezTo>
                  <a:pt x="204" y="63"/>
                  <a:pt x="204" y="62"/>
                  <a:pt x="204" y="62"/>
                </a:cubicBezTo>
                <a:cubicBezTo>
                  <a:pt x="204" y="62"/>
                  <a:pt x="204" y="61"/>
                  <a:pt x="204" y="61"/>
                </a:cubicBezTo>
                <a:close/>
                <a:moveTo>
                  <a:pt x="205" y="56"/>
                </a:moveTo>
                <a:cubicBezTo>
                  <a:pt x="206" y="57"/>
                  <a:pt x="207" y="58"/>
                  <a:pt x="207" y="59"/>
                </a:cubicBezTo>
                <a:cubicBezTo>
                  <a:pt x="207" y="59"/>
                  <a:pt x="206" y="59"/>
                  <a:pt x="205" y="59"/>
                </a:cubicBezTo>
                <a:cubicBezTo>
                  <a:pt x="205" y="58"/>
                  <a:pt x="204" y="59"/>
                  <a:pt x="205" y="59"/>
                </a:cubicBezTo>
                <a:cubicBezTo>
                  <a:pt x="206" y="60"/>
                  <a:pt x="206" y="60"/>
                  <a:pt x="207" y="61"/>
                </a:cubicBezTo>
                <a:cubicBezTo>
                  <a:pt x="206" y="60"/>
                  <a:pt x="205" y="60"/>
                  <a:pt x="205" y="60"/>
                </a:cubicBezTo>
                <a:cubicBezTo>
                  <a:pt x="205" y="59"/>
                  <a:pt x="205" y="57"/>
                  <a:pt x="205" y="56"/>
                </a:cubicBezTo>
                <a:close/>
                <a:moveTo>
                  <a:pt x="99" y="206"/>
                </a:moveTo>
                <a:cubicBezTo>
                  <a:pt x="58" y="196"/>
                  <a:pt x="26" y="163"/>
                  <a:pt x="21" y="121"/>
                </a:cubicBezTo>
                <a:cubicBezTo>
                  <a:pt x="21" y="121"/>
                  <a:pt x="21" y="121"/>
                  <a:pt x="21" y="121"/>
                </a:cubicBezTo>
                <a:cubicBezTo>
                  <a:pt x="22" y="115"/>
                  <a:pt x="24" y="110"/>
                  <a:pt x="28" y="105"/>
                </a:cubicBezTo>
                <a:cubicBezTo>
                  <a:pt x="32" y="103"/>
                  <a:pt x="34" y="100"/>
                  <a:pt x="36" y="96"/>
                </a:cubicBezTo>
                <a:cubicBezTo>
                  <a:pt x="38" y="92"/>
                  <a:pt x="41" y="86"/>
                  <a:pt x="45" y="83"/>
                </a:cubicBezTo>
                <a:cubicBezTo>
                  <a:pt x="48" y="82"/>
                  <a:pt x="45" y="89"/>
                  <a:pt x="45" y="88"/>
                </a:cubicBezTo>
                <a:cubicBezTo>
                  <a:pt x="45" y="89"/>
                  <a:pt x="45" y="89"/>
                  <a:pt x="44" y="90"/>
                </a:cubicBezTo>
                <a:cubicBezTo>
                  <a:pt x="43" y="91"/>
                  <a:pt x="42" y="93"/>
                  <a:pt x="42" y="94"/>
                </a:cubicBezTo>
                <a:cubicBezTo>
                  <a:pt x="39" y="97"/>
                  <a:pt x="36" y="101"/>
                  <a:pt x="37" y="106"/>
                </a:cubicBezTo>
                <a:cubicBezTo>
                  <a:pt x="38" y="109"/>
                  <a:pt x="43" y="111"/>
                  <a:pt x="46" y="111"/>
                </a:cubicBezTo>
                <a:cubicBezTo>
                  <a:pt x="49" y="112"/>
                  <a:pt x="54" y="113"/>
                  <a:pt x="57" y="110"/>
                </a:cubicBezTo>
                <a:cubicBezTo>
                  <a:pt x="59" y="107"/>
                  <a:pt x="59" y="104"/>
                  <a:pt x="59" y="101"/>
                </a:cubicBezTo>
                <a:cubicBezTo>
                  <a:pt x="59" y="95"/>
                  <a:pt x="59" y="88"/>
                  <a:pt x="62" y="83"/>
                </a:cubicBezTo>
                <a:cubicBezTo>
                  <a:pt x="64" y="83"/>
                  <a:pt x="65" y="85"/>
                  <a:pt x="65" y="87"/>
                </a:cubicBezTo>
                <a:cubicBezTo>
                  <a:pt x="64" y="87"/>
                  <a:pt x="64" y="88"/>
                  <a:pt x="64" y="88"/>
                </a:cubicBezTo>
                <a:cubicBezTo>
                  <a:pt x="64" y="89"/>
                  <a:pt x="63" y="91"/>
                  <a:pt x="62" y="92"/>
                </a:cubicBezTo>
                <a:cubicBezTo>
                  <a:pt x="61" y="95"/>
                  <a:pt x="60" y="97"/>
                  <a:pt x="60" y="99"/>
                </a:cubicBezTo>
                <a:cubicBezTo>
                  <a:pt x="59" y="102"/>
                  <a:pt x="60" y="106"/>
                  <a:pt x="59" y="109"/>
                </a:cubicBezTo>
                <a:cubicBezTo>
                  <a:pt x="58" y="112"/>
                  <a:pt x="55" y="114"/>
                  <a:pt x="54" y="117"/>
                </a:cubicBezTo>
                <a:cubicBezTo>
                  <a:pt x="52" y="120"/>
                  <a:pt x="52" y="123"/>
                  <a:pt x="53" y="126"/>
                </a:cubicBezTo>
                <a:cubicBezTo>
                  <a:pt x="57" y="133"/>
                  <a:pt x="66" y="134"/>
                  <a:pt x="72" y="138"/>
                </a:cubicBezTo>
                <a:cubicBezTo>
                  <a:pt x="77" y="142"/>
                  <a:pt x="74" y="148"/>
                  <a:pt x="77" y="153"/>
                </a:cubicBezTo>
                <a:cubicBezTo>
                  <a:pt x="80" y="157"/>
                  <a:pt x="84" y="159"/>
                  <a:pt x="88" y="161"/>
                </a:cubicBezTo>
                <a:cubicBezTo>
                  <a:pt x="95" y="164"/>
                  <a:pt x="101" y="167"/>
                  <a:pt x="106" y="172"/>
                </a:cubicBezTo>
                <a:cubicBezTo>
                  <a:pt x="111" y="175"/>
                  <a:pt x="115" y="178"/>
                  <a:pt x="120" y="178"/>
                </a:cubicBezTo>
                <a:cubicBezTo>
                  <a:pt x="126" y="179"/>
                  <a:pt x="131" y="178"/>
                  <a:pt x="134" y="173"/>
                </a:cubicBezTo>
                <a:cubicBezTo>
                  <a:pt x="136" y="167"/>
                  <a:pt x="135" y="159"/>
                  <a:pt x="134" y="153"/>
                </a:cubicBezTo>
                <a:cubicBezTo>
                  <a:pt x="133" y="150"/>
                  <a:pt x="132" y="146"/>
                  <a:pt x="131" y="143"/>
                </a:cubicBezTo>
                <a:cubicBezTo>
                  <a:pt x="129" y="139"/>
                  <a:pt x="125" y="134"/>
                  <a:pt x="126" y="130"/>
                </a:cubicBezTo>
                <a:cubicBezTo>
                  <a:pt x="126" y="126"/>
                  <a:pt x="127" y="123"/>
                  <a:pt x="126" y="120"/>
                </a:cubicBezTo>
                <a:cubicBezTo>
                  <a:pt x="126" y="118"/>
                  <a:pt x="125" y="116"/>
                  <a:pt x="124" y="113"/>
                </a:cubicBezTo>
                <a:cubicBezTo>
                  <a:pt x="122" y="108"/>
                  <a:pt x="119" y="100"/>
                  <a:pt x="126" y="97"/>
                </a:cubicBezTo>
                <a:cubicBezTo>
                  <a:pt x="134" y="92"/>
                  <a:pt x="148" y="95"/>
                  <a:pt x="153" y="85"/>
                </a:cubicBezTo>
                <a:cubicBezTo>
                  <a:pt x="162" y="65"/>
                  <a:pt x="135" y="46"/>
                  <a:pt x="119" y="42"/>
                </a:cubicBezTo>
                <a:cubicBezTo>
                  <a:pt x="114" y="41"/>
                  <a:pt x="109" y="41"/>
                  <a:pt x="105" y="43"/>
                </a:cubicBezTo>
                <a:cubicBezTo>
                  <a:pt x="101" y="44"/>
                  <a:pt x="97" y="48"/>
                  <a:pt x="95" y="51"/>
                </a:cubicBezTo>
                <a:cubicBezTo>
                  <a:pt x="90" y="56"/>
                  <a:pt x="86" y="60"/>
                  <a:pt x="80" y="63"/>
                </a:cubicBezTo>
                <a:cubicBezTo>
                  <a:pt x="75" y="65"/>
                  <a:pt x="70" y="67"/>
                  <a:pt x="65" y="70"/>
                </a:cubicBezTo>
                <a:cubicBezTo>
                  <a:pt x="65" y="70"/>
                  <a:pt x="65" y="70"/>
                  <a:pt x="65" y="70"/>
                </a:cubicBezTo>
                <a:cubicBezTo>
                  <a:pt x="62" y="68"/>
                  <a:pt x="61" y="66"/>
                  <a:pt x="64" y="65"/>
                </a:cubicBezTo>
                <a:cubicBezTo>
                  <a:pt x="64" y="65"/>
                  <a:pt x="64" y="65"/>
                  <a:pt x="65" y="65"/>
                </a:cubicBezTo>
                <a:cubicBezTo>
                  <a:pt x="67" y="64"/>
                  <a:pt x="72" y="62"/>
                  <a:pt x="71" y="59"/>
                </a:cubicBezTo>
                <a:cubicBezTo>
                  <a:pt x="71" y="56"/>
                  <a:pt x="70" y="54"/>
                  <a:pt x="68" y="54"/>
                </a:cubicBezTo>
                <a:cubicBezTo>
                  <a:pt x="64" y="55"/>
                  <a:pt x="62" y="58"/>
                  <a:pt x="59" y="60"/>
                </a:cubicBezTo>
                <a:cubicBezTo>
                  <a:pt x="55" y="62"/>
                  <a:pt x="58" y="56"/>
                  <a:pt x="58" y="56"/>
                </a:cubicBezTo>
                <a:cubicBezTo>
                  <a:pt x="59" y="55"/>
                  <a:pt x="60" y="54"/>
                  <a:pt x="61" y="53"/>
                </a:cubicBezTo>
                <a:cubicBezTo>
                  <a:pt x="63" y="52"/>
                  <a:pt x="65" y="51"/>
                  <a:pt x="67" y="51"/>
                </a:cubicBezTo>
                <a:cubicBezTo>
                  <a:pt x="71" y="50"/>
                  <a:pt x="73" y="56"/>
                  <a:pt x="77" y="53"/>
                </a:cubicBezTo>
                <a:cubicBezTo>
                  <a:pt x="81" y="50"/>
                  <a:pt x="81" y="44"/>
                  <a:pt x="84" y="41"/>
                </a:cubicBezTo>
                <a:cubicBezTo>
                  <a:pt x="88" y="37"/>
                  <a:pt x="92" y="38"/>
                  <a:pt x="96" y="41"/>
                </a:cubicBezTo>
                <a:cubicBezTo>
                  <a:pt x="98" y="41"/>
                  <a:pt x="99" y="42"/>
                  <a:pt x="101" y="42"/>
                </a:cubicBezTo>
                <a:cubicBezTo>
                  <a:pt x="104" y="42"/>
                  <a:pt x="109" y="41"/>
                  <a:pt x="112" y="40"/>
                </a:cubicBezTo>
                <a:cubicBezTo>
                  <a:pt x="116" y="37"/>
                  <a:pt x="117" y="30"/>
                  <a:pt x="110" y="31"/>
                </a:cubicBezTo>
                <a:cubicBezTo>
                  <a:pt x="107" y="31"/>
                  <a:pt x="104" y="33"/>
                  <a:pt x="101" y="33"/>
                </a:cubicBezTo>
                <a:cubicBezTo>
                  <a:pt x="98" y="33"/>
                  <a:pt x="100" y="30"/>
                  <a:pt x="100" y="28"/>
                </a:cubicBezTo>
                <a:cubicBezTo>
                  <a:pt x="99" y="26"/>
                  <a:pt x="99" y="25"/>
                  <a:pt x="98" y="24"/>
                </a:cubicBezTo>
                <a:cubicBezTo>
                  <a:pt x="95" y="22"/>
                  <a:pt x="91" y="27"/>
                  <a:pt x="89" y="28"/>
                </a:cubicBezTo>
                <a:cubicBezTo>
                  <a:pt x="86" y="29"/>
                  <a:pt x="82" y="31"/>
                  <a:pt x="79" y="31"/>
                </a:cubicBezTo>
                <a:cubicBezTo>
                  <a:pt x="79" y="29"/>
                  <a:pt x="79" y="29"/>
                  <a:pt x="80" y="29"/>
                </a:cubicBezTo>
                <a:cubicBezTo>
                  <a:pt x="81" y="29"/>
                  <a:pt x="81" y="29"/>
                  <a:pt x="81" y="29"/>
                </a:cubicBezTo>
                <a:cubicBezTo>
                  <a:pt x="82" y="29"/>
                  <a:pt x="83" y="30"/>
                  <a:pt x="84" y="29"/>
                </a:cubicBezTo>
                <a:cubicBezTo>
                  <a:pt x="86" y="29"/>
                  <a:pt x="88" y="26"/>
                  <a:pt x="86" y="25"/>
                </a:cubicBezTo>
                <a:cubicBezTo>
                  <a:pt x="85" y="23"/>
                  <a:pt x="83" y="23"/>
                  <a:pt x="81" y="22"/>
                </a:cubicBezTo>
                <a:cubicBezTo>
                  <a:pt x="115" y="9"/>
                  <a:pt x="154" y="12"/>
                  <a:pt x="183" y="34"/>
                </a:cubicBezTo>
                <a:cubicBezTo>
                  <a:pt x="191" y="39"/>
                  <a:pt x="197" y="45"/>
                  <a:pt x="202" y="52"/>
                </a:cubicBezTo>
                <a:cubicBezTo>
                  <a:pt x="202" y="56"/>
                  <a:pt x="201" y="60"/>
                  <a:pt x="201" y="64"/>
                </a:cubicBezTo>
                <a:cubicBezTo>
                  <a:pt x="202" y="66"/>
                  <a:pt x="203" y="69"/>
                  <a:pt x="204" y="71"/>
                </a:cubicBezTo>
                <a:cubicBezTo>
                  <a:pt x="205" y="73"/>
                  <a:pt x="207" y="78"/>
                  <a:pt x="203" y="80"/>
                </a:cubicBezTo>
                <a:cubicBezTo>
                  <a:pt x="202" y="80"/>
                  <a:pt x="201" y="80"/>
                  <a:pt x="201" y="80"/>
                </a:cubicBezTo>
                <a:cubicBezTo>
                  <a:pt x="199" y="81"/>
                  <a:pt x="198" y="83"/>
                  <a:pt x="198" y="85"/>
                </a:cubicBezTo>
                <a:cubicBezTo>
                  <a:pt x="197" y="86"/>
                  <a:pt x="198" y="88"/>
                  <a:pt x="198" y="90"/>
                </a:cubicBezTo>
                <a:cubicBezTo>
                  <a:pt x="199" y="92"/>
                  <a:pt x="197" y="93"/>
                  <a:pt x="196" y="94"/>
                </a:cubicBezTo>
                <a:cubicBezTo>
                  <a:pt x="194" y="97"/>
                  <a:pt x="196" y="102"/>
                  <a:pt x="199" y="104"/>
                </a:cubicBezTo>
                <a:cubicBezTo>
                  <a:pt x="202" y="107"/>
                  <a:pt x="202" y="110"/>
                  <a:pt x="203" y="114"/>
                </a:cubicBezTo>
                <a:cubicBezTo>
                  <a:pt x="203" y="116"/>
                  <a:pt x="203" y="118"/>
                  <a:pt x="203" y="120"/>
                </a:cubicBezTo>
                <a:cubicBezTo>
                  <a:pt x="204" y="122"/>
                  <a:pt x="206" y="123"/>
                  <a:pt x="209" y="123"/>
                </a:cubicBezTo>
                <a:cubicBezTo>
                  <a:pt x="210" y="123"/>
                  <a:pt x="211" y="122"/>
                  <a:pt x="211" y="121"/>
                </a:cubicBezTo>
                <a:cubicBezTo>
                  <a:pt x="214" y="118"/>
                  <a:pt x="214" y="125"/>
                  <a:pt x="214" y="127"/>
                </a:cubicBezTo>
                <a:cubicBezTo>
                  <a:pt x="214" y="129"/>
                  <a:pt x="213" y="132"/>
                  <a:pt x="214" y="134"/>
                </a:cubicBezTo>
                <a:cubicBezTo>
                  <a:pt x="215" y="137"/>
                  <a:pt x="217" y="140"/>
                  <a:pt x="217" y="144"/>
                </a:cubicBezTo>
                <a:cubicBezTo>
                  <a:pt x="217" y="144"/>
                  <a:pt x="217" y="144"/>
                  <a:pt x="218" y="145"/>
                </a:cubicBezTo>
                <a:cubicBezTo>
                  <a:pt x="216" y="147"/>
                  <a:pt x="215" y="150"/>
                  <a:pt x="214" y="153"/>
                </a:cubicBezTo>
                <a:cubicBezTo>
                  <a:pt x="193" y="194"/>
                  <a:pt x="144" y="216"/>
                  <a:pt x="99" y="206"/>
                </a:cubicBezTo>
                <a:close/>
                <a:moveTo>
                  <a:pt x="160" y="204"/>
                </a:moveTo>
                <a:cubicBezTo>
                  <a:pt x="161" y="204"/>
                  <a:pt x="163" y="203"/>
                  <a:pt x="164" y="203"/>
                </a:cubicBezTo>
                <a:cubicBezTo>
                  <a:pt x="165" y="205"/>
                  <a:pt x="166" y="207"/>
                  <a:pt x="168" y="209"/>
                </a:cubicBezTo>
                <a:cubicBezTo>
                  <a:pt x="169" y="211"/>
                  <a:pt x="173" y="216"/>
                  <a:pt x="172" y="218"/>
                </a:cubicBezTo>
                <a:cubicBezTo>
                  <a:pt x="168" y="223"/>
                  <a:pt x="162" y="209"/>
                  <a:pt x="160" y="204"/>
                </a:cubicBezTo>
                <a:close/>
                <a:moveTo>
                  <a:pt x="127" y="221"/>
                </a:moveTo>
                <a:cubicBezTo>
                  <a:pt x="127" y="222"/>
                  <a:pt x="127" y="222"/>
                  <a:pt x="128" y="223"/>
                </a:cubicBezTo>
                <a:cubicBezTo>
                  <a:pt x="124" y="223"/>
                  <a:pt x="121" y="222"/>
                  <a:pt x="118" y="221"/>
                </a:cubicBezTo>
                <a:cubicBezTo>
                  <a:pt x="121" y="221"/>
                  <a:pt x="123" y="221"/>
                  <a:pt x="126" y="221"/>
                </a:cubicBezTo>
                <a:cubicBezTo>
                  <a:pt x="126" y="221"/>
                  <a:pt x="127" y="221"/>
                  <a:pt x="127" y="221"/>
                </a:cubicBezTo>
                <a:close/>
                <a:moveTo>
                  <a:pt x="115" y="227"/>
                </a:moveTo>
                <a:cubicBezTo>
                  <a:pt x="118" y="228"/>
                  <a:pt x="122" y="230"/>
                  <a:pt x="125" y="232"/>
                </a:cubicBezTo>
                <a:cubicBezTo>
                  <a:pt x="127" y="232"/>
                  <a:pt x="128" y="233"/>
                  <a:pt x="130" y="234"/>
                </a:cubicBezTo>
                <a:cubicBezTo>
                  <a:pt x="130" y="234"/>
                  <a:pt x="130" y="234"/>
                  <a:pt x="131" y="234"/>
                </a:cubicBezTo>
                <a:cubicBezTo>
                  <a:pt x="131" y="234"/>
                  <a:pt x="130" y="234"/>
                  <a:pt x="130" y="234"/>
                </a:cubicBezTo>
                <a:cubicBezTo>
                  <a:pt x="125" y="233"/>
                  <a:pt x="119" y="231"/>
                  <a:pt x="114" y="229"/>
                </a:cubicBezTo>
                <a:cubicBezTo>
                  <a:pt x="114" y="228"/>
                  <a:pt x="114" y="227"/>
                  <a:pt x="115" y="227"/>
                </a:cubicBezTo>
                <a:cubicBezTo>
                  <a:pt x="115" y="227"/>
                  <a:pt x="115" y="227"/>
                  <a:pt x="115" y="227"/>
                </a:cubicBezTo>
                <a:close/>
                <a:moveTo>
                  <a:pt x="114" y="230"/>
                </a:moveTo>
                <a:cubicBezTo>
                  <a:pt x="117" y="231"/>
                  <a:pt x="120" y="233"/>
                  <a:pt x="123" y="234"/>
                </a:cubicBezTo>
                <a:cubicBezTo>
                  <a:pt x="126" y="235"/>
                  <a:pt x="129" y="237"/>
                  <a:pt x="132" y="237"/>
                </a:cubicBezTo>
                <a:cubicBezTo>
                  <a:pt x="132" y="237"/>
                  <a:pt x="132" y="237"/>
                  <a:pt x="132" y="237"/>
                </a:cubicBezTo>
                <a:cubicBezTo>
                  <a:pt x="125" y="237"/>
                  <a:pt x="119" y="235"/>
                  <a:pt x="113" y="233"/>
                </a:cubicBezTo>
                <a:cubicBezTo>
                  <a:pt x="113" y="233"/>
                  <a:pt x="113" y="233"/>
                  <a:pt x="113" y="233"/>
                </a:cubicBezTo>
                <a:cubicBezTo>
                  <a:pt x="113" y="232"/>
                  <a:pt x="114" y="231"/>
                  <a:pt x="114" y="230"/>
                </a:cubicBezTo>
                <a:close/>
                <a:moveTo>
                  <a:pt x="109" y="246"/>
                </a:moveTo>
                <a:cubicBezTo>
                  <a:pt x="119" y="252"/>
                  <a:pt x="130" y="255"/>
                  <a:pt x="141" y="258"/>
                </a:cubicBezTo>
                <a:cubicBezTo>
                  <a:pt x="147" y="261"/>
                  <a:pt x="154" y="263"/>
                  <a:pt x="160" y="265"/>
                </a:cubicBezTo>
                <a:cubicBezTo>
                  <a:pt x="165" y="267"/>
                  <a:pt x="172" y="270"/>
                  <a:pt x="177" y="271"/>
                </a:cubicBezTo>
                <a:cubicBezTo>
                  <a:pt x="163" y="268"/>
                  <a:pt x="150" y="263"/>
                  <a:pt x="137" y="259"/>
                </a:cubicBezTo>
                <a:cubicBezTo>
                  <a:pt x="130" y="257"/>
                  <a:pt x="124" y="255"/>
                  <a:pt x="117" y="253"/>
                </a:cubicBezTo>
                <a:cubicBezTo>
                  <a:pt x="115" y="253"/>
                  <a:pt x="112" y="252"/>
                  <a:pt x="110" y="252"/>
                </a:cubicBezTo>
                <a:cubicBezTo>
                  <a:pt x="106" y="250"/>
                  <a:pt x="102" y="249"/>
                  <a:pt x="99" y="248"/>
                </a:cubicBezTo>
                <a:cubicBezTo>
                  <a:pt x="102" y="247"/>
                  <a:pt x="105" y="246"/>
                  <a:pt x="109" y="246"/>
                </a:cubicBezTo>
                <a:close/>
                <a:moveTo>
                  <a:pt x="97" y="248"/>
                </a:moveTo>
                <a:cubicBezTo>
                  <a:pt x="101" y="250"/>
                  <a:pt x="105" y="251"/>
                  <a:pt x="109" y="252"/>
                </a:cubicBezTo>
                <a:cubicBezTo>
                  <a:pt x="111" y="253"/>
                  <a:pt x="113" y="254"/>
                  <a:pt x="115" y="255"/>
                </a:cubicBezTo>
                <a:cubicBezTo>
                  <a:pt x="122" y="257"/>
                  <a:pt x="128" y="259"/>
                  <a:pt x="134" y="261"/>
                </a:cubicBezTo>
                <a:cubicBezTo>
                  <a:pt x="140" y="263"/>
                  <a:pt x="147" y="266"/>
                  <a:pt x="154" y="268"/>
                </a:cubicBezTo>
                <a:cubicBezTo>
                  <a:pt x="157" y="269"/>
                  <a:pt x="160" y="270"/>
                  <a:pt x="164" y="271"/>
                </a:cubicBezTo>
                <a:cubicBezTo>
                  <a:pt x="165" y="272"/>
                  <a:pt x="167" y="272"/>
                  <a:pt x="168" y="273"/>
                </a:cubicBezTo>
                <a:cubicBezTo>
                  <a:pt x="167" y="272"/>
                  <a:pt x="166" y="272"/>
                  <a:pt x="165" y="272"/>
                </a:cubicBezTo>
                <a:cubicBezTo>
                  <a:pt x="152" y="270"/>
                  <a:pt x="139" y="265"/>
                  <a:pt x="126" y="260"/>
                </a:cubicBezTo>
                <a:cubicBezTo>
                  <a:pt x="114" y="256"/>
                  <a:pt x="102" y="253"/>
                  <a:pt x="90" y="250"/>
                </a:cubicBezTo>
                <a:cubicBezTo>
                  <a:pt x="92" y="249"/>
                  <a:pt x="95" y="249"/>
                  <a:pt x="97" y="248"/>
                </a:cubicBezTo>
                <a:close/>
                <a:moveTo>
                  <a:pt x="88" y="250"/>
                </a:moveTo>
                <a:cubicBezTo>
                  <a:pt x="88" y="250"/>
                  <a:pt x="88" y="250"/>
                  <a:pt x="88" y="250"/>
                </a:cubicBezTo>
                <a:cubicBezTo>
                  <a:pt x="100" y="254"/>
                  <a:pt x="112" y="259"/>
                  <a:pt x="124" y="263"/>
                </a:cubicBezTo>
                <a:cubicBezTo>
                  <a:pt x="129" y="266"/>
                  <a:pt x="135" y="268"/>
                  <a:pt x="141" y="269"/>
                </a:cubicBezTo>
                <a:cubicBezTo>
                  <a:pt x="144" y="270"/>
                  <a:pt x="147" y="271"/>
                  <a:pt x="149" y="271"/>
                </a:cubicBezTo>
                <a:cubicBezTo>
                  <a:pt x="150" y="272"/>
                  <a:pt x="157" y="274"/>
                  <a:pt x="152" y="273"/>
                </a:cubicBezTo>
                <a:cubicBezTo>
                  <a:pt x="146" y="271"/>
                  <a:pt x="140" y="269"/>
                  <a:pt x="134" y="268"/>
                </a:cubicBezTo>
                <a:cubicBezTo>
                  <a:pt x="129" y="266"/>
                  <a:pt x="123" y="264"/>
                  <a:pt x="117" y="262"/>
                </a:cubicBezTo>
                <a:cubicBezTo>
                  <a:pt x="106" y="258"/>
                  <a:pt x="95" y="254"/>
                  <a:pt x="83" y="252"/>
                </a:cubicBezTo>
                <a:cubicBezTo>
                  <a:pt x="85" y="251"/>
                  <a:pt x="86" y="251"/>
                  <a:pt x="88" y="250"/>
                </a:cubicBezTo>
                <a:close/>
                <a:moveTo>
                  <a:pt x="71" y="255"/>
                </a:moveTo>
                <a:cubicBezTo>
                  <a:pt x="74" y="257"/>
                  <a:pt x="77" y="258"/>
                  <a:pt x="81" y="259"/>
                </a:cubicBezTo>
                <a:cubicBezTo>
                  <a:pt x="85" y="261"/>
                  <a:pt x="89" y="263"/>
                  <a:pt x="94" y="265"/>
                </a:cubicBezTo>
                <a:cubicBezTo>
                  <a:pt x="98" y="267"/>
                  <a:pt x="103" y="269"/>
                  <a:pt x="108" y="271"/>
                </a:cubicBezTo>
                <a:cubicBezTo>
                  <a:pt x="103" y="270"/>
                  <a:pt x="99" y="268"/>
                  <a:pt x="95" y="267"/>
                </a:cubicBezTo>
                <a:cubicBezTo>
                  <a:pt x="86" y="264"/>
                  <a:pt x="76" y="260"/>
                  <a:pt x="67" y="257"/>
                </a:cubicBezTo>
                <a:cubicBezTo>
                  <a:pt x="68" y="257"/>
                  <a:pt x="70" y="256"/>
                  <a:pt x="71" y="255"/>
                </a:cubicBezTo>
                <a:close/>
                <a:moveTo>
                  <a:pt x="62" y="259"/>
                </a:moveTo>
                <a:cubicBezTo>
                  <a:pt x="71" y="266"/>
                  <a:pt x="82" y="268"/>
                  <a:pt x="91" y="273"/>
                </a:cubicBezTo>
                <a:cubicBezTo>
                  <a:pt x="92" y="274"/>
                  <a:pt x="93" y="275"/>
                  <a:pt x="94" y="275"/>
                </a:cubicBezTo>
                <a:cubicBezTo>
                  <a:pt x="92" y="275"/>
                  <a:pt x="91" y="274"/>
                  <a:pt x="89" y="274"/>
                </a:cubicBezTo>
                <a:cubicBezTo>
                  <a:pt x="86" y="273"/>
                  <a:pt x="84" y="272"/>
                  <a:pt x="81" y="270"/>
                </a:cubicBezTo>
                <a:cubicBezTo>
                  <a:pt x="76" y="268"/>
                  <a:pt x="71" y="267"/>
                  <a:pt x="66" y="265"/>
                </a:cubicBezTo>
                <a:cubicBezTo>
                  <a:pt x="66" y="265"/>
                  <a:pt x="66" y="265"/>
                  <a:pt x="65" y="265"/>
                </a:cubicBezTo>
                <a:cubicBezTo>
                  <a:pt x="63" y="264"/>
                  <a:pt x="61" y="263"/>
                  <a:pt x="58" y="262"/>
                </a:cubicBezTo>
                <a:cubicBezTo>
                  <a:pt x="58" y="262"/>
                  <a:pt x="58" y="262"/>
                  <a:pt x="58" y="262"/>
                </a:cubicBezTo>
                <a:cubicBezTo>
                  <a:pt x="60" y="261"/>
                  <a:pt x="61" y="260"/>
                  <a:pt x="62" y="259"/>
                </a:cubicBezTo>
                <a:close/>
                <a:moveTo>
                  <a:pt x="54" y="266"/>
                </a:moveTo>
                <a:cubicBezTo>
                  <a:pt x="58" y="269"/>
                  <a:pt x="62" y="270"/>
                  <a:pt x="66" y="272"/>
                </a:cubicBezTo>
                <a:cubicBezTo>
                  <a:pt x="66" y="272"/>
                  <a:pt x="66" y="272"/>
                  <a:pt x="66" y="272"/>
                </a:cubicBezTo>
                <a:cubicBezTo>
                  <a:pt x="65" y="272"/>
                  <a:pt x="63" y="271"/>
                  <a:pt x="62" y="271"/>
                </a:cubicBezTo>
                <a:cubicBezTo>
                  <a:pt x="59" y="270"/>
                  <a:pt x="57" y="269"/>
                  <a:pt x="54" y="268"/>
                </a:cubicBezTo>
                <a:cubicBezTo>
                  <a:pt x="54" y="268"/>
                  <a:pt x="54" y="268"/>
                  <a:pt x="54" y="268"/>
                </a:cubicBezTo>
                <a:cubicBezTo>
                  <a:pt x="54" y="267"/>
                  <a:pt x="54" y="267"/>
                  <a:pt x="54" y="266"/>
                </a:cubicBezTo>
                <a:cubicBezTo>
                  <a:pt x="54" y="266"/>
                  <a:pt x="54" y="266"/>
                  <a:pt x="54" y="266"/>
                </a:cubicBezTo>
                <a:close/>
                <a:moveTo>
                  <a:pt x="56" y="266"/>
                </a:moveTo>
                <a:cubicBezTo>
                  <a:pt x="57" y="266"/>
                  <a:pt x="59" y="267"/>
                  <a:pt x="60" y="267"/>
                </a:cubicBezTo>
                <a:cubicBezTo>
                  <a:pt x="67" y="270"/>
                  <a:pt x="74" y="271"/>
                  <a:pt x="81" y="275"/>
                </a:cubicBezTo>
                <a:cubicBezTo>
                  <a:pt x="77" y="274"/>
                  <a:pt x="73" y="274"/>
                  <a:pt x="69" y="273"/>
                </a:cubicBezTo>
                <a:cubicBezTo>
                  <a:pt x="69" y="273"/>
                  <a:pt x="69" y="273"/>
                  <a:pt x="69" y="273"/>
                </a:cubicBezTo>
                <a:cubicBezTo>
                  <a:pt x="66" y="271"/>
                  <a:pt x="63" y="270"/>
                  <a:pt x="59" y="268"/>
                </a:cubicBezTo>
                <a:cubicBezTo>
                  <a:pt x="59" y="268"/>
                  <a:pt x="58" y="267"/>
                  <a:pt x="57" y="267"/>
                </a:cubicBezTo>
                <a:cubicBezTo>
                  <a:pt x="57" y="266"/>
                  <a:pt x="56" y="266"/>
                  <a:pt x="56" y="266"/>
                </a:cubicBezTo>
                <a:close/>
                <a:moveTo>
                  <a:pt x="69" y="267"/>
                </a:moveTo>
                <a:cubicBezTo>
                  <a:pt x="71" y="267"/>
                  <a:pt x="72" y="268"/>
                  <a:pt x="74" y="269"/>
                </a:cubicBezTo>
                <a:cubicBezTo>
                  <a:pt x="80" y="271"/>
                  <a:pt x="86" y="274"/>
                  <a:pt x="92" y="275"/>
                </a:cubicBezTo>
                <a:cubicBezTo>
                  <a:pt x="89" y="275"/>
                  <a:pt x="86" y="275"/>
                  <a:pt x="83" y="275"/>
                </a:cubicBezTo>
                <a:cubicBezTo>
                  <a:pt x="83" y="275"/>
                  <a:pt x="83" y="275"/>
                  <a:pt x="83" y="275"/>
                </a:cubicBezTo>
                <a:cubicBezTo>
                  <a:pt x="83" y="275"/>
                  <a:pt x="83" y="274"/>
                  <a:pt x="83" y="274"/>
                </a:cubicBezTo>
                <a:cubicBezTo>
                  <a:pt x="78" y="271"/>
                  <a:pt x="73" y="269"/>
                  <a:pt x="69" y="267"/>
                </a:cubicBezTo>
                <a:close/>
                <a:moveTo>
                  <a:pt x="107" y="276"/>
                </a:moveTo>
                <a:cubicBezTo>
                  <a:pt x="92" y="272"/>
                  <a:pt x="78" y="265"/>
                  <a:pt x="63" y="259"/>
                </a:cubicBezTo>
                <a:cubicBezTo>
                  <a:pt x="64" y="258"/>
                  <a:pt x="65" y="258"/>
                  <a:pt x="66" y="257"/>
                </a:cubicBezTo>
                <a:cubicBezTo>
                  <a:pt x="66" y="258"/>
                  <a:pt x="66" y="258"/>
                  <a:pt x="66" y="258"/>
                </a:cubicBezTo>
                <a:cubicBezTo>
                  <a:pt x="74" y="262"/>
                  <a:pt x="82" y="265"/>
                  <a:pt x="90" y="268"/>
                </a:cubicBezTo>
                <a:cubicBezTo>
                  <a:pt x="93" y="269"/>
                  <a:pt x="97" y="271"/>
                  <a:pt x="100" y="272"/>
                </a:cubicBezTo>
                <a:cubicBezTo>
                  <a:pt x="103" y="273"/>
                  <a:pt x="105" y="274"/>
                  <a:pt x="108" y="275"/>
                </a:cubicBezTo>
                <a:cubicBezTo>
                  <a:pt x="108" y="276"/>
                  <a:pt x="109" y="276"/>
                  <a:pt x="109" y="276"/>
                </a:cubicBezTo>
                <a:cubicBezTo>
                  <a:pt x="109" y="276"/>
                  <a:pt x="109" y="276"/>
                  <a:pt x="109" y="276"/>
                </a:cubicBezTo>
                <a:cubicBezTo>
                  <a:pt x="109" y="276"/>
                  <a:pt x="108" y="276"/>
                  <a:pt x="107" y="276"/>
                </a:cubicBezTo>
                <a:close/>
                <a:moveTo>
                  <a:pt x="83" y="259"/>
                </a:moveTo>
                <a:cubicBezTo>
                  <a:pt x="92" y="263"/>
                  <a:pt x="101" y="266"/>
                  <a:pt x="111" y="268"/>
                </a:cubicBezTo>
                <a:cubicBezTo>
                  <a:pt x="116" y="270"/>
                  <a:pt x="122" y="272"/>
                  <a:pt x="127" y="274"/>
                </a:cubicBezTo>
                <a:cubicBezTo>
                  <a:pt x="129" y="274"/>
                  <a:pt x="131" y="275"/>
                  <a:pt x="133" y="276"/>
                </a:cubicBezTo>
                <a:cubicBezTo>
                  <a:pt x="130" y="276"/>
                  <a:pt x="126" y="276"/>
                  <a:pt x="123" y="276"/>
                </a:cubicBezTo>
                <a:cubicBezTo>
                  <a:pt x="112" y="272"/>
                  <a:pt x="101" y="268"/>
                  <a:pt x="91" y="263"/>
                </a:cubicBezTo>
                <a:cubicBezTo>
                  <a:pt x="88" y="262"/>
                  <a:pt x="86" y="260"/>
                  <a:pt x="83" y="259"/>
                </a:cubicBezTo>
                <a:close/>
                <a:moveTo>
                  <a:pt x="139" y="275"/>
                </a:moveTo>
                <a:cubicBezTo>
                  <a:pt x="131" y="270"/>
                  <a:pt x="121" y="268"/>
                  <a:pt x="112" y="265"/>
                </a:cubicBezTo>
                <a:cubicBezTo>
                  <a:pt x="107" y="264"/>
                  <a:pt x="101" y="262"/>
                  <a:pt x="96" y="260"/>
                </a:cubicBezTo>
                <a:cubicBezTo>
                  <a:pt x="93" y="259"/>
                  <a:pt x="89" y="258"/>
                  <a:pt x="86" y="256"/>
                </a:cubicBezTo>
                <a:cubicBezTo>
                  <a:pt x="84" y="255"/>
                  <a:pt x="82" y="254"/>
                  <a:pt x="80" y="253"/>
                </a:cubicBezTo>
                <a:cubicBezTo>
                  <a:pt x="91" y="255"/>
                  <a:pt x="101" y="261"/>
                  <a:pt x="112" y="264"/>
                </a:cubicBezTo>
                <a:cubicBezTo>
                  <a:pt x="122" y="268"/>
                  <a:pt x="133" y="272"/>
                  <a:pt x="144" y="275"/>
                </a:cubicBezTo>
                <a:cubicBezTo>
                  <a:pt x="142" y="275"/>
                  <a:pt x="141" y="275"/>
                  <a:pt x="139" y="275"/>
                </a:cubicBezTo>
                <a:close/>
                <a:moveTo>
                  <a:pt x="146" y="275"/>
                </a:moveTo>
                <a:cubicBezTo>
                  <a:pt x="137" y="270"/>
                  <a:pt x="126" y="268"/>
                  <a:pt x="116" y="264"/>
                </a:cubicBezTo>
                <a:cubicBezTo>
                  <a:pt x="110" y="262"/>
                  <a:pt x="104" y="259"/>
                  <a:pt x="98" y="257"/>
                </a:cubicBezTo>
                <a:cubicBezTo>
                  <a:pt x="95" y="256"/>
                  <a:pt x="91" y="255"/>
                  <a:pt x="88" y="254"/>
                </a:cubicBezTo>
                <a:cubicBezTo>
                  <a:pt x="87" y="254"/>
                  <a:pt x="83" y="252"/>
                  <a:pt x="84" y="253"/>
                </a:cubicBezTo>
                <a:cubicBezTo>
                  <a:pt x="85" y="253"/>
                  <a:pt x="86" y="253"/>
                  <a:pt x="87" y="253"/>
                </a:cubicBezTo>
                <a:cubicBezTo>
                  <a:pt x="100" y="257"/>
                  <a:pt x="112" y="261"/>
                  <a:pt x="124" y="265"/>
                </a:cubicBezTo>
                <a:cubicBezTo>
                  <a:pt x="130" y="267"/>
                  <a:pt x="136" y="269"/>
                  <a:pt x="142" y="271"/>
                </a:cubicBezTo>
                <a:cubicBezTo>
                  <a:pt x="147" y="272"/>
                  <a:pt x="151" y="274"/>
                  <a:pt x="155" y="274"/>
                </a:cubicBezTo>
                <a:cubicBezTo>
                  <a:pt x="152" y="274"/>
                  <a:pt x="149" y="275"/>
                  <a:pt x="146" y="275"/>
                </a:cubicBezTo>
                <a:close/>
                <a:moveTo>
                  <a:pt x="145" y="275"/>
                </a:moveTo>
                <a:cubicBezTo>
                  <a:pt x="145" y="275"/>
                  <a:pt x="145" y="275"/>
                  <a:pt x="145" y="275"/>
                </a:cubicBezTo>
                <a:cubicBezTo>
                  <a:pt x="140" y="272"/>
                  <a:pt x="133" y="271"/>
                  <a:pt x="128" y="269"/>
                </a:cubicBezTo>
                <a:cubicBezTo>
                  <a:pt x="122" y="267"/>
                  <a:pt x="116" y="265"/>
                  <a:pt x="110" y="263"/>
                </a:cubicBezTo>
                <a:cubicBezTo>
                  <a:pt x="107" y="262"/>
                  <a:pt x="105" y="261"/>
                  <a:pt x="102" y="260"/>
                </a:cubicBezTo>
                <a:cubicBezTo>
                  <a:pt x="106" y="261"/>
                  <a:pt x="110" y="263"/>
                  <a:pt x="114" y="264"/>
                </a:cubicBezTo>
                <a:cubicBezTo>
                  <a:pt x="124" y="268"/>
                  <a:pt x="136" y="270"/>
                  <a:pt x="145" y="275"/>
                </a:cubicBezTo>
                <a:close/>
                <a:moveTo>
                  <a:pt x="80" y="253"/>
                </a:moveTo>
                <a:cubicBezTo>
                  <a:pt x="80" y="252"/>
                  <a:pt x="81" y="252"/>
                  <a:pt x="82" y="252"/>
                </a:cubicBezTo>
                <a:cubicBezTo>
                  <a:pt x="82" y="252"/>
                  <a:pt x="82" y="252"/>
                  <a:pt x="82" y="252"/>
                </a:cubicBezTo>
                <a:cubicBezTo>
                  <a:pt x="83" y="253"/>
                  <a:pt x="85" y="253"/>
                  <a:pt x="86" y="254"/>
                </a:cubicBezTo>
                <a:cubicBezTo>
                  <a:pt x="84" y="253"/>
                  <a:pt x="82" y="253"/>
                  <a:pt x="80" y="253"/>
                </a:cubicBezTo>
                <a:close/>
                <a:moveTo>
                  <a:pt x="179" y="272"/>
                </a:moveTo>
                <a:cubicBezTo>
                  <a:pt x="173" y="269"/>
                  <a:pt x="167" y="267"/>
                  <a:pt x="162" y="265"/>
                </a:cubicBezTo>
                <a:cubicBezTo>
                  <a:pt x="156" y="263"/>
                  <a:pt x="150" y="261"/>
                  <a:pt x="144" y="259"/>
                </a:cubicBezTo>
                <a:cubicBezTo>
                  <a:pt x="134" y="255"/>
                  <a:pt x="123" y="253"/>
                  <a:pt x="114" y="248"/>
                </a:cubicBezTo>
                <a:cubicBezTo>
                  <a:pt x="115" y="248"/>
                  <a:pt x="115" y="249"/>
                  <a:pt x="116" y="249"/>
                </a:cubicBezTo>
                <a:cubicBezTo>
                  <a:pt x="119" y="250"/>
                  <a:pt x="122" y="251"/>
                  <a:pt x="124" y="252"/>
                </a:cubicBezTo>
                <a:cubicBezTo>
                  <a:pt x="130" y="254"/>
                  <a:pt x="136" y="255"/>
                  <a:pt x="142" y="257"/>
                </a:cubicBezTo>
                <a:cubicBezTo>
                  <a:pt x="148" y="259"/>
                  <a:pt x="154" y="260"/>
                  <a:pt x="160" y="262"/>
                </a:cubicBezTo>
                <a:cubicBezTo>
                  <a:pt x="168" y="265"/>
                  <a:pt x="176" y="267"/>
                  <a:pt x="183" y="270"/>
                </a:cubicBezTo>
                <a:cubicBezTo>
                  <a:pt x="182" y="271"/>
                  <a:pt x="180" y="271"/>
                  <a:pt x="179" y="272"/>
                </a:cubicBezTo>
                <a:close/>
                <a:moveTo>
                  <a:pt x="110" y="246"/>
                </a:moveTo>
                <a:cubicBezTo>
                  <a:pt x="110" y="246"/>
                  <a:pt x="110" y="246"/>
                  <a:pt x="111" y="246"/>
                </a:cubicBezTo>
                <a:cubicBezTo>
                  <a:pt x="111" y="246"/>
                  <a:pt x="111" y="246"/>
                  <a:pt x="111" y="246"/>
                </a:cubicBezTo>
                <a:cubicBezTo>
                  <a:pt x="113" y="246"/>
                  <a:pt x="115" y="246"/>
                  <a:pt x="117" y="246"/>
                </a:cubicBezTo>
                <a:cubicBezTo>
                  <a:pt x="117" y="246"/>
                  <a:pt x="117" y="247"/>
                  <a:pt x="118" y="247"/>
                </a:cubicBezTo>
                <a:cubicBezTo>
                  <a:pt x="126" y="251"/>
                  <a:pt x="135" y="254"/>
                  <a:pt x="144" y="257"/>
                </a:cubicBezTo>
                <a:cubicBezTo>
                  <a:pt x="132" y="254"/>
                  <a:pt x="121" y="250"/>
                  <a:pt x="110" y="246"/>
                </a:cubicBezTo>
                <a:close/>
                <a:moveTo>
                  <a:pt x="132" y="237"/>
                </a:moveTo>
                <a:cubicBezTo>
                  <a:pt x="129" y="235"/>
                  <a:pt x="126" y="234"/>
                  <a:pt x="124" y="233"/>
                </a:cubicBezTo>
                <a:cubicBezTo>
                  <a:pt x="122" y="233"/>
                  <a:pt x="120" y="232"/>
                  <a:pt x="119" y="231"/>
                </a:cubicBezTo>
                <a:cubicBezTo>
                  <a:pt x="123" y="233"/>
                  <a:pt x="127" y="234"/>
                  <a:pt x="132" y="235"/>
                </a:cubicBezTo>
                <a:cubicBezTo>
                  <a:pt x="132" y="235"/>
                  <a:pt x="132" y="236"/>
                  <a:pt x="132" y="237"/>
                </a:cubicBezTo>
                <a:close/>
                <a:moveTo>
                  <a:pt x="127" y="246"/>
                </a:moveTo>
                <a:cubicBezTo>
                  <a:pt x="133" y="249"/>
                  <a:pt x="139" y="251"/>
                  <a:pt x="145" y="253"/>
                </a:cubicBezTo>
                <a:cubicBezTo>
                  <a:pt x="137" y="251"/>
                  <a:pt x="128" y="249"/>
                  <a:pt x="120" y="246"/>
                </a:cubicBezTo>
                <a:cubicBezTo>
                  <a:pt x="122" y="246"/>
                  <a:pt x="124" y="246"/>
                  <a:pt x="127" y="246"/>
                </a:cubicBezTo>
                <a:close/>
                <a:moveTo>
                  <a:pt x="113" y="240"/>
                </a:moveTo>
                <a:cubicBezTo>
                  <a:pt x="114" y="241"/>
                  <a:pt x="116" y="242"/>
                  <a:pt x="118" y="243"/>
                </a:cubicBezTo>
                <a:cubicBezTo>
                  <a:pt x="117" y="242"/>
                  <a:pt x="115" y="243"/>
                  <a:pt x="114" y="243"/>
                </a:cubicBezTo>
                <a:cubicBezTo>
                  <a:pt x="114" y="243"/>
                  <a:pt x="114" y="243"/>
                  <a:pt x="114" y="243"/>
                </a:cubicBezTo>
                <a:cubicBezTo>
                  <a:pt x="113" y="243"/>
                  <a:pt x="113" y="243"/>
                  <a:pt x="113" y="243"/>
                </a:cubicBezTo>
                <a:cubicBezTo>
                  <a:pt x="113" y="242"/>
                  <a:pt x="113" y="241"/>
                  <a:pt x="113" y="240"/>
                </a:cubicBezTo>
                <a:close/>
                <a:moveTo>
                  <a:pt x="114" y="240"/>
                </a:moveTo>
                <a:cubicBezTo>
                  <a:pt x="117" y="240"/>
                  <a:pt x="119" y="241"/>
                  <a:pt x="121" y="241"/>
                </a:cubicBezTo>
                <a:cubicBezTo>
                  <a:pt x="124" y="242"/>
                  <a:pt x="126" y="242"/>
                  <a:pt x="128" y="243"/>
                </a:cubicBezTo>
                <a:cubicBezTo>
                  <a:pt x="125" y="243"/>
                  <a:pt x="122" y="243"/>
                  <a:pt x="119" y="243"/>
                </a:cubicBezTo>
                <a:cubicBezTo>
                  <a:pt x="120" y="243"/>
                  <a:pt x="120" y="243"/>
                  <a:pt x="120" y="243"/>
                </a:cubicBezTo>
                <a:cubicBezTo>
                  <a:pt x="118" y="242"/>
                  <a:pt x="115" y="240"/>
                  <a:pt x="114" y="240"/>
                </a:cubicBezTo>
                <a:close/>
                <a:moveTo>
                  <a:pt x="124" y="240"/>
                </a:moveTo>
                <a:cubicBezTo>
                  <a:pt x="122" y="240"/>
                  <a:pt x="120" y="239"/>
                  <a:pt x="118" y="239"/>
                </a:cubicBezTo>
                <a:cubicBezTo>
                  <a:pt x="119" y="239"/>
                  <a:pt x="113" y="237"/>
                  <a:pt x="116" y="237"/>
                </a:cubicBezTo>
                <a:cubicBezTo>
                  <a:pt x="122" y="239"/>
                  <a:pt x="126" y="241"/>
                  <a:pt x="132" y="241"/>
                </a:cubicBezTo>
                <a:cubicBezTo>
                  <a:pt x="132" y="241"/>
                  <a:pt x="131" y="242"/>
                  <a:pt x="131" y="242"/>
                </a:cubicBezTo>
                <a:cubicBezTo>
                  <a:pt x="131" y="242"/>
                  <a:pt x="131" y="242"/>
                  <a:pt x="131" y="242"/>
                </a:cubicBezTo>
                <a:cubicBezTo>
                  <a:pt x="129" y="241"/>
                  <a:pt x="126" y="241"/>
                  <a:pt x="124" y="240"/>
                </a:cubicBezTo>
                <a:close/>
                <a:moveTo>
                  <a:pt x="132" y="240"/>
                </a:moveTo>
                <a:cubicBezTo>
                  <a:pt x="129" y="239"/>
                  <a:pt x="127" y="238"/>
                  <a:pt x="124" y="237"/>
                </a:cubicBezTo>
                <a:cubicBezTo>
                  <a:pt x="124" y="237"/>
                  <a:pt x="124" y="237"/>
                  <a:pt x="124" y="237"/>
                </a:cubicBezTo>
                <a:cubicBezTo>
                  <a:pt x="127" y="238"/>
                  <a:pt x="129" y="238"/>
                  <a:pt x="132" y="238"/>
                </a:cubicBezTo>
                <a:cubicBezTo>
                  <a:pt x="132" y="239"/>
                  <a:pt x="132" y="239"/>
                  <a:pt x="132" y="240"/>
                </a:cubicBezTo>
                <a:close/>
                <a:moveTo>
                  <a:pt x="119" y="228"/>
                </a:moveTo>
                <a:cubicBezTo>
                  <a:pt x="121" y="228"/>
                  <a:pt x="122" y="228"/>
                  <a:pt x="124" y="229"/>
                </a:cubicBezTo>
                <a:cubicBezTo>
                  <a:pt x="126" y="230"/>
                  <a:pt x="128" y="230"/>
                  <a:pt x="130" y="231"/>
                </a:cubicBezTo>
                <a:cubicBezTo>
                  <a:pt x="131" y="232"/>
                  <a:pt x="131" y="233"/>
                  <a:pt x="131" y="234"/>
                </a:cubicBezTo>
                <a:cubicBezTo>
                  <a:pt x="127" y="231"/>
                  <a:pt x="123" y="229"/>
                  <a:pt x="118" y="227"/>
                </a:cubicBezTo>
                <a:cubicBezTo>
                  <a:pt x="114" y="226"/>
                  <a:pt x="119" y="228"/>
                  <a:pt x="119" y="228"/>
                </a:cubicBezTo>
                <a:close/>
                <a:moveTo>
                  <a:pt x="130" y="229"/>
                </a:moveTo>
                <a:cubicBezTo>
                  <a:pt x="126" y="227"/>
                  <a:pt x="122" y="226"/>
                  <a:pt x="118" y="224"/>
                </a:cubicBezTo>
                <a:cubicBezTo>
                  <a:pt x="121" y="226"/>
                  <a:pt x="125" y="227"/>
                  <a:pt x="129" y="227"/>
                </a:cubicBezTo>
                <a:cubicBezTo>
                  <a:pt x="129" y="228"/>
                  <a:pt x="130" y="229"/>
                  <a:pt x="130" y="229"/>
                </a:cubicBezTo>
                <a:close/>
                <a:moveTo>
                  <a:pt x="128" y="225"/>
                </a:moveTo>
                <a:cubicBezTo>
                  <a:pt x="126" y="224"/>
                  <a:pt x="123" y="224"/>
                  <a:pt x="121" y="223"/>
                </a:cubicBezTo>
                <a:cubicBezTo>
                  <a:pt x="120" y="222"/>
                  <a:pt x="120" y="222"/>
                  <a:pt x="120" y="222"/>
                </a:cubicBezTo>
                <a:cubicBezTo>
                  <a:pt x="121" y="223"/>
                  <a:pt x="121" y="223"/>
                  <a:pt x="122" y="223"/>
                </a:cubicBezTo>
                <a:cubicBezTo>
                  <a:pt x="124" y="223"/>
                  <a:pt x="126" y="224"/>
                  <a:pt x="128" y="224"/>
                </a:cubicBezTo>
                <a:cubicBezTo>
                  <a:pt x="128" y="224"/>
                  <a:pt x="128" y="225"/>
                  <a:pt x="128" y="225"/>
                </a:cubicBezTo>
                <a:close/>
                <a:moveTo>
                  <a:pt x="177" y="259"/>
                </a:moveTo>
                <a:cubicBezTo>
                  <a:pt x="168" y="256"/>
                  <a:pt x="159" y="254"/>
                  <a:pt x="150" y="251"/>
                </a:cubicBezTo>
                <a:cubicBezTo>
                  <a:pt x="144" y="250"/>
                  <a:pt x="138" y="247"/>
                  <a:pt x="132" y="245"/>
                </a:cubicBezTo>
                <a:cubicBezTo>
                  <a:pt x="132" y="245"/>
                  <a:pt x="132" y="245"/>
                  <a:pt x="133" y="245"/>
                </a:cubicBezTo>
                <a:cubicBezTo>
                  <a:pt x="139" y="247"/>
                  <a:pt x="146" y="248"/>
                  <a:pt x="153" y="250"/>
                </a:cubicBezTo>
                <a:cubicBezTo>
                  <a:pt x="161" y="252"/>
                  <a:pt x="170" y="255"/>
                  <a:pt x="177" y="259"/>
                </a:cubicBezTo>
                <a:close/>
                <a:moveTo>
                  <a:pt x="186" y="267"/>
                </a:moveTo>
                <a:cubicBezTo>
                  <a:pt x="168" y="259"/>
                  <a:pt x="149" y="255"/>
                  <a:pt x="131" y="247"/>
                </a:cubicBezTo>
                <a:cubicBezTo>
                  <a:pt x="130" y="247"/>
                  <a:pt x="129" y="246"/>
                  <a:pt x="128" y="246"/>
                </a:cubicBezTo>
                <a:cubicBezTo>
                  <a:pt x="129" y="246"/>
                  <a:pt x="129" y="246"/>
                  <a:pt x="130" y="246"/>
                </a:cubicBezTo>
                <a:cubicBezTo>
                  <a:pt x="130" y="246"/>
                  <a:pt x="131" y="246"/>
                  <a:pt x="132" y="246"/>
                </a:cubicBezTo>
                <a:cubicBezTo>
                  <a:pt x="137" y="248"/>
                  <a:pt x="142" y="250"/>
                  <a:pt x="147" y="251"/>
                </a:cubicBezTo>
                <a:cubicBezTo>
                  <a:pt x="157" y="254"/>
                  <a:pt x="168" y="256"/>
                  <a:pt x="178" y="260"/>
                </a:cubicBezTo>
                <a:cubicBezTo>
                  <a:pt x="178" y="260"/>
                  <a:pt x="178" y="260"/>
                  <a:pt x="178" y="260"/>
                </a:cubicBezTo>
                <a:cubicBezTo>
                  <a:pt x="179" y="260"/>
                  <a:pt x="179" y="261"/>
                  <a:pt x="179" y="261"/>
                </a:cubicBezTo>
                <a:cubicBezTo>
                  <a:pt x="180" y="262"/>
                  <a:pt x="184" y="265"/>
                  <a:pt x="186" y="267"/>
                </a:cubicBezTo>
                <a:close/>
                <a:moveTo>
                  <a:pt x="172" y="262"/>
                </a:moveTo>
                <a:cubicBezTo>
                  <a:pt x="175" y="263"/>
                  <a:pt x="178" y="264"/>
                  <a:pt x="181" y="266"/>
                </a:cubicBezTo>
                <a:cubicBezTo>
                  <a:pt x="182" y="266"/>
                  <a:pt x="183" y="266"/>
                  <a:pt x="184" y="267"/>
                </a:cubicBezTo>
                <a:cubicBezTo>
                  <a:pt x="176" y="264"/>
                  <a:pt x="167" y="261"/>
                  <a:pt x="159" y="258"/>
                </a:cubicBezTo>
                <a:cubicBezTo>
                  <a:pt x="164" y="259"/>
                  <a:pt x="168" y="260"/>
                  <a:pt x="172" y="262"/>
                </a:cubicBezTo>
                <a:close/>
                <a:moveTo>
                  <a:pt x="186" y="269"/>
                </a:moveTo>
                <a:cubicBezTo>
                  <a:pt x="186" y="269"/>
                  <a:pt x="185" y="270"/>
                  <a:pt x="184" y="270"/>
                </a:cubicBezTo>
                <a:cubicBezTo>
                  <a:pt x="178" y="267"/>
                  <a:pt x="171" y="265"/>
                  <a:pt x="164" y="263"/>
                </a:cubicBezTo>
                <a:cubicBezTo>
                  <a:pt x="161" y="262"/>
                  <a:pt x="158" y="260"/>
                  <a:pt x="154" y="259"/>
                </a:cubicBezTo>
                <a:cubicBezTo>
                  <a:pt x="144" y="256"/>
                  <a:pt x="133" y="253"/>
                  <a:pt x="123" y="248"/>
                </a:cubicBezTo>
                <a:cubicBezTo>
                  <a:pt x="124" y="248"/>
                  <a:pt x="124" y="249"/>
                  <a:pt x="125" y="249"/>
                </a:cubicBezTo>
                <a:cubicBezTo>
                  <a:pt x="128" y="250"/>
                  <a:pt x="131" y="250"/>
                  <a:pt x="134" y="251"/>
                </a:cubicBezTo>
                <a:cubicBezTo>
                  <a:pt x="140" y="253"/>
                  <a:pt x="146" y="254"/>
                  <a:pt x="152" y="256"/>
                </a:cubicBezTo>
                <a:cubicBezTo>
                  <a:pt x="164" y="260"/>
                  <a:pt x="175" y="265"/>
                  <a:pt x="187" y="268"/>
                </a:cubicBezTo>
                <a:cubicBezTo>
                  <a:pt x="187" y="269"/>
                  <a:pt x="186" y="269"/>
                  <a:pt x="186" y="269"/>
                </a:cubicBezTo>
                <a:close/>
                <a:moveTo>
                  <a:pt x="170" y="273"/>
                </a:moveTo>
                <a:cubicBezTo>
                  <a:pt x="170" y="273"/>
                  <a:pt x="170" y="273"/>
                  <a:pt x="170" y="273"/>
                </a:cubicBezTo>
                <a:cubicBezTo>
                  <a:pt x="158" y="268"/>
                  <a:pt x="146" y="265"/>
                  <a:pt x="134" y="260"/>
                </a:cubicBezTo>
                <a:cubicBezTo>
                  <a:pt x="128" y="258"/>
                  <a:pt x="121" y="256"/>
                  <a:pt x="115" y="254"/>
                </a:cubicBezTo>
                <a:cubicBezTo>
                  <a:pt x="122" y="255"/>
                  <a:pt x="128" y="257"/>
                  <a:pt x="135" y="259"/>
                </a:cubicBezTo>
                <a:cubicBezTo>
                  <a:pt x="149" y="264"/>
                  <a:pt x="162" y="269"/>
                  <a:pt x="177" y="272"/>
                </a:cubicBezTo>
                <a:cubicBezTo>
                  <a:pt x="174" y="272"/>
                  <a:pt x="172" y="273"/>
                  <a:pt x="170" y="273"/>
                </a:cubicBezTo>
                <a:close/>
                <a:moveTo>
                  <a:pt x="159" y="274"/>
                </a:moveTo>
                <a:cubicBezTo>
                  <a:pt x="159" y="274"/>
                  <a:pt x="158" y="274"/>
                  <a:pt x="157" y="274"/>
                </a:cubicBezTo>
                <a:cubicBezTo>
                  <a:pt x="157" y="274"/>
                  <a:pt x="157" y="274"/>
                  <a:pt x="157" y="274"/>
                </a:cubicBezTo>
                <a:cubicBezTo>
                  <a:pt x="146" y="269"/>
                  <a:pt x="134" y="267"/>
                  <a:pt x="122" y="262"/>
                </a:cubicBezTo>
                <a:cubicBezTo>
                  <a:pt x="115" y="259"/>
                  <a:pt x="109" y="257"/>
                  <a:pt x="102" y="254"/>
                </a:cubicBezTo>
                <a:cubicBezTo>
                  <a:pt x="100" y="253"/>
                  <a:pt x="99" y="253"/>
                  <a:pt x="97" y="252"/>
                </a:cubicBezTo>
                <a:cubicBezTo>
                  <a:pt x="110" y="256"/>
                  <a:pt x="122" y="260"/>
                  <a:pt x="134" y="264"/>
                </a:cubicBezTo>
                <a:cubicBezTo>
                  <a:pt x="145" y="268"/>
                  <a:pt x="156" y="271"/>
                  <a:pt x="168" y="273"/>
                </a:cubicBezTo>
                <a:cubicBezTo>
                  <a:pt x="165" y="273"/>
                  <a:pt x="162" y="274"/>
                  <a:pt x="159" y="274"/>
                </a:cubicBezTo>
                <a:close/>
                <a:moveTo>
                  <a:pt x="110" y="276"/>
                </a:moveTo>
                <a:cubicBezTo>
                  <a:pt x="104" y="272"/>
                  <a:pt x="97" y="270"/>
                  <a:pt x="90" y="267"/>
                </a:cubicBezTo>
                <a:cubicBezTo>
                  <a:pt x="85" y="265"/>
                  <a:pt x="80" y="263"/>
                  <a:pt x="75" y="261"/>
                </a:cubicBezTo>
                <a:cubicBezTo>
                  <a:pt x="74" y="261"/>
                  <a:pt x="73" y="260"/>
                  <a:pt x="72" y="260"/>
                </a:cubicBezTo>
                <a:cubicBezTo>
                  <a:pt x="80" y="263"/>
                  <a:pt x="88" y="266"/>
                  <a:pt x="97" y="268"/>
                </a:cubicBezTo>
                <a:cubicBezTo>
                  <a:pt x="105" y="271"/>
                  <a:pt x="113" y="273"/>
                  <a:pt x="121" y="276"/>
                </a:cubicBezTo>
                <a:cubicBezTo>
                  <a:pt x="117" y="276"/>
                  <a:pt x="114" y="276"/>
                  <a:pt x="110" y="276"/>
                </a:cubicBezTo>
                <a:close/>
                <a:moveTo>
                  <a:pt x="97" y="276"/>
                </a:moveTo>
                <a:cubicBezTo>
                  <a:pt x="97" y="276"/>
                  <a:pt x="96" y="276"/>
                  <a:pt x="96" y="276"/>
                </a:cubicBezTo>
                <a:cubicBezTo>
                  <a:pt x="91" y="272"/>
                  <a:pt x="85" y="269"/>
                  <a:pt x="79" y="267"/>
                </a:cubicBezTo>
                <a:cubicBezTo>
                  <a:pt x="76" y="266"/>
                  <a:pt x="72" y="264"/>
                  <a:pt x="68" y="262"/>
                </a:cubicBezTo>
                <a:cubicBezTo>
                  <a:pt x="67" y="262"/>
                  <a:pt x="65" y="261"/>
                  <a:pt x="64" y="260"/>
                </a:cubicBezTo>
                <a:cubicBezTo>
                  <a:pt x="65" y="261"/>
                  <a:pt x="66" y="261"/>
                  <a:pt x="68" y="262"/>
                </a:cubicBezTo>
                <a:cubicBezTo>
                  <a:pt x="75" y="265"/>
                  <a:pt x="81" y="267"/>
                  <a:pt x="88" y="270"/>
                </a:cubicBezTo>
                <a:cubicBezTo>
                  <a:pt x="94" y="272"/>
                  <a:pt x="100" y="274"/>
                  <a:pt x="106" y="276"/>
                </a:cubicBezTo>
                <a:cubicBezTo>
                  <a:pt x="103" y="276"/>
                  <a:pt x="100" y="276"/>
                  <a:pt x="97" y="276"/>
                </a:cubicBezTo>
                <a:close/>
                <a:moveTo>
                  <a:pt x="54" y="269"/>
                </a:moveTo>
                <a:cubicBezTo>
                  <a:pt x="57" y="270"/>
                  <a:pt x="60" y="271"/>
                  <a:pt x="64" y="272"/>
                </a:cubicBezTo>
                <a:cubicBezTo>
                  <a:pt x="60" y="272"/>
                  <a:pt x="56" y="270"/>
                  <a:pt x="54" y="269"/>
                </a:cubicBezTo>
                <a:close/>
                <a:moveTo>
                  <a:pt x="58" y="262"/>
                </a:moveTo>
                <a:cubicBezTo>
                  <a:pt x="58" y="262"/>
                  <a:pt x="58" y="262"/>
                  <a:pt x="58" y="262"/>
                </a:cubicBezTo>
                <a:cubicBezTo>
                  <a:pt x="60" y="263"/>
                  <a:pt x="62" y="264"/>
                  <a:pt x="63" y="265"/>
                </a:cubicBezTo>
                <a:cubicBezTo>
                  <a:pt x="65" y="266"/>
                  <a:pt x="66" y="267"/>
                  <a:pt x="68" y="267"/>
                </a:cubicBezTo>
                <a:cubicBezTo>
                  <a:pt x="72" y="269"/>
                  <a:pt x="76" y="271"/>
                  <a:pt x="80" y="273"/>
                </a:cubicBezTo>
                <a:cubicBezTo>
                  <a:pt x="79" y="273"/>
                  <a:pt x="78" y="272"/>
                  <a:pt x="77" y="272"/>
                </a:cubicBezTo>
                <a:cubicBezTo>
                  <a:pt x="75" y="271"/>
                  <a:pt x="72" y="270"/>
                  <a:pt x="70" y="270"/>
                </a:cubicBezTo>
                <a:cubicBezTo>
                  <a:pt x="65" y="268"/>
                  <a:pt x="60" y="267"/>
                  <a:pt x="55" y="265"/>
                </a:cubicBezTo>
                <a:cubicBezTo>
                  <a:pt x="56" y="264"/>
                  <a:pt x="57" y="263"/>
                  <a:pt x="58" y="262"/>
                </a:cubicBezTo>
                <a:close/>
                <a:moveTo>
                  <a:pt x="76" y="254"/>
                </a:moveTo>
                <a:cubicBezTo>
                  <a:pt x="77" y="254"/>
                  <a:pt x="78" y="253"/>
                  <a:pt x="78" y="253"/>
                </a:cubicBezTo>
                <a:cubicBezTo>
                  <a:pt x="78" y="253"/>
                  <a:pt x="78" y="253"/>
                  <a:pt x="78" y="253"/>
                </a:cubicBezTo>
                <a:cubicBezTo>
                  <a:pt x="89" y="258"/>
                  <a:pt x="100" y="262"/>
                  <a:pt x="111" y="266"/>
                </a:cubicBezTo>
                <a:cubicBezTo>
                  <a:pt x="115" y="267"/>
                  <a:pt x="120" y="268"/>
                  <a:pt x="125" y="270"/>
                </a:cubicBezTo>
                <a:cubicBezTo>
                  <a:pt x="128" y="271"/>
                  <a:pt x="130" y="272"/>
                  <a:pt x="133" y="273"/>
                </a:cubicBezTo>
                <a:cubicBezTo>
                  <a:pt x="134" y="273"/>
                  <a:pt x="136" y="275"/>
                  <a:pt x="137" y="275"/>
                </a:cubicBezTo>
                <a:cubicBezTo>
                  <a:pt x="137" y="275"/>
                  <a:pt x="136" y="275"/>
                  <a:pt x="136" y="275"/>
                </a:cubicBezTo>
                <a:cubicBezTo>
                  <a:pt x="131" y="275"/>
                  <a:pt x="126" y="273"/>
                  <a:pt x="121" y="271"/>
                </a:cubicBezTo>
                <a:cubicBezTo>
                  <a:pt x="116" y="269"/>
                  <a:pt x="110" y="267"/>
                  <a:pt x="104" y="266"/>
                </a:cubicBezTo>
                <a:cubicBezTo>
                  <a:pt x="94" y="263"/>
                  <a:pt x="83" y="259"/>
                  <a:pt x="73" y="255"/>
                </a:cubicBezTo>
                <a:cubicBezTo>
                  <a:pt x="74" y="255"/>
                  <a:pt x="75" y="254"/>
                  <a:pt x="76" y="254"/>
                </a:cubicBezTo>
                <a:close/>
                <a:moveTo>
                  <a:pt x="113" y="234"/>
                </a:moveTo>
                <a:cubicBezTo>
                  <a:pt x="116" y="235"/>
                  <a:pt x="119" y="236"/>
                  <a:pt x="122" y="237"/>
                </a:cubicBezTo>
                <a:cubicBezTo>
                  <a:pt x="125" y="238"/>
                  <a:pt x="129" y="240"/>
                  <a:pt x="132" y="240"/>
                </a:cubicBezTo>
                <a:cubicBezTo>
                  <a:pt x="132" y="240"/>
                  <a:pt x="132" y="240"/>
                  <a:pt x="132" y="240"/>
                </a:cubicBezTo>
                <a:cubicBezTo>
                  <a:pt x="126" y="240"/>
                  <a:pt x="120" y="237"/>
                  <a:pt x="114" y="236"/>
                </a:cubicBezTo>
                <a:cubicBezTo>
                  <a:pt x="114" y="236"/>
                  <a:pt x="114" y="237"/>
                  <a:pt x="114" y="237"/>
                </a:cubicBezTo>
                <a:cubicBezTo>
                  <a:pt x="119" y="240"/>
                  <a:pt x="124" y="241"/>
                  <a:pt x="130" y="243"/>
                </a:cubicBezTo>
                <a:cubicBezTo>
                  <a:pt x="130" y="243"/>
                  <a:pt x="130" y="243"/>
                  <a:pt x="130" y="243"/>
                </a:cubicBezTo>
                <a:cubicBezTo>
                  <a:pt x="130" y="243"/>
                  <a:pt x="130" y="243"/>
                  <a:pt x="130" y="243"/>
                </a:cubicBezTo>
                <a:cubicBezTo>
                  <a:pt x="129" y="242"/>
                  <a:pt x="126" y="242"/>
                  <a:pt x="126" y="242"/>
                </a:cubicBezTo>
                <a:cubicBezTo>
                  <a:pt x="125" y="241"/>
                  <a:pt x="123" y="241"/>
                  <a:pt x="122" y="241"/>
                </a:cubicBezTo>
                <a:cubicBezTo>
                  <a:pt x="119" y="240"/>
                  <a:pt x="116" y="239"/>
                  <a:pt x="113" y="239"/>
                </a:cubicBezTo>
                <a:cubicBezTo>
                  <a:pt x="112" y="237"/>
                  <a:pt x="113" y="236"/>
                  <a:pt x="113" y="234"/>
                </a:cubicBezTo>
                <a:close/>
                <a:moveTo>
                  <a:pt x="117" y="221"/>
                </a:moveTo>
                <a:cubicBezTo>
                  <a:pt x="117" y="221"/>
                  <a:pt x="117" y="221"/>
                  <a:pt x="117" y="221"/>
                </a:cubicBezTo>
                <a:cubicBezTo>
                  <a:pt x="117" y="221"/>
                  <a:pt x="117" y="221"/>
                  <a:pt x="117" y="222"/>
                </a:cubicBezTo>
                <a:cubicBezTo>
                  <a:pt x="120" y="224"/>
                  <a:pt x="125" y="224"/>
                  <a:pt x="129" y="226"/>
                </a:cubicBezTo>
                <a:cubicBezTo>
                  <a:pt x="129" y="226"/>
                  <a:pt x="129" y="226"/>
                  <a:pt x="129" y="226"/>
                </a:cubicBezTo>
                <a:cubicBezTo>
                  <a:pt x="127" y="226"/>
                  <a:pt x="125" y="225"/>
                  <a:pt x="123" y="225"/>
                </a:cubicBezTo>
                <a:cubicBezTo>
                  <a:pt x="121" y="225"/>
                  <a:pt x="119" y="224"/>
                  <a:pt x="117" y="224"/>
                </a:cubicBezTo>
                <a:cubicBezTo>
                  <a:pt x="117" y="224"/>
                  <a:pt x="116" y="224"/>
                  <a:pt x="117" y="224"/>
                </a:cubicBezTo>
                <a:cubicBezTo>
                  <a:pt x="119" y="226"/>
                  <a:pt x="121" y="226"/>
                  <a:pt x="123" y="227"/>
                </a:cubicBezTo>
                <a:cubicBezTo>
                  <a:pt x="125" y="228"/>
                  <a:pt x="128" y="229"/>
                  <a:pt x="130" y="230"/>
                </a:cubicBezTo>
                <a:cubicBezTo>
                  <a:pt x="125" y="229"/>
                  <a:pt x="120" y="227"/>
                  <a:pt x="115" y="226"/>
                </a:cubicBezTo>
                <a:cubicBezTo>
                  <a:pt x="115" y="226"/>
                  <a:pt x="115" y="226"/>
                  <a:pt x="115" y="226"/>
                </a:cubicBezTo>
                <a:cubicBezTo>
                  <a:pt x="115" y="225"/>
                  <a:pt x="116" y="223"/>
                  <a:pt x="117" y="221"/>
                </a:cubicBezTo>
                <a:close/>
                <a:moveTo>
                  <a:pt x="16" y="73"/>
                </a:moveTo>
                <a:cubicBezTo>
                  <a:pt x="21" y="60"/>
                  <a:pt x="28" y="47"/>
                  <a:pt x="38" y="36"/>
                </a:cubicBezTo>
                <a:cubicBezTo>
                  <a:pt x="48" y="26"/>
                  <a:pt x="60" y="19"/>
                  <a:pt x="72" y="13"/>
                </a:cubicBezTo>
                <a:cubicBezTo>
                  <a:pt x="73" y="16"/>
                  <a:pt x="76" y="19"/>
                  <a:pt x="77" y="21"/>
                </a:cubicBezTo>
                <a:cubicBezTo>
                  <a:pt x="42" y="37"/>
                  <a:pt x="18" y="71"/>
                  <a:pt x="17" y="111"/>
                </a:cubicBezTo>
                <a:cubicBezTo>
                  <a:pt x="18" y="159"/>
                  <a:pt x="54" y="200"/>
                  <a:pt x="101" y="209"/>
                </a:cubicBezTo>
                <a:cubicBezTo>
                  <a:pt x="120" y="213"/>
                  <a:pt x="140" y="211"/>
                  <a:pt x="157" y="205"/>
                </a:cubicBezTo>
                <a:cubicBezTo>
                  <a:pt x="158" y="207"/>
                  <a:pt x="159" y="209"/>
                  <a:pt x="160" y="212"/>
                </a:cubicBezTo>
                <a:cubicBezTo>
                  <a:pt x="149" y="217"/>
                  <a:pt x="135" y="218"/>
                  <a:pt x="123" y="218"/>
                </a:cubicBezTo>
                <a:cubicBezTo>
                  <a:pt x="113" y="218"/>
                  <a:pt x="102" y="218"/>
                  <a:pt x="92" y="215"/>
                </a:cubicBezTo>
                <a:cubicBezTo>
                  <a:pt x="60" y="208"/>
                  <a:pt x="32" y="189"/>
                  <a:pt x="18" y="158"/>
                </a:cubicBezTo>
                <a:cubicBezTo>
                  <a:pt x="6" y="131"/>
                  <a:pt x="5" y="101"/>
                  <a:pt x="16" y="73"/>
                </a:cubicBezTo>
                <a:close/>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13" name="PA_chenying0907 7"/>
          <p:cNvSpPr txBox="1">
            <a:spLocks noChangeArrowheads="1"/>
          </p:cNvSpPr>
          <p:nvPr>
            <p:custDataLst>
              <p:tags r:id="rId4"/>
            </p:custDataLst>
          </p:nvPr>
        </p:nvSpPr>
        <p:spPr bwMode="auto">
          <a:xfrm>
            <a:off x="5191002" y="689923"/>
            <a:ext cx="3917502"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4000">
                <a:latin charset="-122" pitchFamily="50" typeface="造字工房丁丁（非商用）常规体"/>
                <a:ea charset="-122" pitchFamily="50" typeface="造字工房丁丁（非商用）常规体"/>
                <a:cs typeface="+mn-ea"/>
                <a:sym typeface="+mn-lt"/>
              </a:rPr>
              <a:t>请在此添加您的标题</a:t>
            </a:r>
          </a:p>
        </p:txBody>
      </p:sp>
      <p:sp>
        <p:nvSpPr>
          <p:cNvPr id="417" name="PA_chenying0907 5"/>
          <p:cNvSpPr txBox="1"/>
          <p:nvPr>
            <p:custDataLst>
              <p:tags r:id="rId5"/>
            </p:custDataLst>
          </p:nvPr>
        </p:nvSpPr>
        <p:spPr>
          <a:xfrm>
            <a:off x="5576072" y="1160153"/>
            <a:ext cx="1954530" cy="213360"/>
          </a:xfrm>
          <a:prstGeom prst="rect">
            <a:avLst/>
          </a:prstGeom>
          <a:noFill/>
        </p:spPr>
        <p:txBody>
          <a:bodyPr rtlCol="0" wrap="none">
            <a:spAutoFit/>
          </a:bodyPr>
          <a:lstStyle/>
          <a:p>
            <a:r>
              <a:rPr altLang="zh-CN" lang="en-US" sz="800">
                <a:cs typeface="+mn-ea"/>
                <a:sym typeface="+mn-lt"/>
              </a:rPr>
              <a:t>MICROSOFT POWERPOINT MY 2017</a:t>
            </a:r>
          </a:p>
        </p:txBody>
      </p:sp>
      <p:sp>
        <p:nvSpPr>
          <p:cNvPr id="419" name="PA_任意多边形 56"/>
          <p:cNvSpPr/>
          <p:nvPr>
            <p:custDataLst>
              <p:tags r:id="rId6"/>
            </p:custDataLst>
          </p:nvPr>
        </p:nvSpPr>
        <p:spPr bwMode="auto">
          <a:xfrm>
            <a:off x="4566716" y="1657279"/>
            <a:ext cx="3816424" cy="1274512"/>
          </a:xfrm>
          <a:custGeom>
            <a:gdLst>
              <a:gd fmla="*/ 145 w 153" name="T0"/>
              <a:gd fmla="*/ 2 h 52" name="T1"/>
              <a:gd fmla="*/ 143 w 153" name="T2"/>
              <a:gd fmla="*/ 4 h 52" name="T3"/>
              <a:gd fmla="*/ 121 w 153" name="T4"/>
              <a:gd fmla="*/ 3 h 52" name="T5"/>
              <a:gd fmla="*/ 84 w 153" name="T6"/>
              <a:gd fmla="*/ 4 h 52" name="T7"/>
              <a:gd fmla="*/ 29 w 153" name="T8"/>
              <a:gd fmla="*/ 3 h 52" name="T9"/>
              <a:gd fmla="*/ 23 w 153" name="T10"/>
              <a:gd fmla="*/ 4 h 52" name="T11"/>
              <a:gd fmla="*/ 7 w 153" name="T12"/>
              <a:gd fmla="*/ 4 h 52" name="T13"/>
              <a:gd fmla="*/ 4 w 153" name="T14"/>
              <a:gd fmla="*/ 33 h 52" name="T15"/>
              <a:gd fmla="*/ 5 w 153" name="T16"/>
              <a:gd fmla="*/ 45 h 52" name="T17"/>
              <a:gd fmla="*/ 17 w 153" name="T18"/>
              <a:gd fmla="*/ 49 h 52" name="T19"/>
              <a:gd fmla="*/ 27 w 153" name="T20"/>
              <a:gd fmla="*/ 49 h 52" name="T21"/>
              <a:gd fmla="*/ 38 w 153" name="T22"/>
              <a:gd fmla="*/ 48 h 52" name="T23"/>
              <a:gd fmla="*/ 41 w 153" name="T24"/>
              <a:gd fmla="*/ 49 h 52" name="T25"/>
              <a:gd fmla="*/ 57 w 153" name="T26"/>
              <a:gd fmla="*/ 48 h 52" name="T27"/>
              <a:gd fmla="*/ 61 w 153" name="T28"/>
              <a:gd fmla="*/ 49 h 52" name="T29"/>
              <a:gd fmla="*/ 68 w 153" name="T30"/>
              <a:gd fmla="*/ 49 h 52" name="T31"/>
              <a:gd fmla="*/ 102 w 153" name="T32"/>
              <a:gd fmla="*/ 49 h 52" name="T33"/>
              <a:gd fmla="*/ 149 w 153" name="T34"/>
              <a:gd fmla="*/ 49 h 52" name="T35"/>
              <a:gd fmla="*/ 150 w 153" name="T36"/>
              <a:gd fmla="*/ 24 h 52" name="T37"/>
              <a:gd fmla="*/ 150 w 153" name="T38"/>
              <a:gd fmla="*/ 3 h 52" name="T39"/>
              <a:gd fmla="*/ 151 w 153" name="T40"/>
              <a:gd fmla="*/ 1 h 52" name="T41"/>
              <a:gd fmla="*/ 153 w 153" name="T42"/>
              <a:gd fmla="*/ 3 h 52" name="T43"/>
              <a:gd fmla="*/ 152 w 153" name="T44"/>
              <a:gd fmla="*/ 5 h 52" name="T45"/>
              <a:gd fmla="*/ 152 w 153" name="T46"/>
              <a:gd fmla="*/ 24 h 52" name="T47"/>
              <a:gd fmla="*/ 151 w 153" name="T48"/>
              <a:gd fmla="*/ 27 h 52" name="T49"/>
              <a:gd fmla="*/ 152 w 153" name="T50"/>
              <a:gd fmla="*/ 36 h 52" name="T51"/>
              <a:gd fmla="*/ 153 w 153" name="T52"/>
              <a:gd fmla="*/ 49 h 52" name="T53"/>
              <a:gd fmla="*/ 152 w 153" name="T54"/>
              <a:gd fmla="*/ 52 h 52" name="T55"/>
              <a:gd fmla="*/ 135 w 153" name="T56"/>
              <a:gd fmla="*/ 49 h 52" name="T57"/>
              <a:gd fmla="*/ 109 w 153" name="T58"/>
              <a:gd fmla="*/ 50 h 52" name="T59"/>
              <a:gd fmla="*/ 100 w 153" name="T60"/>
              <a:gd fmla="*/ 51 h 52" name="T61"/>
              <a:gd fmla="*/ 72 w 153" name="T62"/>
              <a:gd fmla="*/ 52 h 52" name="T63"/>
              <a:gd fmla="*/ 57 w 153" name="T64"/>
              <a:gd fmla="*/ 50 h 52" name="T65"/>
              <a:gd fmla="*/ 17 w 153" name="T66"/>
              <a:gd fmla="*/ 51 h 52" name="T67"/>
              <a:gd fmla="*/ 3 w 153" name="T68"/>
              <a:gd fmla="*/ 52 h 52" name="T69"/>
              <a:gd fmla="*/ 3 w 153" name="T70"/>
              <a:gd fmla="*/ 46 h 52" name="T71"/>
              <a:gd fmla="*/ 2 w 153" name="T72"/>
              <a:gd fmla="*/ 43 h 52" name="T73"/>
              <a:gd fmla="*/ 4 w 153" name="T74"/>
              <a:gd fmla="*/ 4 h 52" name="T75"/>
              <a:gd fmla="*/ 0 w 153" name="T76"/>
              <a:gd fmla="*/ 3 h 52" name="T77"/>
              <a:gd fmla="*/ 3 w 153" name="T78"/>
              <a:gd fmla="*/ 2 h 52" name="T79"/>
              <a:gd fmla="*/ 19 w 153" name="T80"/>
              <a:gd fmla="*/ 2 h 52" name="T81"/>
              <a:gd fmla="*/ 27 w 153" name="T82"/>
              <a:gd fmla="*/ 1 h 52" name="T83"/>
              <a:gd fmla="*/ 35 w 153" name="T84"/>
              <a:gd fmla="*/ 2 h 52" name="T85"/>
              <a:gd fmla="*/ 44 w 153" name="T86"/>
              <a:gd fmla="*/ 1 h 52" name="T87"/>
              <a:gd fmla="*/ 83 w 153" name="T88"/>
              <a:gd fmla="*/ 2 h 52" name="T89"/>
              <a:gd fmla="*/ 92 w 153" name="T90"/>
              <a:gd fmla="*/ 2 h 52" name="T91"/>
              <a:gd fmla="*/ 123 w 153" name="T92"/>
              <a:gd fmla="*/ 1 h 52" name="T93"/>
              <a:gd fmla="*/ 135 w 153" name="T94"/>
              <a:gd fmla="*/ 1 h 52" name="T95"/>
              <a:gd fmla="*/ 145 w 153" name="T96"/>
              <a:gd fmla="*/ 2 h 5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2" w="153">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20" name="PA_任意多边形 56"/>
          <p:cNvSpPr/>
          <p:nvPr>
            <p:custDataLst>
              <p:tags r:id="rId7"/>
            </p:custDataLst>
          </p:nvPr>
        </p:nvSpPr>
        <p:spPr bwMode="auto">
          <a:xfrm>
            <a:off x="4566716" y="3185698"/>
            <a:ext cx="3816424" cy="1274512"/>
          </a:xfrm>
          <a:custGeom>
            <a:gdLst>
              <a:gd fmla="*/ 145 w 153" name="T0"/>
              <a:gd fmla="*/ 2 h 52" name="T1"/>
              <a:gd fmla="*/ 143 w 153" name="T2"/>
              <a:gd fmla="*/ 4 h 52" name="T3"/>
              <a:gd fmla="*/ 121 w 153" name="T4"/>
              <a:gd fmla="*/ 3 h 52" name="T5"/>
              <a:gd fmla="*/ 84 w 153" name="T6"/>
              <a:gd fmla="*/ 4 h 52" name="T7"/>
              <a:gd fmla="*/ 29 w 153" name="T8"/>
              <a:gd fmla="*/ 3 h 52" name="T9"/>
              <a:gd fmla="*/ 23 w 153" name="T10"/>
              <a:gd fmla="*/ 4 h 52" name="T11"/>
              <a:gd fmla="*/ 7 w 153" name="T12"/>
              <a:gd fmla="*/ 4 h 52" name="T13"/>
              <a:gd fmla="*/ 4 w 153" name="T14"/>
              <a:gd fmla="*/ 33 h 52" name="T15"/>
              <a:gd fmla="*/ 5 w 153" name="T16"/>
              <a:gd fmla="*/ 45 h 52" name="T17"/>
              <a:gd fmla="*/ 17 w 153" name="T18"/>
              <a:gd fmla="*/ 49 h 52" name="T19"/>
              <a:gd fmla="*/ 27 w 153" name="T20"/>
              <a:gd fmla="*/ 49 h 52" name="T21"/>
              <a:gd fmla="*/ 38 w 153" name="T22"/>
              <a:gd fmla="*/ 48 h 52" name="T23"/>
              <a:gd fmla="*/ 41 w 153" name="T24"/>
              <a:gd fmla="*/ 49 h 52" name="T25"/>
              <a:gd fmla="*/ 57 w 153" name="T26"/>
              <a:gd fmla="*/ 48 h 52" name="T27"/>
              <a:gd fmla="*/ 61 w 153" name="T28"/>
              <a:gd fmla="*/ 49 h 52" name="T29"/>
              <a:gd fmla="*/ 68 w 153" name="T30"/>
              <a:gd fmla="*/ 49 h 52" name="T31"/>
              <a:gd fmla="*/ 102 w 153" name="T32"/>
              <a:gd fmla="*/ 49 h 52" name="T33"/>
              <a:gd fmla="*/ 149 w 153" name="T34"/>
              <a:gd fmla="*/ 49 h 52" name="T35"/>
              <a:gd fmla="*/ 150 w 153" name="T36"/>
              <a:gd fmla="*/ 24 h 52" name="T37"/>
              <a:gd fmla="*/ 150 w 153" name="T38"/>
              <a:gd fmla="*/ 3 h 52" name="T39"/>
              <a:gd fmla="*/ 151 w 153" name="T40"/>
              <a:gd fmla="*/ 1 h 52" name="T41"/>
              <a:gd fmla="*/ 153 w 153" name="T42"/>
              <a:gd fmla="*/ 3 h 52" name="T43"/>
              <a:gd fmla="*/ 152 w 153" name="T44"/>
              <a:gd fmla="*/ 5 h 52" name="T45"/>
              <a:gd fmla="*/ 152 w 153" name="T46"/>
              <a:gd fmla="*/ 24 h 52" name="T47"/>
              <a:gd fmla="*/ 151 w 153" name="T48"/>
              <a:gd fmla="*/ 27 h 52" name="T49"/>
              <a:gd fmla="*/ 152 w 153" name="T50"/>
              <a:gd fmla="*/ 36 h 52" name="T51"/>
              <a:gd fmla="*/ 153 w 153" name="T52"/>
              <a:gd fmla="*/ 49 h 52" name="T53"/>
              <a:gd fmla="*/ 152 w 153" name="T54"/>
              <a:gd fmla="*/ 52 h 52" name="T55"/>
              <a:gd fmla="*/ 135 w 153" name="T56"/>
              <a:gd fmla="*/ 49 h 52" name="T57"/>
              <a:gd fmla="*/ 109 w 153" name="T58"/>
              <a:gd fmla="*/ 50 h 52" name="T59"/>
              <a:gd fmla="*/ 100 w 153" name="T60"/>
              <a:gd fmla="*/ 51 h 52" name="T61"/>
              <a:gd fmla="*/ 72 w 153" name="T62"/>
              <a:gd fmla="*/ 52 h 52" name="T63"/>
              <a:gd fmla="*/ 57 w 153" name="T64"/>
              <a:gd fmla="*/ 50 h 52" name="T65"/>
              <a:gd fmla="*/ 17 w 153" name="T66"/>
              <a:gd fmla="*/ 51 h 52" name="T67"/>
              <a:gd fmla="*/ 3 w 153" name="T68"/>
              <a:gd fmla="*/ 52 h 52" name="T69"/>
              <a:gd fmla="*/ 3 w 153" name="T70"/>
              <a:gd fmla="*/ 46 h 52" name="T71"/>
              <a:gd fmla="*/ 2 w 153" name="T72"/>
              <a:gd fmla="*/ 43 h 52" name="T73"/>
              <a:gd fmla="*/ 4 w 153" name="T74"/>
              <a:gd fmla="*/ 4 h 52" name="T75"/>
              <a:gd fmla="*/ 0 w 153" name="T76"/>
              <a:gd fmla="*/ 3 h 52" name="T77"/>
              <a:gd fmla="*/ 3 w 153" name="T78"/>
              <a:gd fmla="*/ 2 h 52" name="T79"/>
              <a:gd fmla="*/ 19 w 153" name="T80"/>
              <a:gd fmla="*/ 2 h 52" name="T81"/>
              <a:gd fmla="*/ 27 w 153" name="T82"/>
              <a:gd fmla="*/ 1 h 52" name="T83"/>
              <a:gd fmla="*/ 35 w 153" name="T84"/>
              <a:gd fmla="*/ 2 h 52" name="T85"/>
              <a:gd fmla="*/ 44 w 153" name="T86"/>
              <a:gd fmla="*/ 1 h 52" name="T87"/>
              <a:gd fmla="*/ 83 w 153" name="T88"/>
              <a:gd fmla="*/ 2 h 52" name="T89"/>
              <a:gd fmla="*/ 92 w 153" name="T90"/>
              <a:gd fmla="*/ 2 h 52" name="T91"/>
              <a:gd fmla="*/ 123 w 153" name="T92"/>
              <a:gd fmla="*/ 1 h 52" name="T93"/>
              <a:gd fmla="*/ 135 w 153" name="T94"/>
              <a:gd fmla="*/ 1 h 52" name="T95"/>
              <a:gd fmla="*/ 145 w 153" name="T96"/>
              <a:gd fmla="*/ 2 h 5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2" w="153">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cxnSp>
        <p:nvCxnSpPr>
          <p:cNvPr id="8" name="PA_直接连接符 7"/>
          <p:cNvCxnSpPr/>
          <p:nvPr>
            <p:custDataLst>
              <p:tags r:id="rId8"/>
            </p:custDataLst>
          </p:nvPr>
        </p:nvCxnSpPr>
        <p:spPr>
          <a:xfrm flipV="1">
            <a:off x="2946536" y="2084876"/>
            <a:ext cx="1692188" cy="4188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PA_直接连接符 421"/>
          <p:cNvCxnSpPr/>
          <p:nvPr>
            <p:custDataLst>
              <p:tags r:id="rId9"/>
            </p:custDataLst>
          </p:nvPr>
        </p:nvCxnSpPr>
        <p:spPr>
          <a:xfrm>
            <a:off x="2928534" y="2503699"/>
            <a:ext cx="1737958" cy="1281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21" name="PA_图片 420"/>
          <p:cNvPicPr>
            <a:picLocks noChangeAspect="1"/>
          </p:cNvPicPr>
          <p:nvPr>
            <p:custDataLst>
              <p:tags r:id="rId11"/>
            </p:custDataLst>
          </p:nvPr>
        </p:nvPicPr>
        <p:blipFill>
          <a:blip r:embed="rId10">
            <a:extLst>
              <a:ext uri="{28A0092B-C50C-407E-A947-70E740481C1C}">
                <a14:useLocalDpi val="0"/>
              </a:ext>
            </a:extLst>
          </a:blip>
          <a:srcRect l="40445" r="36428" t="63359"/>
          <a:stretch>
            <a:fillRect/>
          </a:stretch>
        </p:blipFill>
        <p:spPr>
          <a:xfrm>
            <a:off x="2730512" y="2253849"/>
            <a:ext cx="432048" cy="499700"/>
          </a:xfrm>
          <a:prstGeom prst="rect">
            <a:avLst/>
          </a:prstGeom>
        </p:spPr>
      </p:pic>
      <p:sp>
        <p:nvSpPr>
          <p:cNvPr id="423" name="PA_chenying0907 5"/>
          <p:cNvSpPr txBox="1"/>
          <p:nvPr>
            <p:custDataLst>
              <p:tags r:id="rId12"/>
            </p:custDataLst>
          </p:nvPr>
        </p:nvSpPr>
        <p:spPr>
          <a:xfrm>
            <a:off x="4854748" y="1882361"/>
            <a:ext cx="3456384" cy="822960"/>
          </a:xfrm>
          <a:prstGeom prst="rect">
            <a:avLst/>
          </a:prstGeom>
          <a:noFill/>
        </p:spPr>
        <p:txBody>
          <a:bodyPr rtlCol="0" wrap="square">
            <a:spAutoFit/>
          </a:bodyPr>
          <a:lstStyle/>
          <a:p>
            <a:pPr>
              <a:lnSpc>
                <a:spcPct val="150000"/>
              </a:lnSpc>
            </a:pPr>
            <a:r>
              <a:rPr altLang="zh-CN" lang="en-US" sz="800">
                <a:cs typeface="+mn-ea"/>
                <a:sym typeface="+mn-lt"/>
              </a:rPr>
              <a:t>CHUANGYI SHOUHUI SHANGWU MICROSOFT POWERPOINT MY 2017QINGZAI ZHELI SHUYU WENZI BIAOTICHUANGYI SHOUHUI SHANGWU MICROSOFT POWERPOINT MY 2017QINGZAI ZHELI SHUYU WENZI </a:t>
            </a:r>
          </a:p>
        </p:txBody>
      </p:sp>
      <p:sp>
        <p:nvSpPr>
          <p:cNvPr id="424" name="PA_chenying0907 423"/>
          <p:cNvSpPr/>
          <p:nvPr>
            <p:custDataLst>
              <p:tags r:id="rId13"/>
            </p:custDataLst>
          </p:nvPr>
        </p:nvSpPr>
        <p:spPr>
          <a:xfrm>
            <a:off x="4796623" y="3336542"/>
            <a:ext cx="3456384" cy="1005840"/>
          </a:xfrm>
          <a:prstGeom prst="rect">
            <a:avLst/>
          </a:prstGeom>
        </p:spPr>
        <p:txBody>
          <a:bodyPr wrap="square">
            <a:spAutoFit/>
          </a:bodyPr>
          <a:lstStyle/>
          <a:p>
            <a:pPr>
              <a:lnSpc>
                <a:spcPct val="200000"/>
              </a:lnSpc>
            </a:pPr>
            <a:r>
              <a:rPr altLang="en-US" lang="zh-CN" sz="100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 </a:t>
            </a:r>
          </a:p>
        </p:txBody>
      </p:sp>
      <p:grpSp>
        <p:nvGrpSpPr>
          <p:cNvPr id="425" name="PA_组合 424"/>
          <p:cNvGrpSpPr/>
          <p:nvPr>
            <p:custDataLst>
              <p:tags r:id="rId14"/>
            </p:custDataLst>
          </p:nvPr>
        </p:nvGrpSpPr>
        <p:grpSpPr>
          <a:xfrm>
            <a:off x="807555" y="2253849"/>
            <a:ext cx="1850949" cy="2151008"/>
            <a:chOff x="8724903" y="3030540"/>
            <a:chExt cx="574675" cy="868363"/>
          </a:xfrm>
          <a:solidFill>
            <a:schemeClr val="tx1"/>
          </a:solidFill>
        </p:grpSpPr>
        <p:sp>
          <p:nvSpPr>
            <p:cNvPr id="426" name="Freeform 15"/>
            <p:cNvSpPr/>
            <p:nvPr/>
          </p:nvSpPr>
          <p:spPr bwMode="auto">
            <a:xfrm>
              <a:off x="8943980" y="3236915"/>
              <a:ext cx="3175" cy="4763"/>
            </a:xfrm>
            <a:custGeom>
              <a:gdLst>
                <a:gd fmla="*/ 1 w 1" name="T0"/>
                <a:gd fmla="*/ 0 h 1" name="T1"/>
                <a:gd fmla="*/ 1 w 1" name="T2"/>
                <a:gd fmla="*/ 0 h 1" name="T3"/>
                <a:gd fmla="*/ 0 w 1" name="T4"/>
                <a:gd fmla="*/ 1 h 1" name="T5"/>
                <a:gd fmla="*/ 1 w 1" name="T6"/>
                <a:gd fmla="*/ 0 h 1" name="T7"/>
              </a:gdLst>
              <a:cxnLst>
                <a:cxn ang="0">
                  <a:pos x="T0" y="T1"/>
                </a:cxn>
                <a:cxn ang="0">
                  <a:pos x="T2" y="T3"/>
                </a:cxn>
                <a:cxn ang="0">
                  <a:pos x="T4" y="T5"/>
                </a:cxn>
                <a:cxn ang="0">
                  <a:pos x="T6" y="T7"/>
                </a:cxn>
              </a:cxnLst>
              <a:rect b="b" l="0" r="r" t="0"/>
              <a:pathLst>
                <a:path h="1" w="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solidFill>
                  <a:srgbClr val="005790"/>
                </a:solidFill>
                <a:cs typeface="+mn-ea"/>
                <a:sym typeface="+mn-lt"/>
              </a:endParaRPr>
            </a:p>
          </p:txBody>
        </p:sp>
        <p:sp>
          <p:nvSpPr>
            <p:cNvPr id="427" name="Freeform 16"/>
            <p:cNvSpPr>
              <a:spLocks noEditPoints="1"/>
            </p:cNvSpPr>
            <p:nvPr/>
          </p:nvSpPr>
          <p:spPr bwMode="auto">
            <a:xfrm>
              <a:off x="8724903" y="3030540"/>
              <a:ext cx="574675" cy="868363"/>
            </a:xfrm>
            <a:custGeom>
              <a:gdLst>
                <a:gd fmla="*/ 8 w 153" name="T0"/>
                <a:gd fmla="*/ 136 h 231" name="T1"/>
                <a:gd fmla="*/ 78 w 153" name="T2"/>
                <a:gd fmla="*/ 52 h 231" name="T3"/>
                <a:gd fmla="*/ 72 w 153" name="T4"/>
                <a:gd fmla="*/ 58 h 231" name="T5"/>
                <a:gd fmla="*/ 57 w 153" name="T6"/>
                <a:gd fmla="*/ 210 h 231" name="T7"/>
                <a:gd fmla="*/ 146 w 153" name="T8"/>
                <a:gd fmla="*/ 14 h 231" name="T9"/>
                <a:gd fmla="*/ 37 w 153" name="T10"/>
                <a:gd fmla="*/ 56 h 231" name="T11"/>
                <a:gd fmla="*/ 67 w 153" name="T12"/>
                <a:gd fmla="*/ 56 h 231" name="T13"/>
                <a:gd fmla="*/ 83 w 153" name="T14"/>
                <a:gd fmla="*/ 56 h 231" name="T15"/>
                <a:gd fmla="*/ 113 w 153" name="T16"/>
                <a:gd fmla="*/ 59 h 231" name="T17"/>
                <a:gd fmla="*/ 41 w 153" name="T18"/>
                <a:gd fmla="*/ 64 h 231" name="T19"/>
                <a:gd fmla="*/ 36 w 153" name="T20"/>
                <a:gd fmla="*/ 63 h 231" name="T21"/>
                <a:gd fmla="*/ 39 w 153" name="T22"/>
                <a:gd fmla="*/ 65 h 231" name="T23"/>
                <a:gd fmla="*/ 49 w 153" name="T24"/>
                <a:gd fmla="*/ 66 h 231" name="T25"/>
                <a:gd fmla="*/ 45 w 153" name="T26"/>
                <a:gd fmla="*/ 71 h 231" name="T27"/>
                <a:gd fmla="*/ 21 w 153" name="T28"/>
                <a:gd fmla="*/ 79 h 231" name="T29"/>
                <a:gd fmla="*/ 53 w 153" name="T30"/>
                <a:gd fmla="*/ 73 h 231" name="T31"/>
                <a:gd fmla="*/ 39 w 153" name="T32"/>
                <a:gd fmla="*/ 74 h 231" name="T33"/>
                <a:gd fmla="*/ 59 w 153" name="T34"/>
                <a:gd fmla="*/ 77 h 231" name="T35"/>
                <a:gd fmla="*/ 33 w 153" name="T36"/>
                <a:gd fmla="*/ 78 h 231" name="T37"/>
                <a:gd fmla="*/ 46 w 153" name="T38"/>
                <a:gd fmla="*/ 79 h 231" name="T39"/>
                <a:gd fmla="*/ 65 w 153" name="T40"/>
                <a:gd fmla="*/ 81 h 231" name="T41"/>
                <a:gd fmla="*/ 29 w 153" name="T42"/>
                <a:gd fmla="*/ 86 h 231" name="T43"/>
                <a:gd fmla="*/ 31 w 153" name="T44"/>
                <a:gd fmla="*/ 84 h 231" name="T45"/>
                <a:gd fmla="*/ 55 w 153" name="T46"/>
                <a:gd fmla="*/ 86 h 231" name="T47"/>
                <a:gd fmla="*/ 51 w 153" name="T48"/>
                <a:gd fmla="*/ 90 h 231" name="T49"/>
                <a:gd fmla="*/ 63 w 153" name="T50"/>
                <a:gd fmla="*/ 93 h 231" name="T51"/>
                <a:gd fmla="*/ 66 w 153" name="T52"/>
                <a:gd fmla="*/ 95 h 231" name="T53"/>
                <a:gd fmla="*/ 37 w 153" name="T54"/>
                <a:gd fmla="*/ 98 h 231" name="T55"/>
                <a:gd fmla="*/ 40 w 153" name="T56"/>
                <a:gd fmla="*/ 101 h 231" name="T57"/>
                <a:gd fmla="*/ 41 w 153" name="T58"/>
                <a:gd fmla="*/ 104 h 231" name="T59"/>
                <a:gd fmla="*/ 34 w 153" name="T60"/>
                <a:gd fmla="*/ 105 h 231" name="T61"/>
                <a:gd fmla="*/ 34 w 153" name="T62"/>
                <a:gd fmla="*/ 106 h 231" name="T63"/>
                <a:gd fmla="*/ 43 w 153" name="T64"/>
                <a:gd fmla="*/ 108 h 231" name="T65"/>
                <a:gd fmla="*/ 39 w 153" name="T66"/>
                <a:gd fmla="*/ 113 h 231" name="T67"/>
                <a:gd fmla="*/ 43 w 153" name="T68"/>
                <a:gd fmla="*/ 114 h 231" name="T69"/>
                <a:gd fmla="*/ 63 w 153" name="T70"/>
                <a:gd fmla="*/ 115 h 231" name="T71"/>
                <a:gd fmla="*/ 47 w 153" name="T72"/>
                <a:gd fmla="*/ 118 h 231" name="T73"/>
                <a:gd fmla="*/ 59 w 153" name="T74"/>
                <a:gd fmla="*/ 122 h 231" name="T75"/>
                <a:gd fmla="*/ 47 w 153" name="T76"/>
                <a:gd fmla="*/ 123 h 231" name="T77"/>
                <a:gd fmla="*/ 54 w 153" name="T78"/>
                <a:gd fmla="*/ 126 h 231" name="T79"/>
                <a:gd fmla="*/ 43 w 153" name="T80"/>
                <a:gd fmla="*/ 128 h 231" name="T81"/>
                <a:gd fmla="*/ 58 w 153" name="T82"/>
                <a:gd fmla="*/ 128 h 231" name="T83"/>
                <a:gd fmla="*/ 59 w 153" name="T84"/>
                <a:gd fmla="*/ 134 h 231" name="T85"/>
                <a:gd fmla="*/ 50 w 153" name="T86"/>
                <a:gd fmla="*/ 135 h 231" name="T87"/>
                <a:gd fmla="*/ 53 w 153" name="T88"/>
                <a:gd fmla="*/ 140 h 231" name="T89"/>
                <a:gd fmla="*/ 42 w 153" name="T90"/>
                <a:gd fmla="*/ 144 h 231" name="T91"/>
                <a:gd fmla="*/ 6 w 153" name="T92"/>
                <a:gd fmla="*/ 149 h 231" name="T93"/>
                <a:gd fmla="*/ 64 w 153" name="T94"/>
                <a:gd fmla="*/ 170 h 231" name="T95"/>
                <a:gd fmla="*/ 34 w 153" name="T96"/>
                <a:gd fmla="*/ 157 h 231" name="T97"/>
                <a:gd fmla="*/ 63 w 153" name="T98"/>
                <a:gd fmla="*/ 162 h 231" name="T99"/>
                <a:gd fmla="*/ 31 w 153" name="T100"/>
                <a:gd fmla="*/ 179 h 231" name="T101"/>
                <a:gd fmla="*/ 56 w 153" name="T102"/>
                <a:gd fmla="*/ 174 h 231" name="T103"/>
                <a:gd fmla="*/ 61 w 153" name="T104"/>
                <a:gd fmla="*/ 177 h 231" name="T105"/>
                <a:gd fmla="*/ 31 w 153" name="T106"/>
                <a:gd fmla="*/ 195 h 231" name="T107"/>
                <a:gd fmla="*/ 60 w 153" name="T108"/>
                <a:gd fmla="*/ 187 h 231" name="T109"/>
                <a:gd fmla="*/ 65 w 153" name="T110"/>
                <a:gd fmla="*/ 195 h 231" name="T111"/>
                <a:gd fmla="*/ 57 w 153" name="T112"/>
                <a:gd fmla="*/ 199 h 231" name="T113"/>
                <a:gd fmla="*/ 63 w 153" name="T114"/>
                <a:gd fmla="*/ 206 h 231" name="T115"/>
                <a:gd fmla="*/ 66 w 153" name="T116"/>
                <a:gd fmla="*/ 213 h 231" name="T117"/>
                <a:gd fmla="*/ 35 w 153" name="T118"/>
                <a:gd fmla="*/ 217 h 231" name="T119"/>
                <a:gd fmla="*/ 62 w 153" name="T120"/>
                <a:gd fmla="*/ 220 h 231" name="T121"/>
                <a:gd fmla="*/ 27 w 153" name="T122"/>
                <a:gd fmla="*/ 226 h 23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31" w="153">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solidFill>
                  <a:srgbClr val="005790"/>
                </a:solidFill>
                <a:cs typeface="+mn-ea"/>
                <a:sym typeface="+mn-lt"/>
              </a:endParaRPr>
            </a:p>
          </p:txBody>
        </p:sp>
        <p:sp>
          <p:nvSpPr>
            <p:cNvPr id="428" name="Freeform 17"/>
            <p:cNvSpPr>
              <a:spLocks noEditPoints="1"/>
            </p:cNvSpPr>
            <p:nvPr/>
          </p:nvSpPr>
          <p:spPr bwMode="auto">
            <a:xfrm>
              <a:off x="8842375" y="3035301"/>
              <a:ext cx="134938" cy="184150"/>
            </a:xfrm>
            <a:custGeom>
              <a:gdLst>
                <a:gd fmla="*/ 24 w 36" name="T0"/>
                <a:gd fmla="*/ 47 h 49" name="T1"/>
                <a:gd fmla="*/ 10 w 36" name="T2"/>
                <a:gd fmla="*/ 2 h 49" name="T3"/>
                <a:gd fmla="*/ 14 w 36" name="T4"/>
                <a:gd fmla="*/ 3 h 49" name="T5"/>
                <a:gd fmla="*/ 14 w 36" name="T6"/>
                <a:gd fmla="*/ 4 h 49" name="T7"/>
                <a:gd fmla="*/ 19 w 36" name="T8"/>
                <a:gd fmla="*/ 6 h 49" name="T9"/>
                <a:gd fmla="*/ 24 w 36" name="T10"/>
                <a:gd fmla="*/ 8 h 49" name="T11"/>
                <a:gd fmla="*/ 17 w 36" name="T12"/>
                <a:gd fmla="*/ 8 h 49" name="T13"/>
                <a:gd fmla="*/ 31 w 36" name="T14"/>
                <a:gd fmla="*/ 12 h 49" name="T15"/>
                <a:gd fmla="*/ 17 w 36" name="T16"/>
                <a:gd fmla="*/ 10 h 49" name="T17"/>
                <a:gd fmla="*/ 22 w 36" name="T18"/>
                <a:gd fmla="*/ 10 h 49" name="T19"/>
                <a:gd fmla="*/ 13 w 36" name="T20"/>
                <a:gd fmla="*/ 13 h 49" name="T21"/>
                <a:gd fmla="*/ 23 w 36" name="T22"/>
                <a:gd fmla="*/ 12 h 49" name="T23"/>
                <a:gd fmla="*/ 21 w 36" name="T24"/>
                <a:gd fmla="*/ 12 h 49" name="T25"/>
                <a:gd fmla="*/ 17 w 36" name="T26"/>
                <a:gd fmla="*/ 12 h 49" name="T27"/>
                <a:gd fmla="*/ 28 w 36" name="T28"/>
                <a:gd fmla="*/ 14 h 49" name="T29"/>
                <a:gd fmla="*/ 5 w 36" name="T30"/>
                <a:gd fmla="*/ 15 h 49" name="T31"/>
                <a:gd fmla="*/ 18 w 36" name="T32"/>
                <a:gd fmla="*/ 15 h 49" name="T33"/>
                <a:gd fmla="*/ 15 w 36" name="T34"/>
                <a:gd fmla="*/ 17 h 49" name="T35"/>
                <a:gd fmla="*/ 13 w 36" name="T36"/>
                <a:gd fmla="*/ 15 h 49" name="T37"/>
                <a:gd fmla="*/ 26 w 36" name="T38"/>
                <a:gd fmla="*/ 16 h 49" name="T39"/>
                <a:gd fmla="*/ 20 w 36" name="T40"/>
                <a:gd fmla="*/ 17 h 49" name="T41"/>
                <a:gd fmla="*/ 29 w 36" name="T42"/>
                <a:gd fmla="*/ 19 h 49" name="T43"/>
                <a:gd fmla="*/ 17 w 36" name="T44"/>
                <a:gd fmla="*/ 18 h 49" name="T45"/>
                <a:gd fmla="*/ 20 w 36" name="T46"/>
                <a:gd fmla="*/ 20 h 49" name="T47"/>
                <a:gd fmla="*/ 27 w 36" name="T48"/>
                <a:gd fmla="*/ 20 h 49" name="T49"/>
                <a:gd fmla="*/ 12 w 36" name="T50"/>
                <a:gd fmla="*/ 21 h 49" name="T51"/>
                <a:gd fmla="*/ 30 w 36" name="T52"/>
                <a:gd fmla="*/ 20 h 49" name="T53"/>
                <a:gd fmla="*/ 26 w 36" name="T54"/>
                <a:gd fmla="*/ 22 h 49" name="T55"/>
                <a:gd fmla="*/ 1 w 36" name="T56"/>
                <a:gd fmla="*/ 26 h 49" name="T57"/>
                <a:gd fmla="*/ 3 w 36" name="T58"/>
                <a:gd fmla="*/ 22 h 49" name="T59"/>
                <a:gd fmla="*/ 6 w 36" name="T60"/>
                <a:gd fmla="*/ 25 h 49" name="T61"/>
                <a:gd fmla="*/ 10 w 36" name="T62"/>
                <a:gd fmla="*/ 23 h 49" name="T63"/>
                <a:gd fmla="*/ 18 w 36" name="T64"/>
                <a:gd fmla="*/ 27 h 49" name="T65"/>
                <a:gd fmla="*/ 11 w 36" name="T66"/>
                <a:gd fmla="*/ 26 h 49" name="T67"/>
                <a:gd fmla="*/ 16 w 36" name="T68"/>
                <a:gd fmla="*/ 25 h 49" name="T69"/>
                <a:gd fmla="*/ 34 w 36" name="T70"/>
                <a:gd fmla="*/ 27 h 49" name="T71"/>
                <a:gd fmla="*/ 19 w 36" name="T72"/>
                <a:gd fmla="*/ 27 h 49" name="T73"/>
                <a:gd fmla="*/ 26 w 36" name="T74"/>
                <a:gd fmla="*/ 29 h 49" name="T75"/>
                <a:gd fmla="*/ 6 w 36" name="T76"/>
                <a:gd fmla="*/ 27 h 49" name="T77"/>
                <a:gd fmla="*/ 11 w 36" name="T78"/>
                <a:gd fmla="*/ 28 h 49" name="T79"/>
                <a:gd fmla="*/ 17 w 36" name="T80"/>
                <a:gd fmla="*/ 30 h 49" name="T81"/>
                <a:gd fmla="*/ 20 w 36" name="T82"/>
                <a:gd fmla="*/ 32 h 49" name="T83"/>
                <a:gd fmla="*/ 24 w 36" name="T84"/>
                <a:gd fmla="*/ 29 h 49" name="T85"/>
                <a:gd fmla="*/ 5 w 36" name="T86"/>
                <a:gd fmla="*/ 30 h 49" name="T87"/>
                <a:gd fmla="*/ 18 w 36" name="T88"/>
                <a:gd fmla="*/ 33 h 49" name="T89"/>
                <a:gd fmla="*/ 17 w 36" name="T90"/>
                <a:gd fmla="*/ 32 h 49" name="T91"/>
                <a:gd fmla="*/ 23 w 36" name="T92"/>
                <a:gd fmla="*/ 32 h 49" name="T93"/>
                <a:gd fmla="*/ 19 w 36" name="T94"/>
                <a:gd fmla="*/ 35 h 49" name="T95"/>
                <a:gd fmla="*/ 16 w 36" name="T96"/>
                <a:gd fmla="*/ 33 h 49" name="T97"/>
                <a:gd fmla="*/ 13 w 36" name="T98"/>
                <a:gd fmla="*/ 36 h 49" name="T99"/>
                <a:gd fmla="*/ 23 w 36" name="T100"/>
                <a:gd fmla="*/ 37 h 49" name="T101"/>
                <a:gd fmla="*/ 18 w 36" name="T102"/>
                <a:gd fmla="*/ 35 h 49" name="T103"/>
                <a:gd fmla="*/ 8 w 36" name="T104"/>
                <a:gd fmla="*/ 38 h 49" name="T105"/>
                <a:gd fmla="*/ 28 w 36" name="T106"/>
                <a:gd fmla="*/ 39 h 49" name="T107"/>
                <a:gd fmla="*/ 19 w 36" name="T108"/>
                <a:gd fmla="*/ 40 h 49" name="T109"/>
                <a:gd fmla="*/ 25 w 36" name="T110"/>
                <a:gd fmla="*/ 42 h 49" name="T111"/>
                <a:gd fmla="*/ 10 w 36" name="T112"/>
                <a:gd fmla="*/ 40 h 49" name="T113"/>
                <a:gd fmla="*/ 17 w 36" name="T114"/>
                <a:gd fmla="*/ 43 h 49" name="T115"/>
                <a:gd fmla="*/ 14 w 36" name="T116"/>
                <a:gd fmla="*/ 45 h 49" name="T117"/>
                <a:gd fmla="*/ 22 w 36" name="T118"/>
                <a:gd fmla="*/ 46 h 4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9" w="36">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solidFill>
                  <a:srgbClr val="005790"/>
                </a:solidFill>
                <a:cs typeface="+mn-ea"/>
                <a:sym typeface="+mn-lt"/>
              </a:endParaRPr>
            </a:p>
          </p:txBody>
        </p:sp>
      </p:grpSp>
    </p:spTree>
    <p:extLst>
      <p:ext uri="{BB962C8B-B14F-4D97-AF65-F5344CB8AC3E}">
        <p14:creationId val="193456576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339"/>
                                  </p:stCondLst>
                                  <p:childTnLst>
                                    <p:set>
                                      <p:cBhvr>
                                        <p:cTn dur="1" fill="hold" id="6">
                                          <p:stCondLst>
                                            <p:cond delay="0"/>
                                          </p:stCondLst>
                                        </p:cTn>
                                        <p:tgtEl>
                                          <p:spTgt spid="416"/>
                                        </p:tgtEl>
                                        <p:attrNameLst>
                                          <p:attrName>style.visibility</p:attrName>
                                        </p:attrNameLst>
                                      </p:cBhvr>
                                      <p:to>
                                        <p:strVal val="visible"/>
                                      </p:to>
                                    </p:set>
                                    <p:animEffect filter="fade" transition="in">
                                      <p:cBhvr>
                                        <p:cTn dur="500" id="7"/>
                                        <p:tgtEl>
                                          <p:spTgt spid="416"/>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413"/>
                                        </p:tgtEl>
                                        <p:attrNameLst>
                                          <p:attrName>style.visibility</p:attrName>
                                        </p:attrNameLst>
                                      </p:cBhvr>
                                      <p:to>
                                        <p:strVal val="visible"/>
                                      </p:to>
                                    </p:set>
                                    <p:animEffect filter="fade" transition="in">
                                      <p:cBhvr>
                                        <p:cTn dur="500" id="10"/>
                                        <p:tgtEl>
                                          <p:spTgt spid="413"/>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417"/>
                                        </p:tgtEl>
                                        <p:attrNameLst>
                                          <p:attrName>style.visibility</p:attrName>
                                        </p:attrNameLst>
                                      </p:cBhvr>
                                      <p:to>
                                        <p:strVal val="visible"/>
                                      </p:to>
                                    </p:set>
                                    <p:animEffect filter="fade" transition="in">
                                      <p:cBhvr>
                                        <p:cTn dur="500" id="13"/>
                                        <p:tgtEl>
                                          <p:spTgt spid="417"/>
                                        </p:tgtEl>
                                      </p:cBhvr>
                                    </p:animEffect>
                                  </p:childTnLst>
                                </p:cTn>
                              </p:par>
                              <p:par>
                                <p:cTn fill="hold" grpId="0" id="14" nodeType="withEffect" presetClass="entr" presetID="10" presetSubtype="0">
                                  <p:stCondLst>
                                    <p:cond delay="1420"/>
                                  </p:stCondLst>
                                  <p:childTnLst>
                                    <p:set>
                                      <p:cBhvr>
                                        <p:cTn dur="1" fill="hold" id="15">
                                          <p:stCondLst>
                                            <p:cond delay="0"/>
                                          </p:stCondLst>
                                        </p:cTn>
                                        <p:tgtEl>
                                          <p:spTgt spid="419"/>
                                        </p:tgtEl>
                                        <p:attrNameLst>
                                          <p:attrName>style.visibility</p:attrName>
                                        </p:attrNameLst>
                                      </p:cBhvr>
                                      <p:to>
                                        <p:strVal val="visible"/>
                                      </p:to>
                                    </p:set>
                                    <p:animEffect filter="fade" transition="in">
                                      <p:cBhvr>
                                        <p:cTn dur="500" id="16"/>
                                        <p:tgtEl>
                                          <p:spTgt spid="419"/>
                                        </p:tgtEl>
                                      </p:cBhvr>
                                    </p:animEffect>
                                  </p:childTnLst>
                                </p:cTn>
                              </p:par>
                              <p:par>
                                <p:cTn fill="hold" grpId="0" id="17" nodeType="withEffect" presetClass="entr" presetID="10" presetSubtype="0">
                                  <p:stCondLst>
                                    <p:cond delay="1762"/>
                                  </p:stCondLst>
                                  <p:childTnLst>
                                    <p:set>
                                      <p:cBhvr>
                                        <p:cTn dur="1" fill="hold" id="18">
                                          <p:stCondLst>
                                            <p:cond delay="0"/>
                                          </p:stCondLst>
                                        </p:cTn>
                                        <p:tgtEl>
                                          <p:spTgt spid="420"/>
                                        </p:tgtEl>
                                        <p:attrNameLst>
                                          <p:attrName>style.visibility</p:attrName>
                                        </p:attrNameLst>
                                      </p:cBhvr>
                                      <p:to>
                                        <p:strVal val="visible"/>
                                      </p:to>
                                    </p:set>
                                    <p:animEffect filter="fade" transition="in">
                                      <p:cBhvr>
                                        <p:cTn dur="500" id="19"/>
                                        <p:tgtEl>
                                          <p:spTgt spid="420"/>
                                        </p:tgtEl>
                                      </p:cBhvr>
                                    </p:animEffect>
                                  </p:childTnLst>
                                </p:cTn>
                              </p:par>
                              <p:par>
                                <p:cTn fill="hold" id="20" nodeType="withEffect" presetClass="entr" presetID="10" presetSubtype="0">
                                  <p:stCondLst>
                                    <p:cond delay="2068"/>
                                  </p:stCondLst>
                                  <p:childTnLst>
                                    <p:set>
                                      <p:cBhvr>
                                        <p:cTn dur="1" fill="hold" id="21">
                                          <p:stCondLst>
                                            <p:cond delay="0"/>
                                          </p:stCondLst>
                                        </p:cTn>
                                        <p:tgtEl>
                                          <p:spTgt spid="8"/>
                                        </p:tgtEl>
                                        <p:attrNameLst>
                                          <p:attrName>style.visibility</p:attrName>
                                        </p:attrNameLst>
                                      </p:cBhvr>
                                      <p:to>
                                        <p:strVal val="visible"/>
                                      </p:to>
                                    </p:set>
                                    <p:animEffect filter="fade" transition="in">
                                      <p:cBhvr>
                                        <p:cTn dur="500" id="22"/>
                                        <p:tgtEl>
                                          <p:spTgt spid="8"/>
                                        </p:tgtEl>
                                      </p:cBhvr>
                                    </p:animEffect>
                                  </p:childTnLst>
                                </p:cTn>
                              </p:par>
                            </p:childTnLst>
                          </p:cTn>
                        </p:par>
                        <p:par>
                          <p:cTn fill="hold" id="23" nodeType="afterGroup">
                            <p:stCondLst>
                              <p:cond delay="2568"/>
                            </p:stCondLst>
                            <p:childTnLst>
                              <p:par>
                                <p:cTn fill="hold" id="24" nodeType="afterEffect" presetClass="entr" presetID="10" presetSubtype="0">
                                  <p:stCondLst>
                                    <p:cond delay="339"/>
                                  </p:stCondLst>
                                  <p:childTnLst>
                                    <p:set>
                                      <p:cBhvr>
                                        <p:cTn dur="1" fill="hold" id="25">
                                          <p:stCondLst>
                                            <p:cond delay="0"/>
                                          </p:stCondLst>
                                        </p:cTn>
                                        <p:tgtEl>
                                          <p:spTgt spid="422"/>
                                        </p:tgtEl>
                                        <p:attrNameLst>
                                          <p:attrName>style.visibility</p:attrName>
                                        </p:attrNameLst>
                                      </p:cBhvr>
                                      <p:to>
                                        <p:strVal val="visible"/>
                                      </p:to>
                                    </p:set>
                                    <p:animEffect filter="fade" transition="in">
                                      <p:cBhvr>
                                        <p:cTn dur="500" id="26"/>
                                        <p:tgtEl>
                                          <p:spTgt spid="422"/>
                                        </p:tgtEl>
                                      </p:cBhvr>
                                    </p:animEffect>
                                  </p:childTnLst>
                                </p:cTn>
                              </p:par>
                              <p:par>
                                <p:cTn fill="hold" id="27" nodeType="withEffect" presetClass="entr" presetID="10" presetSubtype="0">
                                  <p:stCondLst>
                                    <p:cond delay="671"/>
                                  </p:stCondLst>
                                  <p:childTnLst>
                                    <p:set>
                                      <p:cBhvr>
                                        <p:cTn dur="1" fill="hold" id="28">
                                          <p:stCondLst>
                                            <p:cond delay="0"/>
                                          </p:stCondLst>
                                        </p:cTn>
                                        <p:tgtEl>
                                          <p:spTgt spid="421"/>
                                        </p:tgtEl>
                                        <p:attrNameLst>
                                          <p:attrName>style.visibility</p:attrName>
                                        </p:attrNameLst>
                                      </p:cBhvr>
                                      <p:to>
                                        <p:strVal val="visible"/>
                                      </p:to>
                                    </p:set>
                                    <p:animEffect filter="fade" transition="in">
                                      <p:cBhvr>
                                        <p:cTn dur="500" id="29"/>
                                        <p:tgtEl>
                                          <p:spTgt spid="421"/>
                                        </p:tgtEl>
                                      </p:cBhvr>
                                    </p:animEffect>
                                  </p:childTnLst>
                                </p:cTn>
                              </p:par>
                              <p:par>
                                <p:cTn fill="hold" grpId="0" id="30" nodeType="withEffect" presetClass="entr" presetID="10" presetSubtype="0">
                                  <p:stCondLst>
                                    <p:cond delay="986"/>
                                  </p:stCondLst>
                                  <p:childTnLst>
                                    <p:set>
                                      <p:cBhvr>
                                        <p:cTn dur="1" fill="hold" id="31">
                                          <p:stCondLst>
                                            <p:cond delay="0"/>
                                          </p:stCondLst>
                                        </p:cTn>
                                        <p:tgtEl>
                                          <p:spTgt spid="423"/>
                                        </p:tgtEl>
                                        <p:attrNameLst>
                                          <p:attrName>style.visibility</p:attrName>
                                        </p:attrNameLst>
                                      </p:cBhvr>
                                      <p:to>
                                        <p:strVal val="visible"/>
                                      </p:to>
                                    </p:set>
                                    <p:animEffect filter="fade" transition="in">
                                      <p:cBhvr>
                                        <p:cTn dur="500" id="32"/>
                                        <p:tgtEl>
                                          <p:spTgt spid="423"/>
                                        </p:tgtEl>
                                      </p:cBhvr>
                                    </p:animEffect>
                                  </p:childTnLst>
                                </p:cTn>
                              </p:par>
                              <p:par>
                                <p:cTn fill="hold" grpId="0" id="33" nodeType="withEffect" presetClass="entr" presetID="10" presetSubtype="0">
                                  <p:stCondLst>
                                    <p:cond delay="1420"/>
                                  </p:stCondLst>
                                  <p:childTnLst>
                                    <p:set>
                                      <p:cBhvr>
                                        <p:cTn dur="1" fill="hold" id="34">
                                          <p:stCondLst>
                                            <p:cond delay="0"/>
                                          </p:stCondLst>
                                        </p:cTn>
                                        <p:tgtEl>
                                          <p:spTgt spid="424"/>
                                        </p:tgtEl>
                                        <p:attrNameLst>
                                          <p:attrName>style.visibility</p:attrName>
                                        </p:attrNameLst>
                                      </p:cBhvr>
                                      <p:to>
                                        <p:strVal val="visible"/>
                                      </p:to>
                                    </p:set>
                                    <p:animEffect filter="fade" transition="in">
                                      <p:cBhvr>
                                        <p:cTn dur="500" id="35"/>
                                        <p:tgtEl>
                                          <p:spTgt spid="424"/>
                                        </p:tgtEl>
                                      </p:cBhvr>
                                    </p:animEffect>
                                  </p:childTnLst>
                                </p:cTn>
                              </p:par>
                              <p:par>
                                <p:cTn fill="hold" id="36" nodeType="withEffect" presetClass="entr" presetID="10" presetSubtype="0">
                                  <p:stCondLst>
                                    <p:cond delay="1762"/>
                                  </p:stCondLst>
                                  <p:childTnLst>
                                    <p:set>
                                      <p:cBhvr>
                                        <p:cTn dur="1" fill="hold" id="37">
                                          <p:stCondLst>
                                            <p:cond delay="0"/>
                                          </p:stCondLst>
                                        </p:cTn>
                                        <p:tgtEl>
                                          <p:spTgt spid="425"/>
                                        </p:tgtEl>
                                        <p:attrNameLst>
                                          <p:attrName>style.visibility</p:attrName>
                                        </p:attrNameLst>
                                      </p:cBhvr>
                                      <p:to>
                                        <p:strVal val="visible"/>
                                      </p:to>
                                    </p:set>
                                    <p:animEffect filter="fade" transition="in">
                                      <p:cBhvr>
                                        <p:cTn dur="500" id="38"/>
                                        <p:tgtEl>
                                          <p:spTgt spid="4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6"/>
      <p:bldP grpId="0" spid="413"/>
      <p:bldP grpId="0" spid="417"/>
      <p:bldP grpId="0" spid="419"/>
      <p:bldP grpId="0" spid="420"/>
      <p:bldP grpId="0" spid="423"/>
      <p:bldP grpId="0" spid="42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9" name="PA_chenying0907 7"/>
          <p:cNvSpPr txBox="1">
            <a:spLocks noChangeArrowheads="1"/>
          </p:cNvSpPr>
          <p:nvPr>
            <p:custDataLst>
              <p:tags r:id="rId3"/>
            </p:custDataLst>
          </p:nvPr>
        </p:nvSpPr>
        <p:spPr bwMode="auto">
          <a:xfrm>
            <a:off x="3174778" y="4096112"/>
            <a:ext cx="3917502"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4000">
                <a:latin charset="-122" pitchFamily="50" typeface="造字工房丁丁（非商用）常规体"/>
                <a:ea charset="-122" pitchFamily="50" typeface="造字工房丁丁（非商用）常规体"/>
                <a:cs typeface="+mn-ea"/>
                <a:sym typeface="+mn-lt"/>
              </a:rPr>
              <a:t>请在此添加您的标题</a:t>
            </a:r>
          </a:p>
        </p:txBody>
      </p:sp>
      <p:sp>
        <p:nvSpPr>
          <p:cNvPr id="50" name="PA_chenying0907 5"/>
          <p:cNvSpPr txBox="1"/>
          <p:nvPr>
            <p:custDataLst>
              <p:tags r:id="rId4"/>
            </p:custDataLst>
          </p:nvPr>
        </p:nvSpPr>
        <p:spPr>
          <a:xfrm>
            <a:off x="3635896" y="4588554"/>
            <a:ext cx="1954530" cy="213360"/>
          </a:xfrm>
          <a:prstGeom prst="rect">
            <a:avLst/>
          </a:prstGeom>
          <a:noFill/>
        </p:spPr>
        <p:txBody>
          <a:bodyPr rtlCol="0" wrap="none">
            <a:spAutoFit/>
          </a:bodyPr>
          <a:lstStyle/>
          <a:p>
            <a:r>
              <a:rPr altLang="zh-CN" lang="en-US" sz="800">
                <a:cs typeface="+mn-ea"/>
                <a:sym typeface="+mn-lt"/>
              </a:rPr>
              <a:t>MICROSOFT POWERPOINT MY 2017</a:t>
            </a:r>
          </a:p>
        </p:txBody>
      </p:sp>
      <p:sp>
        <p:nvSpPr>
          <p:cNvPr id="51" name="PA_chenying0907 50"/>
          <p:cNvSpPr/>
          <p:nvPr>
            <p:custDataLst>
              <p:tags r:id="rId5"/>
            </p:custDataLst>
          </p:nvPr>
        </p:nvSpPr>
        <p:spPr>
          <a:xfrm>
            <a:off x="467544" y="1433995"/>
            <a:ext cx="3153862" cy="1310640"/>
          </a:xfrm>
          <a:prstGeom prst="rect">
            <a:avLst/>
          </a:prstGeom>
        </p:spPr>
        <p:txBody>
          <a:bodyPr wrap="square">
            <a:spAutoFit/>
          </a:bodyPr>
          <a:lstStyle/>
          <a:p>
            <a:pPr>
              <a:lnSpc>
                <a:spcPct val="200000"/>
              </a:lnSpc>
            </a:pPr>
            <a:r>
              <a:rPr altLang="en-US" lang="zh-CN" sz="1000">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p>
        </p:txBody>
      </p:sp>
      <p:sp>
        <p:nvSpPr>
          <p:cNvPr id="52" name="PA_chenying0907 5"/>
          <p:cNvSpPr txBox="1"/>
          <p:nvPr>
            <p:custDataLst>
              <p:tags r:id="rId6"/>
            </p:custDataLst>
          </p:nvPr>
        </p:nvSpPr>
        <p:spPr>
          <a:xfrm>
            <a:off x="467544" y="2808158"/>
            <a:ext cx="3153862" cy="822960"/>
          </a:xfrm>
          <a:prstGeom prst="rect">
            <a:avLst/>
          </a:prstGeom>
          <a:noFill/>
        </p:spPr>
        <p:txBody>
          <a:bodyPr rtlCol="0" wrap="square">
            <a:spAutoFit/>
          </a:bodyPr>
          <a:lstStyle/>
          <a:p>
            <a:pPr>
              <a:lnSpc>
                <a:spcPct val="150000"/>
              </a:lnSpc>
            </a:pPr>
            <a:r>
              <a:rPr altLang="zh-CN" lang="en-US" sz="800">
                <a:cs typeface="+mn-ea"/>
                <a:sym typeface="+mn-lt"/>
              </a:rPr>
              <a:t>CHUANGYI SHOUHUI SHANGWU MICROSOFT POWERPOINT MY 2017QINGZAI ZHELI SHUYU WENZI BIAOTICHUANGYI SHOUHUI SHANGWU MICROSOFT POWERPOINT MY 2017QINGZAI ZHELI SHUYU WENZI </a:t>
            </a:r>
          </a:p>
        </p:txBody>
      </p:sp>
      <p:pic>
        <p:nvPicPr>
          <p:cNvPr id="4" name="PA_图片 3"/>
          <p:cNvPicPr>
            <a:picLocks noChangeAspect="1"/>
          </p:cNvPicPr>
          <p:nvPr>
            <p:custDataLst>
              <p:tags r:id="rId8"/>
            </p:custDataLst>
          </p:nvPr>
        </p:nvPicPr>
        <p:blipFill>
          <a:blip r:embed="rId7">
            <a:extLst>
              <a:ext uri="{BEBA8EAE-BF5A-486C-A8C5-ECC9F3942E4B}">
                <a14:imgProps>
                  <a14:imgLayer xmlns:d3p1="http://schemas.openxmlformats.org/officeDocument/2006/relationships" d3p1:embed="">
                    <a14:imgEffect>
                      <a14:saturation sat="400000"/>
                    </a14:imgEffect>
                  </a14:imgLayer>
                </a14:imgProps>
              </a:ext>
              <a:ext uri="{28A0092B-C50C-407E-A947-70E740481C1C}">
                <a14:useLocalDpi val="0"/>
              </a:ext>
            </a:extLst>
          </a:blip>
          <a:stretch>
            <a:fillRect/>
          </a:stretch>
        </p:blipFill>
        <p:spPr>
          <a:xfrm>
            <a:off x="3491880" y="21332"/>
            <a:ext cx="2210103" cy="3977504"/>
          </a:xfrm>
          <a:prstGeom prst="rect">
            <a:avLst/>
          </a:prstGeom>
        </p:spPr>
      </p:pic>
      <p:sp>
        <p:nvSpPr>
          <p:cNvPr id="56" name="PA_chenying0907 55"/>
          <p:cNvSpPr/>
          <p:nvPr>
            <p:custDataLst>
              <p:tags r:id="rId9"/>
            </p:custDataLst>
          </p:nvPr>
        </p:nvSpPr>
        <p:spPr>
          <a:xfrm>
            <a:off x="5701983" y="1433995"/>
            <a:ext cx="3153862" cy="1310640"/>
          </a:xfrm>
          <a:prstGeom prst="rect">
            <a:avLst/>
          </a:prstGeom>
        </p:spPr>
        <p:txBody>
          <a:bodyPr wrap="square">
            <a:spAutoFit/>
          </a:bodyPr>
          <a:lstStyle/>
          <a:p>
            <a:pPr>
              <a:lnSpc>
                <a:spcPct val="200000"/>
              </a:lnSpc>
            </a:pPr>
            <a:r>
              <a:rPr altLang="en-US" lang="zh-CN" sz="1000">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p>
        </p:txBody>
      </p:sp>
      <p:sp>
        <p:nvSpPr>
          <p:cNvPr id="57" name="PA_chenying0907 5"/>
          <p:cNvSpPr txBox="1"/>
          <p:nvPr>
            <p:custDataLst>
              <p:tags r:id="rId10"/>
            </p:custDataLst>
          </p:nvPr>
        </p:nvSpPr>
        <p:spPr>
          <a:xfrm>
            <a:off x="5701983" y="2808158"/>
            <a:ext cx="3153862" cy="822960"/>
          </a:xfrm>
          <a:prstGeom prst="rect">
            <a:avLst/>
          </a:prstGeom>
          <a:noFill/>
        </p:spPr>
        <p:txBody>
          <a:bodyPr rtlCol="0" wrap="square">
            <a:spAutoFit/>
          </a:bodyPr>
          <a:lstStyle/>
          <a:p>
            <a:pPr>
              <a:lnSpc>
                <a:spcPct val="150000"/>
              </a:lnSpc>
            </a:pPr>
            <a:r>
              <a:rPr altLang="zh-CN" lang="en-US" sz="800">
                <a:cs typeface="+mn-ea"/>
                <a:sym typeface="+mn-lt"/>
              </a:rPr>
              <a:t>CHUANGYI SHOUHUI SHANGWU MICROSOFT POWERPOINT MY 2017QINGZAI ZHELI SHUYU WENZI BIAOTICHUANGYI SHOUHUI SHANGWU MICROSOFT POWERPOINT MY 2017QINGZAI ZHELI SHUYU WENZI </a:t>
            </a:r>
          </a:p>
        </p:txBody>
      </p:sp>
    </p:spTree>
    <p:extLst>
      <p:ext uri="{BB962C8B-B14F-4D97-AF65-F5344CB8AC3E}">
        <p14:creationId val="375823711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339"/>
                                  </p:stCondLst>
                                  <p:childTnLst>
                                    <p:set>
                                      <p:cBhvr>
                                        <p:cTn dur="1" fill="hold" id="6">
                                          <p:stCondLst>
                                            <p:cond delay="0"/>
                                          </p:stCondLst>
                                        </p:cTn>
                                        <p:tgtEl>
                                          <p:spTgt spid="49"/>
                                        </p:tgtEl>
                                        <p:attrNameLst>
                                          <p:attrName>style.visibility</p:attrName>
                                        </p:attrNameLst>
                                      </p:cBhvr>
                                      <p:to>
                                        <p:strVal val="visible"/>
                                      </p:to>
                                    </p:set>
                                    <p:animEffect filter="fade" transition="in">
                                      <p:cBhvr>
                                        <p:cTn dur="500" id="7"/>
                                        <p:tgtEl>
                                          <p:spTgt spid="49"/>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50"/>
                                        </p:tgtEl>
                                        <p:attrNameLst>
                                          <p:attrName>style.visibility</p:attrName>
                                        </p:attrNameLst>
                                      </p:cBhvr>
                                      <p:to>
                                        <p:strVal val="visible"/>
                                      </p:to>
                                    </p:set>
                                    <p:animEffect filter="fade" transition="in">
                                      <p:cBhvr>
                                        <p:cTn dur="500" id="10"/>
                                        <p:tgtEl>
                                          <p:spTgt spid="50"/>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51"/>
                                        </p:tgtEl>
                                        <p:attrNameLst>
                                          <p:attrName>style.visibility</p:attrName>
                                        </p:attrNameLst>
                                      </p:cBhvr>
                                      <p:to>
                                        <p:strVal val="visible"/>
                                      </p:to>
                                    </p:set>
                                    <p:animEffect filter="fade" transition="in">
                                      <p:cBhvr>
                                        <p:cTn dur="500" id="13"/>
                                        <p:tgtEl>
                                          <p:spTgt spid="51"/>
                                        </p:tgtEl>
                                      </p:cBhvr>
                                    </p:animEffect>
                                  </p:childTnLst>
                                </p:cTn>
                              </p:par>
                              <p:par>
                                <p:cTn fill="hold" grpId="0" id="14" nodeType="withEffect" presetClass="entr" presetID="10" presetSubtype="0">
                                  <p:stCondLst>
                                    <p:cond delay="1420"/>
                                  </p:stCondLst>
                                  <p:childTnLst>
                                    <p:set>
                                      <p:cBhvr>
                                        <p:cTn dur="1" fill="hold" id="15">
                                          <p:stCondLst>
                                            <p:cond delay="0"/>
                                          </p:stCondLst>
                                        </p:cTn>
                                        <p:tgtEl>
                                          <p:spTgt spid="52"/>
                                        </p:tgtEl>
                                        <p:attrNameLst>
                                          <p:attrName>style.visibility</p:attrName>
                                        </p:attrNameLst>
                                      </p:cBhvr>
                                      <p:to>
                                        <p:strVal val="visible"/>
                                      </p:to>
                                    </p:set>
                                    <p:animEffect filter="fade" transition="in">
                                      <p:cBhvr>
                                        <p:cTn dur="500" id="16"/>
                                        <p:tgtEl>
                                          <p:spTgt spid="52"/>
                                        </p:tgtEl>
                                      </p:cBhvr>
                                    </p:animEffect>
                                  </p:childTnLst>
                                </p:cTn>
                              </p:par>
                              <p:par>
                                <p:cTn fill="hold" id="17" nodeType="withEffect" presetClass="entr" presetID="10" presetSubtype="0">
                                  <p:stCondLst>
                                    <p:cond delay="1762"/>
                                  </p:stCondLst>
                                  <p:childTnLst>
                                    <p:set>
                                      <p:cBhvr>
                                        <p:cTn dur="1" fill="hold" id="18">
                                          <p:stCondLst>
                                            <p:cond delay="0"/>
                                          </p:stCondLst>
                                        </p:cTn>
                                        <p:tgtEl>
                                          <p:spTgt spid="4"/>
                                        </p:tgtEl>
                                        <p:attrNameLst>
                                          <p:attrName>style.visibility</p:attrName>
                                        </p:attrNameLst>
                                      </p:cBhvr>
                                      <p:to>
                                        <p:strVal val="visible"/>
                                      </p:to>
                                    </p:set>
                                    <p:animEffect filter="fade" transition="in">
                                      <p:cBhvr>
                                        <p:cTn dur="500" id="19"/>
                                        <p:tgtEl>
                                          <p:spTgt spid="4"/>
                                        </p:tgtEl>
                                      </p:cBhvr>
                                    </p:animEffect>
                                  </p:childTnLst>
                                </p:cTn>
                              </p:par>
                              <p:par>
                                <p:cTn fill="hold" grpId="0" id="20" nodeType="withEffect" presetClass="entr" presetID="10" presetSubtype="0">
                                  <p:stCondLst>
                                    <p:cond delay="2068"/>
                                  </p:stCondLst>
                                  <p:childTnLst>
                                    <p:set>
                                      <p:cBhvr>
                                        <p:cTn dur="1" fill="hold" id="21">
                                          <p:stCondLst>
                                            <p:cond delay="0"/>
                                          </p:stCondLst>
                                        </p:cTn>
                                        <p:tgtEl>
                                          <p:spTgt spid="56"/>
                                        </p:tgtEl>
                                        <p:attrNameLst>
                                          <p:attrName>style.visibility</p:attrName>
                                        </p:attrNameLst>
                                      </p:cBhvr>
                                      <p:to>
                                        <p:strVal val="visible"/>
                                      </p:to>
                                    </p:set>
                                    <p:animEffect filter="fade" transition="in">
                                      <p:cBhvr>
                                        <p:cTn dur="500" id="22"/>
                                        <p:tgtEl>
                                          <p:spTgt spid="56"/>
                                        </p:tgtEl>
                                      </p:cBhvr>
                                    </p:animEffect>
                                  </p:childTnLst>
                                </p:cTn>
                              </p:par>
                            </p:childTnLst>
                          </p:cTn>
                        </p:par>
                        <p:par>
                          <p:cTn fill="hold" id="23" nodeType="afterGroup">
                            <p:stCondLst>
                              <p:cond delay="2568"/>
                            </p:stCondLst>
                            <p:childTnLst>
                              <p:par>
                                <p:cTn fill="hold" grpId="0" id="24" nodeType="afterEffect" presetClass="entr" presetID="10" presetSubtype="0">
                                  <p:stCondLst>
                                    <p:cond delay="339"/>
                                  </p:stCondLst>
                                  <p:childTnLst>
                                    <p:set>
                                      <p:cBhvr>
                                        <p:cTn dur="1" fill="hold" id="25">
                                          <p:stCondLst>
                                            <p:cond delay="0"/>
                                          </p:stCondLst>
                                        </p:cTn>
                                        <p:tgtEl>
                                          <p:spTgt spid="57"/>
                                        </p:tgtEl>
                                        <p:attrNameLst>
                                          <p:attrName>style.visibility</p:attrName>
                                        </p:attrNameLst>
                                      </p:cBhvr>
                                      <p:to>
                                        <p:strVal val="visible"/>
                                      </p:to>
                                    </p:set>
                                    <p:animEffect filter="fade" transition="in">
                                      <p:cBhvr>
                                        <p:cTn dur="500" id="26"/>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51"/>
      <p:bldP grpId="0" spid="52"/>
      <p:bldP grpId="0" spid="56"/>
      <p:bldP grpId="0" spid="5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PA_任意多边形 114"/>
          <p:cNvSpPr>
            <a:spLocks noEditPoints="1"/>
          </p:cNvSpPr>
          <p:nvPr>
            <p:custDataLst>
              <p:tags r:id="rId3"/>
            </p:custDataLst>
          </p:nvPr>
        </p:nvSpPr>
        <p:spPr bwMode="auto">
          <a:xfrm>
            <a:off x="1547664" y="1509922"/>
            <a:ext cx="1272059" cy="874792"/>
          </a:xfrm>
          <a:custGeom>
            <a:gdLst>
              <a:gd fmla="*/ 68 w 134" name="T0"/>
              <a:gd fmla="*/ 91 h 92" name="T1"/>
              <a:gd fmla="*/ 132 w 134" name="T2"/>
              <a:gd fmla="*/ 91 h 92" name="T3"/>
              <a:gd fmla="*/ 132 w 134" name="T4"/>
              <a:gd fmla="*/ 91 h 92" name="T5"/>
              <a:gd fmla="*/ 132 w 134" name="T6"/>
              <a:gd fmla="*/ 51 h 92" name="T7"/>
              <a:gd fmla="*/ 132 w 134" name="T8"/>
              <a:gd fmla="*/ 3 h 92" name="T9"/>
              <a:gd fmla="*/ 99 w 134" name="T10"/>
              <a:gd fmla="*/ 3 h 92" name="T11"/>
              <a:gd fmla="*/ 33 w 134" name="T12"/>
              <a:gd fmla="*/ 1 h 92" name="T13"/>
              <a:gd fmla="*/ 1 w 134" name="T14"/>
              <a:gd fmla="*/ 2 h 92" name="T15"/>
              <a:gd fmla="*/ 1 w 134" name="T16"/>
              <a:gd fmla="*/ 15 h 92" name="T17"/>
              <a:gd fmla="*/ 5 w 134" name="T18"/>
              <a:gd fmla="*/ 86 h 92" name="T19"/>
              <a:gd fmla="*/ 7 w 134" name="T20"/>
              <a:gd fmla="*/ 88 h 92" name="T21"/>
              <a:gd fmla="*/ 38 w 134" name="T22"/>
              <a:gd fmla="*/ 87 h 92" name="T23"/>
              <a:gd fmla="*/ 29 w 134" name="T24"/>
              <a:gd fmla="*/ 72 h 92" name="T25"/>
              <a:gd fmla="*/ 55 w 134" name="T26"/>
              <a:gd fmla="*/ 47 h 92" name="T27"/>
              <a:gd fmla="*/ 70 w 134" name="T28"/>
              <a:gd fmla="*/ 58 h 92" name="T29"/>
              <a:gd fmla="*/ 80 w 134" name="T30"/>
              <a:gd fmla="*/ 49 h 92" name="T31"/>
              <a:gd fmla="*/ 128 w 134" name="T32"/>
              <a:gd fmla="*/ 89 h 92" name="T33"/>
              <a:gd fmla="*/ 38 w 134" name="T34"/>
              <a:gd fmla="*/ 87 h 92" name="T35"/>
              <a:gd fmla="*/ 129 w 134" name="T36"/>
              <a:gd fmla="*/ 51 h 92" name="T37"/>
              <a:gd fmla="*/ 88 w 134" name="T38"/>
              <a:gd fmla="*/ 43 h 92" name="T39"/>
              <a:gd fmla="*/ 130 w 134" name="T40"/>
              <a:gd fmla="*/ 8 h 92" name="T41"/>
              <a:gd fmla="*/ 31 w 134" name="T42"/>
              <a:gd fmla="*/ 4 h 92" name="T43"/>
              <a:gd fmla="*/ 101 w 134" name="T44"/>
              <a:gd fmla="*/ 6 h 92" name="T45"/>
              <a:gd fmla="*/ 97 w 134" name="T46"/>
              <a:gd fmla="*/ 31 h 92" name="T47"/>
              <a:gd fmla="*/ 69 w 134" name="T48"/>
              <a:gd fmla="*/ 55 h 92" name="T49"/>
              <a:gd fmla="*/ 33 w 134" name="T50"/>
              <a:gd fmla="*/ 24 h 92" name="T51"/>
              <a:gd fmla="*/ 31 w 134" name="T52"/>
              <a:gd fmla="*/ 4 h 92" name="T53"/>
              <a:gd fmla="*/ 4 w 134" name="T54"/>
              <a:gd fmla="*/ 17 h 92" name="T55"/>
              <a:gd fmla="*/ 31 w 134" name="T56"/>
              <a:gd fmla="*/ 26 h 92" name="T57"/>
              <a:gd fmla="*/ 52 w 134" name="T58"/>
              <a:gd fmla="*/ 46 h 92" name="T59"/>
              <a:gd fmla="*/ 9 w 134" name="T60"/>
              <a:gd fmla="*/ 85 h 92" name="T61"/>
              <a:gd fmla="*/ 5 w 134" name="T62"/>
              <a:gd fmla="*/ 36 h 9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2" w="134">
                <a:moveTo>
                  <a:pt x="36" y="90"/>
                </a:moveTo>
                <a:cubicBezTo>
                  <a:pt x="46" y="90"/>
                  <a:pt x="57" y="90"/>
                  <a:pt x="68" y="91"/>
                </a:cubicBezTo>
                <a:cubicBezTo>
                  <a:pt x="89" y="91"/>
                  <a:pt x="110" y="92"/>
                  <a:pt x="131" y="92"/>
                </a:cubicBezTo>
                <a:cubicBezTo>
                  <a:pt x="131" y="92"/>
                  <a:pt x="132" y="91"/>
                  <a:pt x="132" y="91"/>
                </a:cubicBezTo>
                <a:cubicBezTo>
                  <a:pt x="132" y="91"/>
                  <a:pt x="132" y="91"/>
                  <a:pt x="132" y="91"/>
                </a:cubicBezTo>
                <a:cubicBezTo>
                  <a:pt x="132" y="91"/>
                  <a:pt x="132" y="91"/>
                  <a:pt x="132" y="91"/>
                </a:cubicBezTo>
                <a:cubicBezTo>
                  <a:pt x="132" y="91"/>
                  <a:pt x="132" y="91"/>
                  <a:pt x="132" y="90"/>
                </a:cubicBezTo>
                <a:cubicBezTo>
                  <a:pt x="132" y="77"/>
                  <a:pt x="132" y="64"/>
                  <a:pt x="132" y="51"/>
                </a:cubicBezTo>
                <a:cubicBezTo>
                  <a:pt x="132" y="42"/>
                  <a:pt x="132" y="34"/>
                  <a:pt x="133" y="26"/>
                </a:cubicBezTo>
                <a:cubicBezTo>
                  <a:pt x="133" y="18"/>
                  <a:pt x="134" y="11"/>
                  <a:pt x="132" y="3"/>
                </a:cubicBezTo>
                <a:cubicBezTo>
                  <a:pt x="132" y="2"/>
                  <a:pt x="132" y="1"/>
                  <a:pt x="131" y="2"/>
                </a:cubicBezTo>
                <a:cubicBezTo>
                  <a:pt x="120" y="3"/>
                  <a:pt x="110" y="3"/>
                  <a:pt x="99" y="3"/>
                </a:cubicBezTo>
                <a:cubicBezTo>
                  <a:pt x="88" y="2"/>
                  <a:pt x="77" y="2"/>
                  <a:pt x="66" y="2"/>
                </a:cubicBezTo>
                <a:cubicBezTo>
                  <a:pt x="55" y="2"/>
                  <a:pt x="44" y="1"/>
                  <a:pt x="33" y="1"/>
                </a:cubicBezTo>
                <a:cubicBezTo>
                  <a:pt x="23" y="0"/>
                  <a:pt x="13" y="2"/>
                  <a:pt x="3" y="1"/>
                </a:cubicBezTo>
                <a:cubicBezTo>
                  <a:pt x="2" y="1"/>
                  <a:pt x="1" y="1"/>
                  <a:pt x="1" y="2"/>
                </a:cubicBezTo>
                <a:cubicBezTo>
                  <a:pt x="1" y="2"/>
                  <a:pt x="1" y="2"/>
                  <a:pt x="1" y="2"/>
                </a:cubicBezTo>
                <a:cubicBezTo>
                  <a:pt x="0" y="6"/>
                  <a:pt x="1" y="11"/>
                  <a:pt x="1" y="15"/>
                </a:cubicBezTo>
                <a:cubicBezTo>
                  <a:pt x="1" y="21"/>
                  <a:pt x="1" y="28"/>
                  <a:pt x="2" y="35"/>
                </a:cubicBezTo>
                <a:cubicBezTo>
                  <a:pt x="2" y="52"/>
                  <a:pt x="3" y="69"/>
                  <a:pt x="5" y="86"/>
                </a:cubicBezTo>
                <a:cubicBezTo>
                  <a:pt x="5" y="87"/>
                  <a:pt x="6" y="88"/>
                  <a:pt x="7" y="88"/>
                </a:cubicBezTo>
                <a:cubicBezTo>
                  <a:pt x="7" y="88"/>
                  <a:pt x="7" y="88"/>
                  <a:pt x="7" y="88"/>
                </a:cubicBezTo>
                <a:cubicBezTo>
                  <a:pt x="17" y="89"/>
                  <a:pt x="27" y="89"/>
                  <a:pt x="36" y="90"/>
                </a:cubicBezTo>
                <a:close/>
                <a:moveTo>
                  <a:pt x="38" y="87"/>
                </a:moveTo>
                <a:cubicBezTo>
                  <a:pt x="29" y="86"/>
                  <a:pt x="21" y="86"/>
                  <a:pt x="12" y="85"/>
                </a:cubicBezTo>
                <a:cubicBezTo>
                  <a:pt x="17" y="80"/>
                  <a:pt x="24" y="76"/>
                  <a:pt x="29" y="72"/>
                </a:cubicBezTo>
                <a:cubicBezTo>
                  <a:pt x="38" y="64"/>
                  <a:pt x="47" y="57"/>
                  <a:pt x="55" y="48"/>
                </a:cubicBezTo>
                <a:cubicBezTo>
                  <a:pt x="55" y="47"/>
                  <a:pt x="55" y="47"/>
                  <a:pt x="55" y="47"/>
                </a:cubicBezTo>
                <a:cubicBezTo>
                  <a:pt x="59" y="51"/>
                  <a:pt x="63" y="55"/>
                  <a:pt x="67" y="58"/>
                </a:cubicBezTo>
                <a:cubicBezTo>
                  <a:pt x="68" y="59"/>
                  <a:pt x="69" y="58"/>
                  <a:pt x="70" y="58"/>
                </a:cubicBezTo>
                <a:cubicBezTo>
                  <a:pt x="70" y="58"/>
                  <a:pt x="71" y="58"/>
                  <a:pt x="71" y="57"/>
                </a:cubicBezTo>
                <a:cubicBezTo>
                  <a:pt x="74" y="54"/>
                  <a:pt x="77" y="51"/>
                  <a:pt x="80" y="49"/>
                </a:cubicBezTo>
                <a:cubicBezTo>
                  <a:pt x="82" y="47"/>
                  <a:pt x="84" y="46"/>
                  <a:pt x="85" y="44"/>
                </a:cubicBezTo>
                <a:cubicBezTo>
                  <a:pt x="101" y="57"/>
                  <a:pt x="115" y="73"/>
                  <a:pt x="128" y="89"/>
                </a:cubicBezTo>
                <a:cubicBezTo>
                  <a:pt x="109" y="89"/>
                  <a:pt x="89" y="88"/>
                  <a:pt x="69" y="88"/>
                </a:cubicBezTo>
                <a:cubicBezTo>
                  <a:pt x="59" y="87"/>
                  <a:pt x="48" y="87"/>
                  <a:pt x="38" y="87"/>
                </a:cubicBezTo>
                <a:close/>
                <a:moveTo>
                  <a:pt x="130" y="27"/>
                </a:moveTo>
                <a:cubicBezTo>
                  <a:pt x="129" y="35"/>
                  <a:pt x="129" y="43"/>
                  <a:pt x="129" y="51"/>
                </a:cubicBezTo>
                <a:cubicBezTo>
                  <a:pt x="129" y="62"/>
                  <a:pt x="129" y="74"/>
                  <a:pt x="129" y="85"/>
                </a:cubicBezTo>
                <a:cubicBezTo>
                  <a:pt x="116" y="71"/>
                  <a:pt x="103" y="55"/>
                  <a:pt x="88" y="43"/>
                </a:cubicBezTo>
                <a:cubicBezTo>
                  <a:pt x="91" y="40"/>
                  <a:pt x="95" y="36"/>
                  <a:pt x="98" y="33"/>
                </a:cubicBezTo>
                <a:cubicBezTo>
                  <a:pt x="109" y="25"/>
                  <a:pt x="119" y="16"/>
                  <a:pt x="130" y="8"/>
                </a:cubicBezTo>
                <a:cubicBezTo>
                  <a:pt x="131" y="14"/>
                  <a:pt x="130" y="21"/>
                  <a:pt x="130" y="27"/>
                </a:cubicBezTo>
                <a:close/>
                <a:moveTo>
                  <a:pt x="31" y="4"/>
                </a:moveTo>
                <a:cubicBezTo>
                  <a:pt x="43" y="4"/>
                  <a:pt x="55" y="4"/>
                  <a:pt x="66" y="5"/>
                </a:cubicBezTo>
                <a:cubicBezTo>
                  <a:pt x="78" y="5"/>
                  <a:pt x="90" y="5"/>
                  <a:pt x="101" y="6"/>
                </a:cubicBezTo>
                <a:cubicBezTo>
                  <a:pt x="111" y="6"/>
                  <a:pt x="120" y="6"/>
                  <a:pt x="129" y="5"/>
                </a:cubicBezTo>
                <a:cubicBezTo>
                  <a:pt x="118" y="13"/>
                  <a:pt x="108" y="22"/>
                  <a:pt x="97" y="31"/>
                </a:cubicBezTo>
                <a:cubicBezTo>
                  <a:pt x="91" y="36"/>
                  <a:pt x="85" y="41"/>
                  <a:pt x="79" y="46"/>
                </a:cubicBezTo>
                <a:cubicBezTo>
                  <a:pt x="76" y="49"/>
                  <a:pt x="72" y="52"/>
                  <a:pt x="69" y="55"/>
                </a:cubicBezTo>
                <a:cubicBezTo>
                  <a:pt x="69" y="55"/>
                  <a:pt x="69" y="55"/>
                  <a:pt x="69" y="56"/>
                </a:cubicBezTo>
                <a:cubicBezTo>
                  <a:pt x="56" y="45"/>
                  <a:pt x="45" y="34"/>
                  <a:pt x="33" y="24"/>
                </a:cubicBezTo>
                <a:cubicBezTo>
                  <a:pt x="24" y="18"/>
                  <a:pt x="16" y="11"/>
                  <a:pt x="8" y="4"/>
                </a:cubicBezTo>
                <a:cubicBezTo>
                  <a:pt x="16" y="4"/>
                  <a:pt x="24" y="3"/>
                  <a:pt x="31" y="4"/>
                </a:cubicBezTo>
                <a:close/>
                <a:moveTo>
                  <a:pt x="5" y="36"/>
                </a:moveTo>
                <a:cubicBezTo>
                  <a:pt x="4" y="29"/>
                  <a:pt x="4" y="23"/>
                  <a:pt x="4" y="17"/>
                </a:cubicBezTo>
                <a:cubicBezTo>
                  <a:pt x="4" y="13"/>
                  <a:pt x="3" y="8"/>
                  <a:pt x="4" y="5"/>
                </a:cubicBezTo>
                <a:cubicBezTo>
                  <a:pt x="13" y="12"/>
                  <a:pt x="22" y="19"/>
                  <a:pt x="31" y="26"/>
                </a:cubicBezTo>
                <a:cubicBezTo>
                  <a:pt x="38" y="32"/>
                  <a:pt x="45" y="39"/>
                  <a:pt x="53" y="45"/>
                </a:cubicBezTo>
                <a:cubicBezTo>
                  <a:pt x="53" y="45"/>
                  <a:pt x="53" y="45"/>
                  <a:pt x="52" y="46"/>
                </a:cubicBezTo>
                <a:cubicBezTo>
                  <a:pt x="46" y="54"/>
                  <a:pt x="36" y="62"/>
                  <a:pt x="28" y="69"/>
                </a:cubicBezTo>
                <a:cubicBezTo>
                  <a:pt x="21" y="74"/>
                  <a:pt x="14" y="79"/>
                  <a:pt x="9" y="85"/>
                </a:cubicBezTo>
                <a:cubicBezTo>
                  <a:pt x="8" y="85"/>
                  <a:pt x="8" y="85"/>
                  <a:pt x="8" y="85"/>
                </a:cubicBezTo>
                <a:cubicBezTo>
                  <a:pt x="6" y="69"/>
                  <a:pt x="5" y="52"/>
                  <a:pt x="5" y="36"/>
                </a:cubicBezTo>
                <a:close/>
              </a:path>
            </a:pathLst>
          </a:custGeom>
          <a:solidFill>
            <a:schemeClr val="accent5"/>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PA_chenying0907 28"/>
          <p:cNvSpPr/>
          <p:nvPr>
            <p:custDataLst>
              <p:tags r:id="rId4"/>
            </p:custDataLst>
          </p:nvPr>
        </p:nvSpPr>
        <p:spPr>
          <a:xfrm>
            <a:off x="1351199" y="3187538"/>
            <a:ext cx="1774926" cy="50292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30" name="PA_chenying0907 29"/>
          <p:cNvSpPr txBox="1"/>
          <p:nvPr>
            <p:custDataLst>
              <p:tags r:id="rId5"/>
            </p:custDataLst>
          </p:nvPr>
        </p:nvSpPr>
        <p:spPr>
          <a:xfrm>
            <a:off x="1351199" y="2643758"/>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
        <p:nvSpPr>
          <p:cNvPr id="31" name="PA_任意多边形 10"/>
          <p:cNvSpPr>
            <a:spLocks noEditPoints="1"/>
          </p:cNvSpPr>
          <p:nvPr>
            <p:custDataLst>
              <p:tags r:id="rId6"/>
            </p:custDataLst>
          </p:nvPr>
        </p:nvSpPr>
        <p:spPr bwMode="auto">
          <a:xfrm>
            <a:off x="3851920" y="1249138"/>
            <a:ext cx="1177000" cy="1314661"/>
          </a:xfrm>
          <a:custGeom>
            <a:gdLst>
              <a:gd fmla="*/ 11 w 145" name="T0"/>
              <a:gd fmla="*/ 122 h 161" name="T1"/>
              <a:gd fmla="*/ 54 w 145" name="T2"/>
              <a:gd fmla="*/ 122 h 161" name="T3"/>
              <a:gd fmla="*/ 64 w 145" name="T4"/>
              <a:gd fmla="*/ 152 h 161" name="T5"/>
              <a:gd fmla="*/ 89 w 145" name="T6"/>
              <a:gd fmla="*/ 149 h 161" name="T7"/>
              <a:gd fmla="*/ 103 w 145" name="T8"/>
              <a:gd fmla="*/ 123 h 161" name="T9"/>
              <a:gd fmla="*/ 143 w 145" name="T10"/>
              <a:gd fmla="*/ 118 h 161" name="T11"/>
              <a:gd fmla="*/ 121 w 145" name="T12"/>
              <a:gd fmla="*/ 85 h 161" name="T13"/>
              <a:gd fmla="*/ 142 w 145" name="T14"/>
              <a:gd fmla="*/ 49 h 161" name="T15"/>
              <a:gd fmla="*/ 97 w 145" name="T16"/>
              <a:gd fmla="*/ 49 h 161" name="T17"/>
              <a:gd fmla="*/ 85 w 145" name="T18"/>
              <a:gd fmla="*/ 15 h 161" name="T19"/>
              <a:gd fmla="*/ 62 w 145" name="T20"/>
              <a:gd fmla="*/ 21 h 161" name="T21"/>
              <a:gd fmla="*/ 41 w 145" name="T22"/>
              <a:gd fmla="*/ 45 h 161" name="T23"/>
              <a:gd fmla="*/ 15 w 145" name="T24"/>
              <a:gd fmla="*/ 69 h 161" name="T25"/>
              <a:gd fmla="*/ 25 w 145" name="T26"/>
              <a:gd fmla="*/ 91 h 161" name="T27"/>
              <a:gd fmla="*/ 92 w 145" name="T28"/>
              <a:gd fmla="*/ 131 h 161" name="T29"/>
              <a:gd fmla="*/ 66 w 145" name="T30"/>
              <a:gd fmla="*/ 149 h 161" name="T31"/>
              <a:gd fmla="*/ 57 w 145" name="T32"/>
              <a:gd fmla="*/ 121 h 161" name="T33"/>
              <a:gd fmla="*/ 95 w 145" name="T34"/>
              <a:gd fmla="*/ 120 h 161" name="T35"/>
              <a:gd fmla="*/ 51 w 145" name="T36"/>
              <a:gd fmla="*/ 85 h 161" name="T37"/>
              <a:gd fmla="*/ 36 w 145" name="T38"/>
              <a:gd fmla="*/ 85 h 161" name="T39"/>
              <a:gd fmla="*/ 51 w 145" name="T40"/>
              <a:gd fmla="*/ 74 h 161" name="T41"/>
              <a:gd fmla="*/ 54 w 145" name="T42"/>
              <a:gd fmla="*/ 85 h 161" name="T43"/>
              <a:gd fmla="*/ 76 w 145" name="T44"/>
              <a:gd fmla="*/ 60 h 161" name="T45"/>
              <a:gd fmla="*/ 97 w 145" name="T46"/>
              <a:gd fmla="*/ 98 h 161" name="T47"/>
              <a:gd fmla="*/ 76 w 145" name="T48"/>
              <a:gd fmla="*/ 109 h 161" name="T49"/>
              <a:gd fmla="*/ 54 w 145" name="T50"/>
              <a:gd fmla="*/ 98 h 161" name="T51"/>
              <a:gd fmla="*/ 54 w 145" name="T52"/>
              <a:gd fmla="*/ 69 h 161" name="T53"/>
              <a:gd fmla="*/ 73 w 145" name="T54"/>
              <a:gd fmla="*/ 59 h 161" name="T55"/>
              <a:gd fmla="*/ 54 w 145" name="T56"/>
              <a:gd fmla="*/ 69 h 161" name="T57"/>
              <a:gd fmla="*/ 95 w 145" name="T58"/>
              <a:gd fmla="*/ 52 h 161" name="T59"/>
              <a:gd fmla="*/ 79 w 145" name="T60"/>
              <a:gd fmla="*/ 59 h 161" name="T61"/>
              <a:gd fmla="*/ 100 w 145" name="T62"/>
              <a:gd fmla="*/ 74 h 161" name="T63"/>
              <a:gd fmla="*/ 100 w 145" name="T64"/>
              <a:gd fmla="*/ 96 h 161" name="T65"/>
              <a:gd fmla="*/ 87 w 145" name="T66"/>
              <a:gd fmla="*/ 107 h 161" name="T67"/>
              <a:gd fmla="*/ 95 w 145" name="T68"/>
              <a:gd fmla="*/ 118 h 161" name="T69"/>
              <a:gd fmla="*/ 87 w 145" name="T70"/>
              <a:gd fmla="*/ 107 h 161" name="T71"/>
              <a:gd fmla="*/ 72 w 145" name="T72"/>
              <a:gd fmla="*/ 111 h 161" name="T73"/>
              <a:gd fmla="*/ 54 w 145" name="T74"/>
              <a:gd fmla="*/ 101 h 161" name="T75"/>
              <a:gd fmla="*/ 140 w 145" name="T76"/>
              <a:gd fmla="*/ 115 h 161" name="T77"/>
              <a:gd fmla="*/ 99 w 145" name="T78"/>
              <a:gd fmla="*/ 119 h 161" name="T79"/>
              <a:gd fmla="*/ 100 w 145" name="T80"/>
              <a:gd fmla="*/ 99 h 161" name="T81"/>
              <a:gd fmla="*/ 126 w 145" name="T82"/>
              <a:gd fmla="*/ 94 h 161" name="T83"/>
              <a:gd fmla="*/ 113 w 145" name="T84"/>
              <a:gd fmla="*/ 47 h 161" name="T85"/>
              <a:gd fmla="*/ 134 w 145" name="T86"/>
              <a:gd fmla="*/ 68 h 161" name="T87"/>
              <a:gd fmla="*/ 100 w 145" name="T88"/>
              <a:gd fmla="*/ 70 h 161" name="T89"/>
              <a:gd fmla="*/ 113 w 145" name="T90"/>
              <a:gd fmla="*/ 47 h 161" name="T91"/>
              <a:gd fmla="*/ 69 w 145" name="T92"/>
              <a:gd fmla="*/ 16 h 161" name="T93"/>
              <a:gd fmla="*/ 95 w 145" name="T94"/>
              <a:gd fmla="*/ 50 h 161" name="T95"/>
              <a:gd fmla="*/ 76 w 145" name="T96"/>
              <a:gd fmla="*/ 57 h 161" name="T97"/>
              <a:gd fmla="*/ 58 w 145" name="T98"/>
              <a:gd fmla="*/ 43 h 161" name="T99"/>
              <a:gd fmla="*/ 12 w 145" name="T100"/>
              <a:gd fmla="*/ 59 h 161" name="T101"/>
              <a:gd fmla="*/ 53 w 145" name="T102"/>
              <a:gd fmla="*/ 51 h 161" name="T103"/>
              <a:gd fmla="*/ 33 w 145" name="T104"/>
              <a:gd fmla="*/ 83 h 161" name="T105"/>
              <a:gd fmla="*/ 51 w 145" name="T106"/>
              <a:gd fmla="*/ 100 h 161" name="T107"/>
              <a:gd fmla="*/ 45 w 145" name="T108"/>
              <a:gd fmla="*/ 121 h 161" name="T109"/>
              <a:gd fmla="*/ 33 w 145" name="T110"/>
              <a:gd fmla="*/ 87 h 16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 w="145">
                <a:moveTo>
                  <a:pt x="9" y="110"/>
                </a:moveTo>
                <a:cubicBezTo>
                  <a:pt x="8" y="114"/>
                  <a:pt x="8" y="119"/>
                  <a:pt x="11" y="122"/>
                </a:cubicBezTo>
                <a:cubicBezTo>
                  <a:pt x="14" y="127"/>
                  <a:pt x="21" y="127"/>
                  <a:pt x="26" y="127"/>
                </a:cubicBezTo>
                <a:cubicBezTo>
                  <a:pt x="35" y="127"/>
                  <a:pt x="45" y="125"/>
                  <a:pt x="54" y="122"/>
                </a:cubicBezTo>
                <a:cubicBezTo>
                  <a:pt x="54" y="123"/>
                  <a:pt x="54" y="124"/>
                  <a:pt x="55" y="125"/>
                </a:cubicBezTo>
                <a:cubicBezTo>
                  <a:pt x="57" y="134"/>
                  <a:pt x="59" y="144"/>
                  <a:pt x="64" y="152"/>
                </a:cubicBezTo>
                <a:cubicBezTo>
                  <a:pt x="67" y="157"/>
                  <a:pt x="71" y="161"/>
                  <a:pt x="77" y="160"/>
                </a:cubicBezTo>
                <a:cubicBezTo>
                  <a:pt x="83" y="160"/>
                  <a:pt x="87" y="154"/>
                  <a:pt x="89" y="149"/>
                </a:cubicBezTo>
                <a:cubicBezTo>
                  <a:pt x="94" y="140"/>
                  <a:pt x="96" y="131"/>
                  <a:pt x="97" y="121"/>
                </a:cubicBezTo>
                <a:cubicBezTo>
                  <a:pt x="99" y="122"/>
                  <a:pt x="101" y="122"/>
                  <a:pt x="103" y="123"/>
                </a:cubicBezTo>
                <a:cubicBezTo>
                  <a:pt x="112" y="126"/>
                  <a:pt x="122" y="128"/>
                  <a:pt x="131" y="127"/>
                </a:cubicBezTo>
                <a:cubicBezTo>
                  <a:pt x="136" y="126"/>
                  <a:pt x="142" y="124"/>
                  <a:pt x="143" y="118"/>
                </a:cubicBezTo>
                <a:cubicBezTo>
                  <a:pt x="144" y="112"/>
                  <a:pt x="140" y="106"/>
                  <a:pt x="137" y="101"/>
                </a:cubicBezTo>
                <a:cubicBezTo>
                  <a:pt x="132" y="95"/>
                  <a:pt x="127" y="90"/>
                  <a:pt x="121" y="85"/>
                </a:cubicBezTo>
                <a:cubicBezTo>
                  <a:pt x="128" y="79"/>
                  <a:pt x="135" y="72"/>
                  <a:pt x="140" y="64"/>
                </a:cubicBezTo>
                <a:cubicBezTo>
                  <a:pt x="143" y="59"/>
                  <a:pt x="145" y="54"/>
                  <a:pt x="142" y="49"/>
                </a:cubicBezTo>
                <a:cubicBezTo>
                  <a:pt x="139" y="44"/>
                  <a:pt x="131" y="43"/>
                  <a:pt x="126" y="43"/>
                </a:cubicBezTo>
                <a:cubicBezTo>
                  <a:pt x="116" y="43"/>
                  <a:pt x="106" y="46"/>
                  <a:pt x="97" y="49"/>
                </a:cubicBezTo>
                <a:cubicBezTo>
                  <a:pt x="97" y="46"/>
                  <a:pt x="96" y="42"/>
                  <a:pt x="95" y="39"/>
                </a:cubicBezTo>
                <a:cubicBezTo>
                  <a:pt x="94" y="31"/>
                  <a:pt x="91" y="22"/>
                  <a:pt x="85" y="15"/>
                </a:cubicBezTo>
                <a:cubicBezTo>
                  <a:pt x="82" y="12"/>
                  <a:pt x="79" y="9"/>
                  <a:pt x="74" y="10"/>
                </a:cubicBezTo>
                <a:cubicBezTo>
                  <a:pt x="68" y="11"/>
                  <a:pt x="65" y="17"/>
                  <a:pt x="62" y="21"/>
                </a:cubicBezTo>
                <a:cubicBezTo>
                  <a:pt x="58" y="29"/>
                  <a:pt x="55" y="39"/>
                  <a:pt x="54" y="49"/>
                </a:cubicBezTo>
                <a:cubicBezTo>
                  <a:pt x="49" y="47"/>
                  <a:pt x="45" y="46"/>
                  <a:pt x="41" y="45"/>
                </a:cubicBezTo>
                <a:cubicBezTo>
                  <a:pt x="33" y="43"/>
                  <a:pt x="24" y="42"/>
                  <a:pt x="16" y="44"/>
                </a:cubicBezTo>
                <a:cubicBezTo>
                  <a:pt x="4" y="48"/>
                  <a:pt x="9" y="61"/>
                  <a:pt x="15" y="69"/>
                </a:cubicBezTo>
                <a:cubicBezTo>
                  <a:pt x="19" y="75"/>
                  <a:pt x="25" y="80"/>
                  <a:pt x="31" y="85"/>
                </a:cubicBezTo>
                <a:cubicBezTo>
                  <a:pt x="29" y="87"/>
                  <a:pt x="27" y="89"/>
                  <a:pt x="25" y="91"/>
                </a:cubicBezTo>
                <a:cubicBezTo>
                  <a:pt x="19" y="96"/>
                  <a:pt x="13" y="103"/>
                  <a:pt x="9" y="110"/>
                </a:cubicBezTo>
                <a:close/>
                <a:moveTo>
                  <a:pt x="92" y="131"/>
                </a:moveTo>
                <a:cubicBezTo>
                  <a:pt x="90" y="139"/>
                  <a:pt x="87" y="149"/>
                  <a:pt x="81" y="155"/>
                </a:cubicBezTo>
                <a:cubicBezTo>
                  <a:pt x="75" y="161"/>
                  <a:pt x="69" y="154"/>
                  <a:pt x="66" y="149"/>
                </a:cubicBezTo>
                <a:cubicBezTo>
                  <a:pt x="61" y="141"/>
                  <a:pt x="59" y="132"/>
                  <a:pt x="57" y="123"/>
                </a:cubicBezTo>
                <a:cubicBezTo>
                  <a:pt x="57" y="122"/>
                  <a:pt x="57" y="122"/>
                  <a:pt x="57" y="121"/>
                </a:cubicBezTo>
                <a:cubicBezTo>
                  <a:pt x="63" y="119"/>
                  <a:pt x="70" y="116"/>
                  <a:pt x="76" y="113"/>
                </a:cubicBezTo>
                <a:cubicBezTo>
                  <a:pt x="82" y="116"/>
                  <a:pt x="88" y="118"/>
                  <a:pt x="95" y="120"/>
                </a:cubicBezTo>
                <a:cubicBezTo>
                  <a:pt x="94" y="124"/>
                  <a:pt x="93" y="128"/>
                  <a:pt x="92" y="131"/>
                </a:cubicBezTo>
                <a:close/>
                <a:moveTo>
                  <a:pt x="51" y="85"/>
                </a:moveTo>
                <a:cubicBezTo>
                  <a:pt x="51" y="89"/>
                  <a:pt x="51" y="92"/>
                  <a:pt x="51" y="96"/>
                </a:cubicBezTo>
                <a:cubicBezTo>
                  <a:pt x="46" y="93"/>
                  <a:pt x="41" y="89"/>
                  <a:pt x="36" y="85"/>
                </a:cubicBezTo>
                <a:cubicBezTo>
                  <a:pt x="36" y="84"/>
                  <a:pt x="37" y="84"/>
                  <a:pt x="37" y="84"/>
                </a:cubicBezTo>
                <a:cubicBezTo>
                  <a:pt x="42" y="80"/>
                  <a:pt x="46" y="77"/>
                  <a:pt x="51" y="74"/>
                </a:cubicBezTo>
                <a:cubicBezTo>
                  <a:pt x="51" y="78"/>
                  <a:pt x="51" y="81"/>
                  <a:pt x="51" y="85"/>
                </a:cubicBezTo>
                <a:close/>
                <a:moveTo>
                  <a:pt x="54" y="85"/>
                </a:moveTo>
                <a:cubicBezTo>
                  <a:pt x="54" y="81"/>
                  <a:pt x="54" y="76"/>
                  <a:pt x="54" y="72"/>
                </a:cubicBezTo>
                <a:cubicBezTo>
                  <a:pt x="61" y="68"/>
                  <a:pt x="68" y="64"/>
                  <a:pt x="76" y="60"/>
                </a:cubicBezTo>
                <a:cubicBezTo>
                  <a:pt x="83" y="64"/>
                  <a:pt x="90" y="68"/>
                  <a:pt x="97" y="72"/>
                </a:cubicBezTo>
                <a:cubicBezTo>
                  <a:pt x="98" y="81"/>
                  <a:pt x="98" y="89"/>
                  <a:pt x="97" y="98"/>
                </a:cubicBezTo>
                <a:cubicBezTo>
                  <a:pt x="94" y="100"/>
                  <a:pt x="90" y="102"/>
                  <a:pt x="86" y="104"/>
                </a:cubicBezTo>
                <a:cubicBezTo>
                  <a:pt x="83" y="106"/>
                  <a:pt x="79" y="108"/>
                  <a:pt x="76" y="109"/>
                </a:cubicBezTo>
                <a:cubicBezTo>
                  <a:pt x="72" y="108"/>
                  <a:pt x="69" y="106"/>
                  <a:pt x="65" y="104"/>
                </a:cubicBezTo>
                <a:cubicBezTo>
                  <a:pt x="62" y="102"/>
                  <a:pt x="58" y="100"/>
                  <a:pt x="54" y="98"/>
                </a:cubicBezTo>
                <a:cubicBezTo>
                  <a:pt x="54" y="94"/>
                  <a:pt x="54" y="89"/>
                  <a:pt x="54" y="85"/>
                </a:cubicBezTo>
                <a:close/>
                <a:moveTo>
                  <a:pt x="54" y="69"/>
                </a:moveTo>
                <a:cubicBezTo>
                  <a:pt x="55" y="63"/>
                  <a:pt x="55" y="58"/>
                  <a:pt x="56" y="52"/>
                </a:cubicBezTo>
                <a:cubicBezTo>
                  <a:pt x="62" y="54"/>
                  <a:pt x="67" y="56"/>
                  <a:pt x="73" y="59"/>
                </a:cubicBezTo>
                <a:cubicBezTo>
                  <a:pt x="66" y="62"/>
                  <a:pt x="61" y="65"/>
                  <a:pt x="55" y="68"/>
                </a:cubicBezTo>
                <a:cubicBezTo>
                  <a:pt x="55" y="69"/>
                  <a:pt x="55" y="69"/>
                  <a:pt x="54" y="69"/>
                </a:cubicBezTo>
                <a:close/>
                <a:moveTo>
                  <a:pt x="79" y="59"/>
                </a:moveTo>
                <a:cubicBezTo>
                  <a:pt x="84" y="56"/>
                  <a:pt x="90" y="54"/>
                  <a:pt x="95" y="52"/>
                </a:cubicBezTo>
                <a:cubicBezTo>
                  <a:pt x="96" y="58"/>
                  <a:pt x="97" y="63"/>
                  <a:pt x="97" y="69"/>
                </a:cubicBezTo>
                <a:cubicBezTo>
                  <a:pt x="91" y="65"/>
                  <a:pt x="85" y="62"/>
                  <a:pt x="79" y="59"/>
                </a:cubicBezTo>
                <a:close/>
                <a:moveTo>
                  <a:pt x="100" y="78"/>
                </a:moveTo>
                <a:cubicBezTo>
                  <a:pt x="100" y="76"/>
                  <a:pt x="100" y="75"/>
                  <a:pt x="100" y="74"/>
                </a:cubicBezTo>
                <a:cubicBezTo>
                  <a:pt x="106" y="77"/>
                  <a:pt x="111" y="81"/>
                  <a:pt x="116" y="85"/>
                </a:cubicBezTo>
                <a:cubicBezTo>
                  <a:pt x="111" y="89"/>
                  <a:pt x="106" y="93"/>
                  <a:pt x="100" y="96"/>
                </a:cubicBezTo>
                <a:cubicBezTo>
                  <a:pt x="100" y="90"/>
                  <a:pt x="100" y="84"/>
                  <a:pt x="100" y="78"/>
                </a:cubicBezTo>
                <a:close/>
                <a:moveTo>
                  <a:pt x="87" y="107"/>
                </a:moveTo>
                <a:cubicBezTo>
                  <a:pt x="91" y="105"/>
                  <a:pt x="94" y="103"/>
                  <a:pt x="97" y="101"/>
                </a:cubicBezTo>
                <a:cubicBezTo>
                  <a:pt x="97" y="107"/>
                  <a:pt x="96" y="112"/>
                  <a:pt x="95" y="118"/>
                </a:cubicBezTo>
                <a:cubicBezTo>
                  <a:pt x="90" y="116"/>
                  <a:pt x="84" y="113"/>
                  <a:pt x="79" y="111"/>
                </a:cubicBezTo>
                <a:cubicBezTo>
                  <a:pt x="82" y="110"/>
                  <a:pt x="85" y="108"/>
                  <a:pt x="87" y="107"/>
                </a:cubicBezTo>
                <a:close/>
                <a:moveTo>
                  <a:pt x="64" y="107"/>
                </a:moveTo>
                <a:cubicBezTo>
                  <a:pt x="67" y="108"/>
                  <a:pt x="69" y="110"/>
                  <a:pt x="72" y="111"/>
                </a:cubicBezTo>
                <a:cubicBezTo>
                  <a:pt x="67" y="113"/>
                  <a:pt x="62" y="116"/>
                  <a:pt x="56" y="118"/>
                </a:cubicBezTo>
                <a:cubicBezTo>
                  <a:pt x="55" y="112"/>
                  <a:pt x="55" y="107"/>
                  <a:pt x="54" y="101"/>
                </a:cubicBezTo>
                <a:cubicBezTo>
                  <a:pt x="58" y="103"/>
                  <a:pt x="61" y="105"/>
                  <a:pt x="64" y="107"/>
                </a:cubicBezTo>
                <a:close/>
                <a:moveTo>
                  <a:pt x="140" y="115"/>
                </a:moveTo>
                <a:cubicBezTo>
                  <a:pt x="142" y="123"/>
                  <a:pt x="131" y="124"/>
                  <a:pt x="126" y="124"/>
                </a:cubicBezTo>
                <a:cubicBezTo>
                  <a:pt x="117" y="124"/>
                  <a:pt x="107" y="122"/>
                  <a:pt x="99" y="119"/>
                </a:cubicBezTo>
                <a:cubicBezTo>
                  <a:pt x="99" y="119"/>
                  <a:pt x="98" y="119"/>
                  <a:pt x="98" y="118"/>
                </a:cubicBezTo>
                <a:cubicBezTo>
                  <a:pt x="99" y="112"/>
                  <a:pt x="100" y="106"/>
                  <a:pt x="100" y="99"/>
                </a:cubicBezTo>
                <a:cubicBezTo>
                  <a:pt x="106" y="96"/>
                  <a:pt x="112" y="91"/>
                  <a:pt x="118" y="87"/>
                </a:cubicBezTo>
                <a:cubicBezTo>
                  <a:pt x="121" y="89"/>
                  <a:pt x="123" y="91"/>
                  <a:pt x="126" y="94"/>
                </a:cubicBezTo>
                <a:cubicBezTo>
                  <a:pt x="132" y="99"/>
                  <a:pt x="139" y="106"/>
                  <a:pt x="140" y="115"/>
                </a:cubicBezTo>
                <a:close/>
                <a:moveTo>
                  <a:pt x="113" y="47"/>
                </a:moveTo>
                <a:cubicBezTo>
                  <a:pt x="120" y="46"/>
                  <a:pt x="132" y="44"/>
                  <a:pt x="138" y="49"/>
                </a:cubicBezTo>
                <a:cubicBezTo>
                  <a:pt x="144" y="54"/>
                  <a:pt x="137" y="64"/>
                  <a:pt x="134" y="68"/>
                </a:cubicBezTo>
                <a:cubicBezTo>
                  <a:pt x="129" y="73"/>
                  <a:pt x="124" y="78"/>
                  <a:pt x="119" y="83"/>
                </a:cubicBezTo>
                <a:cubicBezTo>
                  <a:pt x="113" y="78"/>
                  <a:pt x="106" y="74"/>
                  <a:pt x="100" y="70"/>
                </a:cubicBezTo>
                <a:cubicBezTo>
                  <a:pt x="100" y="64"/>
                  <a:pt x="99" y="58"/>
                  <a:pt x="98" y="51"/>
                </a:cubicBezTo>
                <a:cubicBezTo>
                  <a:pt x="103" y="50"/>
                  <a:pt x="108" y="49"/>
                  <a:pt x="113" y="47"/>
                </a:cubicBezTo>
                <a:close/>
                <a:moveTo>
                  <a:pt x="58" y="43"/>
                </a:moveTo>
                <a:cubicBezTo>
                  <a:pt x="60" y="34"/>
                  <a:pt x="63" y="23"/>
                  <a:pt x="69" y="16"/>
                </a:cubicBezTo>
                <a:cubicBezTo>
                  <a:pt x="83" y="0"/>
                  <a:pt x="93" y="40"/>
                  <a:pt x="94" y="47"/>
                </a:cubicBezTo>
                <a:cubicBezTo>
                  <a:pt x="94" y="48"/>
                  <a:pt x="95" y="49"/>
                  <a:pt x="95" y="50"/>
                </a:cubicBezTo>
                <a:cubicBezTo>
                  <a:pt x="94" y="50"/>
                  <a:pt x="94" y="50"/>
                  <a:pt x="94" y="50"/>
                </a:cubicBezTo>
                <a:cubicBezTo>
                  <a:pt x="87" y="52"/>
                  <a:pt x="82" y="55"/>
                  <a:pt x="76" y="57"/>
                </a:cubicBezTo>
                <a:cubicBezTo>
                  <a:pt x="70" y="54"/>
                  <a:pt x="63" y="52"/>
                  <a:pt x="57" y="50"/>
                </a:cubicBezTo>
                <a:cubicBezTo>
                  <a:pt x="57" y="47"/>
                  <a:pt x="58" y="45"/>
                  <a:pt x="58" y="43"/>
                </a:cubicBezTo>
                <a:close/>
                <a:moveTo>
                  <a:pt x="31" y="81"/>
                </a:moveTo>
                <a:cubicBezTo>
                  <a:pt x="24" y="75"/>
                  <a:pt x="16" y="68"/>
                  <a:pt x="12" y="59"/>
                </a:cubicBezTo>
                <a:cubicBezTo>
                  <a:pt x="4" y="38"/>
                  <a:pt x="45" y="49"/>
                  <a:pt x="53" y="51"/>
                </a:cubicBezTo>
                <a:cubicBezTo>
                  <a:pt x="53" y="51"/>
                  <a:pt x="53" y="51"/>
                  <a:pt x="53" y="51"/>
                </a:cubicBezTo>
                <a:cubicBezTo>
                  <a:pt x="52" y="58"/>
                  <a:pt x="52" y="64"/>
                  <a:pt x="51" y="71"/>
                </a:cubicBezTo>
                <a:cubicBezTo>
                  <a:pt x="45" y="74"/>
                  <a:pt x="39" y="79"/>
                  <a:pt x="33" y="83"/>
                </a:cubicBezTo>
                <a:cubicBezTo>
                  <a:pt x="32" y="82"/>
                  <a:pt x="32" y="82"/>
                  <a:pt x="31" y="81"/>
                </a:cubicBezTo>
                <a:close/>
                <a:moveTo>
                  <a:pt x="51" y="100"/>
                </a:moveTo>
                <a:cubicBezTo>
                  <a:pt x="52" y="106"/>
                  <a:pt x="53" y="112"/>
                  <a:pt x="54" y="118"/>
                </a:cubicBezTo>
                <a:cubicBezTo>
                  <a:pt x="51" y="119"/>
                  <a:pt x="48" y="120"/>
                  <a:pt x="45" y="121"/>
                </a:cubicBezTo>
                <a:cubicBezTo>
                  <a:pt x="36" y="123"/>
                  <a:pt x="26" y="126"/>
                  <a:pt x="17" y="123"/>
                </a:cubicBezTo>
                <a:cubicBezTo>
                  <a:pt x="0" y="117"/>
                  <a:pt x="23" y="96"/>
                  <a:pt x="33" y="87"/>
                </a:cubicBezTo>
                <a:cubicBezTo>
                  <a:pt x="39" y="92"/>
                  <a:pt x="45" y="96"/>
                  <a:pt x="51" y="100"/>
                </a:cubicBezTo>
                <a:close/>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6" name="PA_任意多边形 202"/>
          <p:cNvSpPr>
            <a:spLocks noEditPoints="1"/>
          </p:cNvSpPr>
          <p:nvPr>
            <p:custDataLst>
              <p:tags r:id="rId7"/>
            </p:custDataLst>
          </p:nvPr>
        </p:nvSpPr>
        <p:spPr bwMode="auto">
          <a:xfrm>
            <a:off x="6229670" y="1385413"/>
            <a:ext cx="1294658" cy="1098724"/>
          </a:xfrm>
          <a:custGeom>
            <a:gdLst>
              <a:gd fmla="*/ 26 w 221" name="T0"/>
              <a:gd fmla="*/ 147 h 187" name="T1"/>
              <a:gd fmla="*/ 8 w 221" name="T2"/>
              <a:gd fmla="*/ 131 h 187" name="T3"/>
              <a:gd fmla="*/ 204 w 221" name="T4"/>
              <a:gd fmla="*/ 55 h 187" name="T5"/>
              <a:gd fmla="*/ 109 w 221" name="T6"/>
              <a:gd fmla="*/ 10 h 187" name="T7"/>
              <a:gd fmla="*/ 117 w 221" name="T8"/>
              <a:gd fmla="*/ 14 h 187" name="T9"/>
              <a:gd fmla="*/ 112 w 221" name="T10"/>
              <a:gd fmla="*/ 19 h 187" name="T11"/>
              <a:gd fmla="*/ 78 w 221" name="T12"/>
              <a:gd fmla="*/ 40 h 187" name="T13"/>
              <a:gd fmla="*/ 89 w 221" name="T14"/>
              <a:gd fmla="*/ 34 h 187" name="T15"/>
              <a:gd fmla="*/ 145 w 221" name="T16"/>
              <a:gd fmla="*/ 14 h 187" name="T17"/>
              <a:gd fmla="*/ 107 w 221" name="T18"/>
              <a:gd fmla="*/ 10 h 187" name="T19"/>
              <a:gd fmla="*/ 128 w 221" name="T20"/>
              <a:gd fmla="*/ 9 h 187" name="T21"/>
              <a:gd fmla="*/ 140 w 221" name="T22"/>
              <a:gd fmla="*/ 13 h 187" name="T23"/>
              <a:gd fmla="*/ 92 w 221" name="T24"/>
              <a:gd fmla="*/ 32 h 187" name="T25"/>
              <a:gd fmla="*/ 121 w 221" name="T26"/>
              <a:gd fmla="*/ 34 h 187" name="T27"/>
              <a:gd fmla="*/ 66 w 221" name="T28"/>
              <a:gd fmla="*/ 57 h 187" name="T29"/>
              <a:gd fmla="*/ 117 w 221" name="T30"/>
              <a:gd fmla="*/ 54 h 187" name="T31"/>
              <a:gd fmla="*/ 55 w 221" name="T32"/>
              <a:gd fmla="*/ 66 h 187" name="T33"/>
              <a:gd fmla="*/ 66 w 221" name="T34"/>
              <a:gd fmla="*/ 54 h 187" name="T35"/>
              <a:gd fmla="*/ 148 w 221" name="T36"/>
              <a:gd fmla="*/ 28 h 187" name="T37"/>
              <a:gd fmla="*/ 157 w 221" name="T38"/>
              <a:gd fmla="*/ 30 h 187" name="T39"/>
              <a:gd fmla="*/ 171 w 221" name="T40"/>
              <a:gd fmla="*/ 33 h 187" name="T41"/>
              <a:gd fmla="*/ 145 w 221" name="T42"/>
              <a:gd fmla="*/ 43 h 187" name="T43"/>
              <a:gd fmla="*/ 43 w 221" name="T44"/>
              <a:gd fmla="*/ 79 h 187" name="T45"/>
              <a:gd fmla="*/ 125 w 221" name="T46"/>
              <a:gd fmla="*/ 62 h 187" name="T47"/>
              <a:gd fmla="*/ 199 w 221" name="T48"/>
              <a:gd fmla="*/ 39 h 187" name="T49"/>
              <a:gd fmla="*/ 194 w 221" name="T50"/>
              <a:gd fmla="*/ 49 h 187" name="T51"/>
              <a:gd fmla="*/ 213 w 221" name="T52"/>
              <a:gd fmla="*/ 45 h 187" name="T53"/>
              <a:gd fmla="*/ 200 w 221" name="T54"/>
              <a:gd fmla="*/ 64 h 187" name="T55"/>
              <a:gd fmla="*/ 64 w 221" name="T56"/>
              <a:gd fmla="*/ 108 h 187" name="T57"/>
              <a:gd fmla="*/ 25 w 221" name="T58"/>
              <a:gd fmla="*/ 120 h 187" name="T59"/>
              <a:gd fmla="*/ 32 w 221" name="T60"/>
              <a:gd fmla="*/ 123 h 187" name="T61"/>
              <a:gd fmla="*/ 147 w 221" name="T62"/>
              <a:gd fmla="*/ 102 h 187" name="T63"/>
              <a:gd fmla="*/ 47 w 221" name="T64"/>
              <a:gd fmla="*/ 131 h 187" name="T65"/>
              <a:gd fmla="*/ 109 w 221" name="T66"/>
              <a:gd fmla="*/ 158 h 187" name="T67"/>
              <a:gd fmla="*/ 106 w 221" name="T68"/>
              <a:gd fmla="*/ 149 h 187" name="T69"/>
              <a:gd fmla="*/ 124 w 221" name="T70"/>
              <a:gd fmla="*/ 142 h 187" name="T71"/>
              <a:gd fmla="*/ 82 w 221" name="T72"/>
              <a:gd fmla="*/ 139 h 187" name="T73"/>
              <a:gd fmla="*/ 104 w 221" name="T74"/>
              <a:gd fmla="*/ 130 h 187" name="T75"/>
              <a:gd fmla="*/ 129 w 221" name="T76"/>
              <a:gd fmla="*/ 117 h 187" name="T77"/>
              <a:gd fmla="*/ 117 w 221" name="T78"/>
              <a:gd fmla="*/ 121 h 187" name="T79"/>
              <a:gd fmla="*/ 74 w 221" name="T80"/>
              <a:gd fmla="*/ 139 h 187" name="T81"/>
              <a:gd fmla="*/ 99 w 221" name="T82"/>
              <a:gd fmla="*/ 143 h 187" name="T83"/>
              <a:gd fmla="*/ 91 w 221" name="T84"/>
              <a:gd fmla="*/ 153 h 187" name="T85"/>
              <a:gd fmla="*/ 113 w 221" name="T86"/>
              <a:gd fmla="*/ 153 h 187" name="T87"/>
              <a:gd fmla="*/ 88 w 221" name="T88"/>
              <a:gd fmla="*/ 119 h 187" name="T89"/>
              <a:gd fmla="*/ 69 w 221" name="T90"/>
              <a:gd fmla="*/ 120 h 187" name="T91"/>
              <a:gd fmla="*/ 36 w 221" name="T92"/>
              <a:gd fmla="*/ 123 h 187" name="T93"/>
              <a:gd fmla="*/ 153 w 221" name="T94"/>
              <a:gd fmla="*/ 92 h 187" name="T95"/>
              <a:gd fmla="*/ 35 w 221" name="T96"/>
              <a:gd fmla="*/ 117 h 187" name="T97"/>
              <a:gd fmla="*/ 93 w 221" name="T98"/>
              <a:gd fmla="*/ 95 h 187" name="T99"/>
              <a:gd fmla="*/ 198 w 221" name="T100"/>
              <a:gd fmla="*/ 61 h 187" name="T101"/>
              <a:gd fmla="*/ 190 w 221" name="T102"/>
              <a:gd fmla="*/ 70 h 187" name="T103"/>
              <a:gd fmla="*/ 190 w 221" name="T104"/>
              <a:gd fmla="*/ 65 h 187" name="T105"/>
              <a:gd fmla="*/ 106 w 221" name="T106"/>
              <a:gd fmla="*/ 167 h 187" name="T107"/>
              <a:gd fmla="*/ 26 w 221" name="T108"/>
              <a:gd fmla="*/ 96 h 187" name="T109"/>
              <a:gd fmla="*/ 26 w 221" name="T110"/>
              <a:gd fmla="*/ 96 h 187" name="T111"/>
              <a:gd fmla="*/ 105 w 221" name="T112"/>
              <a:gd fmla="*/ 174 h 187" name="T113"/>
              <a:gd fmla="*/ 11 w 221" name="T114"/>
              <a:gd fmla="*/ 136 h 187" name="T115"/>
              <a:gd fmla="*/ 114 w 221" name="T116"/>
              <a:gd fmla="*/ 175 h 18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87" w="221">
                <a:moveTo>
                  <a:pt x="221" y="62"/>
                </a:moveTo>
                <a:cubicBezTo>
                  <a:pt x="221" y="62"/>
                  <a:pt x="220" y="62"/>
                  <a:pt x="220" y="62"/>
                </a:cubicBezTo>
                <a:cubicBezTo>
                  <a:pt x="218" y="62"/>
                  <a:pt x="217" y="58"/>
                  <a:pt x="216" y="57"/>
                </a:cubicBezTo>
                <a:cubicBezTo>
                  <a:pt x="215" y="53"/>
                  <a:pt x="216" y="49"/>
                  <a:pt x="217" y="45"/>
                </a:cubicBezTo>
                <a:cubicBezTo>
                  <a:pt x="217" y="45"/>
                  <a:pt x="217" y="45"/>
                  <a:pt x="217" y="44"/>
                </a:cubicBezTo>
                <a:cubicBezTo>
                  <a:pt x="217" y="44"/>
                  <a:pt x="217" y="44"/>
                  <a:pt x="217" y="43"/>
                </a:cubicBezTo>
                <a:cubicBezTo>
                  <a:pt x="202" y="37"/>
                  <a:pt x="187" y="30"/>
                  <a:pt x="172" y="23"/>
                </a:cubicBezTo>
                <a:cubicBezTo>
                  <a:pt x="153" y="15"/>
                  <a:pt x="134" y="6"/>
                  <a:pt x="115" y="0"/>
                </a:cubicBezTo>
                <a:cubicBezTo>
                  <a:pt x="114" y="0"/>
                  <a:pt x="114" y="0"/>
                  <a:pt x="114" y="0"/>
                </a:cubicBezTo>
                <a:cubicBezTo>
                  <a:pt x="94" y="18"/>
                  <a:pt x="76" y="39"/>
                  <a:pt x="58" y="58"/>
                </a:cubicBezTo>
                <a:cubicBezTo>
                  <a:pt x="41" y="76"/>
                  <a:pt x="24" y="94"/>
                  <a:pt x="9" y="113"/>
                </a:cubicBezTo>
                <a:cubicBezTo>
                  <a:pt x="2" y="118"/>
                  <a:pt x="0" y="134"/>
                  <a:pt x="9" y="138"/>
                </a:cubicBezTo>
                <a:cubicBezTo>
                  <a:pt x="14" y="141"/>
                  <a:pt x="20" y="144"/>
                  <a:pt x="26" y="147"/>
                </a:cubicBezTo>
                <a:cubicBezTo>
                  <a:pt x="36" y="152"/>
                  <a:pt x="46" y="158"/>
                  <a:pt x="56" y="163"/>
                </a:cubicBezTo>
                <a:cubicBezTo>
                  <a:pt x="73" y="171"/>
                  <a:pt x="89" y="180"/>
                  <a:pt x="106" y="186"/>
                </a:cubicBezTo>
                <a:cubicBezTo>
                  <a:pt x="106" y="187"/>
                  <a:pt x="107" y="186"/>
                  <a:pt x="107" y="186"/>
                </a:cubicBezTo>
                <a:cubicBezTo>
                  <a:pt x="107" y="186"/>
                  <a:pt x="107" y="186"/>
                  <a:pt x="107" y="185"/>
                </a:cubicBezTo>
                <a:cubicBezTo>
                  <a:pt x="122" y="169"/>
                  <a:pt x="138" y="153"/>
                  <a:pt x="154" y="137"/>
                </a:cubicBezTo>
                <a:cubicBezTo>
                  <a:pt x="174" y="116"/>
                  <a:pt x="194" y="94"/>
                  <a:pt x="214" y="73"/>
                </a:cubicBezTo>
                <a:cubicBezTo>
                  <a:pt x="216" y="70"/>
                  <a:pt x="220" y="67"/>
                  <a:pt x="221" y="63"/>
                </a:cubicBezTo>
                <a:cubicBezTo>
                  <a:pt x="221" y="63"/>
                  <a:pt x="221" y="62"/>
                  <a:pt x="221" y="62"/>
                </a:cubicBezTo>
                <a:close/>
                <a:moveTo>
                  <a:pt x="88" y="170"/>
                </a:moveTo>
                <a:cubicBezTo>
                  <a:pt x="77" y="165"/>
                  <a:pt x="67" y="159"/>
                  <a:pt x="56" y="154"/>
                </a:cubicBezTo>
                <a:cubicBezTo>
                  <a:pt x="46" y="149"/>
                  <a:pt x="35" y="144"/>
                  <a:pt x="25" y="139"/>
                </a:cubicBezTo>
                <a:cubicBezTo>
                  <a:pt x="20" y="137"/>
                  <a:pt x="13" y="134"/>
                  <a:pt x="9" y="131"/>
                </a:cubicBezTo>
                <a:cubicBezTo>
                  <a:pt x="9" y="131"/>
                  <a:pt x="8" y="131"/>
                  <a:pt x="8" y="131"/>
                </a:cubicBezTo>
                <a:cubicBezTo>
                  <a:pt x="8" y="129"/>
                  <a:pt x="8" y="128"/>
                  <a:pt x="8" y="126"/>
                </a:cubicBezTo>
                <a:cubicBezTo>
                  <a:pt x="22" y="135"/>
                  <a:pt x="37" y="142"/>
                  <a:pt x="52" y="149"/>
                </a:cubicBezTo>
                <a:cubicBezTo>
                  <a:pt x="69" y="157"/>
                  <a:pt x="86" y="164"/>
                  <a:pt x="102" y="172"/>
                </a:cubicBezTo>
                <a:cubicBezTo>
                  <a:pt x="102" y="174"/>
                  <a:pt x="101" y="175"/>
                  <a:pt x="101" y="176"/>
                </a:cubicBezTo>
                <a:cubicBezTo>
                  <a:pt x="97" y="174"/>
                  <a:pt x="92" y="172"/>
                  <a:pt x="88" y="170"/>
                </a:cubicBezTo>
                <a:close/>
                <a:moveTo>
                  <a:pt x="30" y="93"/>
                </a:moveTo>
                <a:cubicBezTo>
                  <a:pt x="30" y="93"/>
                  <a:pt x="30" y="93"/>
                  <a:pt x="30" y="93"/>
                </a:cubicBezTo>
                <a:cubicBezTo>
                  <a:pt x="45" y="88"/>
                  <a:pt x="60" y="85"/>
                  <a:pt x="75" y="81"/>
                </a:cubicBezTo>
                <a:cubicBezTo>
                  <a:pt x="90" y="78"/>
                  <a:pt x="104" y="74"/>
                  <a:pt x="119" y="70"/>
                </a:cubicBezTo>
                <a:cubicBezTo>
                  <a:pt x="134" y="67"/>
                  <a:pt x="149" y="64"/>
                  <a:pt x="164" y="60"/>
                </a:cubicBezTo>
                <a:cubicBezTo>
                  <a:pt x="172" y="58"/>
                  <a:pt x="180" y="56"/>
                  <a:pt x="187" y="55"/>
                </a:cubicBezTo>
                <a:cubicBezTo>
                  <a:pt x="194" y="53"/>
                  <a:pt x="201" y="52"/>
                  <a:pt x="208" y="50"/>
                </a:cubicBezTo>
                <a:cubicBezTo>
                  <a:pt x="207" y="52"/>
                  <a:pt x="205" y="54"/>
                  <a:pt x="204" y="55"/>
                </a:cubicBezTo>
                <a:cubicBezTo>
                  <a:pt x="203" y="55"/>
                  <a:pt x="203" y="56"/>
                  <a:pt x="202" y="56"/>
                </a:cubicBezTo>
                <a:cubicBezTo>
                  <a:pt x="202" y="56"/>
                  <a:pt x="202" y="56"/>
                  <a:pt x="201" y="56"/>
                </a:cubicBezTo>
                <a:cubicBezTo>
                  <a:pt x="173" y="62"/>
                  <a:pt x="144" y="67"/>
                  <a:pt x="115" y="73"/>
                </a:cubicBezTo>
                <a:cubicBezTo>
                  <a:pt x="85" y="79"/>
                  <a:pt x="56" y="88"/>
                  <a:pt x="27" y="95"/>
                </a:cubicBezTo>
                <a:cubicBezTo>
                  <a:pt x="28" y="95"/>
                  <a:pt x="29" y="94"/>
                  <a:pt x="30" y="93"/>
                </a:cubicBezTo>
                <a:close/>
                <a:moveTo>
                  <a:pt x="115" y="2"/>
                </a:moveTo>
                <a:cubicBezTo>
                  <a:pt x="116" y="3"/>
                  <a:pt x="118" y="3"/>
                  <a:pt x="119" y="4"/>
                </a:cubicBezTo>
                <a:cubicBezTo>
                  <a:pt x="117" y="4"/>
                  <a:pt x="114" y="5"/>
                  <a:pt x="112" y="5"/>
                </a:cubicBezTo>
                <a:cubicBezTo>
                  <a:pt x="113" y="4"/>
                  <a:pt x="114" y="3"/>
                  <a:pt x="115" y="2"/>
                </a:cubicBezTo>
                <a:close/>
                <a:moveTo>
                  <a:pt x="124" y="6"/>
                </a:moveTo>
                <a:cubicBezTo>
                  <a:pt x="121" y="6"/>
                  <a:pt x="118" y="7"/>
                  <a:pt x="115" y="8"/>
                </a:cubicBezTo>
                <a:cubicBezTo>
                  <a:pt x="114" y="8"/>
                  <a:pt x="112" y="9"/>
                  <a:pt x="110" y="9"/>
                </a:cubicBezTo>
                <a:cubicBezTo>
                  <a:pt x="110" y="10"/>
                  <a:pt x="110" y="10"/>
                  <a:pt x="109" y="10"/>
                </a:cubicBezTo>
                <a:cubicBezTo>
                  <a:pt x="111" y="9"/>
                  <a:pt x="112" y="8"/>
                  <a:pt x="113" y="8"/>
                </a:cubicBezTo>
                <a:cubicBezTo>
                  <a:pt x="116" y="7"/>
                  <a:pt x="119" y="6"/>
                  <a:pt x="121" y="5"/>
                </a:cubicBezTo>
                <a:cubicBezTo>
                  <a:pt x="122" y="5"/>
                  <a:pt x="123" y="5"/>
                  <a:pt x="124" y="6"/>
                </a:cubicBezTo>
                <a:close/>
                <a:moveTo>
                  <a:pt x="129" y="8"/>
                </a:moveTo>
                <a:cubicBezTo>
                  <a:pt x="126" y="8"/>
                  <a:pt x="122" y="10"/>
                  <a:pt x="118" y="11"/>
                </a:cubicBezTo>
                <a:cubicBezTo>
                  <a:pt x="113" y="12"/>
                  <a:pt x="108" y="13"/>
                  <a:pt x="102" y="15"/>
                </a:cubicBezTo>
                <a:cubicBezTo>
                  <a:pt x="103" y="14"/>
                  <a:pt x="103" y="14"/>
                  <a:pt x="103" y="14"/>
                </a:cubicBezTo>
                <a:cubicBezTo>
                  <a:pt x="104" y="13"/>
                  <a:pt x="106" y="13"/>
                  <a:pt x="107" y="12"/>
                </a:cubicBezTo>
                <a:cubicBezTo>
                  <a:pt x="109" y="12"/>
                  <a:pt x="112" y="11"/>
                  <a:pt x="114" y="11"/>
                </a:cubicBezTo>
                <a:cubicBezTo>
                  <a:pt x="118" y="10"/>
                  <a:pt x="122" y="9"/>
                  <a:pt x="126" y="6"/>
                </a:cubicBezTo>
                <a:cubicBezTo>
                  <a:pt x="127" y="7"/>
                  <a:pt x="128" y="7"/>
                  <a:pt x="129" y="8"/>
                </a:cubicBezTo>
                <a:close/>
                <a:moveTo>
                  <a:pt x="136" y="10"/>
                </a:moveTo>
                <a:cubicBezTo>
                  <a:pt x="130" y="11"/>
                  <a:pt x="123" y="12"/>
                  <a:pt x="117" y="14"/>
                </a:cubicBezTo>
                <a:cubicBezTo>
                  <a:pt x="111" y="15"/>
                  <a:pt x="103" y="17"/>
                  <a:pt x="98" y="19"/>
                </a:cubicBezTo>
                <a:cubicBezTo>
                  <a:pt x="104" y="17"/>
                  <a:pt x="110" y="15"/>
                  <a:pt x="116" y="13"/>
                </a:cubicBezTo>
                <a:cubicBezTo>
                  <a:pt x="121" y="12"/>
                  <a:pt x="126" y="11"/>
                  <a:pt x="131" y="8"/>
                </a:cubicBezTo>
                <a:cubicBezTo>
                  <a:pt x="131" y="8"/>
                  <a:pt x="131" y="8"/>
                  <a:pt x="131" y="8"/>
                </a:cubicBezTo>
                <a:cubicBezTo>
                  <a:pt x="132" y="9"/>
                  <a:pt x="134" y="10"/>
                  <a:pt x="136" y="10"/>
                </a:cubicBezTo>
                <a:close/>
                <a:moveTo>
                  <a:pt x="140" y="12"/>
                </a:moveTo>
                <a:cubicBezTo>
                  <a:pt x="138" y="12"/>
                  <a:pt x="135" y="13"/>
                  <a:pt x="133" y="14"/>
                </a:cubicBezTo>
                <a:cubicBezTo>
                  <a:pt x="129" y="14"/>
                  <a:pt x="125" y="15"/>
                  <a:pt x="122" y="16"/>
                </a:cubicBezTo>
                <a:cubicBezTo>
                  <a:pt x="113" y="18"/>
                  <a:pt x="105" y="21"/>
                  <a:pt x="97" y="24"/>
                </a:cubicBezTo>
                <a:cubicBezTo>
                  <a:pt x="96" y="24"/>
                  <a:pt x="94" y="24"/>
                  <a:pt x="93" y="24"/>
                </a:cubicBezTo>
                <a:cubicBezTo>
                  <a:pt x="93" y="24"/>
                  <a:pt x="93" y="24"/>
                  <a:pt x="93" y="24"/>
                </a:cubicBezTo>
                <a:cubicBezTo>
                  <a:pt x="94" y="24"/>
                  <a:pt x="96" y="24"/>
                  <a:pt x="97" y="23"/>
                </a:cubicBezTo>
                <a:cubicBezTo>
                  <a:pt x="102" y="22"/>
                  <a:pt x="107" y="20"/>
                  <a:pt x="112" y="19"/>
                </a:cubicBezTo>
                <a:cubicBezTo>
                  <a:pt x="120" y="16"/>
                  <a:pt x="129" y="14"/>
                  <a:pt x="137" y="11"/>
                </a:cubicBezTo>
                <a:cubicBezTo>
                  <a:pt x="137" y="11"/>
                  <a:pt x="137" y="11"/>
                  <a:pt x="137" y="11"/>
                </a:cubicBezTo>
                <a:cubicBezTo>
                  <a:pt x="138" y="11"/>
                  <a:pt x="139" y="12"/>
                  <a:pt x="140" y="12"/>
                </a:cubicBezTo>
                <a:close/>
                <a:moveTo>
                  <a:pt x="151" y="17"/>
                </a:moveTo>
                <a:cubicBezTo>
                  <a:pt x="143" y="19"/>
                  <a:pt x="134" y="20"/>
                  <a:pt x="126" y="22"/>
                </a:cubicBezTo>
                <a:cubicBezTo>
                  <a:pt x="133" y="20"/>
                  <a:pt x="140" y="18"/>
                  <a:pt x="147" y="15"/>
                </a:cubicBezTo>
                <a:cubicBezTo>
                  <a:pt x="148" y="16"/>
                  <a:pt x="150" y="16"/>
                  <a:pt x="151" y="17"/>
                </a:cubicBezTo>
                <a:close/>
                <a:moveTo>
                  <a:pt x="158" y="20"/>
                </a:moveTo>
                <a:cubicBezTo>
                  <a:pt x="152" y="22"/>
                  <a:pt x="146" y="23"/>
                  <a:pt x="140" y="25"/>
                </a:cubicBezTo>
                <a:cubicBezTo>
                  <a:pt x="132" y="26"/>
                  <a:pt x="125" y="29"/>
                  <a:pt x="118" y="30"/>
                </a:cubicBezTo>
                <a:cubicBezTo>
                  <a:pt x="110" y="32"/>
                  <a:pt x="103" y="34"/>
                  <a:pt x="96" y="36"/>
                </a:cubicBezTo>
                <a:cubicBezTo>
                  <a:pt x="93" y="37"/>
                  <a:pt x="90" y="38"/>
                  <a:pt x="86" y="39"/>
                </a:cubicBezTo>
                <a:cubicBezTo>
                  <a:pt x="84" y="39"/>
                  <a:pt x="80" y="40"/>
                  <a:pt x="78" y="40"/>
                </a:cubicBezTo>
                <a:cubicBezTo>
                  <a:pt x="78" y="40"/>
                  <a:pt x="78" y="40"/>
                  <a:pt x="78" y="40"/>
                </a:cubicBezTo>
                <a:cubicBezTo>
                  <a:pt x="83" y="37"/>
                  <a:pt x="89" y="36"/>
                  <a:pt x="94" y="34"/>
                </a:cubicBezTo>
                <a:cubicBezTo>
                  <a:pt x="101" y="32"/>
                  <a:pt x="108" y="30"/>
                  <a:pt x="115" y="29"/>
                </a:cubicBezTo>
                <a:cubicBezTo>
                  <a:pt x="121" y="27"/>
                  <a:pt x="128" y="25"/>
                  <a:pt x="135" y="23"/>
                </a:cubicBezTo>
                <a:cubicBezTo>
                  <a:pt x="141" y="21"/>
                  <a:pt x="147" y="20"/>
                  <a:pt x="152" y="17"/>
                </a:cubicBezTo>
                <a:cubicBezTo>
                  <a:pt x="154" y="18"/>
                  <a:pt x="156" y="19"/>
                  <a:pt x="158" y="20"/>
                </a:cubicBezTo>
                <a:close/>
                <a:moveTo>
                  <a:pt x="83" y="35"/>
                </a:moveTo>
                <a:cubicBezTo>
                  <a:pt x="87" y="33"/>
                  <a:pt x="92" y="32"/>
                  <a:pt x="97" y="31"/>
                </a:cubicBezTo>
                <a:cubicBezTo>
                  <a:pt x="103" y="29"/>
                  <a:pt x="108" y="27"/>
                  <a:pt x="114" y="25"/>
                </a:cubicBezTo>
                <a:cubicBezTo>
                  <a:pt x="115" y="25"/>
                  <a:pt x="116" y="25"/>
                  <a:pt x="118" y="25"/>
                </a:cubicBezTo>
                <a:cubicBezTo>
                  <a:pt x="117" y="25"/>
                  <a:pt x="116" y="25"/>
                  <a:pt x="115" y="25"/>
                </a:cubicBezTo>
                <a:cubicBezTo>
                  <a:pt x="109" y="27"/>
                  <a:pt x="103" y="29"/>
                  <a:pt x="97" y="31"/>
                </a:cubicBezTo>
                <a:cubicBezTo>
                  <a:pt x="95" y="32"/>
                  <a:pt x="92" y="33"/>
                  <a:pt x="89" y="34"/>
                </a:cubicBezTo>
                <a:cubicBezTo>
                  <a:pt x="87" y="34"/>
                  <a:pt x="86" y="35"/>
                  <a:pt x="84" y="35"/>
                </a:cubicBezTo>
                <a:cubicBezTo>
                  <a:pt x="84" y="35"/>
                  <a:pt x="83" y="36"/>
                  <a:pt x="82" y="36"/>
                </a:cubicBezTo>
                <a:cubicBezTo>
                  <a:pt x="82" y="36"/>
                  <a:pt x="83" y="35"/>
                  <a:pt x="83" y="35"/>
                </a:cubicBezTo>
                <a:close/>
                <a:moveTo>
                  <a:pt x="117" y="26"/>
                </a:moveTo>
                <a:cubicBezTo>
                  <a:pt x="123" y="24"/>
                  <a:pt x="130" y="22"/>
                  <a:pt x="136" y="21"/>
                </a:cubicBezTo>
                <a:cubicBezTo>
                  <a:pt x="140" y="20"/>
                  <a:pt x="144" y="19"/>
                  <a:pt x="147" y="18"/>
                </a:cubicBezTo>
                <a:cubicBezTo>
                  <a:pt x="149" y="18"/>
                  <a:pt x="150" y="18"/>
                  <a:pt x="151" y="17"/>
                </a:cubicBezTo>
                <a:cubicBezTo>
                  <a:pt x="149" y="18"/>
                  <a:pt x="148" y="19"/>
                  <a:pt x="146" y="19"/>
                </a:cubicBezTo>
                <a:cubicBezTo>
                  <a:pt x="133" y="24"/>
                  <a:pt x="120" y="26"/>
                  <a:pt x="107" y="30"/>
                </a:cubicBezTo>
                <a:cubicBezTo>
                  <a:pt x="103" y="31"/>
                  <a:pt x="99" y="32"/>
                  <a:pt x="95" y="33"/>
                </a:cubicBezTo>
                <a:cubicBezTo>
                  <a:pt x="102" y="31"/>
                  <a:pt x="110" y="28"/>
                  <a:pt x="117" y="26"/>
                </a:cubicBezTo>
                <a:close/>
                <a:moveTo>
                  <a:pt x="141" y="13"/>
                </a:moveTo>
                <a:cubicBezTo>
                  <a:pt x="143" y="13"/>
                  <a:pt x="144" y="14"/>
                  <a:pt x="145" y="14"/>
                </a:cubicBezTo>
                <a:cubicBezTo>
                  <a:pt x="136" y="17"/>
                  <a:pt x="127" y="19"/>
                  <a:pt x="118" y="21"/>
                </a:cubicBezTo>
                <a:cubicBezTo>
                  <a:pt x="109" y="23"/>
                  <a:pt x="100" y="26"/>
                  <a:pt x="91" y="29"/>
                </a:cubicBezTo>
                <a:cubicBezTo>
                  <a:pt x="90" y="29"/>
                  <a:pt x="89" y="29"/>
                  <a:pt x="88" y="30"/>
                </a:cubicBezTo>
                <a:cubicBezTo>
                  <a:pt x="90" y="29"/>
                  <a:pt x="91" y="28"/>
                  <a:pt x="93" y="27"/>
                </a:cubicBezTo>
                <a:cubicBezTo>
                  <a:pt x="95" y="27"/>
                  <a:pt x="97" y="26"/>
                  <a:pt x="99" y="25"/>
                </a:cubicBezTo>
                <a:cubicBezTo>
                  <a:pt x="105" y="23"/>
                  <a:pt x="110" y="22"/>
                  <a:pt x="115" y="21"/>
                </a:cubicBezTo>
                <a:cubicBezTo>
                  <a:pt x="124" y="18"/>
                  <a:pt x="133" y="17"/>
                  <a:pt x="141" y="13"/>
                </a:cubicBezTo>
                <a:cubicBezTo>
                  <a:pt x="141" y="13"/>
                  <a:pt x="141" y="13"/>
                  <a:pt x="141" y="13"/>
                </a:cubicBezTo>
                <a:close/>
                <a:moveTo>
                  <a:pt x="110" y="7"/>
                </a:moveTo>
                <a:cubicBezTo>
                  <a:pt x="112" y="6"/>
                  <a:pt x="113" y="6"/>
                  <a:pt x="115" y="5"/>
                </a:cubicBezTo>
                <a:cubicBezTo>
                  <a:pt x="117" y="5"/>
                  <a:pt x="118" y="5"/>
                  <a:pt x="120" y="4"/>
                </a:cubicBezTo>
                <a:cubicBezTo>
                  <a:pt x="122" y="4"/>
                  <a:pt x="116" y="6"/>
                  <a:pt x="116" y="6"/>
                </a:cubicBezTo>
                <a:cubicBezTo>
                  <a:pt x="113" y="7"/>
                  <a:pt x="110" y="9"/>
                  <a:pt x="107" y="10"/>
                </a:cubicBezTo>
                <a:cubicBezTo>
                  <a:pt x="108" y="9"/>
                  <a:pt x="109" y="8"/>
                  <a:pt x="110" y="7"/>
                </a:cubicBezTo>
                <a:close/>
                <a:moveTo>
                  <a:pt x="105" y="12"/>
                </a:moveTo>
                <a:cubicBezTo>
                  <a:pt x="109" y="11"/>
                  <a:pt x="113" y="9"/>
                  <a:pt x="117" y="8"/>
                </a:cubicBezTo>
                <a:cubicBezTo>
                  <a:pt x="119" y="8"/>
                  <a:pt x="122" y="7"/>
                  <a:pt x="124" y="7"/>
                </a:cubicBezTo>
                <a:cubicBezTo>
                  <a:pt x="124" y="7"/>
                  <a:pt x="123" y="7"/>
                  <a:pt x="123" y="7"/>
                </a:cubicBezTo>
                <a:cubicBezTo>
                  <a:pt x="122" y="8"/>
                  <a:pt x="121" y="8"/>
                  <a:pt x="119" y="9"/>
                </a:cubicBezTo>
                <a:cubicBezTo>
                  <a:pt x="114" y="10"/>
                  <a:pt x="109" y="11"/>
                  <a:pt x="104" y="13"/>
                </a:cubicBezTo>
                <a:cubicBezTo>
                  <a:pt x="105" y="12"/>
                  <a:pt x="105" y="12"/>
                  <a:pt x="105" y="12"/>
                </a:cubicBezTo>
                <a:close/>
                <a:moveTo>
                  <a:pt x="102" y="15"/>
                </a:moveTo>
                <a:cubicBezTo>
                  <a:pt x="106" y="15"/>
                  <a:pt x="110" y="13"/>
                  <a:pt x="114" y="13"/>
                </a:cubicBezTo>
                <a:cubicBezTo>
                  <a:pt x="116" y="12"/>
                  <a:pt x="119" y="11"/>
                  <a:pt x="121" y="11"/>
                </a:cubicBezTo>
                <a:cubicBezTo>
                  <a:pt x="123" y="10"/>
                  <a:pt x="125" y="10"/>
                  <a:pt x="126" y="9"/>
                </a:cubicBezTo>
                <a:cubicBezTo>
                  <a:pt x="127" y="9"/>
                  <a:pt x="131" y="7"/>
                  <a:pt x="128" y="9"/>
                </a:cubicBezTo>
                <a:cubicBezTo>
                  <a:pt x="123" y="12"/>
                  <a:pt x="117" y="12"/>
                  <a:pt x="112" y="14"/>
                </a:cubicBezTo>
                <a:cubicBezTo>
                  <a:pt x="107" y="15"/>
                  <a:pt x="103" y="16"/>
                  <a:pt x="99" y="18"/>
                </a:cubicBezTo>
                <a:cubicBezTo>
                  <a:pt x="100" y="17"/>
                  <a:pt x="101" y="16"/>
                  <a:pt x="102" y="15"/>
                </a:cubicBezTo>
                <a:close/>
                <a:moveTo>
                  <a:pt x="97" y="20"/>
                </a:moveTo>
                <a:cubicBezTo>
                  <a:pt x="104" y="18"/>
                  <a:pt x="111" y="16"/>
                  <a:pt x="117" y="14"/>
                </a:cubicBezTo>
                <a:cubicBezTo>
                  <a:pt x="121" y="14"/>
                  <a:pt x="124" y="13"/>
                  <a:pt x="128" y="12"/>
                </a:cubicBezTo>
                <a:cubicBezTo>
                  <a:pt x="130" y="12"/>
                  <a:pt x="131" y="12"/>
                  <a:pt x="133" y="12"/>
                </a:cubicBezTo>
                <a:cubicBezTo>
                  <a:pt x="120" y="16"/>
                  <a:pt x="106" y="19"/>
                  <a:pt x="94" y="24"/>
                </a:cubicBezTo>
                <a:cubicBezTo>
                  <a:pt x="95" y="22"/>
                  <a:pt x="96" y="21"/>
                  <a:pt x="97" y="20"/>
                </a:cubicBezTo>
                <a:close/>
                <a:moveTo>
                  <a:pt x="92" y="25"/>
                </a:moveTo>
                <a:cubicBezTo>
                  <a:pt x="100" y="24"/>
                  <a:pt x="108" y="21"/>
                  <a:pt x="115" y="19"/>
                </a:cubicBezTo>
                <a:cubicBezTo>
                  <a:pt x="119" y="17"/>
                  <a:pt x="124" y="16"/>
                  <a:pt x="128" y="15"/>
                </a:cubicBezTo>
                <a:cubicBezTo>
                  <a:pt x="132" y="15"/>
                  <a:pt x="136" y="14"/>
                  <a:pt x="140" y="13"/>
                </a:cubicBezTo>
                <a:cubicBezTo>
                  <a:pt x="135" y="15"/>
                  <a:pt x="130" y="16"/>
                  <a:pt x="126" y="17"/>
                </a:cubicBezTo>
                <a:cubicBezTo>
                  <a:pt x="121" y="18"/>
                  <a:pt x="116" y="20"/>
                  <a:pt x="111" y="21"/>
                </a:cubicBezTo>
                <a:cubicBezTo>
                  <a:pt x="104" y="23"/>
                  <a:pt x="96" y="25"/>
                  <a:pt x="89" y="28"/>
                </a:cubicBezTo>
                <a:cubicBezTo>
                  <a:pt x="90" y="27"/>
                  <a:pt x="91" y="26"/>
                  <a:pt x="92" y="25"/>
                </a:cubicBezTo>
                <a:close/>
                <a:moveTo>
                  <a:pt x="87" y="30"/>
                </a:moveTo>
                <a:cubicBezTo>
                  <a:pt x="92" y="30"/>
                  <a:pt x="96" y="28"/>
                  <a:pt x="100" y="26"/>
                </a:cubicBezTo>
                <a:cubicBezTo>
                  <a:pt x="105" y="24"/>
                  <a:pt x="111" y="23"/>
                  <a:pt x="116" y="22"/>
                </a:cubicBezTo>
                <a:cubicBezTo>
                  <a:pt x="122" y="20"/>
                  <a:pt x="128" y="19"/>
                  <a:pt x="134" y="18"/>
                </a:cubicBezTo>
                <a:cubicBezTo>
                  <a:pt x="137" y="17"/>
                  <a:pt x="140" y="16"/>
                  <a:pt x="144" y="16"/>
                </a:cubicBezTo>
                <a:cubicBezTo>
                  <a:pt x="144" y="16"/>
                  <a:pt x="144" y="16"/>
                  <a:pt x="144" y="16"/>
                </a:cubicBezTo>
                <a:cubicBezTo>
                  <a:pt x="142" y="16"/>
                  <a:pt x="141" y="17"/>
                  <a:pt x="140" y="17"/>
                </a:cubicBezTo>
                <a:cubicBezTo>
                  <a:pt x="129" y="21"/>
                  <a:pt x="118" y="23"/>
                  <a:pt x="108" y="27"/>
                </a:cubicBezTo>
                <a:cubicBezTo>
                  <a:pt x="102" y="28"/>
                  <a:pt x="97" y="30"/>
                  <a:pt x="92" y="32"/>
                </a:cubicBezTo>
                <a:cubicBezTo>
                  <a:pt x="89" y="32"/>
                  <a:pt x="87" y="33"/>
                  <a:pt x="84" y="34"/>
                </a:cubicBezTo>
                <a:cubicBezTo>
                  <a:pt x="85" y="33"/>
                  <a:pt x="86" y="32"/>
                  <a:pt x="87" y="30"/>
                </a:cubicBezTo>
                <a:close/>
                <a:moveTo>
                  <a:pt x="81" y="37"/>
                </a:moveTo>
                <a:cubicBezTo>
                  <a:pt x="84" y="36"/>
                  <a:pt x="86" y="36"/>
                  <a:pt x="88" y="35"/>
                </a:cubicBezTo>
                <a:cubicBezTo>
                  <a:pt x="85" y="36"/>
                  <a:pt x="82" y="37"/>
                  <a:pt x="80" y="39"/>
                </a:cubicBezTo>
                <a:cubicBezTo>
                  <a:pt x="80" y="38"/>
                  <a:pt x="81" y="37"/>
                  <a:pt x="81" y="37"/>
                </a:cubicBezTo>
                <a:close/>
                <a:moveTo>
                  <a:pt x="77" y="42"/>
                </a:moveTo>
                <a:cubicBezTo>
                  <a:pt x="91" y="39"/>
                  <a:pt x="104" y="35"/>
                  <a:pt x="118" y="31"/>
                </a:cubicBezTo>
                <a:cubicBezTo>
                  <a:pt x="125" y="29"/>
                  <a:pt x="131" y="27"/>
                  <a:pt x="138" y="26"/>
                </a:cubicBezTo>
                <a:cubicBezTo>
                  <a:pt x="145" y="24"/>
                  <a:pt x="152" y="23"/>
                  <a:pt x="159" y="20"/>
                </a:cubicBezTo>
                <a:cubicBezTo>
                  <a:pt x="161" y="21"/>
                  <a:pt x="163" y="22"/>
                  <a:pt x="165" y="23"/>
                </a:cubicBezTo>
                <a:cubicBezTo>
                  <a:pt x="158" y="23"/>
                  <a:pt x="152" y="26"/>
                  <a:pt x="146" y="27"/>
                </a:cubicBezTo>
                <a:cubicBezTo>
                  <a:pt x="137" y="30"/>
                  <a:pt x="129" y="32"/>
                  <a:pt x="121" y="34"/>
                </a:cubicBezTo>
                <a:cubicBezTo>
                  <a:pt x="112" y="36"/>
                  <a:pt x="104" y="39"/>
                  <a:pt x="96" y="41"/>
                </a:cubicBezTo>
                <a:cubicBezTo>
                  <a:pt x="88" y="42"/>
                  <a:pt x="81" y="44"/>
                  <a:pt x="73" y="46"/>
                </a:cubicBezTo>
                <a:cubicBezTo>
                  <a:pt x="74" y="44"/>
                  <a:pt x="76" y="43"/>
                  <a:pt x="77" y="42"/>
                </a:cubicBezTo>
                <a:close/>
                <a:moveTo>
                  <a:pt x="180" y="30"/>
                </a:moveTo>
                <a:cubicBezTo>
                  <a:pt x="180" y="30"/>
                  <a:pt x="180" y="30"/>
                  <a:pt x="180" y="30"/>
                </a:cubicBezTo>
                <a:cubicBezTo>
                  <a:pt x="170" y="32"/>
                  <a:pt x="161" y="34"/>
                  <a:pt x="151" y="37"/>
                </a:cubicBezTo>
                <a:cubicBezTo>
                  <a:pt x="141" y="39"/>
                  <a:pt x="131" y="41"/>
                  <a:pt x="120" y="44"/>
                </a:cubicBezTo>
                <a:cubicBezTo>
                  <a:pt x="101" y="48"/>
                  <a:pt x="81" y="54"/>
                  <a:pt x="62" y="60"/>
                </a:cubicBezTo>
                <a:cubicBezTo>
                  <a:pt x="61" y="60"/>
                  <a:pt x="60" y="61"/>
                  <a:pt x="59" y="61"/>
                </a:cubicBezTo>
                <a:cubicBezTo>
                  <a:pt x="59" y="61"/>
                  <a:pt x="59" y="61"/>
                  <a:pt x="59" y="61"/>
                </a:cubicBezTo>
                <a:cubicBezTo>
                  <a:pt x="59" y="61"/>
                  <a:pt x="59" y="61"/>
                  <a:pt x="60" y="61"/>
                </a:cubicBezTo>
                <a:cubicBezTo>
                  <a:pt x="60" y="61"/>
                  <a:pt x="60" y="61"/>
                  <a:pt x="60" y="61"/>
                </a:cubicBezTo>
                <a:cubicBezTo>
                  <a:pt x="62" y="59"/>
                  <a:pt x="64" y="58"/>
                  <a:pt x="66" y="57"/>
                </a:cubicBezTo>
                <a:cubicBezTo>
                  <a:pt x="71" y="55"/>
                  <a:pt x="76" y="54"/>
                  <a:pt x="81" y="53"/>
                </a:cubicBezTo>
                <a:cubicBezTo>
                  <a:pt x="91" y="49"/>
                  <a:pt x="101" y="46"/>
                  <a:pt x="112" y="43"/>
                </a:cubicBezTo>
                <a:cubicBezTo>
                  <a:pt x="122" y="40"/>
                  <a:pt x="132" y="37"/>
                  <a:pt x="142" y="35"/>
                </a:cubicBezTo>
                <a:cubicBezTo>
                  <a:pt x="152" y="32"/>
                  <a:pt x="162" y="30"/>
                  <a:pt x="172" y="26"/>
                </a:cubicBezTo>
                <a:cubicBezTo>
                  <a:pt x="175" y="27"/>
                  <a:pt x="177" y="28"/>
                  <a:pt x="180" y="30"/>
                </a:cubicBezTo>
                <a:close/>
                <a:moveTo>
                  <a:pt x="46" y="75"/>
                </a:moveTo>
                <a:cubicBezTo>
                  <a:pt x="46" y="75"/>
                  <a:pt x="46" y="75"/>
                  <a:pt x="46" y="75"/>
                </a:cubicBezTo>
                <a:cubicBezTo>
                  <a:pt x="46" y="75"/>
                  <a:pt x="46" y="75"/>
                  <a:pt x="46" y="75"/>
                </a:cubicBezTo>
                <a:cubicBezTo>
                  <a:pt x="46" y="75"/>
                  <a:pt x="46" y="75"/>
                  <a:pt x="46" y="75"/>
                </a:cubicBezTo>
                <a:close/>
                <a:moveTo>
                  <a:pt x="186" y="33"/>
                </a:moveTo>
                <a:cubicBezTo>
                  <a:pt x="186" y="33"/>
                  <a:pt x="186" y="33"/>
                  <a:pt x="186" y="33"/>
                </a:cubicBezTo>
                <a:cubicBezTo>
                  <a:pt x="187" y="33"/>
                  <a:pt x="188" y="33"/>
                  <a:pt x="189" y="34"/>
                </a:cubicBezTo>
                <a:cubicBezTo>
                  <a:pt x="165" y="40"/>
                  <a:pt x="141" y="47"/>
                  <a:pt x="117" y="54"/>
                </a:cubicBezTo>
                <a:cubicBezTo>
                  <a:pt x="105" y="58"/>
                  <a:pt x="92" y="62"/>
                  <a:pt x="80" y="66"/>
                </a:cubicBezTo>
                <a:cubicBezTo>
                  <a:pt x="71" y="69"/>
                  <a:pt x="61" y="71"/>
                  <a:pt x="52" y="73"/>
                </a:cubicBezTo>
                <a:cubicBezTo>
                  <a:pt x="54" y="72"/>
                  <a:pt x="57" y="72"/>
                  <a:pt x="59" y="71"/>
                </a:cubicBezTo>
                <a:cubicBezTo>
                  <a:pt x="66" y="68"/>
                  <a:pt x="72" y="66"/>
                  <a:pt x="79" y="63"/>
                </a:cubicBezTo>
                <a:cubicBezTo>
                  <a:pt x="91" y="59"/>
                  <a:pt x="103" y="56"/>
                  <a:pt x="115" y="52"/>
                </a:cubicBezTo>
                <a:cubicBezTo>
                  <a:pt x="128" y="48"/>
                  <a:pt x="140" y="45"/>
                  <a:pt x="153" y="42"/>
                </a:cubicBezTo>
                <a:cubicBezTo>
                  <a:pt x="164" y="39"/>
                  <a:pt x="176" y="37"/>
                  <a:pt x="186" y="33"/>
                </a:cubicBezTo>
                <a:close/>
                <a:moveTo>
                  <a:pt x="121" y="48"/>
                </a:moveTo>
                <a:cubicBezTo>
                  <a:pt x="109" y="51"/>
                  <a:pt x="98" y="55"/>
                  <a:pt x="86" y="58"/>
                </a:cubicBezTo>
                <a:cubicBezTo>
                  <a:pt x="75" y="61"/>
                  <a:pt x="64" y="65"/>
                  <a:pt x="53" y="67"/>
                </a:cubicBezTo>
                <a:cubicBezTo>
                  <a:pt x="53" y="67"/>
                  <a:pt x="53" y="67"/>
                  <a:pt x="53" y="67"/>
                </a:cubicBezTo>
                <a:cubicBezTo>
                  <a:pt x="53" y="67"/>
                  <a:pt x="54" y="67"/>
                  <a:pt x="54" y="67"/>
                </a:cubicBezTo>
                <a:cubicBezTo>
                  <a:pt x="55" y="66"/>
                  <a:pt x="55" y="66"/>
                  <a:pt x="55" y="66"/>
                </a:cubicBezTo>
                <a:cubicBezTo>
                  <a:pt x="58" y="65"/>
                  <a:pt x="60" y="65"/>
                  <a:pt x="63" y="64"/>
                </a:cubicBezTo>
                <a:cubicBezTo>
                  <a:pt x="69" y="63"/>
                  <a:pt x="74" y="61"/>
                  <a:pt x="80" y="59"/>
                </a:cubicBezTo>
                <a:cubicBezTo>
                  <a:pt x="91" y="55"/>
                  <a:pt x="102" y="52"/>
                  <a:pt x="114" y="48"/>
                </a:cubicBezTo>
                <a:cubicBezTo>
                  <a:pt x="125" y="45"/>
                  <a:pt x="136" y="42"/>
                  <a:pt x="147" y="39"/>
                </a:cubicBezTo>
                <a:cubicBezTo>
                  <a:pt x="158" y="36"/>
                  <a:pt x="170" y="34"/>
                  <a:pt x="180" y="30"/>
                </a:cubicBezTo>
                <a:cubicBezTo>
                  <a:pt x="181" y="30"/>
                  <a:pt x="180" y="30"/>
                  <a:pt x="180" y="30"/>
                </a:cubicBezTo>
                <a:cubicBezTo>
                  <a:pt x="182" y="31"/>
                  <a:pt x="184" y="31"/>
                  <a:pt x="186" y="32"/>
                </a:cubicBezTo>
                <a:cubicBezTo>
                  <a:pt x="164" y="37"/>
                  <a:pt x="142" y="42"/>
                  <a:pt x="121" y="48"/>
                </a:cubicBezTo>
                <a:close/>
                <a:moveTo>
                  <a:pt x="116" y="40"/>
                </a:moveTo>
                <a:cubicBezTo>
                  <a:pt x="107" y="42"/>
                  <a:pt x="98" y="45"/>
                  <a:pt x="89" y="48"/>
                </a:cubicBezTo>
                <a:cubicBezTo>
                  <a:pt x="85" y="49"/>
                  <a:pt x="80" y="51"/>
                  <a:pt x="76" y="52"/>
                </a:cubicBezTo>
                <a:cubicBezTo>
                  <a:pt x="73" y="52"/>
                  <a:pt x="71" y="53"/>
                  <a:pt x="69" y="53"/>
                </a:cubicBezTo>
                <a:cubicBezTo>
                  <a:pt x="68" y="54"/>
                  <a:pt x="66" y="54"/>
                  <a:pt x="66" y="54"/>
                </a:cubicBezTo>
                <a:cubicBezTo>
                  <a:pt x="66" y="53"/>
                  <a:pt x="67" y="53"/>
                  <a:pt x="67" y="53"/>
                </a:cubicBezTo>
                <a:cubicBezTo>
                  <a:pt x="70" y="51"/>
                  <a:pt x="73" y="51"/>
                  <a:pt x="76" y="50"/>
                </a:cubicBezTo>
                <a:cubicBezTo>
                  <a:pt x="80" y="49"/>
                  <a:pt x="85" y="48"/>
                  <a:pt x="90" y="46"/>
                </a:cubicBezTo>
                <a:cubicBezTo>
                  <a:pt x="99" y="44"/>
                  <a:pt x="108" y="42"/>
                  <a:pt x="118" y="39"/>
                </a:cubicBezTo>
                <a:cubicBezTo>
                  <a:pt x="126" y="36"/>
                  <a:pt x="135" y="33"/>
                  <a:pt x="144" y="31"/>
                </a:cubicBezTo>
                <a:cubicBezTo>
                  <a:pt x="151" y="29"/>
                  <a:pt x="159" y="27"/>
                  <a:pt x="165" y="24"/>
                </a:cubicBezTo>
                <a:cubicBezTo>
                  <a:pt x="166" y="24"/>
                  <a:pt x="166" y="23"/>
                  <a:pt x="166" y="23"/>
                </a:cubicBezTo>
                <a:cubicBezTo>
                  <a:pt x="167" y="24"/>
                  <a:pt x="169" y="25"/>
                  <a:pt x="171" y="25"/>
                </a:cubicBezTo>
                <a:cubicBezTo>
                  <a:pt x="152" y="30"/>
                  <a:pt x="134" y="34"/>
                  <a:pt x="116" y="40"/>
                </a:cubicBezTo>
                <a:close/>
                <a:moveTo>
                  <a:pt x="72" y="47"/>
                </a:moveTo>
                <a:cubicBezTo>
                  <a:pt x="80" y="45"/>
                  <a:pt x="88" y="43"/>
                  <a:pt x="96" y="41"/>
                </a:cubicBezTo>
                <a:cubicBezTo>
                  <a:pt x="105" y="39"/>
                  <a:pt x="114" y="36"/>
                  <a:pt x="123" y="34"/>
                </a:cubicBezTo>
                <a:cubicBezTo>
                  <a:pt x="131" y="32"/>
                  <a:pt x="139" y="30"/>
                  <a:pt x="148" y="28"/>
                </a:cubicBezTo>
                <a:cubicBezTo>
                  <a:pt x="151" y="27"/>
                  <a:pt x="155" y="25"/>
                  <a:pt x="158" y="24"/>
                </a:cubicBezTo>
                <a:cubicBezTo>
                  <a:pt x="160" y="24"/>
                  <a:pt x="163" y="24"/>
                  <a:pt x="164" y="24"/>
                </a:cubicBezTo>
                <a:cubicBezTo>
                  <a:pt x="162" y="25"/>
                  <a:pt x="159" y="26"/>
                  <a:pt x="157" y="26"/>
                </a:cubicBezTo>
                <a:cubicBezTo>
                  <a:pt x="150" y="29"/>
                  <a:pt x="142" y="30"/>
                  <a:pt x="135" y="32"/>
                </a:cubicBezTo>
                <a:cubicBezTo>
                  <a:pt x="126" y="35"/>
                  <a:pt x="118" y="38"/>
                  <a:pt x="109" y="41"/>
                </a:cubicBezTo>
                <a:cubicBezTo>
                  <a:pt x="100" y="43"/>
                  <a:pt x="91" y="45"/>
                  <a:pt x="83" y="48"/>
                </a:cubicBezTo>
                <a:cubicBezTo>
                  <a:pt x="78" y="49"/>
                  <a:pt x="73" y="50"/>
                  <a:pt x="68" y="51"/>
                </a:cubicBezTo>
                <a:cubicBezTo>
                  <a:pt x="69" y="50"/>
                  <a:pt x="71" y="48"/>
                  <a:pt x="72" y="47"/>
                </a:cubicBezTo>
                <a:close/>
                <a:moveTo>
                  <a:pt x="65" y="54"/>
                </a:moveTo>
                <a:cubicBezTo>
                  <a:pt x="72" y="55"/>
                  <a:pt x="79" y="52"/>
                  <a:pt x="84" y="50"/>
                </a:cubicBezTo>
                <a:cubicBezTo>
                  <a:pt x="95" y="47"/>
                  <a:pt x="104" y="44"/>
                  <a:pt x="114" y="41"/>
                </a:cubicBezTo>
                <a:cubicBezTo>
                  <a:pt x="124" y="38"/>
                  <a:pt x="133" y="36"/>
                  <a:pt x="143" y="33"/>
                </a:cubicBezTo>
                <a:cubicBezTo>
                  <a:pt x="148" y="32"/>
                  <a:pt x="153" y="31"/>
                  <a:pt x="157" y="30"/>
                </a:cubicBezTo>
                <a:cubicBezTo>
                  <a:pt x="160" y="29"/>
                  <a:pt x="162" y="28"/>
                  <a:pt x="165" y="28"/>
                </a:cubicBezTo>
                <a:cubicBezTo>
                  <a:pt x="165" y="28"/>
                  <a:pt x="165" y="28"/>
                  <a:pt x="165" y="28"/>
                </a:cubicBezTo>
                <a:cubicBezTo>
                  <a:pt x="157" y="31"/>
                  <a:pt x="149" y="32"/>
                  <a:pt x="140" y="34"/>
                </a:cubicBezTo>
                <a:cubicBezTo>
                  <a:pt x="130" y="36"/>
                  <a:pt x="120" y="40"/>
                  <a:pt x="110" y="43"/>
                </a:cubicBezTo>
                <a:cubicBezTo>
                  <a:pt x="100" y="46"/>
                  <a:pt x="90" y="49"/>
                  <a:pt x="81" y="52"/>
                </a:cubicBezTo>
                <a:cubicBezTo>
                  <a:pt x="74" y="54"/>
                  <a:pt x="67" y="56"/>
                  <a:pt x="61" y="59"/>
                </a:cubicBezTo>
                <a:cubicBezTo>
                  <a:pt x="62" y="57"/>
                  <a:pt x="64" y="56"/>
                  <a:pt x="65" y="54"/>
                </a:cubicBezTo>
                <a:close/>
                <a:moveTo>
                  <a:pt x="58" y="62"/>
                </a:moveTo>
                <a:cubicBezTo>
                  <a:pt x="68" y="59"/>
                  <a:pt x="77" y="56"/>
                  <a:pt x="87" y="53"/>
                </a:cubicBezTo>
                <a:cubicBezTo>
                  <a:pt x="98" y="50"/>
                  <a:pt x="108" y="48"/>
                  <a:pt x="119" y="45"/>
                </a:cubicBezTo>
                <a:cubicBezTo>
                  <a:pt x="130" y="42"/>
                  <a:pt x="141" y="40"/>
                  <a:pt x="151" y="37"/>
                </a:cubicBezTo>
                <a:cubicBezTo>
                  <a:pt x="157" y="36"/>
                  <a:pt x="162" y="34"/>
                  <a:pt x="167" y="33"/>
                </a:cubicBezTo>
                <a:cubicBezTo>
                  <a:pt x="169" y="33"/>
                  <a:pt x="170" y="33"/>
                  <a:pt x="171" y="33"/>
                </a:cubicBezTo>
                <a:cubicBezTo>
                  <a:pt x="151" y="39"/>
                  <a:pt x="130" y="42"/>
                  <a:pt x="110" y="49"/>
                </a:cubicBezTo>
                <a:cubicBezTo>
                  <a:pt x="99" y="52"/>
                  <a:pt x="89" y="56"/>
                  <a:pt x="78" y="59"/>
                </a:cubicBezTo>
                <a:cubicBezTo>
                  <a:pt x="73" y="60"/>
                  <a:pt x="68" y="62"/>
                  <a:pt x="63" y="63"/>
                </a:cubicBezTo>
                <a:cubicBezTo>
                  <a:pt x="60" y="64"/>
                  <a:pt x="57" y="65"/>
                  <a:pt x="55" y="66"/>
                </a:cubicBezTo>
                <a:cubicBezTo>
                  <a:pt x="56" y="64"/>
                  <a:pt x="57" y="63"/>
                  <a:pt x="58" y="62"/>
                </a:cubicBezTo>
                <a:close/>
                <a:moveTo>
                  <a:pt x="52" y="68"/>
                </a:moveTo>
                <a:cubicBezTo>
                  <a:pt x="63" y="66"/>
                  <a:pt x="74" y="62"/>
                  <a:pt x="84" y="59"/>
                </a:cubicBezTo>
                <a:cubicBezTo>
                  <a:pt x="97" y="56"/>
                  <a:pt x="109" y="52"/>
                  <a:pt x="121" y="49"/>
                </a:cubicBezTo>
                <a:cubicBezTo>
                  <a:pt x="133" y="45"/>
                  <a:pt x="145" y="42"/>
                  <a:pt x="157" y="39"/>
                </a:cubicBezTo>
                <a:cubicBezTo>
                  <a:pt x="163" y="38"/>
                  <a:pt x="169" y="37"/>
                  <a:pt x="175" y="35"/>
                </a:cubicBezTo>
                <a:cubicBezTo>
                  <a:pt x="177" y="35"/>
                  <a:pt x="179" y="34"/>
                  <a:pt x="181" y="34"/>
                </a:cubicBezTo>
                <a:cubicBezTo>
                  <a:pt x="180" y="34"/>
                  <a:pt x="180" y="34"/>
                  <a:pt x="179" y="35"/>
                </a:cubicBezTo>
                <a:cubicBezTo>
                  <a:pt x="168" y="38"/>
                  <a:pt x="156" y="40"/>
                  <a:pt x="145" y="43"/>
                </a:cubicBezTo>
                <a:cubicBezTo>
                  <a:pt x="133" y="46"/>
                  <a:pt x="122" y="49"/>
                  <a:pt x="110" y="53"/>
                </a:cubicBezTo>
                <a:cubicBezTo>
                  <a:pt x="98" y="56"/>
                  <a:pt x="86" y="60"/>
                  <a:pt x="75" y="64"/>
                </a:cubicBezTo>
                <a:cubicBezTo>
                  <a:pt x="69" y="66"/>
                  <a:pt x="63" y="69"/>
                  <a:pt x="58" y="71"/>
                </a:cubicBezTo>
                <a:cubicBezTo>
                  <a:pt x="54" y="72"/>
                  <a:pt x="50" y="73"/>
                  <a:pt x="47" y="74"/>
                </a:cubicBezTo>
                <a:cubicBezTo>
                  <a:pt x="49" y="72"/>
                  <a:pt x="50" y="70"/>
                  <a:pt x="52" y="68"/>
                </a:cubicBezTo>
                <a:close/>
                <a:moveTo>
                  <a:pt x="45" y="76"/>
                </a:moveTo>
                <a:cubicBezTo>
                  <a:pt x="56" y="73"/>
                  <a:pt x="67" y="70"/>
                  <a:pt x="78" y="67"/>
                </a:cubicBezTo>
                <a:cubicBezTo>
                  <a:pt x="91" y="63"/>
                  <a:pt x="103" y="59"/>
                  <a:pt x="116" y="55"/>
                </a:cubicBezTo>
                <a:cubicBezTo>
                  <a:pt x="140" y="48"/>
                  <a:pt x="165" y="41"/>
                  <a:pt x="190" y="34"/>
                </a:cubicBezTo>
                <a:cubicBezTo>
                  <a:pt x="192" y="35"/>
                  <a:pt x="193" y="36"/>
                  <a:pt x="195" y="36"/>
                </a:cubicBezTo>
                <a:cubicBezTo>
                  <a:pt x="168" y="42"/>
                  <a:pt x="142" y="49"/>
                  <a:pt x="117" y="57"/>
                </a:cubicBezTo>
                <a:cubicBezTo>
                  <a:pt x="104" y="61"/>
                  <a:pt x="91" y="65"/>
                  <a:pt x="78" y="68"/>
                </a:cubicBezTo>
                <a:cubicBezTo>
                  <a:pt x="66" y="72"/>
                  <a:pt x="54" y="74"/>
                  <a:pt x="43" y="79"/>
                </a:cubicBezTo>
                <a:cubicBezTo>
                  <a:pt x="43" y="78"/>
                  <a:pt x="44" y="77"/>
                  <a:pt x="45" y="76"/>
                </a:cubicBezTo>
                <a:close/>
                <a:moveTo>
                  <a:pt x="42" y="80"/>
                </a:moveTo>
                <a:cubicBezTo>
                  <a:pt x="53" y="75"/>
                  <a:pt x="65" y="73"/>
                  <a:pt x="76" y="70"/>
                </a:cubicBezTo>
                <a:cubicBezTo>
                  <a:pt x="90" y="66"/>
                  <a:pt x="103" y="62"/>
                  <a:pt x="117" y="58"/>
                </a:cubicBezTo>
                <a:cubicBezTo>
                  <a:pt x="143" y="50"/>
                  <a:pt x="169" y="43"/>
                  <a:pt x="195" y="37"/>
                </a:cubicBezTo>
                <a:cubicBezTo>
                  <a:pt x="196" y="37"/>
                  <a:pt x="196" y="37"/>
                  <a:pt x="196" y="37"/>
                </a:cubicBezTo>
                <a:cubicBezTo>
                  <a:pt x="197" y="37"/>
                  <a:pt x="198" y="38"/>
                  <a:pt x="199" y="38"/>
                </a:cubicBezTo>
                <a:cubicBezTo>
                  <a:pt x="187" y="41"/>
                  <a:pt x="175" y="43"/>
                  <a:pt x="163" y="46"/>
                </a:cubicBezTo>
                <a:cubicBezTo>
                  <a:pt x="149" y="50"/>
                  <a:pt x="135" y="54"/>
                  <a:pt x="121" y="57"/>
                </a:cubicBezTo>
                <a:cubicBezTo>
                  <a:pt x="94" y="64"/>
                  <a:pt x="67" y="73"/>
                  <a:pt x="40" y="81"/>
                </a:cubicBezTo>
                <a:cubicBezTo>
                  <a:pt x="41" y="81"/>
                  <a:pt x="41" y="80"/>
                  <a:pt x="42" y="80"/>
                </a:cubicBezTo>
                <a:close/>
                <a:moveTo>
                  <a:pt x="208" y="42"/>
                </a:moveTo>
                <a:cubicBezTo>
                  <a:pt x="180" y="47"/>
                  <a:pt x="153" y="56"/>
                  <a:pt x="125" y="62"/>
                </a:cubicBezTo>
                <a:cubicBezTo>
                  <a:pt x="98" y="69"/>
                  <a:pt x="72" y="76"/>
                  <a:pt x="45" y="83"/>
                </a:cubicBezTo>
                <a:cubicBezTo>
                  <a:pt x="47" y="83"/>
                  <a:pt x="48" y="82"/>
                  <a:pt x="50" y="82"/>
                </a:cubicBezTo>
                <a:cubicBezTo>
                  <a:pt x="57" y="80"/>
                  <a:pt x="65" y="78"/>
                  <a:pt x="72" y="75"/>
                </a:cubicBezTo>
                <a:cubicBezTo>
                  <a:pt x="86" y="71"/>
                  <a:pt x="101" y="67"/>
                  <a:pt x="116" y="62"/>
                </a:cubicBezTo>
                <a:cubicBezTo>
                  <a:pt x="130" y="58"/>
                  <a:pt x="144" y="54"/>
                  <a:pt x="159" y="50"/>
                </a:cubicBezTo>
                <a:cubicBezTo>
                  <a:pt x="173" y="47"/>
                  <a:pt x="187" y="44"/>
                  <a:pt x="201" y="39"/>
                </a:cubicBezTo>
                <a:cubicBezTo>
                  <a:pt x="203" y="40"/>
                  <a:pt x="206" y="41"/>
                  <a:pt x="208" y="42"/>
                </a:cubicBezTo>
                <a:close/>
                <a:moveTo>
                  <a:pt x="39" y="82"/>
                </a:moveTo>
                <a:cubicBezTo>
                  <a:pt x="67" y="73"/>
                  <a:pt x="95" y="65"/>
                  <a:pt x="123" y="58"/>
                </a:cubicBezTo>
                <a:cubicBezTo>
                  <a:pt x="137" y="54"/>
                  <a:pt x="151" y="50"/>
                  <a:pt x="164" y="47"/>
                </a:cubicBezTo>
                <a:cubicBezTo>
                  <a:pt x="171" y="45"/>
                  <a:pt x="177" y="43"/>
                  <a:pt x="184" y="42"/>
                </a:cubicBezTo>
                <a:cubicBezTo>
                  <a:pt x="187" y="42"/>
                  <a:pt x="191" y="41"/>
                  <a:pt x="194" y="40"/>
                </a:cubicBezTo>
                <a:cubicBezTo>
                  <a:pt x="196" y="40"/>
                  <a:pt x="197" y="40"/>
                  <a:pt x="199" y="39"/>
                </a:cubicBezTo>
                <a:cubicBezTo>
                  <a:pt x="199" y="39"/>
                  <a:pt x="196" y="40"/>
                  <a:pt x="196" y="40"/>
                </a:cubicBezTo>
                <a:cubicBezTo>
                  <a:pt x="190" y="42"/>
                  <a:pt x="183" y="43"/>
                  <a:pt x="177" y="45"/>
                </a:cubicBezTo>
                <a:cubicBezTo>
                  <a:pt x="170" y="46"/>
                  <a:pt x="162" y="49"/>
                  <a:pt x="155" y="51"/>
                </a:cubicBezTo>
                <a:cubicBezTo>
                  <a:pt x="141" y="54"/>
                  <a:pt x="127" y="58"/>
                  <a:pt x="114" y="62"/>
                </a:cubicBezTo>
                <a:cubicBezTo>
                  <a:pt x="100" y="66"/>
                  <a:pt x="86" y="71"/>
                  <a:pt x="72" y="75"/>
                </a:cubicBezTo>
                <a:cubicBezTo>
                  <a:pt x="65" y="77"/>
                  <a:pt x="58" y="79"/>
                  <a:pt x="52" y="81"/>
                </a:cubicBezTo>
                <a:cubicBezTo>
                  <a:pt x="47" y="82"/>
                  <a:pt x="41" y="83"/>
                  <a:pt x="37" y="85"/>
                </a:cubicBezTo>
                <a:cubicBezTo>
                  <a:pt x="37" y="84"/>
                  <a:pt x="38" y="83"/>
                  <a:pt x="39" y="82"/>
                </a:cubicBezTo>
                <a:close/>
                <a:moveTo>
                  <a:pt x="35" y="87"/>
                </a:moveTo>
                <a:cubicBezTo>
                  <a:pt x="64" y="79"/>
                  <a:pt x="93" y="71"/>
                  <a:pt x="121" y="64"/>
                </a:cubicBezTo>
                <a:cubicBezTo>
                  <a:pt x="151" y="57"/>
                  <a:pt x="180" y="48"/>
                  <a:pt x="209" y="43"/>
                </a:cubicBezTo>
                <a:cubicBezTo>
                  <a:pt x="210" y="43"/>
                  <a:pt x="212" y="44"/>
                  <a:pt x="213" y="44"/>
                </a:cubicBezTo>
                <a:cubicBezTo>
                  <a:pt x="206" y="46"/>
                  <a:pt x="200" y="48"/>
                  <a:pt x="194" y="49"/>
                </a:cubicBezTo>
                <a:cubicBezTo>
                  <a:pt x="186" y="51"/>
                  <a:pt x="178" y="53"/>
                  <a:pt x="170" y="54"/>
                </a:cubicBezTo>
                <a:cubicBezTo>
                  <a:pt x="155" y="57"/>
                  <a:pt x="139" y="61"/>
                  <a:pt x="123" y="64"/>
                </a:cubicBezTo>
                <a:cubicBezTo>
                  <a:pt x="108" y="68"/>
                  <a:pt x="92" y="72"/>
                  <a:pt x="77" y="77"/>
                </a:cubicBezTo>
                <a:cubicBezTo>
                  <a:pt x="69" y="79"/>
                  <a:pt x="62" y="81"/>
                  <a:pt x="54" y="83"/>
                </a:cubicBezTo>
                <a:cubicBezTo>
                  <a:pt x="47" y="85"/>
                  <a:pt x="40" y="86"/>
                  <a:pt x="33" y="89"/>
                </a:cubicBezTo>
                <a:cubicBezTo>
                  <a:pt x="34" y="88"/>
                  <a:pt x="35" y="87"/>
                  <a:pt x="35" y="87"/>
                </a:cubicBezTo>
                <a:close/>
                <a:moveTo>
                  <a:pt x="32" y="90"/>
                </a:moveTo>
                <a:cubicBezTo>
                  <a:pt x="39" y="87"/>
                  <a:pt x="46" y="86"/>
                  <a:pt x="53" y="84"/>
                </a:cubicBezTo>
                <a:cubicBezTo>
                  <a:pt x="60" y="82"/>
                  <a:pt x="68" y="80"/>
                  <a:pt x="75" y="78"/>
                </a:cubicBezTo>
                <a:cubicBezTo>
                  <a:pt x="90" y="73"/>
                  <a:pt x="106" y="69"/>
                  <a:pt x="122" y="65"/>
                </a:cubicBezTo>
                <a:cubicBezTo>
                  <a:pt x="137" y="62"/>
                  <a:pt x="153" y="59"/>
                  <a:pt x="169" y="55"/>
                </a:cubicBezTo>
                <a:cubicBezTo>
                  <a:pt x="177" y="54"/>
                  <a:pt x="184" y="52"/>
                  <a:pt x="192" y="51"/>
                </a:cubicBezTo>
                <a:cubicBezTo>
                  <a:pt x="199" y="49"/>
                  <a:pt x="206" y="46"/>
                  <a:pt x="213" y="45"/>
                </a:cubicBezTo>
                <a:cubicBezTo>
                  <a:pt x="214" y="45"/>
                  <a:pt x="214" y="45"/>
                  <a:pt x="214" y="45"/>
                </a:cubicBezTo>
                <a:cubicBezTo>
                  <a:pt x="214" y="45"/>
                  <a:pt x="214" y="45"/>
                  <a:pt x="214" y="45"/>
                </a:cubicBezTo>
                <a:cubicBezTo>
                  <a:pt x="212" y="46"/>
                  <a:pt x="211" y="48"/>
                  <a:pt x="209" y="49"/>
                </a:cubicBezTo>
                <a:cubicBezTo>
                  <a:pt x="195" y="53"/>
                  <a:pt x="180" y="55"/>
                  <a:pt x="166" y="59"/>
                </a:cubicBezTo>
                <a:cubicBezTo>
                  <a:pt x="151" y="63"/>
                  <a:pt x="136" y="66"/>
                  <a:pt x="121" y="69"/>
                </a:cubicBezTo>
                <a:cubicBezTo>
                  <a:pt x="106" y="73"/>
                  <a:pt x="91" y="76"/>
                  <a:pt x="76" y="80"/>
                </a:cubicBezTo>
                <a:cubicBezTo>
                  <a:pt x="61" y="84"/>
                  <a:pt x="45" y="87"/>
                  <a:pt x="30" y="92"/>
                </a:cubicBezTo>
                <a:cubicBezTo>
                  <a:pt x="31" y="91"/>
                  <a:pt x="32" y="90"/>
                  <a:pt x="32" y="90"/>
                </a:cubicBezTo>
                <a:close/>
                <a:moveTo>
                  <a:pt x="213" y="49"/>
                </a:moveTo>
                <a:cubicBezTo>
                  <a:pt x="213" y="49"/>
                  <a:pt x="213" y="49"/>
                  <a:pt x="214" y="49"/>
                </a:cubicBezTo>
                <a:cubicBezTo>
                  <a:pt x="213" y="49"/>
                  <a:pt x="213" y="50"/>
                  <a:pt x="213" y="50"/>
                </a:cubicBezTo>
                <a:cubicBezTo>
                  <a:pt x="213" y="50"/>
                  <a:pt x="213" y="50"/>
                  <a:pt x="213" y="50"/>
                </a:cubicBezTo>
                <a:cubicBezTo>
                  <a:pt x="208" y="55"/>
                  <a:pt x="204" y="60"/>
                  <a:pt x="200" y="64"/>
                </a:cubicBezTo>
                <a:cubicBezTo>
                  <a:pt x="190" y="75"/>
                  <a:pt x="180" y="85"/>
                  <a:pt x="171" y="95"/>
                </a:cubicBezTo>
                <a:cubicBezTo>
                  <a:pt x="169" y="97"/>
                  <a:pt x="168" y="98"/>
                  <a:pt x="167" y="99"/>
                </a:cubicBezTo>
                <a:cubicBezTo>
                  <a:pt x="182" y="82"/>
                  <a:pt x="197" y="65"/>
                  <a:pt x="213" y="49"/>
                </a:cubicBezTo>
                <a:close/>
                <a:moveTo>
                  <a:pt x="147" y="83"/>
                </a:moveTo>
                <a:cubicBezTo>
                  <a:pt x="148" y="82"/>
                  <a:pt x="149" y="82"/>
                  <a:pt x="150" y="82"/>
                </a:cubicBezTo>
                <a:cubicBezTo>
                  <a:pt x="158" y="80"/>
                  <a:pt x="165" y="79"/>
                  <a:pt x="172" y="76"/>
                </a:cubicBezTo>
                <a:cubicBezTo>
                  <a:pt x="177" y="75"/>
                  <a:pt x="184" y="74"/>
                  <a:pt x="189" y="71"/>
                </a:cubicBezTo>
                <a:cubicBezTo>
                  <a:pt x="188" y="73"/>
                  <a:pt x="186" y="74"/>
                  <a:pt x="185" y="75"/>
                </a:cubicBezTo>
                <a:cubicBezTo>
                  <a:pt x="179" y="77"/>
                  <a:pt x="173" y="79"/>
                  <a:pt x="167" y="81"/>
                </a:cubicBezTo>
                <a:cubicBezTo>
                  <a:pt x="160" y="83"/>
                  <a:pt x="153" y="84"/>
                  <a:pt x="146" y="86"/>
                </a:cubicBezTo>
                <a:cubicBezTo>
                  <a:pt x="140" y="88"/>
                  <a:pt x="133" y="90"/>
                  <a:pt x="127" y="92"/>
                </a:cubicBezTo>
                <a:cubicBezTo>
                  <a:pt x="119" y="94"/>
                  <a:pt x="112" y="95"/>
                  <a:pt x="104" y="97"/>
                </a:cubicBezTo>
                <a:cubicBezTo>
                  <a:pt x="91" y="100"/>
                  <a:pt x="77" y="104"/>
                  <a:pt x="64" y="108"/>
                </a:cubicBezTo>
                <a:cubicBezTo>
                  <a:pt x="57" y="109"/>
                  <a:pt x="50" y="111"/>
                  <a:pt x="43" y="113"/>
                </a:cubicBezTo>
                <a:cubicBezTo>
                  <a:pt x="36" y="114"/>
                  <a:pt x="29" y="115"/>
                  <a:pt x="22" y="116"/>
                </a:cubicBezTo>
                <a:cubicBezTo>
                  <a:pt x="22" y="116"/>
                  <a:pt x="22" y="117"/>
                  <a:pt x="22" y="117"/>
                </a:cubicBezTo>
                <a:cubicBezTo>
                  <a:pt x="35" y="114"/>
                  <a:pt x="48" y="113"/>
                  <a:pt x="60" y="109"/>
                </a:cubicBezTo>
                <a:cubicBezTo>
                  <a:pt x="74" y="105"/>
                  <a:pt x="87" y="102"/>
                  <a:pt x="101" y="99"/>
                </a:cubicBezTo>
                <a:cubicBezTo>
                  <a:pt x="115" y="95"/>
                  <a:pt x="128" y="92"/>
                  <a:pt x="142" y="88"/>
                </a:cubicBezTo>
                <a:cubicBezTo>
                  <a:pt x="148" y="86"/>
                  <a:pt x="154" y="85"/>
                  <a:pt x="160" y="84"/>
                </a:cubicBezTo>
                <a:cubicBezTo>
                  <a:pt x="166" y="82"/>
                  <a:pt x="171" y="81"/>
                  <a:pt x="177" y="79"/>
                </a:cubicBezTo>
                <a:cubicBezTo>
                  <a:pt x="175" y="80"/>
                  <a:pt x="173" y="80"/>
                  <a:pt x="171" y="81"/>
                </a:cubicBezTo>
                <a:cubicBezTo>
                  <a:pt x="163" y="84"/>
                  <a:pt x="156" y="86"/>
                  <a:pt x="149" y="88"/>
                </a:cubicBezTo>
                <a:cubicBezTo>
                  <a:pt x="135" y="91"/>
                  <a:pt x="121" y="95"/>
                  <a:pt x="107" y="98"/>
                </a:cubicBezTo>
                <a:cubicBezTo>
                  <a:pt x="93" y="101"/>
                  <a:pt x="79" y="104"/>
                  <a:pt x="65" y="108"/>
                </a:cubicBezTo>
                <a:cubicBezTo>
                  <a:pt x="52" y="112"/>
                  <a:pt x="38" y="115"/>
                  <a:pt x="25" y="120"/>
                </a:cubicBezTo>
                <a:cubicBezTo>
                  <a:pt x="23" y="119"/>
                  <a:pt x="21" y="118"/>
                  <a:pt x="19" y="117"/>
                </a:cubicBezTo>
                <a:cubicBezTo>
                  <a:pt x="26" y="114"/>
                  <a:pt x="33" y="113"/>
                  <a:pt x="40" y="111"/>
                </a:cubicBezTo>
                <a:cubicBezTo>
                  <a:pt x="48" y="109"/>
                  <a:pt x="55" y="107"/>
                  <a:pt x="63" y="105"/>
                </a:cubicBezTo>
                <a:cubicBezTo>
                  <a:pt x="77" y="101"/>
                  <a:pt x="92" y="96"/>
                  <a:pt x="106" y="93"/>
                </a:cubicBezTo>
                <a:cubicBezTo>
                  <a:pt x="110" y="92"/>
                  <a:pt x="113" y="91"/>
                  <a:pt x="116" y="91"/>
                </a:cubicBezTo>
                <a:cubicBezTo>
                  <a:pt x="126" y="88"/>
                  <a:pt x="137" y="85"/>
                  <a:pt x="147" y="83"/>
                </a:cubicBezTo>
                <a:close/>
                <a:moveTo>
                  <a:pt x="32" y="123"/>
                </a:moveTo>
                <a:cubicBezTo>
                  <a:pt x="32" y="123"/>
                  <a:pt x="32" y="123"/>
                  <a:pt x="32" y="123"/>
                </a:cubicBezTo>
                <a:cubicBezTo>
                  <a:pt x="30" y="122"/>
                  <a:pt x="28" y="122"/>
                  <a:pt x="26" y="121"/>
                </a:cubicBezTo>
                <a:cubicBezTo>
                  <a:pt x="48" y="118"/>
                  <a:pt x="68" y="112"/>
                  <a:pt x="89" y="107"/>
                </a:cubicBezTo>
                <a:cubicBezTo>
                  <a:pt x="82" y="109"/>
                  <a:pt x="75" y="111"/>
                  <a:pt x="68" y="113"/>
                </a:cubicBezTo>
                <a:cubicBezTo>
                  <a:pt x="56" y="116"/>
                  <a:pt x="45" y="119"/>
                  <a:pt x="34" y="123"/>
                </a:cubicBezTo>
                <a:cubicBezTo>
                  <a:pt x="33" y="122"/>
                  <a:pt x="33" y="123"/>
                  <a:pt x="32" y="123"/>
                </a:cubicBezTo>
                <a:close/>
                <a:moveTo>
                  <a:pt x="38" y="127"/>
                </a:moveTo>
                <a:cubicBezTo>
                  <a:pt x="37" y="126"/>
                  <a:pt x="35" y="125"/>
                  <a:pt x="33" y="124"/>
                </a:cubicBezTo>
                <a:cubicBezTo>
                  <a:pt x="43" y="123"/>
                  <a:pt x="53" y="120"/>
                  <a:pt x="62" y="118"/>
                </a:cubicBezTo>
                <a:cubicBezTo>
                  <a:pt x="74" y="115"/>
                  <a:pt x="85" y="112"/>
                  <a:pt x="96" y="108"/>
                </a:cubicBezTo>
                <a:cubicBezTo>
                  <a:pt x="113" y="104"/>
                  <a:pt x="131" y="101"/>
                  <a:pt x="149" y="97"/>
                </a:cubicBezTo>
                <a:cubicBezTo>
                  <a:pt x="147" y="98"/>
                  <a:pt x="144" y="98"/>
                  <a:pt x="142" y="99"/>
                </a:cubicBezTo>
                <a:cubicBezTo>
                  <a:pt x="131" y="102"/>
                  <a:pt x="119" y="103"/>
                  <a:pt x="108" y="106"/>
                </a:cubicBezTo>
                <a:cubicBezTo>
                  <a:pt x="85" y="112"/>
                  <a:pt x="62" y="120"/>
                  <a:pt x="38" y="127"/>
                </a:cubicBezTo>
                <a:close/>
                <a:moveTo>
                  <a:pt x="50" y="125"/>
                </a:moveTo>
                <a:cubicBezTo>
                  <a:pt x="55" y="123"/>
                  <a:pt x="61" y="123"/>
                  <a:pt x="66" y="121"/>
                </a:cubicBezTo>
                <a:cubicBezTo>
                  <a:pt x="77" y="119"/>
                  <a:pt x="88" y="115"/>
                  <a:pt x="99" y="112"/>
                </a:cubicBezTo>
                <a:cubicBezTo>
                  <a:pt x="117" y="106"/>
                  <a:pt x="136" y="103"/>
                  <a:pt x="154" y="99"/>
                </a:cubicBezTo>
                <a:cubicBezTo>
                  <a:pt x="152" y="100"/>
                  <a:pt x="150" y="101"/>
                  <a:pt x="147" y="102"/>
                </a:cubicBezTo>
                <a:cubicBezTo>
                  <a:pt x="140" y="104"/>
                  <a:pt x="132" y="106"/>
                  <a:pt x="125" y="108"/>
                </a:cubicBezTo>
                <a:cubicBezTo>
                  <a:pt x="110" y="111"/>
                  <a:pt x="95" y="116"/>
                  <a:pt x="81" y="120"/>
                </a:cubicBezTo>
                <a:cubicBezTo>
                  <a:pt x="77" y="122"/>
                  <a:pt x="73" y="123"/>
                  <a:pt x="68" y="124"/>
                </a:cubicBezTo>
                <a:cubicBezTo>
                  <a:pt x="68" y="124"/>
                  <a:pt x="68" y="124"/>
                  <a:pt x="68" y="124"/>
                </a:cubicBezTo>
                <a:cubicBezTo>
                  <a:pt x="60" y="125"/>
                  <a:pt x="53" y="126"/>
                  <a:pt x="46" y="130"/>
                </a:cubicBezTo>
                <a:cubicBezTo>
                  <a:pt x="44" y="129"/>
                  <a:pt x="42" y="128"/>
                  <a:pt x="40" y="127"/>
                </a:cubicBezTo>
                <a:cubicBezTo>
                  <a:pt x="43" y="127"/>
                  <a:pt x="47" y="126"/>
                  <a:pt x="50" y="125"/>
                </a:cubicBezTo>
                <a:close/>
                <a:moveTo>
                  <a:pt x="47" y="131"/>
                </a:moveTo>
                <a:cubicBezTo>
                  <a:pt x="49" y="130"/>
                  <a:pt x="51" y="129"/>
                  <a:pt x="53" y="128"/>
                </a:cubicBezTo>
                <a:cubicBezTo>
                  <a:pt x="56" y="127"/>
                  <a:pt x="59" y="126"/>
                  <a:pt x="62" y="126"/>
                </a:cubicBezTo>
                <a:cubicBezTo>
                  <a:pt x="62" y="126"/>
                  <a:pt x="61" y="126"/>
                  <a:pt x="60" y="126"/>
                </a:cubicBezTo>
                <a:cubicBezTo>
                  <a:pt x="57" y="127"/>
                  <a:pt x="54" y="129"/>
                  <a:pt x="50" y="130"/>
                </a:cubicBezTo>
                <a:cubicBezTo>
                  <a:pt x="49" y="130"/>
                  <a:pt x="48" y="130"/>
                  <a:pt x="47" y="131"/>
                </a:cubicBezTo>
                <a:cubicBezTo>
                  <a:pt x="47" y="131"/>
                  <a:pt x="47" y="131"/>
                  <a:pt x="47" y="131"/>
                </a:cubicBezTo>
                <a:close/>
                <a:moveTo>
                  <a:pt x="66" y="126"/>
                </a:moveTo>
                <a:cubicBezTo>
                  <a:pt x="67" y="125"/>
                  <a:pt x="68" y="125"/>
                  <a:pt x="69" y="125"/>
                </a:cubicBezTo>
                <a:cubicBezTo>
                  <a:pt x="69" y="125"/>
                  <a:pt x="69" y="125"/>
                  <a:pt x="69" y="125"/>
                </a:cubicBezTo>
                <a:cubicBezTo>
                  <a:pt x="77" y="124"/>
                  <a:pt x="84" y="122"/>
                  <a:pt x="92" y="120"/>
                </a:cubicBezTo>
                <a:cubicBezTo>
                  <a:pt x="107" y="117"/>
                  <a:pt x="122" y="114"/>
                  <a:pt x="137" y="110"/>
                </a:cubicBezTo>
                <a:cubicBezTo>
                  <a:pt x="137" y="110"/>
                  <a:pt x="138" y="110"/>
                  <a:pt x="138" y="110"/>
                </a:cubicBezTo>
                <a:cubicBezTo>
                  <a:pt x="111" y="119"/>
                  <a:pt x="83" y="124"/>
                  <a:pt x="56" y="134"/>
                </a:cubicBezTo>
                <a:cubicBezTo>
                  <a:pt x="55" y="134"/>
                  <a:pt x="55" y="134"/>
                  <a:pt x="55" y="134"/>
                </a:cubicBezTo>
                <a:cubicBezTo>
                  <a:pt x="52" y="133"/>
                  <a:pt x="50" y="132"/>
                  <a:pt x="48" y="131"/>
                </a:cubicBezTo>
                <a:cubicBezTo>
                  <a:pt x="54" y="129"/>
                  <a:pt x="60" y="127"/>
                  <a:pt x="66" y="126"/>
                </a:cubicBezTo>
                <a:close/>
                <a:moveTo>
                  <a:pt x="109" y="158"/>
                </a:moveTo>
                <a:cubicBezTo>
                  <a:pt x="109" y="158"/>
                  <a:pt x="109" y="158"/>
                  <a:pt x="109" y="158"/>
                </a:cubicBezTo>
                <a:cubicBezTo>
                  <a:pt x="109" y="158"/>
                  <a:pt x="109" y="158"/>
                  <a:pt x="109" y="158"/>
                </a:cubicBezTo>
                <a:cubicBezTo>
                  <a:pt x="107" y="158"/>
                  <a:pt x="108" y="158"/>
                  <a:pt x="106" y="158"/>
                </a:cubicBezTo>
                <a:cubicBezTo>
                  <a:pt x="102" y="158"/>
                  <a:pt x="107" y="156"/>
                  <a:pt x="108" y="155"/>
                </a:cubicBezTo>
                <a:cubicBezTo>
                  <a:pt x="110" y="155"/>
                  <a:pt x="112" y="154"/>
                  <a:pt x="113" y="154"/>
                </a:cubicBezTo>
                <a:cubicBezTo>
                  <a:pt x="112" y="155"/>
                  <a:pt x="110" y="157"/>
                  <a:pt x="109" y="158"/>
                </a:cubicBezTo>
                <a:close/>
                <a:moveTo>
                  <a:pt x="114" y="152"/>
                </a:moveTo>
                <a:cubicBezTo>
                  <a:pt x="111" y="152"/>
                  <a:pt x="109" y="153"/>
                  <a:pt x="106" y="154"/>
                </a:cubicBezTo>
                <a:cubicBezTo>
                  <a:pt x="104" y="155"/>
                  <a:pt x="103" y="155"/>
                  <a:pt x="101" y="155"/>
                </a:cubicBezTo>
                <a:cubicBezTo>
                  <a:pt x="95" y="157"/>
                  <a:pt x="101" y="154"/>
                  <a:pt x="102" y="154"/>
                </a:cubicBezTo>
                <a:cubicBezTo>
                  <a:pt x="108" y="152"/>
                  <a:pt x="114" y="150"/>
                  <a:pt x="119" y="148"/>
                </a:cubicBezTo>
                <a:cubicBezTo>
                  <a:pt x="118" y="149"/>
                  <a:pt x="116" y="151"/>
                  <a:pt x="114" y="152"/>
                </a:cubicBezTo>
                <a:close/>
                <a:moveTo>
                  <a:pt x="121" y="146"/>
                </a:moveTo>
                <a:cubicBezTo>
                  <a:pt x="116" y="147"/>
                  <a:pt x="111" y="148"/>
                  <a:pt x="106" y="149"/>
                </a:cubicBezTo>
                <a:cubicBezTo>
                  <a:pt x="104" y="150"/>
                  <a:pt x="101" y="151"/>
                  <a:pt x="99" y="152"/>
                </a:cubicBezTo>
                <a:cubicBezTo>
                  <a:pt x="98" y="152"/>
                  <a:pt x="97" y="152"/>
                  <a:pt x="96" y="153"/>
                </a:cubicBezTo>
                <a:cubicBezTo>
                  <a:pt x="94" y="153"/>
                  <a:pt x="93" y="153"/>
                  <a:pt x="92" y="153"/>
                </a:cubicBezTo>
                <a:cubicBezTo>
                  <a:pt x="92" y="153"/>
                  <a:pt x="92" y="153"/>
                  <a:pt x="92" y="153"/>
                </a:cubicBezTo>
                <a:cubicBezTo>
                  <a:pt x="93" y="153"/>
                  <a:pt x="94" y="153"/>
                  <a:pt x="95" y="153"/>
                </a:cubicBezTo>
                <a:cubicBezTo>
                  <a:pt x="104" y="149"/>
                  <a:pt x="113" y="147"/>
                  <a:pt x="123" y="144"/>
                </a:cubicBezTo>
                <a:cubicBezTo>
                  <a:pt x="122" y="145"/>
                  <a:pt x="121" y="145"/>
                  <a:pt x="121" y="146"/>
                </a:cubicBezTo>
                <a:close/>
                <a:moveTo>
                  <a:pt x="106" y="146"/>
                </a:moveTo>
                <a:cubicBezTo>
                  <a:pt x="103" y="147"/>
                  <a:pt x="99" y="147"/>
                  <a:pt x="96" y="148"/>
                </a:cubicBezTo>
                <a:cubicBezTo>
                  <a:pt x="94" y="148"/>
                  <a:pt x="93" y="149"/>
                  <a:pt x="92" y="149"/>
                </a:cubicBezTo>
                <a:cubicBezTo>
                  <a:pt x="91" y="149"/>
                  <a:pt x="83" y="151"/>
                  <a:pt x="88" y="149"/>
                </a:cubicBezTo>
                <a:cubicBezTo>
                  <a:pt x="102" y="145"/>
                  <a:pt x="117" y="141"/>
                  <a:pt x="131" y="136"/>
                </a:cubicBezTo>
                <a:cubicBezTo>
                  <a:pt x="128" y="138"/>
                  <a:pt x="126" y="140"/>
                  <a:pt x="124" y="142"/>
                </a:cubicBezTo>
                <a:cubicBezTo>
                  <a:pt x="118" y="144"/>
                  <a:pt x="112" y="145"/>
                  <a:pt x="106" y="146"/>
                </a:cubicBezTo>
                <a:close/>
                <a:moveTo>
                  <a:pt x="132" y="134"/>
                </a:moveTo>
                <a:cubicBezTo>
                  <a:pt x="122" y="137"/>
                  <a:pt x="112" y="139"/>
                  <a:pt x="102" y="141"/>
                </a:cubicBezTo>
                <a:cubicBezTo>
                  <a:pt x="97" y="142"/>
                  <a:pt x="92" y="143"/>
                  <a:pt x="87" y="144"/>
                </a:cubicBezTo>
                <a:cubicBezTo>
                  <a:pt x="84" y="144"/>
                  <a:pt x="82" y="145"/>
                  <a:pt x="79" y="145"/>
                </a:cubicBezTo>
                <a:cubicBezTo>
                  <a:pt x="75" y="145"/>
                  <a:pt x="82" y="144"/>
                  <a:pt x="83" y="144"/>
                </a:cubicBezTo>
                <a:cubicBezTo>
                  <a:pt x="93" y="142"/>
                  <a:pt x="102" y="138"/>
                  <a:pt x="112" y="136"/>
                </a:cubicBezTo>
                <a:cubicBezTo>
                  <a:pt x="120" y="134"/>
                  <a:pt x="130" y="132"/>
                  <a:pt x="137" y="129"/>
                </a:cubicBezTo>
                <a:cubicBezTo>
                  <a:pt x="135" y="130"/>
                  <a:pt x="134" y="132"/>
                  <a:pt x="132" y="134"/>
                </a:cubicBezTo>
                <a:close/>
                <a:moveTo>
                  <a:pt x="138" y="127"/>
                </a:moveTo>
                <a:cubicBezTo>
                  <a:pt x="138" y="127"/>
                  <a:pt x="138" y="127"/>
                  <a:pt x="138" y="127"/>
                </a:cubicBezTo>
                <a:cubicBezTo>
                  <a:pt x="126" y="131"/>
                  <a:pt x="114" y="133"/>
                  <a:pt x="102" y="135"/>
                </a:cubicBezTo>
                <a:cubicBezTo>
                  <a:pt x="96" y="137"/>
                  <a:pt x="89" y="138"/>
                  <a:pt x="82" y="139"/>
                </a:cubicBezTo>
                <a:cubicBezTo>
                  <a:pt x="79" y="140"/>
                  <a:pt x="75" y="141"/>
                  <a:pt x="72" y="141"/>
                </a:cubicBezTo>
                <a:cubicBezTo>
                  <a:pt x="71" y="141"/>
                  <a:pt x="66" y="142"/>
                  <a:pt x="71" y="140"/>
                </a:cubicBezTo>
                <a:cubicBezTo>
                  <a:pt x="72" y="140"/>
                  <a:pt x="73" y="140"/>
                  <a:pt x="74" y="140"/>
                </a:cubicBezTo>
                <a:cubicBezTo>
                  <a:pt x="87" y="137"/>
                  <a:pt x="99" y="134"/>
                  <a:pt x="112" y="130"/>
                </a:cubicBezTo>
                <a:cubicBezTo>
                  <a:pt x="122" y="127"/>
                  <a:pt x="134" y="126"/>
                  <a:pt x="144" y="121"/>
                </a:cubicBezTo>
                <a:cubicBezTo>
                  <a:pt x="142" y="123"/>
                  <a:pt x="140" y="125"/>
                  <a:pt x="138" y="127"/>
                </a:cubicBezTo>
                <a:close/>
                <a:moveTo>
                  <a:pt x="145" y="119"/>
                </a:moveTo>
                <a:cubicBezTo>
                  <a:pt x="145" y="120"/>
                  <a:pt x="145" y="120"/>
                  <a:pt x="144" y="120"/>
                </a:cubicBezTo>
                <a:cubicBezTo>
                  <a:pt x="144" y="119"/>
                  <a:pt x="143" y="120"/>
                  <a:pt x="142" y="121"/>
                </a:cubicBezTo>
                <a:cubicBezTo>
                  <a:pt x="137" y="123"/>
                  <a:pt x="132" y="124"/>
                  <a:pt x="128" y="125"/>
                </a:cubicBezTo>
                <a:cubicBezTo>
                  <a:pt x="127" y="125"/>
                  <a:pt x="127" y="125"/>
                  <a:pt x="127" y="125"/>
                </a:cubicBezTo>
                <a:cubicBezTo>
                  <a:pt x="126" y="126"/>
                  <a:pt x="125" y="126"/>
                  <a:pt x="125" y="126"/>
                </a:cubicBezTo>
                <a:cubicBezTo>
                  <a:pt x="118" y="128"/>
                  <a:pt x="111" y="129"/>
                  <a:pt x="104" y="130"/>
                </a:cubicBezTo>
                <a:cubicBezTo>
                  <a:pt x="96" y="132"/>
                  <a:pt x="88" y="133"/>
                  <a:pt x="80" y="135"/>
                </a:cubicBezTo>
                <a:cubicBezTo>
                  <a:pt x="77" y="135"/>
                  <a:pt x="73" y="136"/>
                  <a:pt x="70" y="136"/>
                </a:cubicBezTo>
                <a:cubicBezTo>
                  <a:pt x="69" y="137"/>
                  <a:pt x="68" y="137"/>
                  <a:pt x="68" y="137"/>
                </a:cubicBezTo>
                <a:cubicBezTo>
                  <a:pt x="82" y="132"/>
                  <a:pt x="96" y="128"/>
                  <a:pt x="110" y="124"/>
                </a:cubicBezTo>
                <a:cubicBezTo>
                  <a:pt x="116" y="122"/>
                  <a:pt x="122" y="120"/>
                  <a:pt x="128" y="118"/>
                </a:cubicBezTo>
                <a:cubicBezTo>
                  <a:pt x="133" y="117"/>
                  <a:pt x="137" y="115"/>
                  <a:pt x="142" y="114"/>
                </a:cubicBezTo>
                <a:cubicBezTo>
                  <a:pt x="145" y="113"/>
                  <a:pt x="148" y="112"/>
                  <a:pt x="152" y="111"/>
                </a:cubicBezTo>
                <a:cubicBezTo>
                  <a:pt x="152" y="111"/>
                  <a:pt x="152" y="111"/>
                  <a:pt x="153" y="111"/>
                </a:cubicBezTo>
                <a:cubicBezTo>
                  <a:pt x="150" y="114"/>
                  <a:pt x="148" y="117"/>
                  <a:pt x="145" y="119"/>
                </a:cubicBezTo>
                <a:close/>
                <a:moveTo>
                  <a:pt x="154" y="110"/>
                </a:moveTo>
                <a:cubicBezTo>
                  <a:pt x="149" y="111"/>
                  <a:pt x="144" y="113"/>
                  <a:pt x="140" y="114"/>
                </a:cubicBezTo>
                <a:cubicBezTo>
                  <a:pt x="138" y="115"/>
                  <a:pt x="136" y="115"/>
                  <a:pt x="134" y="115"/>
                </a:cubicBezTo>
                <a:cubicBezTo>
                  <a:pt x="132" y="116"/>
                  <a:pt x="131" y="116"/>
                  <a:pt x="129" y="117"/>
                </a:cubicBezTo>
                <a:cubicBezTo>
                  <a:pt x="120" y="119"/>
                  <a:pt x="112" y="121"/>
                  <a:pt x="103" y="123"/>
                </a:cubicBezTo>
                <a:cubicBezTo>
                  <a:pt x="95" y="125"/>
                  <a:pt x="86" y="128"/>
                  <a:pt x="77" y="130"/>
                </a:cubicBezTo>
                <a:cubicBezTo>
                  <a:pt x="73" y="130"/>
                  <a:pt x="69" y="132"/>
                  <a:pt x="65" y="133"/>
                </a:cubicBezTo>
                <a:cubicBezTo>
                  <a:pt x="63" y="133"/>
                  <a:pt x="60" y="134"/>
                  <a:pt x="58" y="134"/>
                </a:cubicBezTo>
                <a:cubicBezTo>
                  <a:pt x="53" y="135"/>
                  <a:pt x="60" y="133"/>
                  <a:pt x="61" y="133"/>
                </a:cubicBezTo>
                <a:cubicBezTo>
                  <a:pt x="78" y="128"/>
                  <a:pt x="96" y="123"/>
                  <a:pt x="113" y="118"/>
                </a:cubicBezTo>
                <a:cubicBezTo>
                  <a:pt x="122" y="116"/>
                  <a:pt x="131" y="113"/>
                  <a:pt x="139" y="110"/>
                </a:cubicBezTo>
                <a:cubicBezTo>
                  <a:pt x="146" y="108"/>
                  <a:pt x="153" y="107"/>
                  <a:pt x="159" y="104"/>
                </a:cubicBezTo>
                <a:cubicBezTo>
                  <a:pt x="159" y="104"/>
                  <a:pt x="159" y="104"/>
                  <a:pt x="159" y="104"/>
                </a:cubicBezTo>
                <a:cubicBezTo>
                  <a:pt x="158" y="106"/>
                  <a:pt x="156" y="108"/>
                  <a:pt x="154" y="110"/>
                </a:cubicBezTo>
                <a:close/>
                <a:moveTo>
                  <a:pt x="75" y="131"/>
                </a:moveTo>
                <a:cubicBezTo>
                  <a:pt x="84" y="129"/>
                  <a:pt x="92" y="127"/>
                  <a:pt x="100" y="125"/>
                </a:cubicBezTo>
                <a:cubicBezTo>
                  <a:pt x="106" y="124"/>
                  <a:pt x="111" y="122"/>
                  <a:pt x="117" y="121"/>
                </a:cubicBezTo>
                <a:cubicBezTo>
                  <a:pt x="114" y="122"/>
                  <a:pt x="112" y="122"/>
                  <a:pt x="110" y="123"/>
                </a:cubicBezTo>
                <a:cubicBezTo>
                  <a:pt x="101" y="126"/>
                  <a:pt x="93" y="128"/>
                  <a:pt x="85" y="130"/>
                </a:cubicBezTo>
                <a:cubicBezTo>
                  <a:pt x="78" y="133"/>
                  <a:pt x="71" y="135"/>
                  <a:pt x="63" y="137"/>
                </a:cubicBezTo>
                <a:cubicBezTo>
                  <a:pt x="63" y="137"/>
                  <a:pt x="63" y="137"/>
                  <a:pt x="62" y="138"/>
                </a:cubicBezTo>
                <a:cubicBezTo>
                  <a:pt x="62" y="138"/>
                  <a:pt x="62" y="138"/>
                  <a:pt x="62" y="138"/>
                </a:cubicBezTo>
                <a:cubicBezTo>
                  <a:pt x="61" y="138"/>
                  <a:pt x="61" y="137"/>
                  <a:pt x="60" y="137"/>
                </a:cubicBezTo>
                <a:cubicBezTo>
                  <a:pt x="59" y="136"/>
                  <a:pt x="57" y="136"/>
                  <a:pt x="56" y="135"/>
                </a:cubicBezTo>
                <a:cubicBezTo>
                  <a:pt x="62" y="134"/>
                  <a:pt x="69" y="132"/>
                  <a:pt x="75" y="131"/>
                </a:cubicBezTo>
                <a:close/>
                <a:moveTo>
                  <a:pt x="104" y="131"/>
                </a:moveTo>
                <a:cubicBezTo>
                  <a:pt x="106" y="131"/>
                  <a:pt x="108" y="130"/>
                  <a:pt x="110" y="130"/>
                </a:cubicBezTo>
                <a:cubicBezTo>
                  <a:pt x="108" y="130"/>
                  <a:pt x="106" y="131"/>
                  <a:pt x="104" y="131"/>
                </a:cubicBezTo>
                <a:cubicBezTo>
                  <a:pt x="97" y="133"/>
                  <a:pt x="90" y="135"/>
                  <a:pt x="83" y="137"/>
                </a:cubicBezTo>
                <a:cubicBezTo>
                  <a:pt x="80" y="137"/>
                  <a:pt x="77" y="138"/>
                  <a:pt x="74" y="139"/>
                </a:cubicBezTo>
                <a:cubicBezTo>
                  <a:pt x="72" y="139"/>
                  <a:pt x="70" y="140"/>
                  <a:pt x="68" y="141"/>
                </a:cubicBezTo>
                <a:cubicBezTo>
                  <a:pt x="66" y="140"/>
                  <a:pt x="65" y="139"/>
                  <a:pt x="63" y="138"/>
                </a:cubicBezTo>
                <a:cubicBezTo>
                  <a:pt x="77" y="136"/>
                  <a:pt x="90" y="134"/>
                  <a:pt x="104" y="131"/>
                </a:cubicBezTo>
                <a:close/>
                <a:moveTo>
                  <a:pt x="102" y="136"/>
                </a:moveTo>
                <a:cubicBezTo>
                  <a:pt x="113" y="134"/>
                  <a:pt x="124" y="132"/>
                  <a:pt x="135" y="129"/>
                </a:cubicBezTo>
                <a:cubicBezTo>
                  <a:pt x="133" y="130"/>
                  <a:pt x="132" y="130"/>
                  <a:pt x="130" y="131"/>
                </a:cubicBezTo>
                <a:cubicBezTo>
                  <a:pt x="128" y="131"/>
                  <a:pt x="125" y="132"/>
                  <a:pt x="123" y="132"/>
                </a:cubicBezTo>
                <a:cubicBezTo>
                  <a:pt x="118" y="134"/>
                  <a:pt x="112" y="135"/>
                  <a:pt x="107" y="136"/>
                </a:cubicBezTo>
                <a:cubicBezTo>
                  <a:pt x="101" y="137"/>
                  <a:pt x="96" y="139"/>
                  <a:pt x="90" y="141"/>
                </a:cubicBezTo>
                <a:cubicBezTo>
                  <a:pt x="86" y="143"/>
                  <a:pt x="81" y="143"/>
                  <a:pt x="76" y="145"/>
                </a:cubicBezTo>
                <a:cubicBezTo>
                  <a:pt x="74" y="144"/>
                  <a:pt x="72" y="143"/>
                  <a:pt x="70" y="142"/>
                </a:cubicBezTo>
                <a:cubicBezTo>
                  <a:pt x="81" y="141"/>
                  <a:pt x="91" y="138"/>
                  <a:pt x="102" y="136"/>
                </a:cubicBezTo>
                <a:close/>
                <a:moveTo>
                  <a:pt x="99" y="143"/>
                </a:moveTo>
                <a:cubicBezTo>
                  <a:pt x="108" y="141"/>
                  <a:pt x="117" y="138"/>
                  <a:pt x="127" y="136"/>
                </a:cubicBezTo>
                <a:cubicBezTo>
                  <a:pt x="127" y="136"/>
                  <a:pt x="128" y="136"/>
                  <a:pt x="128" y="136"/>
                </a:cubicBezTo>
                <a:cubicBezTo>
                  <a:pt x="127" y="136"/>
                  <a:pt x="126" y="137"/>
                  <a:pt x="125" y="137"/>
                </a:cubicBezTo>
                <a:cubicBezTo>
                  <a:pt x="121" y="139"/>
                  <a:pt x="116" y="140"/>
                  <a:pt x="112" y="142"/>
                </a:cubicBezTo>
                <a:cubicBezTo>
                  <a:pt x="107" y="143"/>
                  <a:pt x="102" y="144"/>
                  <a:pt x="98" y="146"/>
                </a:cubicBezTo>
                <a:cubicBezTo>
                  <a:pt x="94" y="147"/>
                  <a:pt x="89" y="148"/>
                  <a:pt x="85" y="150"/>
                </a:cubicBezTo>
                <a:cubicBezTo>
                  <a:pt x="83" y="148"/>
                  <a:pt x="80" y="147"/>
                  <a:pt x="78" y="146"/>
                </a:cubicBezTo>
                <a:cubicBezTo>
                  <a:pt x="85" y="146"/>
                  <a:pt x="92" y="144"/>
                  <a:pt x="99" y="143"/>
                </a:cubicBezTo>
                <a:close/>
                <a:moveTo>
                  <a:pt x="101" y="148"/>
                </a:moveTo>
                <a:cubicBezTo>
                  <a:pt x="106" y="147"/>
                  <a:pt x="111" y="146"/>
                  <a:pt x="117" y="145"/>
                </a:cubicBezTo>
                <a:cubicBezTo>
                  <a:pt x="115" y="145"/>
                  <a:pt x="114" y="146"/>
                  <a:pt x="112" y="146"/>
                </a:cubicBezTo>
                <a:cubicBezTo>
                  <a:pt x="105" y="148"/>
                  <a:pt x="99" y="150"/>
                  <a:pt x="92" y="153"/>
                </a:cubicBezTo>
                <a:cubicBezTo>
                  <a:pt x="92" y="153"/>
                  <a:pt x="91" y="153"/>
                  <a:pt x="91" y="153"/>
                </a:cubicBezTo>
                <a:cubicBezTo>
                  <a:pt x="90" y="152"/>
                  <a:pt x="89" y="151"/>
                  <a:pt x="87" y="151"/>
                </a:cubicBezTo>
                <a:cubicBezTo>
                  <a:pt x="92" y="150"/>
                  <a:pt x="97" y="148"/>
                  <a:pt x="101" y="148"/>
                </a:cubicBezTo>
                <a:close/>
                <a:moveTo>
                  <a:pt x="104" y="151"/>
                </a:moveTo>
                <a:cubicBezTo>
                  <a:pt x="108" y="149"/>
                  <a:pt x="113" y="148"/>
                  <a:pt x="118" y="147"/>
                </a:cubicBezTo>
                <a:cubicBezTo>
                  <a:pt x="123" y="146"/>
                  <a:pt x="115" y="149"/>
                  <a:pt x="115" y="149"/>
                </a:cubicBezTo>
                <a:cubicBezTo>
                  <a:pt x="113" y="150"/>
                  <a:pt x="110" y="150"/>
                  <a:pt x="108" y="151"/>
                </a:cubicBezTo>
                <a:cubicBezTo>
                  <a:pt x="104" y="152"/>
                  <a:pt x="100" y="153"/>
                  <a:pt x="97" y="155"/>
                </a:cubicBezTo>
                <a:cubicBezTo>
                  <a:pt x="97" y="155"/>
                  <a:pt x="97" y="155"/>
                  <a:pt x="97" y="156"/>
                </a:cubicBezTo>
                <a:cubicBezTo>
                  <a:pt x="96" y="155"/>
                  <a:pt x="94" y="154"/>
                  <a:pt x="93" y="154"/>
                </a:cubicBezTo>
                <a:cubicBezTo>
                  <a:pt x="97" y="153"/>
                  <a:pt x="100" y="152"/>
                  <a:pt x="104" y="151"/>
                </a:cubicBezTo>
                <a:close/>
                <a:moveTo>
                  <a:pt x="105" y="155"/>
                </a:moveTo>
                <a:cubicBezTo>
                  <a:pt x="106" y="155"/>
                  <a:pt x="107" y="154"/>
                  <a:pt x="109" y="154"/>
                </a:cubicBezTo>
                <a:cubicBezTo>
                  <a:pt x="109" y="154"/>
                  <a:pt x="115" y="152"/>
                  <a:pt x="113" y="153"/>
                </a:cubicBezTo>
                <a:cubicBezTo>
                  <a:pt x="109" y="155"/>
                  <a:pt x="105" y="155"/>
                  <a:pt x="103" y="158"/>
                </a:cubicBezTo>
                <a:cubicBezTo>
                  <a:pt x="103" y="158"/>
                  <a:pt x="103" y="158"/>
                  <a:pt x="103" y="158"/>
                </a:cubicBezTo>
                <a:cubicBezTo>
                  <a:pt x="101" y="158"/>
                  <a:pt x="100" y="157"/>
                  <a:pt x="98" y="156"/>
                </a:cubicBezTo>
                <a:cubicBezTo>
                  <a:pt x="100" y="156"/>
                  <a:pt x="102" y="156"/>
                  <a:pt x="105" y="155"/>
                </a:cubicBezTo>
                <a:close/>
                <a:moveTo>
                  <a:pt x="103" y="159"/>
                </a:moveTo>
                <a:cubicBezTo>
                  <a:pt x="103" y="159"/>
                  <a:pt x="107" y="158"/>
                  <a:pt x="107" y="159"/>
                </a:cubicBezTo>
                <a:cubicBezTo>
                  <a:pt x="107" y="160"/>
                  <a:pt x="106" y="160"/>
                  <a:pt x="106" y="161"/>
                </a:cubicBezTo>
                <a:cubicBezTo>
                  <a:pt x="105" y="160"/>
                  <a:pt x="104" y="159"/>
                  <a:pt x="103" y="159"/>
                </a:cubicBezTo>
                <a:cubicBezTo>
                  <a:pt x="103" y="159"/>
                  <a:pt x="103" y="159"/>
                  <a:pt x="103" y="159"/>
                </a:cubicBezTo>
                <a:close/>
                <a:moveTo>
                  <a:pt x="161" y="102"/>
                </a:moveTo>
                <a:cubicBezTo>
                  <a:pt x="141" y="110"/>
                  <a:pt x="120" y="113"/>
                  <a:pt x="99" y="118"/>
                </a:cubicBezTo>
                <a:cubicBezTo>
                  <a:pt x="91" y="120"/>
                  <a:pt x="83" y="122"/>
                  <a:pt x="75" y="123"/>
                </a:cubicBezTo>
                <a:cubicBezTo>
                  <a:pt x="79" y="122"/>
                  <a:pt x="84" y="120"/>
                  <a:pt x="88" y="119"/>
                </a:cubicBezTo>
                <a:cubicBezTo>
                  <a:pt x="103" y="114"/>
                  <a:pt x="117" y="110"/>
                  <a:pt x="132" y="106"/>
                </a:cubicBezTo>
                <a:cubicBezTo>
                  <a:pt x="139" y="105"/>
                  <a:pt x="146" y="103"/>
                  <a:pt x="153" y="101"/>
                </a:cubicBezTo>
                <a:cubicBezTo>
                  <a:pt x="156" y="100"/>
                  <a:pt x="159" y="99"/>
                  <a:pt x="162" y="97"/>
                </a:cubicBezTo>
                <a:cubicBezTo>
                  <a:pt x="163" y="97"/>
                  <a:pt x="163" y="97"/>
                  <a:pt x="164" y="97"/>
                </a:cubicBezTo>
                <a:cubicBezTo>
                  <a:pt x="165" y="97"/>
                  <a:pt x="166" y="97"/>
                  <a:pt x="166" y="96"/>
                </a:cubicBezTo>
                <a:cubicBezTo>
                  <a:pt x="166" y="96"/>
                  <a:pt x="166" y="96"/>
                  <a:pt x="166" y="96"/>
                </a:cubicBezTo>
                <a:cubicBezTo>
                  <a:pt x="164" y="98"/>
                  <a:pt x="163" y="100"/>
                  <a:pt x="161" y="102"/>
                </a:cubicBezTo>
                <a:close/>
                <a:moveTo>
                  <a:pt x="167" y="95"/>
                </a:moveTo>
                <a:cubicBezTo>
                  <a:pt x="167" y="95"/>
                  <a:pt x="167" y="95"/>
                  <a:pt x="167" y="95"/>
                </a:cubicBezTo>
                <a:cubicBezTo>
                  <a:pt x="165" y="96"/>
                  <a:pt x="163" y="96"/>
                  <a:pt x="161" y="97"/>
                </a:cubicBezTo>
                <a:cubicBezTo>
                  <a:pt x="160" y="97"/>
                  <a:pt x="159" y="97"/>
                  <a:pt x="158" y="98"/>
                </a:cubicBezTo>
                <a:cubicBezTo>
                  <a:pt x="143" y="101"/>
                  <a:pt x="128" y="103"/>
                  <a:pt x="113" y="107"/>
                </a:cubicBezTo>
                <a:cubicBezTo>
                  <a:pt x="98" y="111"/>
                  <a:pt x="84" y="115"/>
                  <a:pt x="69" y="120"/>
                </a:cubicBezTo>
                <a:cubicBezTo>
                  <a:pt x="64" y="121"/>
                  <a:pt x="59" y="122"/>
                  <a:pt x="54" y="123"/>
                </a:cubicBezTo>
                <a:cubicBezTo>
                  <a:pt x="69" y="118"/>
                  <a:pt x="83" y="114"/>
                  <a:pt x="98" y="110"/>
                </a:cubicBezTo>
                <a:cubicBezTo>
                  <a:pt x="112" y="106"/>
                  <a:pt x="127" y="103"/>
                  <a:pt x="142" y="100"/>
                </a:cubicBezTo>
                <a:cubicBezTo>
                  <a:pt x="151" y="98"/>
                  <a:pt x="159" y="95"/>
                  <a:pt x="167" y="93"/>
                </a:cubicBezTo>
                <a:cubicBezTo>
                  <a:pt x="168" y="93"/>
                  <a:pt x="169" y="93"/>
                  <a:pt x="169" y="93"/>
                </a:cubicBezTo>
                <a:cubicBezTo>
                  <a:pt x="169" y="93"/>
                  <a:pt x="170" y="92"/>
                  <a:pt x="170" y="92"/>
                </a:cubicBezTo>
                <a:cubicBezTo>
                  <a:pt x="169" y="93"/>
                  <a:pt x="168" y="94"/>
                  <a:pt x="167" y="95"/>
                </a:cubicBezTo>
                <a:close/>
                <a:moveTo>
                  <a:pt x="171" y="91"/>
                </a:moveTo>
                <a:cubicBezTo>
                  <a:pt x="171" y="91"/>
                  <a:pt x="171" y="91"/>
                  <a:pt x="171" y="91"/>
                </a:cubicBezTo>
                <a:cubicBezTo>
                  <a:pt x="156" y="95"/>
                  <a:pt x="141" y="98"/>
                  <a:pt x="126" y="101"/>
                </a:cubicBezTo>
                <a:cubicBezTo>
                  <a:pt x="111" y="104"/>
                  <a:pt x="96" y="108"/>
                  <a:pt x="82" y="112"/>
                </a:cubicBezTo>
                <a:cubicBezTo>
                  <a:pt x="67" y="116"/>
                  <a:pt x="52" y="120"/>
                  <a:pt x="38" y="123"/>
                </a:cubicBezTo>
                <a:cubicBezTo>
                  <a:pt x="37" y="123"/>
                  <a:pt x="36" y="123"/>
                  <a:pt x="36" y="123"/>
                </a:cubicBezTo>
                <a:cubicBezTo>
                  <a:pt x="36" y="123"/>
                  <a:pt x="36" y="123"/>
                  <a:pt x="36" y="123"/>
                </a:cubicBezTo>
                <a:cubicBezTo>
                  <a:pt x="36" y="123"/>
                  <a:pt x="37" y="123"/>
                  <a:pt x="38" y="122"/>
                </a:cubicBezTo>
                <a:cubicBezTo>
                  <a:pt x="41" y="121"/>
                  <a:pt x="44" y="120"/>
                  <a:pt x="48" y="119"/>
                </a:cubicBezTo>
                <a:cubicBezTo>
                  <a:pt x="56" y="116"/>
                  <a:pt x="64" y="115"/>
                  <a:pt x="71" y="113"/>
                </a:cubicBezTo>
                <a:cubicBezTo>
                  <a:pt x="86" y="109"/>
                  <a:pt x="101" y="104"/>
                  <a:pt x="116" y="101"/>
                </a:cubicBezTo>
                <a:cubicBezTo>
                  <a:pt x="131" y="98"/>
                  <a:pt x="146" y="95"/>
                  <a:pt x="161" y="90"/>
                </a:cubicBezTo>
                <a:cubicBezTo>
                  <a:pt x="164" y="89"/>
                  <a:pt x="168" y="88"/>
                  <a:pt x="171" y="87"/>
                </a:cubicBezTo>
                <a:cubicBezTo>
                  <a:pt x="171" y="87"/>
                  <a:pt x="171" y="87"/>
                  <a:pt x="172" y="86"/>
                </a:cubicBezTo>
                <a:cubicBezTo>
                  <a:pt x="173" y="86"/>
                  <a:pt x="175" y="85"/>
                  <a:pt x="177" y="85"/>
                </a:cubicBezTo>
                <a:cubicBezTo>
                  <a:pt x="175" y="87"/>
                  <a:pt x="173" y="89"/>
                  <a:pt x="171" y="91"/>
                </a:cubicBezTo>
                <a:close/>
                <a:moveTo>
                  <a:pt x="108" y="102"/>
                </a:moveTo>
                <a:cubicBezTo>
                  <a:pt x="118" y="99"/>
                  <a:pt x="128" y="97"/>
                  <a:pt x="139" y="95"/>
                </a:cubicBezTo>
                <a:cubicBezTo>
                  <a:pt x="144" y="94"/>
                  <a:pt x="148" y="93"/>
                  <a:pt x="153" y="92"/>
                </a:cubicBezTo>
                <a:cubicBezTo>
                  <a:pt x="150" y="93"/>
                  <a:pt x="146" y="94"/>
                  <a:pt x="143" y="95"/>
                </a:cubicBezTo>
                <a:cubicBezTo>
                  <a:pt x="131" y="97"/>
                  <a:pt x="119" y="100"/>
                  <a:pt x="108" y="102"/>
                </a:cubicBezTo>
                <a:close/>
                <a:moveTo>
                  <a:pt x="177" y="84"/>
                </a:moveTo>
                <a:cubicBezTo>
                  <a:pt x="177" y="84"/>
                  <a:pt x="177" y="84"/>
                  <a:pt x="177" y="84"/>
                </a:cubicBezTo>
                <a:cubicBezTo>
                  <a:pt x="176" y="84"/>
                  <a:pt x="174" y="85"/>
                  <a:pt x="173" y="85"/>
                </a:cubicBezTo>
                <a:cubicBezTo>
                  <a:pt x="173" y="85"/>
                  <a:pt x="172" y="85"/>
                  <a:pt x="172" y="85"/>
                </a:cubicBezTo>
                <a:cubicBezTo>
                  <a:pt x="164" y="88"/>
                  <a:pt x="157" y="90"/>
                  <a:pt x="149" y="92"/>
                </a:cubicBezTo>
                <a:cubicBezTo>
                  <a:pt x="134" y="95"/>
                  <a:pt x="119" y="98"/>
                  <a:pt x="104" y="102"/>
                </a:cubicBezTo>
                <a:cubicBezTo>
                  <a:pt x="95" y="105"/>
                  <a:pt x="85" y="107"/>
                  <a:pt x="76" y="110"/>
                </a:cubicBezTo>
                <a:cubicBezTo>
                  <a:pt x="66" y="113"/>
                  <a:pt x="56" y="114"/>
                  <a:pt x="46" y="116"/>
                </a:cubicBezTo>
                <a:cubicBezTo>
                  <a:pt x="41" y="117"/>
                  <a:pt x="36" y="118"/>
                  <a:pt x="32" y="119"/>
                </a:cubicBezTo>
                <a:cubicBezTo>
                  <a:pt x="30" y="119"/>
                  <a:pt x="23" y="121"/>
                  <a:pt x="28" y="120"/>
                </a:cubicBezTo>
                <a:cubicBezTo>
                  <a:pt x="30" y="119"/>
                  <a:pt x="33" y="118"/>
                  <a:pt x="35" y="117"/>
                </a:cubicBezTo>
                <a:cubicBezTo>
                  <a:pt x="45" y="114"/>
                  <a:pt x="55" y="111"/>
                  <a:pt x="65" y="109"/>
                </a:cubicBezTo>
                <a:cubicBezTo>
                  <a:pt x="85" y="104"/>
                  <a:pt x="105" y="99"/>
                  <a:pt x="125" y="94"/>
                </a:cubicBezTo>
                <a:cubicBezTo>
                  <a:pt x="136" y="92"/>
                  <a:pt x="146" y="89"/>
                  <a:pt x="157" y="86"/>
                </a:cubicBezTo>
                <a:cubicBezTo>
                  <a:pt x="166" y="84"/>
                  <a:pt x="175" y="80"/>
                  <a:pt x="184" y="77"/>
                </a:cubicBezTo>
                <a:cubicBezTo>
                  <a:pt x="182" y="79"/>
                  <a:pt x="180" y="82"/>
                  <a:pt x="177" y="84"/>
                </a:cubicBezTo>
                <a:close/>
                <a:moveTo>
                  <a:pt x="61" y="105"/>
                </a:moveTo>
                <a:cubicBezTo>
                  <a:pt x="54" y="107"/>
                  <a:pt x="47" y="108"/>
                  <a:pt x="40" y="110"/>
                </a:cubicBezTo>
                <a:cubicBezTo>
                  <a:pt x="33" y="112"/>
                  <a:pt x="26" y="113"/>
                  <a:pt x="20" y="116"/>
                </a:cubicBezTo>
                <a:cubicBezTo>
                  <a:pt x="19" y="116"/>
                  <a:pt x="19" y="116"/>
                  <a:pt x="18" y="117"/>
                </a:cubicBezTo>
                <a:cubicBezTo>
                  <a:pt x="16" y="116"/>
                  <a:pt x="14" y="114"/>
                  <a:pt x="12" y="113"/>
                </a:cubicBezTo>
                <a:cubicBezTo>
                  <a:pt x="18" y="113"/>
                  <a:pt x="23" y="111"/>
                  <a:pt x="29" y="109"/>
                </a:cubicBezTo>
                <a:cubicBezTo>
                  <a:pt x="36" y="107"/>
                  <a:pt x="43" y="105"/>
                  <a:pt x="51" y="103"/>
                </a:cubicBezTo>
                <a:cubicBezTo>
                  <a:pt x="65" y="100"/>
                  <a:pt x="79" y="98"/>
                  <a:pt x="93" y="95"/>
                </a:cubicBezTo>
                <a:cubicBezTo>
                  <a:pt x="82" y="98"/>
                  <a:pt x="72" y="102"/>
                  <a:pt x="61" y="105"/>
                </a:cubicBezTo>
                <a:close/>
                <a:moveTo>
                  <a:pt x="58" y="139"/>
                </a:moveTo>
                <a:cubicBezTo>
                  <a:pt x="68" y="144"/>
                  <a:pt x="78" y="149"/>
                  <a:pt x="89" y="154"/>
                </a:cubicBezTo>
                <a:cubicBezTo>
                  <a:pt x="94" y="157"/>
                  <a:pt x="100" y="159"/>
                  <a:pt x="105" y="163"/>
                </a:cubicBezTo>
                <a:cubicBezTo>
                  <a:pt x="104" y="163"/>
                  <a:pt x="104" y="164"/>
                  <a:pt x="104" y="165"/>
                </a:cubicBezTo>
                <a:cubicBezTo>
                  <a:pt x="98" y="162"/>
                  <a:pt x="93" y="159"/>
                  <a:pt x="87" y="156"/>
                </a:cubicBezTo>
                <a:cubicBezTo>
                  <a:pt x="77" y="151"/>
                  <a:pt x="67" y="147"/>
                  <a:pt x="57" y="142"/>
                </a:cubicBezTo>
                <a:cubicBezTo>
                  <a:pt x="51" y="139"/>
                  <a:pt x="44" y="136"/>
                  <a:pt x="38" y="132"/>
                </a:cubicBezTo>
                <a:cubicBezTo>
                  <a:pt x="29" y="127"/>
                  <a:pt x="20" y="121"/>
                  <a:pt x="10" y="118"/>
                </a:cubicBezTo>
                <a:cubicBezTo>
                  <a:pt x="10" y="118"/>
                  <a:pt x="10" y="118"/>
                  <a:pt x="10" y="118"/>
                </a:cubicBezTo>
                <a:cubicBezTo>
                  <a:pt x="11" y="117"/>
                  <a:pt x="11" y="116"/>
                  <a:pt x="11" y="115"/>
                </a:cubicBezTo>
                <a:cubicBezTo>
                  <a:pt x="26" y="124"/>
                  <a:pt x="43" y="131"/>
                  <a:pt x="58" y="139"/>
                </a:cubicBezTo>
                <a:close/>
                <a:moveTo>
                  <a:pt x="198" y="61"/>
                </a:moveTo>
                <a:cubicBezTo>
                  <a:pt x="198" y="61"/>
                  <a:pt x="198" y="62"/>
                  <a:pt x="198" y="62"/>
                </a:cubicBezTo>
                <a:cubicBezTo>
                  <a:pt x="183" y="64"/>
                  <a:pt x="168" y="68"/>
                  <a:pt x="153" y="70"/>
                </a:cubicBezTo>
                <a:cubicBezTo>
                  <a:pt x="138" y="73"/>
                  <a:pt x="122" y="76"/>
                  <a:pt x="107" y="80"/>
                </a:cubicBezTo>
                <a:cubicBezTo>
                  <a:pt x="92" y="83"/>
                  <a:pt x="77" y="88"/>
                  <a:pt x="62" y="92"/>
                </a:cubicBezTo>
                <a:cubicBezTo>
                  <a:pt x="54" y="94"/>
                  <a:pt x="47" y="96"/>
                  <a:pt x="40" y="98"/>
                </a:cubicBezTo>
                <a:cubicBezTo>
                  <a:pt x="37" y="99"/>
                  <a:pt x="35" y="100"/>
                  <a:pt x="32" y="100"/>
                </a:cubicBezTo>
                <a:cubicBezTo>
                  <a:pt x="42" y="97"/>
                  <a:pt x="51" y="94"/>
                  <a:pt x="61" y="91"/>
                </a:cubicBezTo>
                <a:cubicBezTo>
                  <a:pt x="76" y="86"/>
                  <a:pt x="90" y="82"/>
                  <a:pt x="105" y="79"/>
                </a:cubicBezTo>
                <a:cubicBezTo>
                  <a:pt x="120" y="75"/>
                  <a:pt x="135" y="71"/>
                  <a:pt x="150" y="68"/>
                </a:cubicBezTo>
                <a:cubicBezTo>
                  <a:pt x="164" y="66"/>
                  <a:pt x="178" y="64"/>
                  <a:pt x="192" y="60"/>
                </a:cubicBezTo>
                <a:cubicBezTo>
                  <a:pt x="196" y="60"/>
                  <a:pt x="199" y="58"/>
                  <a:pt x="202" y="57"/>
                </a:cubicBezTo>
                <a:cubicBezTo>
                  <a:pt x="201" y="58"/>
                  <a:pt x="200" y="60"/>
                  <a:pt x="198" y="61"/>
                </a:cubicBezTo>
                <a:close/>
                <a:moveTo>
                  <a:pt x="190" y="70"/>
                </a:moveTo>
                <a:cubicBezTo>
                  <a:pt x="178" y="74"/>
                  <a:pt x="166" y="77"/>
                  <a:pt x="154" y="80"/>
                </a:cubicBezTo>
                <a:cubicBezTo>
                  <a:pt x="152" y="81"/>
                  <a:pt x="150" y="81"/>
                  <a:pt x="148" y="82"/>
                </a:cubicBezTo>
                <a:cubicBezTo>
                  <a:pt x="136" y="84"/>
                  <a:pt x="124" y="88"/>
                  <a:pt x="112" y="91"/>
                </a:cubicBezTo>
                <a:cubicBezTo>
                  <a:pt x="108" y="91"/>
                  <a:pt x="105" y="92"/>
                  <a:pt x="101" y="93"/>
                </a:cubicBezTo>
                <a:cubicBezTo>
                  <a:pt x="85" y="96"/>
                  <a:pt x="70" y="99"/>
                  <a:pt x="55" y="102"/>
                </a:cubicBezTo>
                <a:cubicBezTo>
                  <a:pt x="47" y="103"/>
                  <a:pt x="40" y="105"/>
                  <a:pt x="33" y="107"/>
                </a:cubicBezTo>
                <a:cubicBezTo>
                  <a:pt x="30" y="108"/>
                  <a:pt x="27" y="109"/>
                  <a:pt x="23" y="110"/>
                </a:cubicBezTo>
                <a:cubicBezTo>
                  <a:pt x="22" y="111"/>
                  <a:pt x="20" y="111"/>
                  <a:pt x="18" y="112"/>
                </a:cubicBezTo>
                <a:cubicBezTo>
                  <a:pt x="16" y="112"/>
                  <a:pt x="14" y="112"/>
                  <a:pt x="12" y="113"/>
                </a:cubicBezTo>
                <a:cubicBezTo>
                  <a:pt x="19" y="110"/>
                  <a:pt x="25" y="107"/>
                  <a:pt x="32" y="105"/>
                </a:cubicBezTo>
                <a:cubicBezTo>
                  <a:pt x="40" y="103"/>
                  <a:pt x="48" y="101"/>
                  <a:pt x="56" y="99"/>
                </a:cubicBezTo>
                <a:cubicBezTo>
                  <a:pt x="71" y="94"/>
                  <a:pt x="86" y="91"/>
                  <a:pt x="101" y="87"/>
                </a:cubicBezTo>
                <a:cubicBezTo>
                  <a:pt x="131" y="79"/>
                  <a:pt x="161" y="74"/>
                  <a:pt x="190" y="65"/>
                </a:cubicBezTo>
                <a:cubicBezTo>
                  <a:pt x="192" y="65"/>
                  <a:pt x="194" y="64"/>
                  <a:pt x="197" y="63"/>
                </a:cubicBezTo>
                <a:cubicBezTo>
                  <a:pt x="195" y="65"/>
                  <a:pt x="192" y="68"/>
                  <a:pt x="190" y="70"/>
                </a:cubicBezTo>
                <a:close/>
                <a:moveTo>
                  <a:pt x="9" y="120"/>
                </a:moveTo>
                <a:cubicBezTo>
                  <a:pt x="10" y="120"/>
                  <a:pt x="10" y="120"/>
                  <a:pt x="10" y="120"/>
                </a:cubicBezTo>
                <a:cubicBezTo>
                  <a:pt x="19" y="124"/>
                  <a:pt x="29" y="130"/>
                  <a:pt x="38" y="135"/>
                </a:cubicBezTo>
                <a:cubicBezTo>
                  <a:pt x="44" y="138"/>
                  <a:pt x="51" y="141"/>
                  <a:pt x="57" y="144"/>
                </a:cubicBezTo>
                <a:cubicBezTo>
                  <a:pt x="67" y="149"/>
                  <a:pt x="77" y="154"/>
                  <a:pt x="87" y="159"/>
                </a:cubicBezTo>
                <a:cubicBezTo>
                  <a:pt x="92" y="162"/>
                  <a:pt x="98" y="165"/>
                  <a:pt x="103" y="167"/>
                </a:cubicBezTo>
                <a:cubicBezTo>
                  <a:pt x="103" y="168"/>
                  <a:pt x="103" y="169"/>
                  <a:pt x="102" y="170"/>
                </a:cubicBezTo>
                <a:cubicBezTo>
                  <a:pt x="86" y="162"/>
                  <a:pt x="70" y="154"/>
                  <a:pt x="53" y="147"/>
                </a:cubicBezTo>
                <a:cubicBezTo>
                  <a:pt x="38" y="139"/>
                  <a:pt x="23" y="132"/>
                  <a:pt x="9" y="124"/>
                </a:cubicBezTo>
                <a:cubicBezTo>
                  <a:pt x="9" y="122"/>
                  <a:pt x="9" y="121"/>
                  <a:pt x="9" y="120"/>
                </a:cubicBezTo>
                <a:close/>
                <a:moveTo>
                  <a:pt x="106" y="167"/>
                </a:moveTo>
                <a:cubicBezTo>
                  <a:pt x="106" y="167"/>
                  <a:pt x="106" y="167"/>
                  <a:pt x="106" y="166"/>
                </a:cubicBezTo>
                <a:cubicBezTo>
                  <a:pt x="111" y="162"/>
                  <a:pt x="116" y="157"/>
                  <a:pt x="120" y="152"/>
                </a:cubicBezTo>
                <a:cubicBezTo>
                  <a:pt x="130" y="141"/>
                  <a:pt x="140" y="131"/>
                  <a:pt x="150" y="121"/>
                </a:cubicBezTo>
                <a:cubicBezTo>
                  <a:pt x="169" y="100"/>
                  <a:pt x="189" y="79"/>
                  <a:pt x="208" y="59"/>
                </a:cubicBezTo>
                <a:cubicBezTo>
                  <a:pt x="210" y="57"/>
                  <a:pt x="212" y="55"/>
                  <a:pt x="213" y="54"/>
                </a:cubicBezTo>
                <a:cubicBezTo>
                  <a:pt x="213" y="54"/>
                  <a:pt x="213" y="55"/>
                  <a:pt x="214" y="56"/>
                </a:cubicBezTo>
                <a:cubicBezTo>
                  <a:pt x="214" y="56"/>
                  <a:pt x="213" y="56"/>
                  <a:pt x="213" y="56"/>
                </a:cubicBezTo>
                <a:cubicBezTo>
                  <a:pt x="205" y="64"/>
                  <a:pt x="197" y="73"/>
                  <a:pt x="189" y="82"/>
                </a:cubicBezTo>
                <a:cubicBezTo>
                  <a:pt x="182" y="90"/>
                  <a:pt x="174" y="98"/>
                  <a:pt x="166" y="106"/>
                </a:cubicBezTo>
                <a:cubicBezTo>
                  <a:pt x="148" y="125"/>
                  <a:pt x="130" y="144"/>
                  <a:pt x="112" y="163"/>
                </a:cubicBezTo>
                <a:cubicBezTo>
                  <a:pt x="110" y="165"/>
                  <a:pt x="107" y="168"/>
                  <a:pt x="105" y="171"/>
                </a:cubicBezTo>
                <a:cubicBezTo>
                  <a:pt x="105" y="169"/>
                  <a:pt x="105" y="168"/>
                  <a:pt x="106" y="167"/>
                </a:cubicBezTo>
                <a:close/>
                <a:moveTo>
                  <a:pt x="26" y="96"/>
                </a:moveTo>
                <a:cubicBezTo>
                  <a:pt x="56" y="88"/>
                  <a:pt x="86" y="79"/>
                  <a:pt x="117" y="73"/>
                </a:cubicBezTo>
                <a:cubicBezTo>
                  <a:pt x="133" y="70"/>
                  <a:pt x="148" y="67"/>
                  <a:pt x="164" y="64"/>
                </a:cubicBezTo>
                <a:cubicBezTo>
                  <a:pt x="171" y="63"/>
                  <a:pt x="179" y="62"/>
                  <a:pt x="186" y="60"/>
                </a:cubicBezTo>
                <a:cubicBezTo>
                  <a:pt x="190" y="59"/>
                  <a:pt x="194" y="58"/>
                  <a:pt x="197" y="58"/>
                </a:cubicBezTo>
                <a:cubicBezTo>
                  <a:pt x="198" y="57"/>
                  <a:pt x="199" y="57"/>
                  <a:pt x="200" y="57"/>
                </a:cubicBezTo>
                <a:cubicBezTo>
                  <a:pt x="200" y="57"/>
                  <a:pt x="200" y="57"/>
                  <a:pt x="200" y="57"/>
                </a:cubicBezTo>
                <a:cubicBezTo>
                  <a:pt x="199" y="58"/>
                  <a:pt x="198" y="58"/>
                  <a:pt x="197" y="58"/>
                </a:cubicBezTo>
                <a:cubicBezTo>
                  <a:pt x="184" y="63"/>
                  <a:pt x="169" y="64"/>
                  <a:pt x="156" y="67"/>
                </a:cubicBezTo>
                <a:cubicBezTo>
                  <a:pt x="140" y="70"/>
                  <a:pt x="125" y="72"/>
                  <a:pt x="110" y="76"/>
                </a:cubicBezTo>
                <a:cubicBezTo>
                  <a:pt x="81" y="84"/>
                  <a:pt x="52" y="92"/>
                  <a:pt x="23" y="103"/>
                </a:cubicBezTo>
                <a:cubicBezTo>
                  <a:pt x="22" y="103"/>
                  <a:pt x="21" y="103"/>
                  <a:pt x="20" y="104"/>
                </a:cubicBezTo>
                <a:cubicBezTo>
                  <a:pt x="20" y="104"/>
                  <a:pt x="20" y="104"/>
                  <a:pt x="20" y="104"/>
                </a:cubicBezTo>
                <a:cubicBezTo>
                  <a:pt x="22" y="101"/>
                  <a:pt x="24" y="99"/>
                  <a:pt x="26" y="96"/>
                </a:cubicBezTo>
                <a:close/>
                <a:moveTo>
                  <a:pt x="18" y="105"/>
                </a:moveTo>
                <a:cubicBezTo>
                  <a:pt x="48" y="97"/>
                  <a:pt x="77" y="88"/>
                  <a:pt x="107" y="81"/>
                </a:cubicBezTo>
                <a:cubicBezTo>
                  <a:pt x="123" y="77"/>
                  <a:pt x="138" y="74"/>
                  <a:pt x="153" y="71"/>
                </a:cubicBezTo>
                <a:cubicBezTo>
                  <a:pt x="161" y="70"/>
                  <a:pt x="168" y="68"/>
                  <a:pt x="175" y="67"/>
                </a:cubicBezTo>
                <a:cubicBezTo>
                  <a:pt x="182" y="65"/>
                  <a:pt x="191" y="64"/>
                  <a:pt x="197" y="62"/>
                </a:cubicBezTo>
                <a:cubicBezTo>
                  <a:pt x="168" y="72"/>
                  <a:pt x="138" y="77"/>
                  <a:pt x="108" y="84"/>
                </a:cubicBezTo>
                <a:cubicBezTo>
                  <a:pt x="93" y="88"/>
                  <a:pt x="78" y="92"/>
                  <a:pt x="63" y="96"/>
                </a:cubicBezTo>
                <a:cubicBezTo>
                  <a:pt x="48" y="100"/>
                  <a:pt x="33" y="103"/>
                  <a:pt x="20" y="109"/>
                </a:cubicBezTo>
                <a:cubicBezTo>
                  <a:pt x="18" y="110"/>
                  <a:pt x="15" y="111"/>
                  <a:pt x="13" y="112"/>
                </a:cubicBezTo>
                <a:cubicBezTo>
                  <a:pt x="15" y="109"/>
                  <a:pt x="17" y="107"/>
                  <a:pt x="18" y="105"/>
                </a:cubicBezTo>
                <a:close/>
                <a:moveTo>
                  <a:pt x="104" y="176"/>
                </a:moveTo>
                <a:cubicBezTo>
                  <a:pt x="104" y="176"/>
                  <a:pt x="104" y="175"/>
                  <a:pt x="104" y="175"/>
                </a:cubicBezTo>
                <a:cubicBezTo>
                  <a:pt x="104" y="175"/>
                  <a:pt x="104" y="174"/>
                  <a:pt x="105" y="174"/>
                </a:cubicBezTo>
                <a:cubicBezTo>
                  <a:pt x="137" y="139"/>
                  <a:pt x="172" y="104"/>
                  <a:pt x="205" y="69"/>
                </a:cubicBezTo>
                <a:cubicBezTo>
                  <a:pt x="208" y="65"/>
                  <a:pt x="211" y="62"/>
                  <a:pt x="214" y="59"/>
                </a:cubicBezTo>
                <a:cubicBezTo>
                  <a:pt x="214" y="59"/>
                  <a:pt x="214" y="59"/>
                  <a:pt x="214" y="59"/>
                </a:cubicBezTo>
                <a:cubicBezTo>
                  <a:pt x="211" y="62"/>
                  <a:pt x="208" y="66"/>
                  <a:pt x="205" y="69"/>
                </a:cubicBezTo>
                <a:cubicBezTo>
                  <a:pt x="200" y="75"/>
                  <a:pt x="194" y="81"/>
                  <a:pt x="188" y="88"/>
                </a:cubicBezTo>
                <a:cubicBezTo>
                  <a:pt x="180" y="97"/>
                  <a:pt x="172" y="106"/>
                  <a:pt x="163" y="114"/>
                </a:cubicBezTo>
                <a:cubicBezTo>
                  <a:pt x="144" y="135"/>
                  <a:pt x="124" y="155"/>
                  <a:pt x="104" y="176"/>
                </a:cubicBezTo>
                <a:cubicBezTo>
                  <a:pt x="104" y="176"/>
                  <a:pt x="104" y="176"/>
                  <a:pt x="104" y="176"/>
                </a:cubicBezTo>
                <a:close/>
                <a:moveTo>
                  <a:pt x="8" y="117"/>
                </a:moveTo>
                <a:cubicBezTo>
                  <a:pt x="7" y="120"/>
                  <a:pt x="6" y="125"/>
                  <a:pt x="6" y="129"/>
                </a:cubicBezTo>
                <a:cubicBezTo>
                  <a:pt x="5" y="125"/>
                  <a:pt x="6" y="120"/>
                  <a:pt x="8" y="117"/>
                </a:cubicBezTo>
                <a:close/>
                <a:moveTo>
                  <a:pt x="27" y="145"/>
                </a:moveTo>
                <a:cubicBezTo>
                  <a:pt x="22" y="142"/>
                  <a:pt x="16" y="140"/>
                  <a:pt x="11" y="136"/>
                </a:cubicBezTo>
                <a:cubicBezTo>
                  <a:pt x="10" y="136"/>
                  <a:pt x="10" y="136"/>
                  <a:pt x="10" y="136"/>
                </a:cubicBezTo>
                <a:cubicBezTo>
                  <a:pt x="10" y="135"/>
                  <a:pt x="10" y="135"/>
                  <a:pt x="10" y="135"/>
                </a:cubicBezTo>
                <a:cubicBezTo>
                  <a:pt x="14" y="137"/>
                  <a:pt x="18" y="139"/>
                  <a:pt x="22" y="141"/>
                </a:cubicBezTo>
                <a:cubicBezTo>
                  <a:pt x="32" y="146"/>
                  <a:pt x="43" y="151"/>
                  <a:pt x="53" y="156"/>
                </a:cubicBezTo>
                <a:cubicBezTo>
                  <a:pt x="64" y="161"/>
                  <a:pt x="74" y="166"/>
                  <a:pt x="85" y="171"/>
                </a:cubicBezTo>
                <a:cubicBezTo>
                  <a:pt x="90" y="174"/>
                  <a:pt x="97" y="176"/>
                  <a:pt x="101" y="179"/>
                </a:cubicBezTo>
                <a:cubicBezTo>
                  <a:pt x="102" y="179"/>
                  <a:pt x="102" y="179"/>
                  <a:pt x="102" y="179"/>
                </a:cubicBezTo>
                <a:cubicBezTo>
                  <a:pt x="102" y="181"/>
                  <a:pt x="103" y="182"/>
                  <a:pt x="103" y="183"/>
                </a:cubicBezTo>
                <a:cubicBezTo>
                  <a:pt x="88" y="177"/>
                  <a:pt x="73" y="168"/>
                  <a:pt x="58" y="161"/>
                </a:cubicBezTo>
                <a:cubicBezTo>
                  <a:pt x="47" y="156"/>
                  <a:pt x="37" y="150"/>
                  <a:pt x="27" y="145"/>
                </a:cubicBezTo>
                <a:close/>
                <a:moveTo>
                  <a:pt x="205" y="78"/>
                </a:moveTo>
                <a:cubicBezTo>
                  <a:pt x="195" y="89"/>
                  <a:pt x="185" y="100"/>
                  <a:pt x="175" y="110"/>
                </a:cubicBezTo>
                <a:cubicBezTo>
                  <a:pt x="155" y="132"/>
                  <a:pt x="134" y="153"/>
                  <a:pt x="114" y="175"/>
                </a:cubicBezTo>
                <a:cubicBezTo>
                  <a:pt x="111" y="177"/>
                  <a:pt x="109" y="180"/>
                  <a:pt x="106" y="183"/>
                </a:cubicBezTo>
                <a:cubicBezTo>
                  <a:pt x="105" y="182"/>
                  <a:pt x="105" y="181"/>
                  <a:pt x="104" y="179"/>
                </a:cubicBezTo>
                <a:cubicBezTo>
                  <a:pt x="105" y="179"/>
                  <a:pt x="105" y="179"/>
                  <a:pt x="105" y="179"/>
                </a:cubicBezTo>
                <a:cubicBezTo>
                  <a:pt x="112" y="171"/>
                  <a:pt x="120" y="163"/>
                  <a:pt x="127" y="155"/>
                </a:cubicBezTo>
                <a:cubicBezTo>
                  <a:pt x="139" y="143"/>
                  <a:pt x="150" y="131"/>
                  <a:pt x="162" y="120"/>
                </a:cubicBezTo>
                <a:cubicBezTo>
                  <a:pt x="180" y="101"/>
                  <a:pt x="196" y="80"/>
                  <a:pt x="215" y="62"/>
                </a:cubicBezTo>
                <a:cubicBezTo>
                  <a:pt x="215" y="62"/>
                  <a:pt x="215" y="62"/>
                  <a:pt x="216" y="62"/>
                </a:cubicBezTo>
                <a:cubicBezTo>
                  <a:pt x="216" y="63"/>
                  <a:pt x="217" y="63"/>
                  <a:pt x="218" y="64"/>
                </a:cubicBezTo>
                <a:cubicBezTo>
                  <a:pt x="217" y="65"/>
                  <a:pt x="216" y="67"/>
                  <a:pt x="215" y="68"/>
                </a:cubicBezTo>
                <a:cubicBezTo>
                  <a:pt x="212" y="71"/>
                  <a:pt x="208" y="75"/>
                  <a:pt x="205" y="78"/>
                </a:cubicBezTo>
                <a:close/>
              </a:path>
            </a:pathLst>
          </a:custGeom>
          <a:solidFill>
            <a:schemeClr val="accent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PA_chenying0907 5"/>
          <p:cNvSpPr txBox="1"/>
          <p:nvPr>
            <p:custDataLst>
              <p:tags r:id="rId8"/>
            </p:custDataLst>
          </p:nvPr>
        </p:nvSpPr>
        <p:spPr>
          <a:xfrm>
            <a:off x="1351199" y="3716327"/>
            <a:ext cx="1636625" cy="1005840"/>
          </a:xfrm>
          <a:prstGeom prst="rect">
            <a:avLst/>
          </a:prstGeom>
          <a:noFill/>
        </p:spPr>
        <p:txBody>
          <a:bodyPr rtlCol="0" wrap="square">
            <a:spAutoFit/>
          </a:bodyPr>
          <a:lstStyle/>
          <a:p>
            <a:pPr algn="ctr">
              <a:lnSpc>
                <a:spcPct val="150000"/>
              </a:lnSpc>
            </a:pPr>
            <a:r>
              <a:rPr altLang="zh-CN" lang="en-US" sz="800">
                <a:cs typeface="+mn-ea"/>
                <a:sym typeface="+mn-lt"/>
              </a:rPr>
              <a:t>CHUANGYI SHOUHUI SHANGWU MICROSOFT POWERPOINT MY 2017QINGZAI ZHELI SHUYU WENZI</a:t>
            </a:r>
          </a:p>
        </p:txBody>
      </p:sp>
      <p:sp>
        <p:nvSpPr>
          <p:cNvPr id="23" name="PA_chenying0907 22"/>
          <p:cNvSpPr/>
          <p:nvPr>
            <p:custDataLst>
              <p:tags r:id="rId9"/>
            </p:custDataLst>
          </p:nvPr>
        </p:nvSpPr>
        <p:spPr>
          <a:xfrm>
            <a:off x="3635896" y="3187538"/>
            <a:ext cx="1774926" cy="50292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24" name="PA_chenying0907 29"/>
          <p:cNvSpPr txBox="1"/>
          <p:nvPr>
            <p:custDataLst>
              <p:tags r:id="rId10"/>
            </p:custDataLst>
          </p:nvPr>
        </p:nvSpPr>
        <p:spPr>
          <a:xfrm>
            <a:off x="3635896" y="2643758"/>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
        <p:nvSpPr>
          <p:cNvPr id="25" name="PA_chenying0907 5"/>
          <p:cNvSpPr txBox="1"/>
          <p:nvPr>
            <p:custDataLst>
              <p:tags r:id="rId11"/>
            </p:custDataLst>
          </p:nvPr>
        </p:nvSpPr>
        <p:spPr>
          <a:xfrm>
            <a:off x="3635896" y="3716327"/>
            <a:ext cx="1636625" cy="1005840"/>
          </a:xfrm>
          <a:prstGeom prst="rect">
            <a:avLst/>
          </a:prstGeom>
          <a:noFill/>
        </p:spPr>
        <p:txBody>
          <a:bodyPr rtlCol="0" wrap="square">
            <a:spAutoFit/>
          </a:bodyPr>
          <a:lstStyle/>
          <a:p>
            <a:pPr algn="ctr">
              <a:lnSpc>
                <a:spcPct val="150000"/>
              </a:lnSpc>
            </a:pPr>
            <a:r>
              <a:rPr altLang="zh-CN" lang="en-US" sz="800">
                <a:cs typeface="+mn-ea"/>
                <a:sym typeface="+mn-lt"/>
              </a:rPr>
              <a:t>CHUANGYI SHOUHUI SHANGWU MICROSOFT POWERPOINT MY 2017QINGZAI ZHELI SHUYU WENZI</a:t>
            </a:r>
          </a:p>
        </p:txBody>
      </p:sp>
      <p:sp>
        <p:nvSpPr>
          <p:cNvPr id="26" name="PA_chenying0907 25"/>
          <p:cNvSpPr/>
          <p:nvPr>
            <p:custDataLst>
              <p:tags r:id="rId12"/>
            </p:custDataLst>
          </p:nvPr>
        </p:nvSpPr>
        <p:spPr>
          <a:xfrm>
            <a:off x="5900393" y="3187538"/>
            <a:ext cx="1774926" cy="502920"/>
          </a:xfrm>
          <a:prstGeom prst="rect">
            <a:avLst/>
          </a:prstGeom>
        </p:spPr>
        <p:txBody>
          <a:bodyPr wrap="square">
            <a:spAutoFit/>
          </a:bodyPr>
          <a:lstStyle/>
          <a:p>
            <a:pPr>
              <a:lnSpc>
                <a:spcPct val="150000"/>
              </a:lnSpc>
            </a:pPr>
            <a:r>
              <a:rPr altLang="en-US" lang="zh-CN" sz="900">
                <a:cs typeface="+mn-ea"/>
                <a:sym typeface="+mn-lt"/>
              </a:rPr>
              <a:t> 请在这里输入文字信息请在这里输入文字信息请在这里输入。 </a:t>
            </a:r>
          </a:p>
        </p:txBody>
      </p:sp>
      <p:sp>
        <p:nvSpPr>
          <p:cNvPr id="27" name="PA_chenying0907 29"/>
          <p:cNvSpPr txBox="1"/>
          <p:nvPr>
            <p:custDataLst>
              <p:tags r:id="rId13"/>
            </p:custDataLst>
          </p:nvPr>
        </p:nvSpPr>
        <p:spPr>
          <a:xfrm>
            <a:off x="5900392" y="2643758"/>
            <a:ext cx="1780641" cy="1188720"/>
          </a:xfrm>
          <a:prstGeom prst="rect">
            <a:avLst/>
          </a:prstGeom>
          <a:noFill/>
        </p:spPr>
        <p:txBody>
          <a:bodyPr rtlCol="0" wrap="square">
            <a:spAutoFit/>
          </a:bodyPr>
          <a:lstStyle/>
          <a:p>
            <a:r>
              <a:rPr altLang="zh-CN" lang="en-US" sz="3600">
                <a:latin charset="-122" pitchFamily="50" typeface="造字工房丁丁（非商用）常规体"/>
                <a:ea charset="-122" pitchFamily="50" typeface="造字工房丁丁（非商用）常规体"/>
                <a:cs typeface="+mn-ea"/>
                <a:sym typeface="+mn-lt"/>
              </a:rPr>
              <a:t>POWERPOINT</a:t>
            </a:r>
          </a:p>
        </p:txBody>
      </p:sp>
      <p:sp>
        <p:nvSpPr>
          <p:cNvPr id="37" name="PA_chenying0907 5"/>
          <p:cNvSpPr txBox="1"/>
          <p:nvPr>
            <p:custDataLst>
              <p:tags r:id="rId14"/>
            </p:custDataLst>
          </p:nvPr>
        </p:nvSpPr>
        <p:spPr>
          <a:xfrm>
            <a:off x="5900392" y="3716327"/>
            <a:ext cx="1636625" cy="1005840"/>
          </a:xfrm>
          <a:prstGeom prst="rect">
            <a:avLst/>
          </a:prstGeom>
          <a:noFill/>
        </p:spPr>
        <p:txBody>
          <a:bodyPr rtlCol="0" wrap="square">
            <a:spAutoFit/>
          </a:bodyPr>
          <a:lstStyle/>
          <a:p>
            <a:pPr algn="ctr">
              <a:lnSpc>
                <a:spcPct val="150000"/>
              </a:lnSpc>
            </a:pPr>
            <a:r>
              <a:rPr altLang="zh-CN" lang="en-US" sz="800">
                <a:cs typeface="+mn-ea"/>
                <a:sym typeface="+mn-lt"/>
              </a:rPr>
              <a:t>CHUANGYI SHOUHUI SHANGWU MICROSOFT POWERPOINT MY 2017QINGZAI ZHELI SHUYU WENZI</a:t>
            </a:r>
          </a:p>
        </p:txBody>
      </p:sp>
      <p:sp>
        <p:nvSpPr>
          <p:cNvPr id="38" name="PA_chenying0907 7"/>
          <p:cNvSpPr txBox="1">
            <a:spLocks noChangeArrowheads="1"/>
          </p:cNvSpPr>
          <p:nvPr>
            <p:custDataLst>
              <p:tags r:id="rId15"/>
            </p:custDataLst>
          </p:nvPr>
        </p:nvSpPr>
        <p:spPr bwMode="auto">
          <a:xfrm>
            <a:off x="2987824" y="423704"/>
            <a:ext cx="3917502"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4000">
                <a:latin charset="-122" pitchFamily="50" typeface="造字工房丁丁（非商用）常规体"/>
                <a:ea charset="-122" pitchFamily="50" typeface="造字工房丁丁（非商用）常规体"/>
                <a:cs typeface="+mn-ea"/>
                <a:sym typeface="+mn-lt"/>
              </a:rPr>
              <a:t>请在此添加您的标题</a:t>
            </a:r>
          </a:p>
        </p:txBody>
      </p:sp>
      <p:sp>
        <p:nvSpPr>
          <p:cNvPr id="39" name="PA_chenying0907 5"/>
          <p:cNvSpPr txBox="1"/>
          <p:nvPr>
            <p:custDataLst>
              <p:tags r:id="rId16"/>
            </p:custDataLst>
          </p:nvPr>
        </p:nvSpPr>
        <p:spPr>
          <a:xfrm>
            <a:off x="3453466" y="890480"/>
            <a:ext cx="1954530" cy="213360"/>
          </a:xfrm>
          <a:prstGeom prst="rect">
            <a:avLst/>
          </a:prstGeom>
          <a:noFill/>
        </p:spPr>
        <p:txBody>
          <a:bodyPr rtlCol="0" wrap="none">
            <a:spAutoFit/>
          </a:bodyPr>
          <a:lstStyle/>
          <a:p>
            <a:r>
              <a:rPr altLang="zh-CN" lang="en-US" sz="800">
                <a:cs typeface="+mn-ea"/>
                <a:sym typeface="+mn-lt"/>
              </a:rPr>
              <a:t>MICROSOFT POWERPOINT MY 2017</a:t>
            </a:r>
          </a:p>
        </p:txBody>
      </p:sp>
    </p:spTree>
    <p:extLst>
      <p:ext uri="{BB962C8B-B14F-4D97-AF65-F5344CB8AC3E}">
        <p14:creationId val="298670780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339"/>
                                  </p:stCondLst>
                                  <p:childTnLst>
                                    <p:set>
                                      <p:cBhvr>
                                        <p:cTn dur="1" fill="hold" id="6">
                                          <p:stCondLst>
                                            <p:cond delay="0"/>
                                          </p:stCondLst>
                                        </p:cTn>
                                        <p:tgtEl>
                                          <p:spTgt spid="21"/>
                                        </p:tgtEl>
                                        <p:attrNameLst>
                                          <p:attrName>style.visibility</p:attrName>
                                        </p:attrNameLst>
                                      </p:cBhvr>
                                      <p:to>
                                        <p:strVal val="visible"/>
                                      </p:to>
                                    </p:set>
                                    <p:animEffect filter="fade" transition="in">
                                      <p:cBhvr>
                                        <p:cTn dur="500" id="7"/>
                                        <p:tgtEl>
                                          <p:spTgt spid="21"/>
                                        </p:tgtEl>
                                      </p:cBhvr>
                                    </p:animEffect>
                                  </p:childTnLst>
                                </p:cTn>
                              </p:par>
                              <p:par>
                                <p:cTn fill="hold" grpId="0" id="8" nodeType="withEffect" presetClass="entr" presetID="10" presetSubtype="0">
                                  <p:stCondLst>
                                    <p:cond delay="671"/>
                                  </p:stCondLst>
                                  <p:childTnLst>
                                    <p:set>
                                      <p:cBhvr>
                                        <p:cTn dur="1" fill="hold" id="9">
                                          <p:stCondLst>
                                            <p:cond delay="0"/>
                                          </p:stCondLst>
                                        </p:cTn>
                                        <p:tgtEl>
                                          <p:spTgt spid="29"/>
                                        </p:tgtEl>
                                        <p:attrNameLst>
                                          <p:attrName>style.visibility</p:attrName>
                                        </p:attrNameLst>
                                      </p:cBhvr>
                                      <p:to>
                                        <p:strVal val="visible"/>
                                      </p:to>
                                    </p:set>
                                    <p:animEffect filter="fade" transition="in">
                                      <p:cBhvr>
                                        <p:cTn dur="500" id="10"/>
                                        <p:tgtEl>
                                          <p:spTgt spid="29"/>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30"/>
                                        </p:tgtEl>
                                        <p:attrNameLst>
                                          <p:attrName>style.visibility</p:attrName>
                                        </p:attrNameLst>
                                      </p:cBhvr>
                                      <p:to>
                                        <p:strVal val="visible"/>
                                      </p:to>
                                    </p:set>
                                    <p:animEffect filter="fade" transition="in">
                                      <p:cBhvr>
                                        <p:cTn dur="500" id="13"/>
                                        <p:tgtEl>
                                          <p:spTgt spid="30"/>
                                        </p:tgtEl>
                                      </p:cBhvr>
                                    </p:animEffect>
                                  </p:childTnLst>
                                </p:cTn>
                              </p:par>
                              <p:par>
                                <p:cTn fill="hold" grpId="0" id="14" nodeType="withEffect" presetClass="entr" presetID="10" presetSubtype="0">
                                  <p:stCondLst>
                                    <p:cond delay="1420"/>
                                  </p:stCondLst>
                                  <p:childTnLst>
                                    <p:set>
                                      <p:cBhvr>
                                        <p:cTn dur="1" fill="hold" id="15">
                                          <p:stCondLst>
                                            <p:cond delay="0"/>
                                          </p:stCondLst>
                                        </p:cTn>
                                        <p:tgtEl>
                                          <p:spTgt spid="31"/>
                                        </p:tgtEl>
                                        <p:attrNameLst>
                                          <p:attrName>style.visibility</p:attrName>
                                        </p:attrNameLst>
                                      </p:cBhvr>
                                      <p:to>
                                        <p:strVal val="visible"/>
                                      </p:to>
                                    </p:set>
                                    <p:animEffect filter="fade" transition="in">
                                      <p:cBhvr>
                                        <p:cTn dur="500" id="16"/>
                                        <p:tgtEl>
                                          <p:spTgt spid="31"/>
                                        </p:tgtEl>
                                      </p:cBhvr>
                                    </p:animEffect>
                                  </p:childTnLst>
                                </p:cTn>
                              </p:par>
                              <p:par>
                                <p:cTn fill="hold" grpId="0" id="17" nodeType="withEffect" presetClass="entr" presetID="10" presetSubtype="0">
                                  <p:stCondLst>
                                    <p:cond delay="1762"/>
                                  </p:stCondLst>
                                  <p:childTnLst>
                                    <p:set>
                                      <p:cBhvr>
                                        <p:cTn dur="1" fill="hold" id="18">
                                          <p:stCondLst>
                                            <p:cond delay="0"/>
                                          </p:stCondLst>
                                        </p:cTn>
                                        <p:tgtEl>
                                          <p:spTgt spid="36"/>
                                        </p:tgtEl>
                                        <p:attrNameLst>
                                          <p:attrName>style.visibility</p:attrName>
                                        </p:attrNameLst>
                                      </p:cBhvr>
                                      <p:to>
                                        <p:strVal val="visible"/>
                                      </p:to>
                                    </p:set>
                                    <p:animEffect filter="fade" transition="in">
                                      <p:cBhvr>
                                        <p:cTn dur="500" id="19"/>
                                        <p:tgtEl>
                                          <p:spTgt spid="36"/>
                                        </p:tgtEl>
                                      </p:cBhvr>
                                    </p:animEffect>
                                  </p:childTnLst>
                                </p:cTn>
                              </p:par>
                              <p:par>
                                <p:cTn fill="hold" grpId="0" id="20" nodeType="withEffect" presetClass="entr" presetID="10" presetSubtype="0">
                                  <p:stCondLst>
                                    <p:cond delay="2068"/>
                                  </p:stCondLst>
                                  <p:childTnLst>
                                    <p:set>
                                      <p:cBhvr>
                                        <p:cTn dur="1" fill="hold" id="21">
                                          <p:stCondLst>
                                            <p:cond delay="0"/>
                                          </p:stCondLst>
                                        </p:cTn>
                                        <p:tgtEl>
                                          <p:spTgt spid="22"/>
                                        </p:tgtEl>
                                        <p:attrNameLst>
                                          <p:attrName>style.visibility</p:attrName>
                                        </p:attrNameLst>
                                      </p:cBhvr>
                                      <p:to>
                                        <p:strVal val="visible"/>
                                      </p:to>
                                    </p:set>
                                    <p:animEffect filter="fade" transition="in">
                                      <p:cBhvr>
                                        <p:cTn dur="500" id="22"/>
                                        <p:tgtEl>
                                          <p:spTgt spid="22"/>
                                        </p:tgtEl>
                                      </p:cBhvr>
                                    </p:animEffect>
                                  </p:childTnLst>
                                </p:cTn>
                              </p:par>
                            </p:childTnLst>
                          </p:cTn>
                        </p:par>
                        <p:par>
                          <p:cTn fill="hold" id="23" nodeType="afterGroup">
                            <p:stCondLst>
                              <p:cond delay="2568"/>
                            </p:stCondLst>
                            <p:childTnLst>
                              <p:par>
                                <p:cTn fill="hold" grpId="0" id="24" nodeType="afterEffect" presetClass="entr" presetID="10" presetSubtype="0">
                                  <p:stCondLst>
                                    <p:cond delay="339"/>
                                  </p:stCondLst>
                                  <p:childTnLst>
                                    <p:set>
                                      <p:cBhvr>
                                        <p:cTn dur="1" fill="hold" id="25">
                                          <p:stCondLst>
                                            <p:cond delay="0"/>
                                          </p:stCondLst>
                                        </p:cTn>
                                        <p:tgtEl>
                                          <p:spTgt spid="23"/>
                                        </p:tgtEl>
                                        <p:attrNameLst>
                                          <p:attrName>style.visibility</p:attrName>
                                        </p:attrNameLst>
                                      </p:cBhvr>
                                      <p:to>
                                        <p:strVal val="visible"/>
                                      </p:to>
                                    </p:set>
                                    <p:animEffect filter="fade" transition="in">
                                      <p:cBhvr>
                                        <p:cTn dur="500" id="26"/>
                                        <p:tgtEl>
                                          <p:spTgt spid="23"/>
                                        </p:tgtEl>
                                      </p:cBhvr>
                                    </p:animEffect>
                                  </p:childTnLst>
                                </p:cTn>
                              </p:par>
                              <p:par>
                                <p:cTn fill="hold" grpId="0" id="27" nodeType="withEffect" presetClass="entr" presetID="10" presetSubtype="0">
                                  <p:stCondLst>
                                    <p:cond delay="671"/>
                                  </p:stCondLst>
                                  <p:childTnLst>
                                    <p:set>
                                      <p:cBhvr>
                                        <p:cTn dur="1" fill="hold" id="28">
                                          <p:stCondLst>
                                            <p:cond delay="0"/>
                                          </p:stCondLst>
                                        </p:cTn>
                                        <p:tgtEl>
                                          <p:spTgt spid="24"/>
                                        </p:tgtEl>
                                        <p:attrNameLst>
                                          <p:attrName>style.visibility</p:attrName>
                                        </p:attrNameLst>
                                      </p:cBhvr>
                                      <p:to>
                                        <p:strVal val="visible"/>
                                      </p:to>
                                    </p:set>
                                    <p:animEffect filter="fade" transition="in">
                                      <p:cBhvr>
                                        <p:cTn dur="500" id="29"/>
                                        <p:tgtEl>
                                          <p:spTgt spid="24"/>
                                        </p:tgtEl>
                                      </p:cBhvr>
                                    </p:animEffect>
                                  </p:childTnLst>
                                </p:cTn>
                              </p:par>
                              <p:par>
                                <p:cTn fill="hold" grpId="0" id="30" nodeType="withEffect" presetClass="entr" presetID="10" presetSubtype="0">
                                  <p:stCondLst>
                                    <p:cond delay="986"/>
                                  </p:stCondLst>
                                  <p:childTnLst>
                                    <p:set>
                                      <p:cBhvr>
                                        <p:cTn dur="1" fill="hold" id="31">
                                          <p:stCondLst>
                                            <p:cond delay="0"/>
                                          </p:stCondLst>
                                        </p:cTn>
                                        <p:tgtEl>
                                          <p:spTgt spid="25"/>
                                        </p:tgtEl>
                                        <p:attrNameLst>
                                          <p:attrName>style.visibility</p:attrName>
                                        </p:attrNameLst>
                                      </p:cBhvr>
                                      <p:to>
                                        <p:strVal val="visible"/>
                                      </p:to>
                                    </p:set>
                                    <p:animEffect filter="fade" transition="in">
                                      <p:cBhvr>
                                        <p:cTn dur="500" id="32"/>
                                        <p:tgtEl>
                                          <p:spTgt spid="25"/>
                                        </p:tgtEl>
                                      </p:cBhvr>
                                    </p:animEffect>
                                  </p:childTnLst>
                                </p:cTn>
                              </p:par>
                              <p:par>
                                <p:cTn fill="hold" grpId="0" id="33" nodeType="withEffect" presetClass="entr" presetID="10" presetSubtype="0">
                                  <p:stCondLst>
                                    <p:cond delay="1420"/>
                                  </p:stCondLst>
                                  <p:childTnLst>
                                    <p:set>
                                      <p:cBhvr>
                                        <p:cTn dur="1" fill="hold" id="34">
                                          <p:stCondLst>
                                            <p:cond delay="0"/>
                                          </p:stCondLst>
                                        </p:cTn>
                                        <p:tgtEl>
                                          <p:spTgt spid="26"/>
                                        </p:tgtEl>
                                        <p:attrNameLst>
                                          <p:attrName>style.visibility</p:attrName>
                                        </p:attrNameLst>
                                      </p:cBhvr>
                                      <p:to>
                                        <p:strVal val="visible"/>
                                      </p:to>
                                    </p:set>
                                    <p:animEffect filter="fade" transition="in">
                                      <p:cBhvr>
                                        <p:cTn dur="500" id="35"/>
                                        <p:tgtEl>
                                          <p:spTgt spid="26"/>
                                        </p:tgtEl>
                                      </p:cBhvr>
                                    </p:animEffect>
                                  </p:childTnLst>
                                </p:cTn>
                              </p:par>
                              <p:par>
                                <p:cTn fill="hold" grpId="0" id="36" nodeType="withEffect" presetClass="entr" presetID="10" presetSubtype="0">
                                  <p:stCondLst>
                                    <p:cond delay="1762"/>
                                  </p:stCondLst>
                                  <p:childTnLst>
                                    <p:set>
                                      <p:cBhvr>
                                        <p:cTn dur="1" fill="hold" id="37">
                                          <p:stCondLst>
                                            <p:cond delay="0"/>
                                          </p:stCondLst>
                                        </p:cTn>
                                        <p:tgtEl>
                                          <p:spTgt spid="27"/>
                                        </p:tgtEl>
                                        <p:attrNameLst>
                                          <p:attrName>style.visibility</p:attrName>
                                        </p:attrNameLst>
                                      </p:cBhvr>
                                      <p:to>
                                        <p:strVal val="visible"/>
                                      </p:to>
                                    </p:set>
                                    <p:animEffect filter="fade" transition="in">
                                      <p:cBhvr>
                                        <p:cTn dur="500" id="38"/>
                                        <p:tgtEl>
                                          <p:spTgt spid="27"/>
                                        </p:tgtEl>
                                      </p:cBhvr>
                                    </p:animEffect>
                                  </p:childTnLst>
                                </p:cTn>
                              </p:par>
                              <p:par>
                                <p:cTn fill="hold" grpId="0" id="39" nodeType="withEffect" presetClass="entr" presetID="10" presetSubtype="0">
                                  <p:stCondLst>
                                    <p:cond delay="2068"/>
                                  </p:stCondLst>
                                  <p:childTnLst>
                                    <p:set>
                                      <p:cBhvr>
                                        <p:cTn dur="1" fill="hold" id="40">
                                          <p:stCondLst>
                                            <p:cond delay="0"/>
                                          </p:stCondLst>
                                        </p:cTn>
                                        <p:tgtEl>
                                          <p:spTgt spid="37"/>
                                        </p:tgtEl>
                                        <p:attrNameLst>
                                          <p:attrName>style.visibility</p:attrName>
                                        </p:attrNameLst>
                                      </p:cBhvr>
                                      <p:to>
                                        <p:strVal val="visible"/>
                                      </p:to>
                                    </p:set>
                                    <p:animEffect filter="fade" transition="in">
                                      <p:cBhvr>
                                        <p:cTn dur="500" id="41"/>
                                        <p:tgtEl>
                                          <p:spTgt spid="37"/>
                                        </p:tgtEl>
                                      </p:cBhvr>
                                    </p:animEffect>
                                  </p:childTnLst>
                                </p:cTn>
                              </p:par>
                            </p:childTnLst>
                          </p:cTn>
                        </p:par>
                        <p:par>
                          <p:cTn fill="hold" id="42" nodeType="afterGroup">
                            <p:stCondLst>
                              <p:cond delay="5136"/>
                            </p:stCondLst>
                            <p:childTnLst>
                              <p:par>
                                <p:cTn fill="hold" grpId="0" id="43" nodeType="afterEffect" presetClass="entr" presetID="10" presetSubtype="0">
                                  <p:stCondLst>
                                    <p:cond delay="339"/>
                                  </p:stCondLst>
                                  <p:childTnLst>
                                    <p:set>
                                      <p:cBhvr>
                                        <p:cTn dur="1" fill="hold" id="44">
                                          <p:stCondLst>
                                            <p:cond delay="0"/>
                                          </p:stCondLst>
                                        </p:cTn>
                                        <p:tgtEl>
                                          <p:spTgt spid="38"/>
                                        </p:tgtEl>
                                        <p:attrNameLst>
                                          <p:attrName>style.visibility</p:attrName>
                                        </p:attrNameLst>
                                      </p:cBhvr>
                                      <p:to>
                                        <p:strVal val="visible"/>
                                      </p:to>
                                    </p:set>
                                    <p:animEffect filter="fade" transition="in">
                                      <p:cBhvr>
                                        <p:cTn dur="500" id="45"/>
                                        <p:tgtEl>
                                          <p:spTgt spid="38"/>
                                        </p:tgtEl>
                                      </p:cBhvr>
                                    </p:animEffect>
                                  </p:childTnLst>
                                </p:cTn>
                              </p:par>
                              <p:par>
                                <p:cTn fill="hold" grpId="0" id="46" nodeType="withEffect" presetClass="entr" presetID="10" presetSubtype="0">
                                  <p:stCondLst>
                                    <p:cond delay="671"/>
                                  </p:stCondLst>
                                  <p:childTnLst>
                                    <p:set>
                                      <p:cBhvr>
                                        <p:cTn dur="1" fill="hold" id="47">
                                          <p:stCondLst>
                                            <p:cond delay="0"/>
                                          </p:stCondLst>
                                        </p:cTn>
                                        <p:tgtEl>
                                          <p:spTgt spid="39"/>
                                        </p:tgtEl>
                                        <p:attrNameLst>
                                          <p:attrName>style.visibility</p:attrName>
                                        </p:attrNameLst>
                                      </p:cBhvr>
                                      <p:to>
                                        <p:strVal val="visible"/>
                                      </p:to>
                                    </p:set>
                                    <p:animEffect filter="fade" transition="in">
                                      <p:cBhvr>
                                        <p:cTn dur="500" id="48"/>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9"/>
      <p:bldP grpId="0" spid="30"/>
      <p:bldP grpId="0" spid="31"/>
      <p:bldP grpId="0" spid="36"/>
      <p:bldP grpId="0" spid="22"/>
      <p:bldP grpId="0" spid="23"/>
      <p:bldP grpId="0" spid="24"/>
      <p:bldP grpId="0" spid="25"/>
      <p:bldP grpId="0" spid="26"/>
      <p:bldP grpId="0" spid="27"/>
      <p:bldP grpId="0" spid="37"/>
      <p:bldP grpId="0" spid="38"/>
      <p:bldP grpId="0" spid="3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PA_chenying0907 7"/>
          <p:cNvSpPr txBox="1">
            <a:spLocks noChangeArrowheads="1"/>
          </p:cNvSpPr>
          <p:nvPr>
            <p:custDataLst>
              <p:tags r:id="rId3"/>
            </p:custDataLst>
          </p:nvPr>
        </p:nvSpPr>
        <p:spPr bwMode="auto">
          <a:xfrm>
            <a:off x="3923927" y="2427734"/>
            <a:ext cx="4205131"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4800">
                <a:latin charset="-122" pitchFamily="50" typeface="造字工房丁丁（非商用）常规体"/>
                <a:ea charset="-122" pitchFamily="50" typeface="造字工房丁丁（非商用）常规体"/>
                <a:cs typeface="+mn-ea"/>
                <a:sym typeface="+mn-lt"/>
              </a:rPr>
              <a:t>二、请在此添加您的标题</a:t>
            </a:r>
          </a:p>
        </p:txBody>
      </p:sp>
      <p:pic>
        <p:nvPicPr>
          <p:cNvPr id="4" name="PA_图片 3"/>
          <p:cNvPicPr>
            <a:picLocks noChangeAspect="1"/>
          </p:cNvPicPr>
          <p:nvPr>
            <p:custDataLst>
              <p:tags r:id="rId5"/>
            </p:custDataLst>
          </p:nvPr>
        </p:nvPicPr>
        <p:blipFill>
          <a:blip r:embed="rId4">
            <a:biLevel thresh="75000"/>
            <a:extLst>
              <a:ext uri="{28A0092B-C50C-407E-A947-70E740481C1C}">
                <a14:useLocalDpi val="0"/>
              </a:ext>
            </a:extLst>
          </a:blip>
          <a:stretch>
            <a:fillRect/>
          </a:stretch>
        </p:blipFill>
        <p:spPr>
          <a:xfrm>
            <a:off x="1270923" y="880432"/>
            <a:ext cx="3094603" cy="3094603"/>
          </a:xfrm>
          <a:prstGeom prst="rect">
            <a:avLst/>
          </a:prstGeom>
        </p:spPr>
      </p:pic>
      <p:sp>
        <p:nvSpPr>
          <p:cNvPr id="30" name="PA_chenying0907 5"/>
          <p:cNvSpPr txBox="1"/>
          <p:nvPr>
            <p:custDataLst>
              <p:tags r:id="rId6"/>
            </p:custDataLst>
          </p:nvPr>
        </p:nvSpPr>
        <p:spPr>
          <a:xfrm>
            <a:off x="4162723" y="3075807"/>
            <a:ext cx="3966336" cy="640080"/>
          </a:xfrm>
          <a:prstGeom prst="rect">
            <a:avLst/>
          </a:prstGeom>
          <a:noFill/>
        </p:spPr>
        <p:txBody>
          <a:bodyPr rtlCol="0" wrap="square">
            <a:spAutoFit/>
          </a:bodyPr>
          <a:lstStyle/>
          <a:p>
            <a:pPr>
              <a:lnSpc>
                <a:spcPct val="150000"/>
              </a:lnSpc>
            </a:pPr>
            <a:r>
              <a:rPr altLang="zh-CN" lang="en-US" sz="800">
                <a:cs typeface="+mn-ea"/>
                <a:sym typeface="+mn-lt"/>
              </a:rPr>
              <a:t>CHUANGYI SHOUHUI SHANGWU MICROSOFT POWERPOINT MY 2017QINGZAI ZHELI SHUYU WENZI BIAOTICHUANGYI SHOUHUI SHANGWU MICROSOFT POWERPOINT</a:t>
            </a:r>
          </a:p>
        </p:txBody>
      </p:sp>
    </p:spTree>
    <p:extLst>
      <p:ext uri="{BB962C8B-B14F-4D97-AF65-F5344CB8AC3E}">
        <p14:creationId val="190973988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339"/>
                                  </p:stCondLst>
                                  <p:childTnLst>
                                    <p:set>
                                      <p:cBhvr>
                                        <p:cTn dur="1" fill="hold" id="6">
                                          <p:stCondLst>
                                            <p:cond delay="0"/>
                                          </p:stCondLst>
                                        </p:cTn>
                                        <p:tgtEl>
                                          <p:spTgt spid="10"/>
                                        </p:tgtEl>
                                        <p:attrNameLst>
                                          <p:attrName>style.visibility</p:attrName>
                                        </p:attrNameLst>
                                      </p:cBhvr>
                                      <p:to>
                                        <p:strVal val="visible"/>
                                      </p:to>
                                    </p:set>
                                    <p:animEffect filter="fade" transition="in">
                                      <p:cBhvr>
                                        <p:cTn dur="500" id="7"/>
                                        <p:tgtEl>
                                          <p:spTgt spid="10"/>
                                        </p:tgtEl>
                                      </p:cBhvr>
                                    </p:animEffect>
                                  </p:childTnLst>
                                </p:cTn>
                              </p:par>
                              <p:par>
                                <p:cTn fill="hold" id="8" nodeType="withEffect" presetClass="entr" presetID="10" presetSubtype="0">
                                  <p:stCondLst>
                                    <p:cond delay="671"/>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grpId="0" id="11" nodeType="withEffect" presetClass="entr" presetID="10" presetSubtype="0">
                                  <p:stCondLst>
                                    <p:cond delay="986"/>
                                  </p:stCondLst>
                                  <p:childTnLst>
                                    <p:set>
                                      <p:cBhvr>
                                        <p:cTn dur="1" fill="hold" id="12">
                                          <p:stCondLst>
                                            <p:cond delay="0"/>
                                          </p:stCondLst>
                                        </p:cTn>
                                        <p:tgtEl>
                                          <p:spTgt spid="30"/>
                                        </p:tgtEl>
                                        <p:attrNameLst>
                                          <p:attrName>style.visibility</p:attrName>
                                        </p:attrNameLst>
                                      </p:cBhvr>
                                      <p:to>
                                        <p:strVal val="visible"/>
                                      </p:to>
                                    </p:set>
                                    <p:animEffect filter="fade" transition="in">
                                      <p:cBhvr>
                                        <p:cTn dur="500" id="13"/>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30"/>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0"/>
</p:tagLst>
</file>

<file path=ppt/tags/tag100.xml><?xml version="1.0" encoding="utf-8"?>
<p:tagLst xmlns:p="http://schemas.openxmlformats.org/presentationml/2006/main">
  <p:tag name="PA" val="v3.0.0"/>
</p:tagLst>
</file>

<file path=ppt/tags/tag101.xml><?xml version="1.0" encoding="utf-8"?>
<p:tagLst xmlns:p="http://schemas.openxmlformats.org/presentationml/2006/main">
  <p:tag name="PA" val="v3.0.0"/>
</p:tagLst>
</file>

<file path=ppt/tags/tag102.xml><?xml version="1.0" encoding="utf-8"?>
<p:tagLst xmlns:p="http://schemas.openxmlformats.org/presentationml/2006/main">
  <p:tag name="PA" val="v3.0.0"/>
</p:tagLst>
</file>

<file path=ppt/tags/tag103.xml><?xml version="1.0" encoding="utf-8"?>
<p:tagLst xmlns:p="http://schemas.openxmlformats.org/presentationml/2006/main">
  <p:tag name="PA" val="v3.0.0"/>
</p:tagLst>
</file>

<file path=ppt/tags/tag104.xml><?xml version="1.0" encoding="utf-8"?>
<p:tagLst xmlns:p="http://schemas.openxmlformats.org/presentationml/2006/main">
  <p:tag name="PA" val="v3.0.0"/>
</p:tagLst>
</file>

<file path=ppt/tags/tag105.xml><?xml version="1.0" encoding="utf-8"?>
<p:tagLst xmlns:p="http://schemas.openxmlformats.org/presentationml/2006/main">
  <p:tag name="PA" val="v3.0.0"/>
</p:tagLst>
</file>

<file path=ppt/tags/tag106.xml><?xml version="1.0" encoding="utf-8"?>
<p:tagLst xmlns:p="http://schemas.openxmlformats.org/presentationml/2006/main">
  <p:tag name="PA" val="v3.0.0"/>
</p:tagLst>
</file>

<file path=ppt/tags/tag107.xml><?xml version="1.0" encoding="utf-8"?>
<p:tagLst xmlns:p="http://schemas.openxmlformats.org/presentationml/2006/main">
  <p:tag name="PA" val="v3.0.0"/>
</p:tagLst>
</file>

<file path=ppt/tags/tag108.xml><?xml version="1.0" encoding="utf-8"?>
<p:tagLst xmlns:p="http://schemas.openxmlformats.org/presentationml/2006/main">
  <p:tag name="PA" val="v3.0.0"/>
</p:tagLst>
</file>

<file path=ppt/tags/tag109.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10.xml><?xml version="1.0" encoding="utf-8"?>
<p:tagLst xmlns:p="http://schemas.openxmlformats.org/presentationml/2006/main">
  <p:tag name="PA" val="v3.0.0"/>
</p:tagLst>
</file>

<file path=ppt/tags/tag111.xml><?xml version="1.0" encoding="utf-8"?>
<p:tagLst xmlns:p="http://schemas.openxmlformats.org/presentationml/2006/main">
  <p:tag name="PA" val="v3.0.0"/>
</p:tagLst>
</file>

<file path=ppt/tags/tag112.xml><?xml version="1.0" encoding="utf-8"?>
<p:tagLst xmlns:p="http://schemas.openxmlformats.org/presentationml/2006/main">
  <p:tag name="PA" val="v3.0.0"/>
</p:tagLst>
</file>

<file path=ppt/tags/tag113.xml><?xml version="1.0" encoding="utf-8"?>
<p:tagLst xmlns:p="http://schemas.openxmlformats.org/presentationml/2006/main">
  <p:tag name="PA" val="v3.0.0"/>
</p:tagLst>
</file>

<file path=ppt/tags/tag114.xml><?xml version="1.0" encoding="utf-8"?>
<p:tagLst xmlns:p="http://schemas.openxmlformats.org/presentationml/2006/main">
  <p:tag name="PA" val="v3.0.0"/>
</p:tagLst>
</file>

<file path=ppt/tags/tag115.xml><?xml version="1.0" encoding="utf-8"?>
<p:tagLst xmlns:p="http://schemas.openxmlformats.org/presentationml/2006/main">
  <p:tag name="PA" val="v3.0.0"/>
</p:tagLst>
</file>

<file path=ppt/tags/tag116.xml><?xml version="1.0" encoding="utf-8"?>
<p:tagLst xmlns:p="http://schemas.openxmlformats.org/presentationml/2006/main">
  <p:tag name="PA" val="v3.0.0"/>
</p:tagLst>
</file>

<file path=ppt/tags/tag117.xml><?xml version="1.0" encoding="utf-8"?>
<p:tagLst xmlns:p="http://schemas.openxmlformats.org/presentationml/2006/main">
  <p:tag name="PA" val="v3.0.0"/>
</p:tagLst>
</file>

<file path=ppt/tags/tag118.xml><?xml version="1.0" encoding="utf-8"?>
<p:tagLst xmlns:p="http://schemas.openxmlformats.org/presentationml/2006/main">
  <p:tag name="PA" val="v3.0.0"/>
</p:tagLst>
</file>

<file path=ppt/tags/tag119.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20.xml><?xml version="1.0" encoding="utf-8"?>
<p:tagLst xmlns:p="http://schemas.openxmlformats.org/presentationml/2006/main">
  <p:tag name="PA" val="v3.0.0"/>
</p:tagLst>
</file>

<file path=ppt/tags/tag121.xml><?xml version="1.0" encoding="utf-8"?>
<p:tagLst xmlns:p="http://schemas.openxmlformats.org/presentationml/2006/main">
  <p:tag name="PA" val="v3.0.0"/>
</p:tagLst>
</file>

<file path=ppt/tags/tag122.xml><?xml version="1.0" encoding="utf-8"?>
<p:tagLst xmlns:p="http://schemas.openxmlformats.org/presentationml/2006/main">
  <p:tag name="PA" val="v3.0.0"/>
</p:tagLst>
</file>

<file path=ppt/tags/tag123.xml><?xml version="1.0" encoding="utf-8"?>
<p:tagLst xmlns:p="http://schemas.openxmlformats.org/presentationml/2006/main">
  <p:tag name="PA" val="v3.0.0"/>
</p:tagLst>
</file>

<file path=ppt/tags/tag124.xml><?xml version="1.0" encoding="utf-8"?>
<p:tagLst xmlns:p="http://schemas.openxmlformats.org/presentationml/2006/main">
  <p:tag name="PA" val="v3.0.0"/>
</p:tagLst>
</file>

<file path=ppt/tags/tag125.xml><?xml version="1.0" encoding="utf-8"?>
<p:tagLst xmlns:p="http://schemas.openxmlformats.org/presentationml/2006/main">
  <p:tag name="PA" val="v3.0.0"/>
</p:tagLst>
</file>

<file path=ppt/tags/tag126.xml><?xml version="1.0" encoding="utf-8"?>
<p:tagLst xmlns:p="http://schemas.openxmlformats.org/presentationml/2006/main">
  <p:tag name="PA" val="v3.0.0"/>
</p:tagLst>
</file>

<file path=ppt/tags/tag127.xml><?xml version="1.0" encoding="utf-8"?>
<p:tagLst xmlns:p="http://schemas.openxmlformats.org/presentationml/2006/main">
  <p:tag name="PA" val="v3.0.0"/>
</p:tagLst>
</file>

<file path=ppt/tags/tag128.xml><?xml version="1.0" encoding="utf-8"?>
<p:tagLst xmlns:p="http://schemas.openxmlformats.org/presentationml/2006/main">
  <p:tag name="PA" val="v3.0.0"/>
</p:tagLst>
</file>

<file path=ppt/tags/tag129.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30.xml><?xml version="1.0" encoding="utf-8"?>
<p:tagLst xmlns:p="http://schemas.openxmlformats.org/presentationml/2006/main">
  <p:tag name="PA" val="v3.0.0"/>
</p:tagLst>
</file>

<file path=ppt/tags/tag131.xml><?xml version="1.0" encoding="utf-8"?>
<p:tagLst xmlns:p="http://schemas.openxmlformats.org/presentationml/2006/main">
  <p:tag name="PA" val="v3.0.0"/>
</p:tagLst>
</file>

<file path=ppt/tags/tag132.xml><?xml version="1.0" encoding="utf-8"?>
<p:tagLst xmlns:p="http://schemas.openxmlformats.org/presentationml/2006/main">
  <p:tag name="PA" val="v3.0.0"/>
</p:tagLst>
</file>

<file path=ppt/tags/tag133.xml><?xml version="1.0" encoding="utf-8"?>
<p:tagLst xmlns:p="http://schemas.openxmlformats.org/presentationml/2006/main">
  <p:tag name="PA" val="v3.0.0"/>
</p:tagLst>
</file>

<file path=ppt/tags/tag134.xml><?xml version="1.0" encoding="utf-8"?>
<p:tagLst xmlns:p="http://schemas.openxmlformats.org/presentationml/2006/main">
  <p:tag name="PA" val="v3.0.0"/>
</p:tagLst>
</file>

<file path=ppt/tags/tag135.xml><?xml version="1.0" encoding="utf-8"?>
<p:tagLst xmlns:p="http://schemas.openxmlformats.org/presentationml/2006/main">
  <p:tag name="PA" val="v3.0.0"/>
</p:tagLst>
</file>

<file path=ppt/tags/tag136.xml><?xml version="1.0" encoding="utf-8"?>
<p:tagLst xmlns:p="http://schemas.openxmlformats.org/presentationml/2006/main">
  <p:tag name="PA" val="v3.0.0"/>
</p:tagLst>
</file>

<file path=ppt/tags/tag137.xml><?xml version="1.0" encoding="utf-8"?>
<p:tagLst xmlns:p="http://schemas.openxmlformats.org/presentationml/2006/main">
  <p:tag name="PA" val="v3.0.0"/>
</p:tagLst>
</file>

<file path=ppt/tags/tag138.xml><?xml version="1.0" encoding="utf-8"?>
<p:tagLst xmlns:p="http://schemas.openxmlformats.org/presentationml/2006/main">
  <p:tag name="PA" val="v3.0.0"/>
</p:tagLst>
</file>

<file path=ppt/tags/tag139.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40.xml><?xml version="1.0" encoding="utf-8"?>
<p:tagLst xmlns:p="http://schemas.openxmlformats.org/presentationml/2006/main">
  <p:tag name="PA" val="v3.0.0"/>
</p:tagLst>
</file>

<file path=ppt/tags/tag141.xml><?xml version="1.0" encoding="utf-8"?>
<p:tagLst xmlns:p="http://schemas.openxmlformats.org/presentationml/2006/main">
  <p:tag name="PA" val="v3.0.0"/>
</p:tagLst>
</file>

<file path=ppt/tags/tag142.xml><?xml version="1.0" encoding="utf-8"?>
<p:tagLst xmlns:p="http://schemas.openxmlformats.org/presentationml/2006/main">
  <p:tag name="PA" val="v3.0.0"/>
</p:tagLst>
</file>

<file path=ppt/tags/tag143.xml><?xml version="1.0" encoding="utf-8"?>
<p:tagLst xmlns:p="http://schemas.openxmlformats.org/presentationml/2006/main">
  <p:tag name="PA" val="v3.0.0"/>
</p:tagLst>
</file>

<file path=ppt/tags/tag144.xml><?xml version="1.0" encoding="utf-8"?>
<p:tagLst xmlns:p="http://schemas.openxmlformats.org/presentationml/2006/main">
  <p:tag name="PA" val="v3.0.0"/>
</p:tagLst>
</file>

<file path=ppt/tags/tag145.xml><?xml version="1.0" encoding="utf-8"?>
<p:tagLst xmlns:p="http://schemas.openxmlformats.org/presentationml/2006/main">
  <p:tag name="PA" val="v3.0.0"/>
</p:tagLst>
</file>

<file path=ppt/tags/tag146.xml><?xml version="1.0" encoding="utf-8"?>
<p:tagLst xmlns:p="http://schemas.openxmlformats.org/presentationml/2006/main">
  <p:tag name="PA" val="v3.0.0"/>
</p:tagLst>
</file>

<file path=ppt/tags/tag147.xml><?xml version="1.0" encoding="utf-8"?>
<p:tagLst xmlns:p="http://schemas.openxmlformats.org/presentationml/2006/main">
  <p:tag name="PA" val="v3.0.0"/>
</p:tagLst>
</file>

<file path=ppt/tags/tag148.xml><?xml version="1.0" encoding="utf-8"?>
<p:tagLst xmlns:p="http://schemas.openxmlformats.org/presentationml/2006/main">
  <p:tag name="PA" val="v3.0.0"/>
</p:tagLst>
</file>

<file path=ppt/tags/tag149.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50.xml><?xml version="1.0" encoding="utf-8"?>
<p:tagLst xmlns:p="http://schemas.openxmlformats.org/presentationml/2006/main">
  <p:tag name="PA" val="v3.0.0"/>
</p:tagLst>
</file>

<file path=ppt/tags/tag151.xml><?xml version="1.0" encoding="utf-8"?>
<p:tagLst xmlns:p="http://schemas.openxmlformats.org/presentationml/2006/main">
  <p:tag name="PA" val="v3.0.0"/>
</p:tagLst>
</file>

<file path=ppt/tags/tag152.xml><?xml version="1.0" encoding="utf-8"?>
<p:tagLst xmlns:p="http://schemas.openxmlformats.org/presentationml/2006/main">
  <p:tag name="PA" val="v3.0.0"/>
</p:tagLst>
</file>

<file path=ppt/tags/tag153.xml><?xml version="1.0" encoding="utf-8"?>
<p:tagLst xmlns:p="http://schemas.openxmlformats.org/presentationml/2006/main">
  <p:tag name="PA" val="v3.0.0"/>
</p:tagLst>
</file>

<file path=ppt/tags/tag154.xml><?xml version="1.0" encoding="utf-8"?>
<p:tagLst xmlns:p="http://schemas.openxmlformats.org/presentationml/2006/main">
  <p:tag name="PA" val="v3.0.0"/>
</p:tagLst>
</file>

<file path=ppt/tags/tag155.xml><?xml version="1.0" encoding="utf-8"?>
<p:tagLst xmlns:p="http://schemas.openxmlformats.org/presentationml/2006/main">
  <p:tag name="PA" val="v3.0.0"/>
</p:tagLst>
</file>

<file path=ppt/tags/tag156.xml><?xml version="1.0" encoding="utf-8"?>
<p:tagLst xmlns:p="http://schemas.openxmlformats.org/presentationml/2006/main">
  <p:tag name="PA" val="v3.0.0"/>
</p:tagLst>
</file>

<file path=ppt/tags/tag157.xml><?xml version="1.0" encoding="utf-8"?>
<p:tagLst xmlns:p="http://schemas.openxmlformats.org/presentationml/2006/main">
  <p:tag name="PA" val="v3.0.0"/>
</p:tagLst>
</file>

<file path=ppt/tags/tag158.xml><?xml version="1.0" encoding="utf-8"?>
<p:tagLst xmlns:p="http://schemas.openxmlformats.org/presentationml/2006/main">
  <p:tag name="PA" val="v3.0.0"/>
</p:tagLst>
</file>

<file path=ppt/tags/tag159.xml><?xml version="1.0" encoding="utf-8"?>
<p:tagLst xmlns:p="http://schemas.openxmlformats.org/presentationml/2006/main">
  <p:tag name="PA" val="v3.0.0"/>
</p:tagLst>
</file>

<file path=ppt/tags/tag16.xml><?xml version="1.0" encoding="utf-8"?>
<p:tagLst xmlns:p="http://schemas.openxmlformats.org/presentationml/2006/main">
  <p:tag name="PA" val="v3.0.0"/>
</p:tagLst>
</file>

<file path=ppt/tags/tag160.xml><?xml version="1.0" encoding="utf-8"?>
<p:tagLst xmlns:p="http://schemas.openxmlformats.org/presentationml/2006/main">
  <p:tag name="PA" val="v3.0.0"/>
</p:tagLst>
</file>

<file path=ppt/tags/tag161.xml><?xml version="1.0" encoding="utf-8"?>
<p:tagLst xmlns:p="http://schemas.openxmlformats.org/presentationml/2006/main">
  <p:tag name="PA" val="v3.0.0"/>
</p:tagLst>
</file>

<file path=ppt/tags/tag162.xml><?xml version="1.0" encoding="utf-8"?>
<p:tagLst xmlns:p="http://schemas.openxmlformats.org/presentationml/2006/main">
  <p:tag name="PA" val="v3.0.0"/>
</p:tagLst>
</file>

<file path=ppt/tags/tag163.xml><?xml version="1.0" encoding="utf-8"?>
<p:tagLst xmlns:p="http://schemas.openxmlformats.org/presentationml/2006/main">
  <p:tag name="PA" val="v3.0.0"/>
</p:tagLst>
</file>

<file path=ppt/tags/tag164.xml><?xml version="1.0" encoding="utf-8"?>
<p:tagLst xmlns:p="http://schemas.openxmlformats.org/presentationml/2006/main">
  <p:tag name="PA" val="v3.0.0"/>
</p:tagLst>
</file>

<file path=ppt/tags/tag165.xml><?xml version="1.0" encoding="utf-8"?>
<p:tagLst xmlns:p="http://schemas.openxmlformats.org/presentationml/2006/main">
  <p:tag name="PA" val="v3.0.0"/>
</p:tagLst>
</file>

<file path=ppt/tags/tag166.xml><?xml version="1.0" encoding="utf-8"?>
<p:tagLst xmlns:p="http://schemas.openxmlformats.org/presentationml/2006/main">
  <p:tag name="PA" val="v3.0.0"/>
</p:tagLst>
</file>

<file path=ppt/tags/tag167.xml><?xml version="1.0" encoding="utf-8"?>
<p:tagLst xmlns:p="http://schemas.openxmlformats.org/presentationml/2006/main">
  <p:tag name="PA" val="v3.0.0"/>
</p:tagLst>
</file>

<file path=ppt/tags/tag168.xml><?xml version="1.0" encoding="utf-8"?>
<p:tagLst xmlns:p="http://schemas.openxmlformats.org/presentationml/2006/main">
  <p:tag name="PA" val="v3.0.0"/>
</p:tagLst>
</file>

<file path=ppt/tags/tag169.xml><?xml version="1.0" encoding="utf-8"?>
<p:tagLst xmlns:p="http://schemas.openxmlformats.org/presentationml/2006/main">
  <p:tag name="PA" val="v3.0.0"/>
</p:tagLst>
</file>

<file path=ppt/tags/tag17.xml><?xml version="1.0" encoding="utf-8"?>
<p:tagLst xmlns:p="http://schemas.openxmlformats.org/presentationml/2006/main">
  <p:tag name="PA" val="v3.0.0"/>
</p:tagLst>
</file>

<file path=ppt/tags/tag170.xml><?xml version="1.0" encoding="utf-8"?>
<p:tagLst xmlns:p="http://schemas.openxmlformats.org/presentationml/2006/main">
  <p:tag name="PA" val="v3.0.0"/>
</p:tagLst>
</file>

<file path=ppt/tags/tag171.xml><?xml version="1.0" encoding="utf-8"?>
<p:tagLst xmlns:p="http://schemas.openxmlformats.org/presentationml/2006/main">
  <p:tag name="PA" val="v3.0.0"/>
</p:tagLst>
</file>

<file path=ppt/tags/tag172.xml><?xml version="1.0" encoding="utf-8"?>
<p:tagLst xmlns:p="http://schemas.openxmlformats.org/presentationml/2006/main">
  <p:tag name="PA" val="v3.0.0"/>
</p:tagLst>
</file>

<file path=ppt/tags/tag173.xml><?xml version="1.0" encoding="utf-8"?>
<p:tagLst xmlns:p="http://schemas.openxmlformats.org/presentationml/2006/main">
  <p:tag name="PA" val="v3.0.0"/>
</p:tagLst>
</file>

<file path=ppt/tags/tag174.xml><?xml version="1.0" encoding="utf-8"?>
<p:tagLst xmlns:p="http://schemas.openxmlformats.org/presentationml/2006/main">
  <p:tag name="PA" val="v3.0.0"/>
</p:tagLst>
</file>

<file path=ppt/tags/tag175.xml><?xml version="1.0" encoding="utf-8"?>
<p:tagLst xmlns:p="http://schemas.openxmlformats.org/presentationml/2006/main">
  <p:tag name="PA" val="v3.0.0"/>
</p:tagLst>
</file>

<file path=ppt/tags/tag176.xml><?xml version="1.0" encoding="utf-8"?>
<p:tagLst xmlns:p="http://schemas.openxmlformats.org/presentationml/2006/main">
  <p:tag name="PA" val="v3.0.0"/>
</p:tagLst>
</file>

<file path=ppt/tags/tag177.xml><?xml version="1.0" encoding="utf-8"?>
<p:tagLst xmlns:p="http://schemas.openxmlformats.org/presentationml/2006/main">
  <p:tag name="PA" val="v3.0.0"/>
</p:tagLst>
</file>

<file path=ppt/tags/tag178.xml><?xml version="1.0" encoding="utf-8"?>
<p:tagLst xmlns:p="http://schemas.openxmlformats.org/presentationml/2006/main">
  <p:tag name="PA" val="v3.0.0"/>
</p:tagLst>
</file>

<file path=ppt/tags/tag179.xml><?xml version="1.0" encoding="utf-8"?>
<p:tagLst xmlns:p="http://schemas.openxmlformats.org/presentationml/2006/main">
  <p:tag name="PA" val="v3.0.0"/>
</p:tagLst>
</file>

<file path=ppt/tags/tag18.xml><?xml version="1.0" encoding="utf-8"?>
<p:tagLst xmlns:p="http://schemas.openxmlformats.org/presentationml/2006/main">
  <p:tag name="PA" val="v3.0.0"/>
</p:tagLst>
</file>

<file path=ppt/tags/tag180.xml><?xml version="1.0" encoding="utf-8"?>
<p:tagLst xmlns:p="http://schemas.openxmlformats.org/presentationml/2006/main">
  <p:tag name="PA" val="v3.0.0"/>
</p:tagLst>
</file>

<file path=ppt/tags/tag181.xml><?xml version="1.0" encoding="utf-8"?>
<p:tagLst xmlns:p="http://schemas.openxmlformats.org/presentationml/2006/main">
  <p:tag name="PA" val="v3.0.0"/>
</p:tagLst>
</file>

<file path=ppt/tags/tag182.xml><?xml version="1.0" encoding="utf-8"?>
<p:tagLst xmlns:p="http://schemas.openxmlformats.org/presentationml/2006/main">
  <p:tag name="PA" val="v3.0.0"/>
</p:tagLst>
</file>

<file path=ppt/tags/tag183.xml><?xml version="1.0" encoding="utf-8"?>
<p:tagLst xmlns:p="http://schemas.openxmlformats.org/presentationml/2006/main">
  <p:tag name="PA" val="v3.0.0"/>
</p:tagLst>
</file>

<file path=ppt/tags/tag184.xml><?xml version="1.0" encoding="utf-8"?>
<p:tagLst xmlns:p="http://schemas.openxmlformats.org/presentationml/2006/main">
  <p:tag name="PA" val="v3.0.0"/>
</p:tagLst>
</file>

<file path=ppt/tags/tag185.xml><?xml version="1.0" encoding="utf-8"?>
<p:tagLst xmlns:p="http://schemas.openxmlformats.org/presentationml/2006/main">
  <p:tag name="PA" val="v3.0.0"/>
</p:tagLst>
</file>

<file path=ppt/tags/tag186.xml><?xml version="1.0" encoding="utf-8"?>
<p:tagLst xmlns:p="http://schemas.openxmlformats.org/presentationml/2006/main">
  <p:tag name="PA" val="v3.0.0"/>
</p:tagLst>
</file>

<file path=ppt/tags/tag187.xml><?xml version="1.0" encoding="utf-8"?>
<p:tagLst xmlns:p="http://schemas.openxmlformats.org/presentationml/2006/main">
  <p:tag name="PA" val="v3.0.0"/>
</p:tagLst>
</file>

<file path=ppt/tags/tag188.xml><?xml version="1.0" encoding="utf-8"?>
<p:tagLst xmlns:p="http://schemas.openxmlformats.org/presentationml/2006/main">
  <p:tag name="PA" val="v3.0.0"/>
</p:tagLst>
</file>

<file path=ppt/tags/tag189.xml><?xml version="1.0" encoding="utf-8"?>
<p:tagLst xmlns:p="http://schemas.openxmlformats.org/presentationml/2006/main">
  <p:tag name="PA" val="v3.0.0"/>
</p:tagLst>
</file>

<file path=ppt/tags/tag19.xml><?xml version="1.0" encoding="utf-8"?>
<p:tagLst xmlns:p="http://schemas.openxmlformats.org/presentationml/2006/main">
  <p:tag name="PA" val="v3.0.0"/>
</p:tagLst>
</file>

<file path=ppt/tags/tag190.xml><?xml version="1.0" encoding="utf-8"?>
<p:tagLst xmlns:p="http://schemas.openxmlformats.org/presentationml/2006/main">
  <p:tag name="PA" val="v3.0.0"/>
</p:tagLst>
</file>

<file path=ppt/tags/tag191.xml><?xml version="1.0" encoding="utf-8"?>
<p:tagLst xmlns:p="http://schemas.openxmlformats.org/presentationml/2006/main">
  <p:tag name="PA" val="v3.0.0"/>
</p:tagLst>
</file>

<file path=ppt/tags/tag192.xml><?xml version="1.0" encoding="utf-8"?>
<p:tagLst xmlns:p="http://schemas.openxmlformats.org/presentationml/2006/main">
  <p:tag name="PA" val="v3.0.0"/>
</p:tagLst>
</file>

<file path=ppt/tags/tag193.xml><?xml version="1.0" encoding="utf-8"?>
<p:tagLst xmlns:p="http://schemas.openxmlformats.org/presentationml/2006/main">
  <p:tag name="PA" val="v3.0.0"/>
</p:tagLst>
</file>

<file path=ppt/tags/tag194.xml><?xml version="1.0" encoding="utf-8"?>
<p:tagLst xmlns:p="http://schemas.openxmlformats.org/presentationml/2006/main">
  <p:tag name="PA" val="v3.0.0"/>
</p:tagLst>
</file>

<file path=ppt/tags/tag195.xml><?xml version="1.0" encoding="utf-8"?>
<p:tagLst xmlns:p="http://schemas.openxmlformats.org/presentationml/2006/main">
  <p:tag name="PA" val="v3.0.0"/>
</p:tagLst>
</file>

<file path=ppt/tags/tag196.xml><?xml version="1.0" encoding="utf-8"?>
<p:tagLst xmlns:p="http://schemas.openxmlformats.org/presentationml/2006/main">
  <p:tag name="PA" val="v3.0.0"/>
</p:tagLst>
</file>

<file path=ppt/tags/tag197.xml><?xml version="1.0" encoding="utf-8"?>
<p:tagLst xmlns:p="http://schemas.openxmlformats.org/presentationml/2006/main">
  <p:tag name="PA" val="v3.0.0"/>
</p:tagLst>
</file>

<file path=ppt/tags/tag198.xml><?xml version="1.0" encoding="utf-8"?>
<p:tagLst xmlns:p="http://schemas.openxmlformats.org/presentationml/2006/main">
  <p:tag name="PA" val="v3.0.0"/>
</p:tagLst>
</file>

<file path=ppt/tags/tag19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PowerPoint 演示文稿"/>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BDCDD1E2-A7E3-4241-811A-31228E51ED69"/>
  <p:tag name="ISPRINGCLOUDFOLDERID" val="0"/>
  <p:tag name="ISPRINGCLOUDFOLDERPATH" val="资源库"/>
  <p:tag name="ISPRINGONLINEFOLDERID" val="0"/>
  <p:tag name="ISPRINGONLINEFOLDERPATH" val="内容列表"/>
</p:tagLst>
</file>

<file path=ppt/tags/tag2.xml><?xml version="1.0" encoding="utf-8"?>
<p:tagLst xmlns:p="http://schemas.openxmlformats.org/presentationml/2006/main">
  <p:tag name="PA" val="v3.0.0"/>
</p:tagLst>
</file>

<file path=ppt/tags/tag20.xml><?xml version="1.0" encoding="utf-8"?>
<p:tagLst xmlns:p="http://schemas.openxmlformats.org/presentationml/2006/main">
  <p:tag name="PA" val="v3.0.0"/>
</p:tagLst>
</file>

<file path=ppt/tags/tag21.xml><?xml version="1.0" encoding="utf-8"?>
<p:tagLst xmlns:p="http://schemas.openxmlformats.org/presentationml/2006/main">
  <p:tag name="PA" val="v3.0.0"/>
</p:tagLst>
</file>

<file path=ppt/tags/tag22.xml><?xml version="1.0" encoding="utf-8"?>
<p:tagLst xmlns:p="http://schemas.openxmlformats.org/presentationml/2006/main">
  <p:tag name="PA" val="v3.0.0"/>
</p:tagLst>
</file>

<file path=ppt/tags/tag23.xml><?xml version="1.0" encoding="utf-8"?>
<p:tagLst xmlns:p="http://schemas.openxmlformats.org/presentationml/2006/main">
  <p:tag name="PA" val="v3.0.0"/>
</p:tagLst>
</file>

<file path=ppt/tags/tag24.xml><?xml version="1.0" encoding="utf-8"?>
<p:tagLst xmlns:p="http://schemas.openxmlformats.org/presentationml/2006/main">
  <p:tag name="PA" val="v3.0.0"/>
</p:tagLst>
</file>

<file path=ppt/tags/tag25.xml><?xml version="1.0" encoding="utf-8"?>
<p:tagLst xmlns:p="http://schemas.openxmlformats.org/presentationml/2006/main">
  <p:tag name="PA" val="v3.0.0"/>
</p:tagLst>
</file>

<file path=ppt/tags/tag26.xml><?xml version="1.0" encoding="utf-8"?>
<p:tagLst xmlns:p="http://schemas.openxmlformats.org/presentationml/2006/main">
  <p:tag name="PA" val="v3.0.0"/>
</p:tagLst>
</file>

<file path=ppt/tags/tag27.xml><?xml version="1.0" encoding="utf-8"?>
<p:tagLst xmlns:p="http://schemas.openxmlformats.org/presentationml/2006/main">
  <p:tag name="PA" val="v3.0.0"/>
</p:tagLst>
</file>

<file path=ppt/tags/tag28.xml><?xml version="1.0" encoding="utf-8"?>
<p:tagLst xmlns:p="http://schemas.openxmlformats.org/presentationml/2006/main">
  <p:tag name="PA" val="v3.0.0"/>
</p:tagLst>
</file>

<file path=ppt/tags/tag29.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30.xml><?xml version="1.0" encoding="utf-8"?>
<p:tagLst xmlns:p="http://schemas.openxmlformats.org/presentationml/2006/main">
  <p:tag name="PA" val="v3.0.0"/>
</p:tagLst>
</file>

<file path=ppt/tags/tag31.xml><?xml version="1.0" encoding="utf-8"?>
<p:tagLst xmlns:p="http://schemas.openxmlformats.org/presentationml/2006/main">
  <p:tag name="PA" val="v3.0.0"/>
</p:tagLst>
</file>

<file path=ppt/tags/tag32.xml><?xml version="1.0" encoding="utf-8"?>
<p:tagLst xmlns:p="http://schemas.openxmlformats.org/presentationml/2006/main">
  <p:tag name="PA" val="v3.0.0"/>
</p:tagLst>
</file>

<file path=ppt/tags/tag33.xml><?xml version="1.0" encoding="utf-8"?>
<p:tagLst xmlns:p="http://schemas.openxmlformats.org/presentationml/2006/main">
  <p:tag name="PA" val="v3.0.0"/>
</p:tagLst>
</file>

<file path=ppt/tags/tag34.xml><?xml version="1.0" encoding="utf-8"?>
<p:tagLst xmlns:p="http://schemas.openxmlformats.org/presentationml/2006/main">
  <p:tag name="PA" val="v3.0.0"/>
</p:tagLst>
</file>

<file path=ppt/tags/tag35.xml><?xml version="1.0" encoding="utf-8"?>
<p:tagLst xmlns:p="http://schemas.openxmlformats.org/presentationml/2006/main">
  <p:tag name="PA" val="v3.0.0"/>
</p:tagLst>
</file>

<file path=ppt/tags/tag36.xml><?xml version="1.0" encoding="utf-8"?>
<p:tagLst xmlns:p="http://schemas.openxmlformats.org/presentationml/2006/main">
  <p:tag name="PA" val="v3.0.0"/>
</p:tagLst>
</file>

<file path=ppt/tags/tag37.xml><?xml version="1.0" encoding="utf-8"?>
<p:tagLst xmlns:p="http://schemas.openxmlformats.org/presentationml/2006/main">
  <p:tag name="PA" val="v3.0.0"/>
</p:tagLst>
</file>

<file path=ppt/tags/tag38.xml><?xml version="1.0" encoding="utf-8"?>
<p:tagLst xmlns:p="http://schemas.openxmlformats.org/presentationml/2006/main">
  <p:tag name="PA" val="v3.0.0"/>
</p:tagLst>
</file>

<file path=ppt/tags/tag39.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40.xml><?xml version="1.0" encoding="utf-8"?>
<p:tagLst xmlns:p="http://schemas.openxmlformats.org/presentationml/2006/main">
  <p:tag name="PA" val="v3.0.0"/>
</p:tagLst>
</file>

<file path=ppt/tags/tag41.xml><?xml version="1.0" encoding="utf-8"?>
<p:tagLst xmlns:p="http://schemas.openxmlformats.org/presentationml/2006/main">
  <p:tag name="PA" val="v3.0.0"/>
</p:tagLst>
</file>

<file path=ppt/tags/tag42.xml><?xml version="1.0" encoding="utf-8"?>
<p:tagLst xmlns:p="http://schemas.openxmlformats.org/presentationml/2006/main">
  <p:tag name="PA" val="v3.0.0"/>
</p:tagLst>
</file>

<file path=ppt/tags/tag43.xml><?xml version="1.0" encoding="utf-8"?>
<p:tagLst xmlns:p="http://schemas.openxmlformats.org/presentationml/2006/main">
  <p:tag name="PA" val="v3.0.0"/>
</p:tagLst>
</file>

<file path=ppt/tags/tag44.xml><?xml version="1.0" encoding="utf-8"?>
<p:tagLst xmlns:p="http://schemas.openxmlformats.org/presentationml/2006/main">
  <p:tag name="PA" val="v3.0.0"/>
</p:tagLst>
</file>

<file path=ppt/tags/tag45.xml><?xml version="1.0" encoding="utf-8"?>
<p:tagLst xmlns:p="http://schemas.openxmlformats.org/presentationml/2006/main">
  <p:tag name="PA" val="v3.0.0"/>
</p:tagLst>
</file>

<file path=ppt/tags/tag46.xml><?xml version="1.0" encoding="utf-8"?>
<p:tagLst xmlns:p="http://schemas.openxmlformats.org/presentationml/2006/main">
  <p:tag name="PA" val="v3.0.0"/>
</p:tagLst>
</file>

<file path=ppt/tags/tag47.xml><?xml version="1.0" encoding="utf-8"?>
<p:tagLst xmlns:p="http://schemas.openxmlformats.org/presentationml/2006/main">
  <p:tag name="PA" val="v3.0.0"/>
</p:tagLst>
</file>

<file path=ppt/tags/tag48.xml><?xml version="1.0" encoding="utf-8"?>
<p:tagLst xmlns:p="http://schemas.openxmlformats.org/presentationml/2006/main">
  <p:tag name="PA" val="v3.0.0"/>
</p:tagLst>
</file>

<file path=ppt/tags/tag49.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50.xml><?xml version="1.0" encoding="utf-8"?>
<p:tagLst xmlns:p="http://schemas.openxmlformats.org/presentationml/2006/main">
  <p:tag name="PA" val="v3.0.0"/>
</p:tagLst>
</file>

<file path=ppt/tags/tag51.xml><?xml version="1.0" encoding="utf-8"?>
<p:tagLst xmlns:p="http://schemas.openxmlformats.org/presentationml/2006/main">
  <p:tag name="PA" val="v3.0.0"/>
</p:tagLst>
</file>

<file path=ppt/tags/tag52.xml><?xml version="1.0" encoding="utf-8"?>
<p:tagLst xmlns:p="http://schemas.openxmlformats.org/presentationml/2006/main">
  <p:tag name="PA" val="v3.0.0"/>
</p:tagLst>
</file>

<file path=ppt/tags/tag53.xml><?xml version="1.0" encoding="utf-8"?>
<p:tagLst xmlns:p="http://schemas.openxmlformats.org/presentationml/2006/main">
  <p:tag name="PA" val="v3.0.0"/>
</p:tagLst>
</file>

<file path=ppt/tags/tag54.xml><?xml version="1.0" encoding="utf-8"?>
<p:tagLst xmlns:p="http://schemas.openxmlformats.org/presentationml/2006/main">
  <p:tag name="PA" val="v3.0.0"/>
</p:tagLst>
</file>

<file path=ppt/tags/tag55.xml><?xml version="1.0" encoding="utf-8"?>
<p:tagLst xmlns:p="http://schemas.openxmlformats.org/presentationml/2006/main">
  <p:tag name="PA" val="v3.0.0"/>
</p:tagLst>
</file>

<file path=ppt/tags/tag56.xml><?xml version="1.0" encoding="utf-8"?>
<p:tagLst xmlns:p="http://schemas.openxmlformats.org/presentationml/2006/main">
  <p:tag name="PA" val="v3.0.0"/>
</p:tagLst>
</file>

<file path=ppt/tags/tag57.xml><?xml version="1.0" encoding="utf-8"?>
<p:tagLst xmlns:p="http://schemas.openxmlformats.org/presentationml/2006/main">
  <p:tag name="PA" val="v3.0.0"/>
</p:tagLst>
</file>

<file path=ppt/tags/tag58.xml><?xml version="1.0" encoding="utf-8"?>
<p:tagLst xmlns:p="http://schemas.openxmlformats.org/presentationml/2006/main">
  <p:tag name="PA" val="v3.0.0"/>
</p:tagLst>
</file>

<file path=ppt/tags/tag59.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60.xml><?xml version="1.0" encoding="utf-8"?>
<p:tagLst xmlns:p="http://schemas.openxmlformats.org/presentationml/2006/main">
  <p:tag name="PA" val="v3.0.0"/>
</p:tagLst>
</file>

<file path=ppt/tags/tag61.xml><?xml version="1.0" encoding="utf-8"?>
<p:tagLst xmlns:p="http://schemas.openxmlformats.org/presentationml/2006/main">
  <p:tag name="PA" val="v3.0.0"/>
</p:tagLst>
</file>

<file path=ppt/tags/tag62.xml><?xml version="1.0" encoding="utf-8"?>
<p:tagLst xmlns:p="http://schemas.openxmlformats.org/presentationml/2006/main">
  <p:tag name="PA" val="v3.0.0"/>
</p:tagLst>
</file>

<file path=ppt/tags/tag63.xml><?xml version="1.0" encoding="utf-8"?>
<p:tagLst xmlns:p="http://schemas.openxmlformats.org/presentationml/2006/main">
  <p:tag name="PA" val="v3.0.0"/>
</p:tagLst>
</file>

<file path=ppt/tags/tag64.xml><?xml version="1.0" encoding="utf-8"?>
<p:tagLst xmlns:p="http://schemas.openxmlformats.org/presentationml/2006/main">
  <p:tag name="PA" val="v3.0.0"/>
</p:tagLst>
</file>

<file path=ppt/tags/tag65.xml><?xml version="1.0" encoding="utf-8"?>
<p:tagLst xmlns:p="http://schemas.openxmlformats.org/presentationml/2006/main">
  <p:tag name="PA" val="v3.0.0"/>
</p:tagLst>
</file>

<file path=ppt/tags/tag66.xml><?xml version="1.0" encoding="utf-8"?>
<p:tagLst xmlns:p="http://schemas.openxmlformats.org/presentationml/2006/main">
  <p:tag name="PA" val="v3.0.0"/>
</p:tagLst>
</file>

<file path=ppt/tags/tag67.xml><?xml version="1.0" encoding="utf-8"?>
<p:tagLst xmlns:p="http://schemas.openxmlformats.org/presentationml/2006/main">
  <p:tag name="PA" val="v3.0.0"/>
</p:tagLst>
</file>

<file path=ppt/tags/tag68.xml><?xml version="1.0" encoding="utf-8"?>
<p:tagLst xmlns:p="http://schemas.openxmlformats.org/presentationml/2006/main">
  <p:tag name="PA" val="v3.0.0"/>
</p:tagLst>
</file>

<file path=ppt/tags/tag69.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70.xml><?xml version="1.0" encoding="utf-8"?>
<p:tagLst xmlns:p="http://schemas.openxmlformats.org/presentationml/2006/main">
  <p:tag name="PA" val="v3.0.0"/>
</p:tagLst>
</file>

<file path=ppt/tags/tag71.xml><?xml version="1.0" encoding="utf-8"?>
<p:tagLst xmlns:p="http://schemas.openxmlformats.org/presentationml/2006/main">
  <p:tag name="PA" val="v3.0.0"/>
</p:tagLst>
</file>

<file path=ppt/tags/tag72.xml><?xml version="1.0" encoding="utf-8"?>
<p:tagLst xmlns:p="http://schemas.openxmlformats.org/presentationml/2006/main">
  <p:tag name="PA" val="v3.0.0"/>
</p:tagLst>
</file>

<file path=ppt/tags/tag73.xml><?xml version="1.0" encoding="utf-8"?>
<p:tagLst xmlns:p="http://schemas.openxmlformats.org/presentationml/2006/main">
  <p:tag name="PA" val="v3.0.0"/>
</p:tagLst>
</file>

<file path=ppt/tags/tag74.xml><?xml version="1.0" encoding="utf-8"?>
<p:tagLst xmlns:p="http://schemas.openxmlformats.org/presentationml/2006/main">
  <p:tag name="PA" val="v3.0.0"/>
</p:tagLst>
</file>

<file path=ppt/tags/tag75.xml><?xml version="1.0" encoding="utf-8"?>
<p:tagLst xmlns:p="http://schemas.openxmlformats.org/presentationml/2006/main">
  <p:tag name="PA" val="v3.0.0"/>
</p:tagLst>
</file>

<file path=ppt/tags/tag76.xml><?xml version="1.0" encoding="utf-8"?>
<p:tagLst xmlns:p="http://schemas.openxmlformats.org/presentationml/2006/main">
  <p:tag name="PA" val="v3.0.0"/>
</p:tagLst>
</file>

<file path=ppt/tags/tag77.xml><?xml version="1.0" encoding="utf-8"?>
<p:tagLst xmlns:p="http://schemas.openxmlformats.org/presentationml/2006/main">
  <p:tag name="PA" val="v3.0.0"/>
</p:tagLst>
</file>

<file path=ppt/tags/tag78.xml><?xml version="1.0" encoding="utf-8"?>
<p:tagLst xmlns:p="http://schemas.openxmlformats.org/presentationml/2006/main">
  <p:tag name="PA" val="v3.0.0"/>
</p:tagLst>
</file>

<file path=ppt/tags/tag79.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80.xml><?xml version="1.0" encoding="utf-8"?>
<p:tagLst xmlns:p="http://schemas.openxmlformats.org/presentationml/2006/main">
  <p:tag name="PA" val="v3.0.0"/>
</p:tagLst>
</file>

<file path=ppt/tags/tag81.xml><?xml version="1.0" encoding="utf-8"?>
<p:tagLst xmlns:p="http://schemas.openxmlformats.org/presentationml/2006/main">
  <p:tag name="PA" val="v3.0.0"/>
</p:tagLst>
</file>

<file path=ppt/tags/tag82.xml><?xml version="1.0" encoding="utf-8"?>
<p:tagLst xmlns:p="http://schemas.openxmlformats.org/presentationml/2006/main">
  <p:tag name="PA" val="v3.0.0"/>
</p:tagLst>
</file>

<file path=ppt/tags/tag83.xml><?xml version="1.0" encoding="utf-8"?>
<p:tagLst xmlns:p="http://schemas.openxmlformats.org/presentationml/2006/main">
  <p:tag name="PA" val="v3.0.0"/>
</p:tagLst>
</file>

<file path=ppt/tags/tag84.xml><?xml version="1.0" encoding="utf-8"?>
<p:tagLst xmlns:p="http://schemas.openxmlformats.org/presentationml/2006/main">
  <p:tag name="PA" val="v3.0.0"/>
</p:tagLst>
</file>

<file path=ppt/tags/tag85.xml><?xml version="1.0" encoding="utf-8"?>
<p:tagLst xmlns:p="http://schemas.openxmlformats.org/presentationml/2006/main">
  <p:tag name="PA" val="v3.0.0"/>
</p:tagLst>
</file>

<file path=ppt/tags/tag86.xml><?xml version="1.0" encoding="utf-8"?>
<p:tagLst xmlns:p="http://schemas.openxmlformats.org/presentationml/2006/main">
  <p:tag name="PA" val="v3.0.0"/>
</p:tagLst>
</file>

<file path=ppt/tags/tag87.xml><?xml version="1.0" encoding="utf-8"?>
<p:tagLst xmlns:p="http://schemas.openxmlformats.org/presentationml/2006/main">
  <p:tag name="PA" val="v3.0.0"/>
</p:tagLst>
</file>

<file path=ppt/tags/tag88.xml><?xml version="1.0" encoding="utf-8"?>
<p:tagLst xmlns:p="http://schemas.openxmlformats.org/presentationml/2006/main">
  <p:tag name="PA" val="v3.0.0"/>
</p:tagLst>
</file>

<file path=ppt/tags/tag89.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ags/tag90.xml><?xml version="1.0" encoding="utf-8"?>
<p:tagLst xmlns:p="http://schemas.openxmlformats.org/presentationml/2006/main">
  <p:tag name="PA" val="v3.0.0"/>
</p:tagLst>
</file>

<file path=ppt/tags/tag91.xml><?xml version="1.0" encoding="utf-8"?>
<p:tagLst xmlns:p="http://schemas.openxmlformats.org/presentationml/2006/main">
  <p:tag name="PA" val="v3.0.0"/>
</p:tagLst>
</file>

<file path=ppt/tags/tag92.xml><?xml version="1.0" encoding="utf-8"?>
<p:tagLst xmlns:p="http://schemas.openxmlformats.org/presentationml/2006/main">
  <p:tag name="PA" val="v3.0.0"/>
</p:tagLst>
</file>

<file path=ppt/tags/tag93.xml><?xml version="1.0" encoding="utf-8"?>
<p:tagLst xmlns:p="http://schemas.openxmlformats.org/presentationml/2006/main">
  <p:tag name="PA" val="v3.0.0"/>
</p:tagLst>
</file>

<file path=ppt/tags/tag94.xml><?xml version="1.0" encoding="utf-8"?>
<p:tagLst xmlns:p="http://schemas.openxmlformats.org/presentationml/2006/main">
  <p:tag name="PA" val="v3.0.0"/>
</p:tagLst>
</file>

<file path=ppt/tags/tag95.xml><?xml version="1.0" encoding="utf-8"?>
<p:tagLst xmlns:p="http://schemas.openxmlformats.org/presentationml/2006/main">
  <p:tag name="PA" val="v3.0.0"/>
</p:tagLst>
</file>

<file path=ppt/tags/tag96.xml><?xml version="1.0" encoding="utf-8"?>
<p:tagLst xmlns:p="http://schemas.openxmlformats.org/presentationml/2006/main">
  <p:tag name="PA" val="v3.0.0"/>
</p:tagLst>
</file>

<file path=ppt/tags/tag97.xml><?xml version="1.0" encoding="utf-8"?>
<p:tagLst xmlns:p="http://schemas.openxmlformats.org/presentationml/2006/main">
  <p:tag name="PA" val="v3.0.0"/>
</p:tagLst>
</file>

<file path=ppt/tags/tag98.xml><?xml version="1.0" encoding="utf-8"?>
<p:tagLst xmlns:p="http://schemas.openxmlformats.org/presentationml/2006/main">
  <p:tag name="PA" val="v3.0.0"/>
</p:tagLst>
</file>

<file path=ppt/tags/tag99.xml><?xml version="1.0" encoding="utf-8"?>
<p:tagLst xmlns:p="http://schemas.openxmlformats.org/presentationml/2006/main">
  <p:tag name="PA" val="v3.0.0"/>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159</Paragraphs>
  <Slides>31</Slides>
  <Notes>30</Notes>
  <TotalTime>563</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31</vt:i4>
      </vt:variant>
    </vt:vector>
  </HeadingPairs>
  <TitlesOfParts>
    <vt:vector baseType="lpstr" size="37">
      <vt:lpstr>Arial</vt:lpstr>
      <vt:lpstr>微软雅黑</vt:lpstr>
      <vt:lpstr>Calibri Light</vt:lpstr>
      <vt:lpstr>Calibri</vt:lpstr>
      <vt:lpstr>造字工房丁丁（非商用）常规体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2016-05-27T01:57:29Z</dcterms:created>
  <cp:lastModifiedBy>kan</cp:lastModifiedBy>
  <dcterms:modified xsi:type="dcterms:W3CDTF">2021-08-20T10:50:41Z</dcterms:modified>
  <cp:revision>6</cp:revision>
  <dc:title>PowerPoint 演示文稿</dc:title>
</cp:coreProperties>
</file>