
<file path=[Content_Types].xml><?xml version="1.0" encoding="utf-8"?>
<Types xmlns="http://schemas.openxmlformats.org/package/2006/content-types">
  <Default ContentType="image/gif" Extension="gif"/>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diagramColors+xml" PartName="/ppt/diagrams/colors1.xml"/>
  <Override ContentType="application/vnd.openxmlformats-officedocument.drawingml.diagramColors+xml" PartName="/ppt/diagrams/colors2.xml"/>
  <Override ContentType="application/vnd.openxmlformats-officedocument.drawingml.diagramData+xml" PartName="/ppt/diagrams/data1.xml"/>
  <Override ContentType="application/vnd.openxmlformats-officedocument.drawingml.diagramData+xml" PartName="/ppt/diagrams/data2.xml"/>
  <Override ContentType="application/vnd.ms-office.drawingml.diagramDrawing+xml" PartName="/ppt/diagrams/drawing1.xml"/>
  <Override ContentType="application/vnd.ms-office.drawingml.diagramDrawing+xml" PartName="/ppt/diagrams/drawing2.xml"/>
  <Override ContentType="application/vnd.openxmlformats-officedocument.drawingml.diagramLayout+xml" PartName="/ppt/diagrams/layout1.xml"/>
  <Override ContentType="application/vnd.openxmlformats-officedocument.drawingml.diagramLayout+xml" PartName="/ppt/diagrams/layout2.xml"/>
  <Override ContentType="application/vnd.openxmlformats-officedocument.drawingml.diagramStyle+xml" PartName="/ppt/diagrams/quickStyle1.xml"/>
  <Override ContentType="application/vnd.openxmlformats-officedocument.drawingml.diagramStyle+xml" PartName="/ppt/diagrams/quickStyle2.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64" r:id="rId1"/>
    <p:sldMasterId id="2147483680" r:id="rId2"/>
  </p:sldMasterIdLst>
  <p:notesMasterIdLst>
    <p:notesMasterId r:id="rId3"/>
  </p:notesMasterIdLst>
  <p:sldIdLst>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Lst>
  <p:sldSz cx="9144000" cy="6858000" type="screen4x3"/>
  <p:notesSz cx="6858000" cy="9144000"/>
  <p:custDataLst>
    <p:tags r:id="rId5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fill>
          <a:solidFill>
            <a:schemeClr val="accent6">
              <a:tint val="40000"/>
            </a:schemeClr>
          </a:solidFill>
        </a:fill>
      </a:tcStyle>
    </a:band1H>
    <a:band1V>
      <a:tcStyle>
        <a:fill>
          <a:solidFill>
            <a:schemeClr val="accent6">
              <a:tint val="40000"/>
            </a:schemeClr>
          </a:solidFill>
        </a:fill>
      </a:tcStyle>
    </a:band1V>
    <a:lastCol>
      <a:tcTxStyle b="on"/>
    </a:lastCol>
    <a:firstCol>
      <a:tcTxStyle b="on"/>
    </a:firstCol>
    <a:lastRow>
      <a:tcTxStyle b="on"/>
      <a:tcStyle>
        <a:tcBdr>
          <a:top>
            <a:ln w="25400" cmpd="sng">
              <a:solidFill>
                <a:schemeClr val="accent6"/>
              </a:solidFill>
            </a:ln>
          </a:top>
        </a:tcBdr>
        <a:fill>
          <a:solidFill>
            <a:schemeClr val="accent6">
              <a:tint val="20000"/>
            </a:schemeClr>
          </a:solidFill>
        </a:fill>
      </a:tcStyle>
    </a:lastRow>
    <a:firstRow>
      <a:tcTxStyle b="on"/>
      <a:tcStyle>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14" y="84"/>
      </p:cViewPr>
      <p:guideLst>
        <p:guide orient="horz" pos="2160"/>
        <p:guide pos="2880"/>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slides/slide30.xml" Type="http://schemas.openxmlformats.org/officeDocument/2006/relationships/slide"/><Relationship Id="rId34" Target="slides/slide31.xml" Type="http://schemas.openxmlformats.org/officeDocument/2006/relationships/slide"/><Relationship Id="rId35" Target="slides/slide32.xml" Type="http://schemas.openxmlformats.org/officeDocument/2006/relationships/slide"/><Relationship Id="rId36" Target="slides/slide33.xml" Type="http://schemas.openxmlformats.org/officeDocument/2006/relationships/slide"/><Relationship Id="rId37" Target="slides/slide34.xml" Type="http://schemas.openxmlformats.org/officeDocument/2006/relationships/slide"/><Relationship Id="rId38" Target="slides/slide35.xml" Type="http://schemas.openxmlformats.org/officeDocument/2006/relationships/slide"/><Relationship Id="rId39" Target="slides/slide36.xml" Type="http://schemas.openxmlformats.org/officeDocument/2006/relationships/slide"/><Relationship Id="rId4" Target="slides/slide1.xml" Type="http://schemas.openxmlformats.org/officeDocument/2006/relationships/slide"/><Relationship Id="rId40" Target="slides/slide37.xml" Type="http://schemas.openxmlformats.org/officeDocument/2006/relationships/slide"/><Relationship Id="rId41" Target="slides/slide38.xml" Type="http://schemas.openxmlformats.org/officeDocument/2006/relationships/slide"/><Relationship Id="rId42" Target="slides/slide39.xml" Type="http://schemas.openxmlformats.org/officeDocument/2006/relationships/slide"/><Relationship Id="rId43" Target="slides/slide40.xml" Type="http://schemas.openxmlformats.org/officeDocument/2006/relationships/slide"/><Relationship Id="rId44" Target="slides/slide41.xml" Type="http://schemas.openxmlformats.org/officeDocument/2006/relationships/slide"/><Relationship Id="rId45" Target="slides/slide42.xml" Type="http://schemas.openxmlformats.org/officeDocument/2006/relationships/slide"/><Relationship Id="rId46" Target="slides/slide43.xml" Type="http://schemas.openxmlformats.org/officeDocument/2006/relationships/slide"/><Relationship Id="rId47" Target="slides/slide44.xml" Type="http://schemas.openxmlformats.org/officeDocument/2006/relationships/slide"/><Relationship Id="rId48" Target="slides/slide45.xml" Type="http://schemas.openxmlformats.org/officeDocument/2006/relationships/slide"/><Relationship Id="rId49" Target="slides/slide46.xml" Type="http://schemas.openxmlformats.org/officeDocument/2006/relationships/slide"/><Relationship Id="rId5" Target="slides/slide2.xml" Type="http://schemas.openxmlformats.org/officeDocument/2006/relationships/slide"/><Relationship Id="rId50" Target="tags/tag1.xml" Type="http://schemas.openxmlformats.org/officeDocument/2006/relationships/tags"/><Relationship Id="rId51" Target="presProps.xml" Type="http://schemas.openxmlformats.org/officeDocument/2006/relationships/presProps"/><Relationship Id="rId52" Target="viewProps.xml" Type="http://schemas.openxmlformats.org/officeDocument/2006/relationships/viewProps"/><Relationship Id="rId53" Target="theme/theme1.xml" Type="http://schemas.openxmlformats.org/officeDocument/2006/relationships/theme"/><Relationship Id="rId54" Target="tableStyles.xml" Type="http://schemas.openxmlformats.org/officeDocument/2006/relationships/tableStyles"/><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diagrams/colors1.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a="http://schemas.openxmlformats.org/drawingml/2006/main" xmlns:dgm="http://schemas.openxmlformats.org/drawingml/2006/diagram"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dgm:ptLst>
    <dgm:pt modelId="{80B8916F-F850-4317-8A76-619B8D114F5F}"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zh-CN" altLang="en-US"/>
        </a:p>
      </dgm:t>
    </dgm:pt>
    <dgm:pt modelId="{3E84DF43-D869-482A-9226-94C0D0D9B284}" type="parTrans" cxnId="{10BC6901-4AC9-4003-B310-91DEB8532CBA}">
      <dgm:prSet/>
      <dgm:spPr/>
      <dgm:t>
        <a:bodyPr/>
        <a:lstStyle/>
        <a:p>
          <a:endParaRPr lang="zh-CN" altLang="en-US"/>
        </a:p>
      </dgm:t>
    </dgm:pt>
    <dgm:pt modelId="{2FCC92FD-138A-4808-8A40-98DF53F9E458}">
      <dgm:prSet phldrT="[文本]" custT="1"/>
      <dgm:spPr>
        <a:xfrm>
          <a:off x="1493932" y="1280757"/>
          <a:ext cx="1328746" cy="857255"/>
        </a:xfrm>
        <a:solidFill>
          <a:srgbClr val="4F81BD">
            <a:tint val="60000"/>
            <a:hueOff val="0"/>
            <a:satOff val="0"/>
            <a:lumOff val="0"/>
            <a:alphaOff val="0"/>
          </a:srgbClr>
        </a:solidFill>
        <a:ln w="25400" cap="flat" cmpd="sng" algn="ctr">
          <a:solidFill>
            <a:sysClr val="window" lastClr="FFFFFF">
              <a:hueOff val="0"/>
              <a:satOff val="0"/>
              <a:lumOff val="0"/>
              <a:alphaOff val="0"/>
            </a:sysClr>
          </a:solidFill>
          <a:prstDash val="solid"/>
        </a:ln>
      </dgm:spPr>
      <dgm:t>
        <a:bodyPr/>
        <a:lstStyle/>
        <a:p>
          <a:endParaRPr lang="zh-CN" altLang="en-US" sz="1800" b="1">
            <a:solidFill>
              <a:schemeClr val="accent6">
                <a:lumMod val="75000"/>
              </a:schemeClr>
            </a:solidFill>
            <a:latin typeface="微软雅黑" panose="020b0503020204020204" pitchFamily="34" charset="-122"/>
            <a:ea typeface="微软雅黑" panose="020b0503020204020204" pitchFamily="34" charset="-122"/>
            <a:cs typeface="+mn-cs"/>
          </a:endParaRPr>
        </a:p>
      </dgm:t>
    </dgm:pt>
    <dgm:pt modelId="{83526336-D3C1-40B3-BF6B-552E28E6BA1B}" type="parTrans" cxnId="{EA185D97-B386-499D-8B57-1E34DB1D533B}">
      <dgm:prSet/>
      <dgm:spPr/>
      <dgm:t>
        <a:bodyPr/>
        <a:lstStyle/>
        <a:p>
          <a:endParaRPr lang="zh-CN" altLang="en-US"/>
        </a:p>
      </dgm:t>
    </dgm:pt>
    <dgm:pt modelId="{6CA6C4BA-8E3B-4BC6-B32E-B48D9E79BB7F}">
      <dgm:prSet phldrT="[文本]" custT="1"/>
      <dgm:spPr>
        <a:xfrm rot="16200000">
          <a:off x="250033" y="-250033"/>
          <a:ext cx="1714511" cy="2214577"/>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dgm:spPr>
      <dgm:t>
        <a:bodyPr/>
        <a:lstStyle/>
        <a:p>
          <a:r>
            <a:rPr lang="zh-CN" altLang="en-US" sz="3200" b="1" smtClean="0">
              <a:solidFill>
                <a:sysClr val="window" lastClr="FFFFFF"/>
              </a:solidFill>
              <a:latin typeface="微软雅黑" pitchFamily="34" charset="-122"/>
              <a:ea typeface="微软雅黑" pitchFamily="34" charset="-122"/>
              <a:cs typeface="+mn-cs"/>
            </a:rPr>
            <a:t>业务员型</a:t>
          </a:r>
          <a:endParaRPr lang="zh-CN" altLang="en-US" sz="3200" b="1">
            <a:solidFill>
              <a:sysClr val="window" lastClr="FFFFFF"/>
            </a:solidFill>
            <a:latin typeface="微软雅黑" pitchFamily="34" charset="-122"/>
            <a:ea typeface="微软雅黑" pitchFamily="34" charset="-122"/>
            <a:cs typeface="+mn-cs"/>
          </a:endParaRPr>
        </a:p>
      </dgm:t>
    </dgm:pt>
    <dgm:pt modelId="{0DD69DF3-0F17-4AB4-BAD6-1923580B4B5E}" type="sibTrans" cxnId="{EA185D97-B386-499D-8B57-1E34DB1D533B}">
      <dgm:prSet/>
      <dgm:spPr/>
      <dgm:t>
        <a:bodyPr/>
        <a:lstStyle/>
        <a:p>
          <a:endParaRPr lang="zh-CN" altLang="en-US"/>
        </a:p>
      </dgm:t>
    </dgm:pt>
    <dgm:pt modelId="{7547C496-F193-4341-BF86-89E284E9C9F3}" type="parTrans" cxnId="{6F36C37A-F794-4147-A3D6-C0EF572A3AA9}">
      <dgm:prSet/>
      <dgm:spPr/>
      <dgm:t>
        <a:bodyPr/>
        <a:lstStyle/>
        <a:p>
          <a:endParaRPr lang="zh-CN" altLang="en-US"/>
        </a:p>
      </dgm:t>
    </dgm:pt>
    <dgm:pt modelId="{8E842290-3816-4D60-BD29-C9AFE734EAE7}">
      <dgm:prSet phldrT="[文本]" custT="1"/>
      <dgm:spPr>
        <a:xfrm>
          <a:off x="2214577" y="0"/>
          <a:ext cx="2214577" cy="1714511"/>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dgm:spPr>
      <dgm:t>
        <a:bodyPr/>
        <a:lstStyle/>
        <a:p>
          <a:r>
            <a:rPr lang="zh-CN" altLang="en-US" sz="3200" b="1" smtClean="0">
              <a:solidFill>
                <a:sysClr val="window" lastClr="FFFFFF"/>
              </a:solidFill>
              <a:latin typeface="微软雅黑" pitchFamily="34" charset="-122"/>
              <a:ea typeface="微软雅黑" pitchFamily="34" charset="-122"/>
              <a:cs typeface="+mn-cs"/>
            </a:rPr>
            <a:t>精英型</a:t>
          </a:r>
          <a:endParaRPr lang="zh-CN" altLang="en-US" sz="3200" b="1">
            <a:solidFill>
              <a:sysClr val="window" lastClr="FFFFFF"/>
            </a:solidFill>
            <a:latin typeface="微软雅黑" panose="020b0503020204020204" pitchFamily="34" charset="-122"/>
            <a:ea typeface="微软雅黑" panose="020b0503020204020204" pitchFamily="34" charset="-122"/>
            <a:cs typeface="+mn-cs"/>
          </a:endParaRPr>
        </a:p>
      </dgm:t>
    </dgm:pt>
    <dgm:pt modelId="{65A8815C-EA04-4962-A3DD-09C99E2CDA74}" type="sibTrans" cxnId="{6F36C37A-F794-4147-A3D6-C0EF572A3AA9}">
      <dgm:prSet/>
      <dgm:spPr/>
      <dgm:t>
        <a:bodyPr/>
        <a:lstStyle/>
        <a:p>
          <a:endParaRPr lang="zh-CN" altLang="en-US"/>
        </a:p>
      </dgm:t>
    </dgm:pt>
    <dgm:pt modelId="{8C6D6C4B-D332-4429-95E0-BE0F3DB37648}" type="parTrans" cxnId="{DB260780-D576-41C6-B848-C4CEDBDDD14A}">
      <dgm:prSet/>
      <dgm:spPr/>
      <dgm:t>
        <a:bodyPr/>
        <a:lstStyle/>
        <a:p>
          <a:endParaRPr lang="zh-CN" altLang="en-US"/>
        </a:p>
      </dgm:t>
    </dgm:pt>
    <dgm:pt modelId="{BCEF2DCE-A330-4991-8179-492528C422D8}">
      <dgm:prSet phldrT="[文本]" custT="1"/>
      <dgm:spPr>
        <a:xfrm rot="10800000">
          <a:off x="0" y="1714511"/>
          <a:ext cx="2214577" cy="1714511"/>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dgm:spPr>
      <dgm:t>
        <a:bodyPr/>
        <a:lstStyle/>
        <a:p>
          <a:r>
            <a:rPr lang="zh-CN" altLang="en-US" sz="3200" b="1" smtClean="0">
              <a:solidFill>
                <a:sysClr val="window" lastClr="FFFFFF"/>
              </a:solidFill>
              <a:latin typeface="微软雅黑" pitchFamily="34" charset="-122"/>
              <a:ea typeface="微软雅黑" pitchFamily="34" charset="-122"/>
              <a:cs typeface="+mn-cs"/>
            </a:rPr>
            <a:t>堕落型</a:t>
          </a:r>
          <a:endParaRPr lang="zh-CN" altLang="en-US" sz="3200" b="1">
            <a:solidFill>
              <a:sysClr val="window" lastClr="FFFFFF"/>
            </a:solidFill>
            <a:latin typeface="微软雅黑" pitchFamily="34" charset="-122"/>
            <a:ea typeface="微软雅黑" pitchFamily="34" charset="-122"/>
            <a:cs typeface="+mn-cs"/>
          </a:endParaRPr>
        </a:p>
      </dgm:t>
    </dgm:pt>
    <dgm:pt modelId="{2D78AB37-1377-4A50-B673-D90A7CBAEEF0}" type="sibTrans" cxnId="{DB260780-D576-41C6-B848-C4CEDBDDD14A}">
      <dgm:prSet/>
      <dgm:spPr/>
      <dgm:t>
        <a:bodyPr/>
        <a:lstStyle/>
        <a:p>
          <a:endParaRPr lang="zh-CN" altLang="en-US"/>
        </a:p>
      </dgm:t>
    </dgm:pt>
    <dgm:pt modelId="{2BDD83A0-90A8-4842-AE6F-504B54FAF73D}" type="parTrans" cxnId="{3CD4A08A-A526-41E5-9981-9AC8E9DC4CF0}">
      <dgm:prSet/>
      <dgm:spPr/>
      <dgm:t>
        <a:bodyPr/>
        <a:lstStyle/>
        <a:p>
          <a:endParaRPr lang="zh-CN" altLang="en-US"/>
        </a:p>
      </dgm:t>
    </dgm:pt>
    <dgm:pt modelId="{8CC73941-F00D-4B0A-9087-C6042BDCB056}">
      <dgm:prSet phldrT="[文本]" custT="1"/>
      <dgm:spPr>
        <a:xfrm rot="5400000">
          <a:off x="2464610" y="1464478"/>
          <a:ext cx="1714511" cy="2214577"/>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dgm:spPr>
      <dgm:t>
        <a:bodyPr/>
        <a:lstStyle/>
        <a:p>
          <a:r>
            <a:rPr lang="zh-CN" altLang="en-US" sz="3200" b="1" smtClean="0">
              <a:solidFill>
                <a:sysClr val="window" lastClr="FFFFFF"/>
              </a:solidFill>
              <a:latin typeface="微软雅黑" pitchFamily="34" charset="-122"/>
              <a:ea typeface="微软雅黑" pitchFamily="34" charset="-122"/>
              <a:cs typeface="+mn-cs"/>
            </a:rPr>
            <a:t>官僚型</a:t>
          </a:r>
          <a:endParaRPr lang="zh-CN" altLang="en-US" sz="3200" b="1">
            <a:solidFill>
              <a:sysClr val="window" lastClr="FFFFFF"/>
            </a:solidFill>
            <a:latin typeface="微软雅黑" pitchFamily="34" charset="-122"/>
            <a:ea typeface="微软雅黑" pitchFamily="34" charset="-122"/>
            <a:cs typeface="+mn-cs"/>
          </a:endParaRPr>
        </a:p>
      </dgm:t>
    </dgm:pt>
    <dgm:pt modelId="{2632427C-4AFB-4652-9B6D-67E5F11C80E5}" type="sibTrans" cxnId="{3CD4A08A-A526-41E5-9981-9AC8E9DC4CF0}">
      <dgm:prSet/>
      <dgm:spPr/>
      <dgm:t>
        <a:bodyPr/>
        <a:lstStyle/>
        <a:p>
          <a:endParaRPr lang="zh-CN" altLang="en-US"/>
        </a:p>
      </dgm:t>
    </dgm:pt>
    <dgm:pt modelId="{9BF157C1-1590-4561-BCCB-24A542B95B20}" type="sibTrans" cxnId="{10BC6901-4AC9-4003-B310-91DEB8532CBA}">
      <dgm:prSet/>
      <dgm:spPr/>
      <dgm:t>
        <a:bodyPr/>
        <a:lstStyle/>
        <a:p>
          <a:endParaRPr lang="zh-CN" altLang="en-US"/>
        </a:p>
      </dgm:t>
    </dgm:pt>
    <dgm:pt modelId="{BAED4108-867E-4D71-B042-7027D9B62A1C}" type="pres">
      <dgm:prSet presAssocID="{80B8916F-F850-4317-8A76-619B8D114F5F}" presName="diagram">
        <dgm:presLayoutVars>
          <dgm:chMax val="1"/>
          <dgm:dir/>
          <dgm:animLvl val="ctr"/>
          <dgm:resizeHandles val="exact"/>
        </dgm:presLayoutVars>
      </dgm:prSet>
      <dgm:spPr/>
      <dgm:t>
        <a:bodyPr/>
        <a:lstStyle/>
        <a:p>
          <a:endParaRPr lang="zh-CN" altLang="en-US"/>
        </a:p>
      </dgm:t>
    </dgm:pt>
    <dgm:pt modelId="{A3272304-674C-4D74-A1CC-3B95CFF4F852}" type="pres">
      <dgm:prSet presAssocID="{80B8916F-F850-4317-8A76-619B8D114F5F}" presName="matrix"/>
      <dgm:spPr/>
      <dgm:t>
        <a:bodyPr/>
        <a:lstStyle/>
        <a:p/>
      </dgm:t>
    </dgm:pt>
    <dgm:pt modelId="{A93E9A22-991F-41C3-B2A5-73DC11D96B3F}" type="pres">
      <dgm:prSet presAssocID="{80B8916F-F850-4317-8A76-619B8D114F5F}" presName="tile1" presStyleLbl="node1" presStyleCnt="4"/>
      <dgm:spPr>
        <a:prstGeom prst="round1Rect">
          <a:avLst/>
        </a:prstGeom>
      </dgm:spPr>
      <dgm:t>
        <a:bodyPr/>
        <a:lstStyle/>
        <a:p>
          <a:endParaRPr lang="zh-CN" altLang="en-US"/>
        </a:p>
      </dgm:t>
    </dgm:pt>
    <dgm:pt modelId="{C6938B42-3147-4A9C-A7F8-4186E8E95453}" type="pres">
      <dgm:prSet presAssocID="{80B8916F-F850-4317-8A76-619B8D114F5F}" presName="tile1text" presStyleLbl="node1" presStyleCnt="4">
        <dgm:presLayoutVars>
          <dgm:chMax val="0"/>
          <dgm:chPref val="0"/>
          <dgm:bulletEnabled val="1"/>
        </dgm:presLayoutVars>
      </dgm:prSet>
      <dgm:spPr/>
      <dgm:t>
        <a:bodyPr/>
        <a:lstStyle/>
        <a:p>
          <a:endParaRPr lang="zh-CN" altLang="en-US"/>
        </a:p>
      </dgm:t>
    </dgm:pt>
    <dgm:pt modelId="{A36DA0E6-A337-4E1C-A004-294C6075CCB6}" type="pres">
      <dgm:prSet presAssocID="{80B8916F-F850-4317-8A76-619B8D114F5F}" presName="tile2" presStyleLbl="node1" presStyleIdx="1" presStyleCnt="4"/>
      <dgm:spPr>
        <a:prstGeom prst="round1Rect">
          <a:avLst/>
        </a:prstGeom>
      </dgm:spPr>
      <dgm:t>
        <a:bodyPr/>
        <a:lstStyle/>
        <a:p>
          <a:endParaRPr lang="zh-CN" altLang="en-US"/>
        </a:p>
      </dgm:t>
    </dgm:pt>
    <dgm:pt modelId="{4EA2048B-1C8B-4F08-8824-73C9E3833555}" type="pres">
      <dgm:prSet presAssocID="{80B8916F-F850-4317-8A76-619B8D114F5F}" presName="tile2text" presStyleLbl="node1" presStyleIdx="1" presStyleCnt="4">
        <dgm:presLayoutVars>
          <dgm:chMax val="0"/>
          <dgm:chPref val="0"/>
          <dgm:bulletEnabled val="1"/>
        </dgm:presLayoutVars>
      </dgm:prSet>
      <dgm:spPr/>
      <dgm:t>
        <a:bodyPr/>
        <a:lstStyle/>
        <a:p>
          <a:endParaRPr lang="zh-CN" altLang="en-US"/>
        </a:p>
      </dgm:t>
    </dgm:pt>
    <dgm:pt modelId="{8C2E988C-C078-41B0-9504-58F0A13A08BF}" type="pres">
      <dgm:prSet presAssocID="{80B8916F-F850-4317-8A76-619B8D114F5F}" presName="tile3" presStyleLbl="node1" presStyleIdx="2" presStyleCnt="4"/>
      <dgm:spPr>
        <a:prstGeom prst="round1Rect">
          <a:avLst/>
        </a:prstGeom>
      </dgm:spPr>
      <dgm:t>
        <a:bodyPr/>
        <a:lstStyle/>
        <a:p>
          <a:endParaRPr lang="zh-CN" altLang="en-US"/>
        </a:p>
      </dgm:t>
    </dgm:pt>
    <dgm:pt modelId="{571DE3DF-1BEE-4E74-8933-24F99554784D}" type="pres">
      <dgm:prSet presAssocID="{80B8916F-F850-4317-8A76-619B8D114F5F}" presName="tile3text" presStyleLbl="node1" presStyleIdx="2" presStyleCnt="4">
        <dgm:presLayoutVars>
          <dgm:chMax val="0"/>
          <dgm:chPref val="0"/>
          <dgm:bulletEnabled val="1"/>
        </dgm:presLayoutVars>
      </dgm:prSet>
      <dgm:spPr/>
      <dgm:t>
        <a:bodyPr/>
        <a:lstStyle/>
        <a:p>
          <a:endParaRPr lang="zh-CN" altLang="en-US"/>
        </a:p>
      </dgm:t>
    </dgm:pt>
    <dgm:pt modelId="{7FDEA782-526B-45E2-9C41-EE323FEB43ED}" type="pres">
      <dgm:prSet presAssocID="{80B8916F-F850-4317-8A76-619B8D114F5F}" presName="tile4" presStyleLbl="node1" presStyleIdx="3" presStyleCnt="4"/>
      <dgm:spPr>
        <a:prstGeom prst="round1Rect">
          <a:avLst/>
        </a:prstGeom>
      </dgm:spPr>
      <dgm:t>
        <a:bodyPr/>
        <a:lstStyle/>
        <a:p>
          <a:endParaRPr lang="zh-CN" altLang="en-US"/>
        </a:p>
      </dgm:t>
    </dgm:pt>
    <dgm:pt modelId="{1CA929E1-95BC-4C47-AA4A-2E662DCA7917}" type="pres">
      <dgm:prSet presAssocID="{80B8916F-F850-4317-8A76-619B8D114F5F}" presName="tile4text" presStyleLbl="node1" presStyleIdx="3" presStyleCnt="4">
        <dgm:presLayoutVars>
          <dgm:chMax val="0"/>
          <dgm:chPref val="0"/>
          <dgm:bulletEnabled val="1"/>
        </dgm:presLayoutVars>
      </dgm:prSet>
      <dgm:spPr/>
      <dgm:t>
        <a:bodyPr/>
        <a:lstStyle/>
        <a:p>
          <a:endParaRPr lang="zh-CN" altLang="en-US"/>
        </a:p>
      </dgm:t>
    </dgm:pt>
    <dgm:pt modelId="{5A81AA93-CB3C-4611-9195-2E751CF7FA49}" type="pres">
      <dgm:prSet presAssocID="{80B8916F-F850-4317-8A76-619B8D114F5F}" presName="centerTile" presStyleLbl="fgShp" presStyleCnt="1" custLinFactNeighborX="-4235" custLinFactNeighborY="-598">
        <dgm:presLayoutVars>
          <dgm:chMax val="0"/>
          <dgm:chPref val="0"/>
        </dgm:presLayoutVars>
      </dgm:prSet>
      <dgm:spPr>
        <a:prstGeom prst="roundRect">
          <a:avLst/>
        </a:prstGeom>
      </dgm:spPr>
      <dgm:t>
        <a:bodyPr/>
        <a:lstStyle/>
        <a:p>
          <a:endParaRPr lang="zh-CN" altLang="en-US"/>
        </a:p>
      </dgm:t>
    </dgm:pt>
  </dgm:ptLst>
  <dgm:cxnLst>
    <dgm:cxn modelId="{10BC6901-4AC9-4003-B310-91DEB8532CBA}" srcId="{80B8916F-F850-4317-8A76-619B8D114F5F}" destId="{2FCC92FD-138A-4808-8A40-98DF53F9E458}" srcOrd="0" destOrd="0" parTransId="{3E84DF43-D869-482A-9226-94C0D0D9B284}" sibTransId="{9BF157C1-1590-4561-BCCB-24A542B95B20}"/>
    <dgm:cxn modelId="{EA185D97-B386-499D-8B57-1E34DB1D533B}" srcId="{2FCC92FD-138A-4808-8A40-98DF53F9E458}" destId="{6CA6C4BA-8E3B-4BC6-B32E-B48D9E79BB7F}" srcOrd="0" destOrd="0" parTransId="{83526336-D3C1-40B3-BF6B-552E28E6BA1B}" sibTransId="{0DD69DF3-0F17-4AB4-BAD6-1923580B4B5E}"/>
    <dgm:cxn modelId="{6F36C37A-F794-4147-A3D6-C0EF572A3AA9}" srcId="{2FCC92FD-138A-4808-8A40-98DF53F9E458}" destId="{8E842290-3816-4D60-BD29-C9AFE734EAE7}" srcOrd="1" destOrd="0" parTransId="{7547C496-F193-4341-BF86-89E284E9C9F3}" sibTransId="{65A8815C-EA04-4962-A3DD-09C99E2CDA74}"/>
    <dgm:cxn modelId="{DB260780-D576-41C6-B848-C4CEDBDDD14A}" srcId="{2FCC92FD-138A-4808-8A40-98DF53F9E458}" destId="{BCEF2DCE-A330-4991-8179-492528C422D8}" srcOrd="2" destOrd="0" parTransId="{8C6D6C4B-D332-4429-95E0-BE0F3DB37648}" sibTransId="{2D78AB37-1377-4A50-B673-D90A7CBAEEF0}"/>
    <dgm:cxn modelId="{3CD4A08A-A526-41E5-9981-9AC8E9DC4CF0}" srcId="{2FCC92FD-138A-4808-8A40-98DF53F9E458}" destId="{8CC73941-F00D-4B0A-9087-C6042BDCB056}" srcOrd="3" destOrd="0" parTransId="{2BDD83A0-90A8-4842-AE6F-504B54FAF73D}" sibTransId="{2632427C-4AFB-4652-9B6D-67E5F11C80E5}"/>
    <dgm:cxn modelId="{683A0561-23DD-464F-98D4-B8F64A6C8F0B}" type="presOf" srcId="{80B8916F-F850-4317-8A76-619B8D114F5F}" destId="{BAED4108-867E-4D71-B042-7027D9B62A1C}" srcOrd="0" destOrd="0" presId="urn:microsoft.com/office/officeart/2005/8/layout/matrix1"/>
    <dgm:cxn modelId="{53FC88E4-A255-42E9-A382-8940DEBE0A33}" type="presParOf" srcId="{BAED4108-867E-4D71-B042-7027D9B62A1C}" destId="{A3272304-674C-4D74-A1CC-3B95CFF4F852}" srcOrd="0" destOrd="0" presId="urn:microsoft.com/office/officeart/2005/8/layout/matrix1"/>
    <dgm:cxn modelId="{F24F49FC-C231-4A34-8743-9CF1EE290C10}" type="presParOf" srcId="{A3272304-674C-4D74-A1CC-3B95CFF4F852}" destId="{A93E9A22-991F-41C3-B2A5-73DC11D96B3F}" srcOrd="0" destOrd="0" presId="urn:microsoft.com/office/officeart/2005/8/layout/matrix1"/>
    <dgm:cxn modelId="{6D4BE6B9-51D1-40B5-B83A-105254AC83B8}" type="presOf" srcId="{6CA6C4BA-8E3B-4BC6-B32E-B48D9E79BB7F}" destId="{A93E9A22-991F-41C3-B2A5-73DC11D96B3F}" srcOrd="0" destOrd="0" presId="urn:microsoft.com/office/officeart/2005/8/layout/matrix1"/>
    <dgm:cxn modelId="{98FA691B-0E2E-468D-B703-BE059D155515}" type="presParOf" srcId="{A3272304-674C-4D74-A1CC-3B95CFF4F852}" destId="{C6938B42-3147-4A9C-A7F8-4186E8E95453}" srcOrd="1" destOrd="0" presId="urn:microsoft.com/office/officeart/2005/8/layout/matrix1"/>
    <dgm:cxn modelId="{07CA033E-66A1-4D98-BE9B-B33BCC80A643}" type="presOf" srcId="{6CA6C4BA-8E3B-4BC6-B32E-B48D9E79BB7F}" destId="{C6938B42-3147-4A9C-A7F8-4186E8E95453}" srcOrd="1" destOrd="0" presId="urn:microsoft.com/office/officeart/2005/8/layout/matrix1"/>
    <dgm:cxn modelId="{CA1D73B4-4132-4EA2-9DCD-3B0DF7FC3D9E}" type="presParOf" srcId="{A3272304-674C-4D74-A1CC-3B95CFF4F852}" destId="{A36DA0E6-A337-4E1C-A004-294C6075CCB6}" srcOrd="2" destOrd="0" presId="urn:microsoft.com/office/officeart/2005/8/layout/matrix1"/>
    <dgm:cxn modelId="{6F548E30-7EE7-4E34-BC4B-6295D2AF4CA5}" type="presOf" srcId="{8E842290-3816-4D60-BD29-C9AFE734EAE7}" destId="{A36DA0E6-A337-4E1C-A004-294C6075CCB6}" srcOrd="0" destOrd="0" presId="urn:microsoft.com/office/officeart/2005/8/layout/matrix1"/>
    <dgm:cxn modelId="{6D532682-AE8D-4965-963C-9A82DCED0D3C}" type="presParOf" srcId="{A3272304-674C-4D74-A1CC-3B95CFF4F852}" destId="{4EA2048B-1C8B-4F08-8824-73C9E3833555}" srcOrd="3" destOrd="0" presId="urn:microsoft.com/office/officeart/2005/8/layout/matrix1"/>
    <dgm:cxn modelId="{39D70FD7-D991-4D5E-A768-E2F3B5B0A47F}" type="presOf" srcId="{8E842290-3816-4D60-BD29-C9AFE734EAE7}" destId="{4EA2048B-1C8B-4F08-8824-73C9E3833555}" srcOrd="1" destOrd="0" presId="urn:microsoft.com/office/officeart/2005/8/layout/matrix1"/>
    <dgm:cxn modelId="{15EA5D1B-4959-4D9C-8C54-C3B2160E7EF8}" type="presParOf" srcId="{A3272304-674C-4D74-A1CC-3B95CFF4F852}" destId="{8C2E988C-C078-41B0-9504-58F0A13A08BF}" srcOrd="4" destOrd="0" presId="urn:microsoft.com/office/officeart/2005/8/layout/matrix1"/>
    <dgm:cxn modelId="{7AEBE2F7-9AFD-41F3-A173-4F59D6FEF689}" type="presOf" srcId="{BCEF2DCE-A330-4991-8179-492528C422D8}" destId="{8C2E988C-C078-41B0-9504-58F0A13A08BF}" srcOrd="0" destOrd="0" presId="urn:microsoft.com/office/officeart/2005/8/layout/matrix1"/>
    <dgm:cxn modelId="{C6776995-2ECC-47D5-97E1-8D29A4BAC4D9}" type="presParOf" srcId="{A3272304-674C-4D74-A1CC-3B95CFF4F852}" destId="{571DE3DF-1BEE-4E74-8933-24F99554784D}" srcOrd="5" destOrd="0" presId="urn:microsoft.com/office/officeart/2005/8/layout/matrix1"/>
    <dgm:cxn modelId="{7553BD26-0D89-40D2-A832-EFCCC096785D}" type="presOf" srcId="{BCEF2DCE-A330-4991-8179-492528C422D8}" destId="{571DE3DF-1BEE-4E74-8933-24F99554784D}" srcOrd="1" destOrd="0" presId="urn:microsoft.com/office/officeart/2005/8/layout/matrix1"/>
    <dgm:cxn modelId="{A50D37FA-5EC6-4FA5-9988-31F5E7CEC9A6}" type="presParOf" srcId="{A3272304-674C-4D74-A1CC-3B95CFF4F852}" destId="{7FDEA782-526B-45E2-9C41-EE323FEB43ED}" srcOrd="6" destOrd="0" presId="urn:microsoft.com/office/officeart/2005/8/layout/matrix1"/>
    <dgm:cxn modelId="{2300787B-53CF-4327-BE8E-721E23319A4F}" type="presOf" srcId="{8CC73941-F00D-4B0A-9087-C6042BDCB056}" destId="{7FDEA782-526B-45E2-9C41-EE323FEB43ED}" srcOrd="0" destOrd="0" presId="urn:microsoft.com/office/officeart/2005/8/layout/matrix1"/>
    <dgm:cxn modelId="{9BDBFF2E-42D9-4794-B10E-848B59FD3C86}" type="presParOf" srcId="{A3272304-674C-4D74-A1CC-3B95CFF4F852}" destId="{1CA929E1-95BC-4C47-AA4A-2E662DCA7917}" srcOrd="7" destOrd="0" presId="urn:microsoft.com/office/officeart/2005/8/layout/matrix1"/>
    <dgm:cxn modelId="{E38162B1-4706-437E-82AE-60771569872F}" type="presOf" srcId="{8CC73941-F00D-4B0A-9087-C6042BDCB056}" destId="{1CA929E1-95BC-4C47-AA4A-2E662DCA7917}" srcOrd="1" destOrd="0" presId="urn:microsoft.com/office/officeart/2005/8/layout/matrix1"/>
    <dgm:cxn modelId="{8073DAFB-A2C4-49D9-ADFB-D18054CB2787}" type="presParOf" srcId="{BAED4108-867E-4D71-B042-7027D9B62A1C}" destId="{5A81AA93-CB3C-4611-9195-2E751CF7FA49}" srcOrd="1" destOrd="0" presId="urn:microsoft.com/office/officeart/2005/8/layout/matrix1"/>
    <dgm:cxn modelId="{15CD79BF-13A8-44AF-BAC8-52A915D6AD73}" type="presOf" srcId="{2FCC92FD-138A-4808-8A40-98DF53F9E458}" destId="{5A81AA93-CB3C-4611-9195-2E751CF7FA49}" srcOrd="0" destOrd="0" presId="urn:microsoft.com/office/officeart/2005/8/layout/matrix1"/>
  </dgm:cxnLst>
  <dgm:bg/>
  <dgm:whole/>
  <dgm:extLst>
    <a:ext uri="http://schemas.microsoft.com/office/drawing/2008/diagram">
      <dsp:dataModelExt xmlns:dsp="http://schemas.microsoft.com/office/drawing/2008/diagram" relId="rId2" minVer="http://schemas.openxmlformats.org/drawingml/2006/main"/>
    </a:ext>
  </dgm:extLst>
</dgm:dataModel>
</file>

<file path=ppt/diagrams/data2.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dgm:ptLst>
    <dgm:pt modelId="{479D630F-5D3B-4A46-A24F-1FE59B7DCCEE}" type="doc">
      <dgm:prSet loTypeId="urn:microsoft.com/office/officeart/2008/layout/VerticalCurvedList" loCatId="list" qsTypeId="urn:microsoft.com/office/officeart/2005/8/quickstyle/simple4" qsCatId="simple" csTypeId="urn:microsoft.com/office/officeart/2005/8/colors/accent1_5" csCatId="accent1" phldr="1"/>
      <dgm:spPr/>
      <dgm:t>
        <a:bodyPr/>
        <a:lstStyle/>
        <a:p>
          <a:endParaRPr lang="zh-CN" altLang="en-US"/>
        </a:p>
      </dgm:t>
    </dgm:pt>
    <dgm:pt modelId="{9DA744F8-C32A-42F9-B66C-CEAA50948AB5}" type="parTrans" cxnId="{136DD718-BA7D-4FFC-A69A-358726871A17}">
      <dgm:prSet/>
      <dgm:spPr/>
      <dgm:t>
        <a:bodyPr/>
        <a:lstStyle/>
        <a:p>
          <a:endParaRPr lang="zh-CN" altLang="en-US"/>
        </a:p>
      </dgm:t>
    </dgm:pt>
    <dgm:pt modelId="{34E27B6F-D460-4D33-95BB-9D2420C4102D}">
      <dgm:prSet phldrT="[文本]"/>
      <dgm:spPr/>
      <dgm:t>
        <a:bodyPr/>
        <a:lstStyle/>
        <a:p>
          <a:r>
            <a:rPr lang="zh-CN" altLang="en-US" b="1" smtClean="0">
              <a:latin typeface="微软雅黑" pitchFamily="34" charset="-122"/>
              <a:ea typeface="微软雅黑" pitchFamily="34" charset="-122"/>
            </a:rPr>
            <a:t> </a:t>
          </a:r>
          <a:r>
            <a:rPr lang="zh-CN" altLang="en-US" b="0" smtClean="0">
              <a:latin typeface="微软雅黑" pitchFamily="34" charset="-122"/>
              <a:ea typeface="微软雅黑" pitchFamily="34" charset="-122"/>
            </a:rPr>
            <a:t>能力差异</a:t>
          </a:r>
          <a:endParaRPr lang="zh-CN" altLang="en-US" b="0">
            <a:latin typeface="微软雅黑" pitchFamily="34" charset="-122"/>
            <a:ea typeface="微软雅黑" pitchFamily="34" charset="-122"/>
          </a:endParaRPr>
        </a:p>
      </dgm:t>
    </dgm:pt>
    <dgm:pt modelId="{4A4942CF-40C7-4FEE-9A2E-8D2F6943D6C0}" type="sibTrans" cxnId="{136DD718-BA7D-4FFC-A69A-358726871A17}">
      <dgm:prSet/>
      <dgm:spPr/>
      <dgm:t>
        <a:bodyPr/>
        <a:lstStyle/>
        <a:p>
          <a:endParaRPr lang="zh-CN" altLang="en-US"/>
        </a:p>
      </dgm:t>
    </dgm:pt>
    <dgm:pt modelId="{1E2B7931-CF26-442C-8125-C6CDEDC10F9A}" type="parTrans" cxnId="{0DA865A8-AFA6-4ABF-9621-E09181696B87}">
      <dgm:prSet/>
      <dgm:spPr/>
      <dgm:t>
        <a:bodyPr/>
        <a:lstStyle/>
        <a:p>
          <a:endParaRPr lang="zh-CN" altLang="en-US"/>
        </a:p>
      </dgm:t>
    </dgm:pt>
    <dgm:pt modelId="{DD2E4FD7-5C27-42E8-B940-C9C79B12D8C8}">
      <dgm:prSet phldrT="[文本]"/>
      <dgm:spPr/>
      <dgm:t>
        <a:bodyPr/>
        <a:lstStyle/>
        <a:p>
          <a:r>
            <a:rPr lang="zh-CN" altLang="en-US" smtClean="0">
              <a:latin typeface="微软雅黑" pitchFamily="34" charset="-122"/>
              <a:ea typeface="微软雅黑" pitchFamily="34" charset="-122"/>
            </a:rPr>
            <a:t> 角色惯性与角色惰性</a:t>
          </a:r>
          <a:endParaRPr lang="zh-CN" altLang="en-US">
            <a:latin typeface="微软雅黑" panose="020b0503020204020204" pitchFamily="34" charset="-122"/>
            <a:ea typeface="微软雅黑" panose="020b0503020204020204" pitchFamily="34" charset="-122"/>
          </a:endParaRPr>
        </a:p>
      </dgm:t>
    </dgm:pt>
    <dgm:pt modelId="{7D4B957D-F3B7-4D3B-8402-FC1E7EA38DCD}" type="sibTrans" cxnId="{0DA865A8-AFA6-4ABF-9621-E09181696B87}">
      <dgm:prSet/>
      <dgm:spPr/>
      <dgm:t>
        <a:bodyPr/>
        <a:lstStyle/>
        <a:p>
          <a:endParaRPr lang="zh-CN" altLang="en-US"/>
        </a:p>
      </dgm:t>
    </dgm:pt>
    <dgm:pt modelId="{2AD20662-8228-4AD8-B573-C4E161B2B545}" type="parTrans" cxnId="{80A2EA98-593E-49C7-AB9A-D60CD72CB63D}">
      <dgm:prSet/>
      <dgm:spPr/>
      <dgm:t>
        <a:bodyPr/>
        <a:lstStyle/>
        <a:p>
          <a:endParaRPr lang="zh-CN" altLang="en-US"/>
        </a:p>
      </dgm:t>
    </dgm:pt>
    <dgm:pt modelId="{F313EF6F-13DC-4FBC-8DB6-90427A9C41AC}">
      <dgm:prSet phldrT="[文本]"/>
      <dgm:spPr/>
      <dgm:t>
        <a:bodyPr/>
        <a:lstStyle/>
        <a:p>
          <a:r>
            <a:rPr lang="zh-CN" altLang="en-US" smtClean="0">
              <a:latin typeface="微软雅黑" pitchFamily="34" charset="-122"/>
              <a:ea typeface="微软雅黑" pitchFamily="34" charset="-122"/>
            </a:rPr>
            <a:t> 成就感缺失</a:t>
          </a:r>
          <a:endParaRPr lang="zh-CN" altLang="en-US">
            <a:latin typeface="微软雅黑" pitchFamily="34" charset="-122"/>
            <a:ea typeface="微软雅黑" pitchFamily="34" charset="-122"/>
          </a:endParaRPr>
        </a:p>
      </dgm:t>
    </dgm:pt>
    <dgm:pt modelId="{0FA463C7-0374-4603-AD1E-5F659C6D365D}" type="sibTrans" cxnId="{80A2EA98-593E-49C7-AB9A-D60CD72CB63D}">
      <dgm:prSet/>
      <dgm:spPr/>
      <dgm:t>
        <a:bodyPr/>
        <a:lstStyle/>
        <a:p>
          <a:endParaRPr lang="zh-CN" altLang="en-US"/>
        </a:p>
      </dgm:t>
    </dgm:pt>
    <dgm:pt modelId="{3CD94068-D0BD-49B0-AAE1-2D90E0FD495D}" type="parTrans" cxnId="{69A3ADB5-5DE5-4FC2-B8C3-19AF9BF859D1}">
      <dgm:prSet/>
      <dgm:spPr/>
      <dgm:t>
        <a:bodyPr/>
        <a:lstStyle/>
        <a:p>
          <a:endParaRPr lang="zh-CN" altLang="en-US"/>
        </a:p>
      </dgm:t>
    </dgm:pt>
    <dgm:pt modelId="{A4C29619-216B-4983-959F-88CFC383F7A8}">
      <dgm:prSet phldrT="[文本]"/>
      <dgm:spPr/>
      <dgm:t>
        <a:bodyPr/>
        <a:lstStyle/>
        <a:p>
          <a:r>
            <a:rPr lang="zh-CN" altLang="en-US" smtClean="0">
              <a:latin typeface="微软雅黑" pitchFamily="34" charset="-122"/>
              <a:ea typeface="微软雅黑" pitchFamily="34" charset="-122"/>
            </a:rPr>
            <a:t> 定位模糊</a:t>
          </a:r>
          <a:endParaRPr lang="zh-CN" altLang="en-US">
            <a:latin typeface="微软雅黑" pitchFamily="34" charset="-122"/>
            <a:ea typeface="微软雅黑" pitchFamily="34" charset="-122"/>
          </a:endParaRPr>
        </a:p>
      </dgm:t>
    </dgm:pt>
    <dgm:pt modelId="{6D2706A0-0290-4AEF-A660-60B79E923156}" type="sibTrans" cxnId="{69A3ADB5-5DE5-4FC2-B8C3-19AF9BF859D1}">
      <dgm:prSet/>
      <dgm:spPr/>
      <dgm:t>
        <a:bodyPr/>
        <a:lstStyle/>
        <a:p>
          <a:endParaRPr lang="zh-CN" altLang="en-US"/>
        </a:p>
      </dgm:t>
    </dgm:pt>
    <dgm:pt modelId="{D8C0BEBD-DDFB-4C10-9F99-9CCF520890DF}" type="pres">
      <dgm:prSet presAssocID="{479D630F-5D3B-4A46-A24F-1FE59B7DCCEE}" presName="Name0">
        <dgm:presLayoutVars>
          <dgm:chMax val="7"/>
          <dgm:chPref val="7"/>
          <dgm:dir/>
        </dgm:presLayoutVars>
      </dgm:prSet>
      <dgm:spPr/>
      <dgm:t>
        <a:bodyPr/>
        <a:lstStyle/>
        <a:p>
          <a:endParaRPr lang="zh-CN" altLang="en-US"/>
        </a:p>
      </dgm:t>
    </dgm:pt>
    <dgm:pt modelId="{046C38F4-8C6E-4E85-B185-FA72A3747C7E}" type="pres">
      <dgm:prSet presAssocID="{479D630F-5D3B-4A46-A24F-1FE59B7DCCEE}" presName="Name1"/>
      <dgm:spPr/>
      <dgm:t>
        <a:bodyPr/>
        <a:lstStyle/>
        <a:p>
          <a:endParaRPr lang="zh-CN" altLang="en-US"/>
        </a:p>
      </dgm:t>
    </dgm:pt>
    <dgm:pt modelId="{DBC99695-CD2B-4698-BB63-95DBB01DFC9D}" type="pres">
      <dgm:prSet presAssocID="{479D630F-5D3B-4A46-A24F-1FE59B7DCCEE}" presName="cycle"/>
      <dgm:spPr/>
      <dgm:t>
        <a:bodyPr/>
        <a:lstStyle/>
        <a:p>
          <a:endParaRPr lang="zh-CN" altLang="en-US"/>
        </a:p>
      </dgm:t>
    </dgm:pt>
    <dgm:pt modelId="{4F67082C-3BF9-416E-8D84-C276048BC6FC}" type="pres">
      <dgm:prSet presAssocID="{479D630F-5D3B-4A46-A24F-1FE59B7DCCEE}" presName="srcNode" presStyleLbl="node1" presStyleCnt="6"/>
      <dgm:spPr/>
      <dgm:t>
        <a:bodyPr/>
        <a:lstStyle/>
        <a:p>
          <a:endParaRPr lang="zh-CN" altLang="en-US"/>
        </a:p>
      </dgm:t>
    </dgm:pt>
    <dgm:pt modelId="{94CD1A88-9FB6-46F2-9A4F-424553BA9D69}" type="pres">
      <dgm:prSet presAssocID="{479D630F-5D3B-4A46-A24F-1FE59B7DCCEE}" presName="conn" presStyleLbl="parChTrans1D2" presStyleCnt="1"/>
      <dgm:spPr/>
      <dgm:t>
        <a:bodyPr/>
        <a:lstStyle/>
        <a:p>
          <a:endParaRPr lang="zh-CN" altLang="en-US"/>
        </a:p>
      </dgm:t>
    </dgm:pt>
    <dgm:pt modelId="{15A97A2E-8168-4234-A1A0-E0C48317FEAC}" type="pres">
      <dgm:prSet presAssocID="{479D630F-5D3B-4A46-A24F-1FE59B7DCCEE}" presName="extraNode" presStyleLbl="node1" presStyleIdx="1" presStyleCnt="6"/>
      <dgm:spPr/>
      <dgm:t>
        <a:bodyPr/>
        <a:lstStyle/>
        <a:p>
          <a:endParaRPr lang="zh-CN" altLang="en-US"/>
        </a:p>
      </dgm:t>
    </dgm:pt>
    <dgm:pt modelId="{1F4B2EB6-11AD-4F5A-AFB0-22F723B31609}" type="pres">
      <dgm:prSet presAssocID="{479D630F-5D3B-4A46-A24F-1FE59B7DCCEE}" presName="dstNode" presStyleLbl="node1" presStyleIdx="1" presStyleCnt="6"/>
      <dgm:spPr/>
      <dgm:t>
        <a:bodyPr/>
        <a:lstStyle/>
        <a:p>
          <a:endParaRPr lang="zh-CN" altLang="en-US"/>
        </a:p>
      </dgm:t>
    </dgm:pt>
    <dgm:pt modelId="{8CC74BCE-A2E3-4A72-A860-51595EF16EC4}" type="pres">
      <dgm:prSet presAssocID="{34E27B6F-D460-4D33-95BB-9D2420C4102D}" presName="text_1" presStyleLbl="node1" presStyleIdx="2" presStyleCnt="6">
        <dgm:presLayoutVars>
          <dgm:bulletEnabled val="1"/>
        </dgm:presLayoutVars>
      </dgm:prSet>
      <dgm:spPr/>
      <dgm:t>
        <a:bodyPr/>
        <a:lstStyle/>
        <a:p>
          <a:endParaRPr lang="zh-CN" altLang="en-US"/>
        </a:p>
      </dgm:t>
    </dgm:pt>
    <dgm:pt modelId="{78ACE104-5888-4876-9293-F63C66FBC7B8}" type="pres">
      <dgm:prSet presAssocID="{34E27B6F-D460-4D33-95BB-9D2420C4102D}" presName="accent_1"/>
      <dgm:spPr/>
      <dgm:t>
        <a:bodyPr/>
        <a:lstStyle/>
        <a:p>
          <a:endParaRPr lang="zh-CN" altLang="en-US"/>
        </a:p>
      </dgm:t>
    </dgm:pt>
    <dgm:pt modelId="{B3EA176D-CDF7-4103-8DAC-ACDAB9878772}" type="pres">
      <dgm:prSet presAssocID="{34E27B6F-D460-4D33-95BB-9D2420C4102D}" presName="accentRepeatNode" presStyleLbl="solidFgAcc1" presStyleCnt="4"/>
      <dgm:spPr/>
      <dgm:t>
        <a:bodyPr/>
        <a:lstStyle/>
        <a:p>
          <a:endParaRPr lang="zh-CN" altLang="en-US"/>
        </a:p>
      </dgm:t>
    </dgm:pt>
    <dgm:pt modelId="{1E0BA0AC-FAE2-47CC-896C-A6102EB9D217}" type="pres">
      <dgm:prSet presAssocID="{DD2E4FD7-5C27-42E8-B940-C9C79B12D8C8}" presName="text_2" presStyleLbl="node1" presStyleIdx="3" presStyleCnt="6">
        <dgm:presLayoutVars>
          <dgm:bulletEnabled val="1"/>
        </dgm:presLayoutVars>
      </dgm:prSet>
      <dgm:spPr/>
      <dgm:t>
        <a:bodyPr/>
        <a:lstStyle/>
        <a:p>
          <a:endParaRPr lang="zh-CN" altLang="en-US"/>
        </a:p>
      </dgm:t>
    </dgm:pt>
    <dgm:pt modelId="{349386EC-919E-4A71-8895-48E52584F4D6}" type="pres">
      <dgm:prSet presAssocID="{DD2E4FD7-5C27-42E8-B940-C9C79B12D8C8}" presName="accent_2"/>
      <dgm:spPr/>
      <dgm:t>
        <a:bodyPr/>
        <a:lstStyle/>
        <a:p>
          <a:endParaRPr lang="zh-CN" altLang="en-US"/>
        </a:p>
      </dgm:t>
    </dgm:pt>
    <dgm:pt modelId="{A4917F3D-224C-4D7C-BB62-AAEFCB38F136}" type="pres">
      <dgm:prSet presAssocID="{DD2E4FD7-5C27-42E8-B940-C9C79B12D8C8}" presName="accentRepeatNode" presStyleLbl="solidFgAcc1" presStyleIdx="1" presStyleCnt="4"/>
      <dgm:spPr/>
      <dgm:t>
        <a:bodyPr/>
        <a:lstStyle/>
        <a:p>
          <a:endParaRPr lang="zh-CN" altLang="en-US"/>
        </a:p>
      </dgm:t>
    </dgm:pt>
    <dgm:pt modelId="{C1C19E89-19AC-4462-AB6A-CB06F3EB3C9E}" type="pres">
      <dgm:prSet presAssocID="{F313EF6F-13DC-4FBC-8DB6-90427A9C41AC}" presName="text_3" presStyleLbl="node1" presStyleIdx="4" presStyleCnt="6">
        <dgm:presLayoutVars>
          <dgm:bulletEnabled val="1"/>
        </dgm:presLayoutVars>
      </dgm:prSet>
      <dgm:spPr/>
      <dgm:t>
        <a:bodyPr/>
        <a:lstStyle/>
        <a:p>
          <a:endParaRPr lang="zh-CN" altLang="en-US"/>
        </a:p>
      </dgm:t>
    </dgm:pt>
    <dgm:pt modelId="{D09F793A-B26E-4669-8A88-DFFDA8767568}" type="pres">
      <dgm:prSet presAssocID="{F313EF6F-13DC-4FBC-8DB6-90427A9C41AC}" presName="accent_3"/>
      <dgm:spPr/>
      <dgm:t>
        <a:bodyPr/>
        <a:lstStyle/>
        <a:p>
          <a:endParaRPr lang="zh-CN" altLang="en-US"/>
        </a:p>
      </dgm:t>
    </dgm:pt>
    <dgm:pt modelId="{584FF633-CFE2-45B9-862C-634ADE037C4D}" type="pres">
      <dgm:prSet presAssocID="{F313EF6F-13DC-4FBC-8DB6-90427A9C41AC}" presName="accentRepeatNode" presStyleLbl="solidFgAcc1" presStyleIdx="2" presStyleCnt="4"/>
      <dgm:spPr/>
      <dgm:t>
        <a:bodyPr/>
        <a:lstStyle/>
        <a:p>
          <a:endParaRPr lang="zh-CN" altLang="en-US"/>
        </a:p>
      </dgm:t>
    </dgm:pt>
    <dgm:pt modelId="{E5FFD8B7-8782-4AD3-9989-4C4347307FCB}" type="pres">
      <dgm:prSet presAssocID="{A4C29619-216B-4983-959F-88CFC383F7A8}" presName="text_4" presStyleLbl="node1" presStyleIdx="5" presStyleCnt="6">
        <dgm:presLayoutVars>
          <dgm:bulletEnabled val="1"/>
        </dgm:presLayoutVars>
      </dgm:prSet>
      <dgm:spPr/>
      <dgm:t>
        <a:bodyPr/>
        <a:lstStyle/>
        <a:p>
          <a:endParaRPr lang="zh-CN" altLang="en-US"/>
        </a:p>
      </dgm:t>
    </dgm:pt>
    <dgm:pt modelId="{45A29AFF-B9B5-4A01-88B1-035231C9C9BD}" type="pres">
      <dgm:prSet presAssocID="{A4C29619-216B-4983-959F-88CFC383F7A8}" presName="accent_4"/>
      <dgm:spPr/>
      <dgm:t>
        <a:bodyPr/>
        <a:lstStyle/>
        <a:p>
          <a:endParaRPr lang="zh-CN" altLang="en-US"/>
        </a:p>
      </dgm:t>
    </dgm:pt>
    <dgm:pt modelId="{B8A7492F-67EB-4629-85FD-2F64F54B38DF}" type="pres">
      <dgm:prSet presAssocID="{A4C29619-216B-4983-959F-88CFC383F7A8}" presName="accentRepeatNode" presStyleLbl="solidFgAcc1" presStyleIdx="3" presStyleCnt="4"/>
      <dgm:spPr/>
      <dgm:t>
        <a:bodyPr/>
        <a:lstStyle/>
        <a:p>
          <a:endParaRPr lang="zh-CN" altLang="en-US"/>
        </a:p>
      </dgm:t>
    </dgm:pt>
  </dgm:ptLst>
  <dgm:cxnLst>
    <dgm:cxn modelId="{136DD718-BA7D-4FFC-A69A-358726871A17}" srcId="{479D630F-5D3B-4A46-A24F-1FE59B7DCCEE}" destId="{34E27B6F-D460-4D33-95BB-9D2420C4102D}" srcOrd="0" destOrd="0" parTransId="{9DA744F8-C32A-42F9-B66C-CEAA50948AB5}" sibTransId="{4A4942CF-40C7-4FEE-9A2E-8D2F6943D6C0}"/>
    <dgm:cxn modelId="{0DA865A8-AFA6-4ABF-9621-E09181696B87}" srcId="{479D630F-5D3B-4A46-A24F-1FE59B7DCCEE}" destId="{DD2E4FD7-5C27-42E8-B940-C9C79B12D8C8}" srcOrd="1" destOrd="0" parTransId="{1E2B7931-CF26-442C-8125-C6CDEDC10F9A}" sibTransId="{7D4B957D-F3B7-4D3B-8402-FC1E7EA38DCD}"/>
    <dgm:cxn modelId="{80A2EA98-593E-49C7-AB9A-D60CD72CB63D}" srcId="{479D630F-5D3B-4A46-A24F-1FE59B7DCCEE}" destId="{F313EF6F-13DC-4FBC-8DB6-90427A9C41AC}" srcOrd="2" destOrd="0" parTransId="{2AD20662-8228-4AD8-B573-C4E161B2B545}" sibTransId="{0FA463C7-0374-4603-AD1E-5F659C6D365D}"/>
    <dgm:cxn modelId="{69A3ADB5-5DE5-4FC2-B8C3-19AF9BF859D1}" srcId="{479D630F-5D3B-4A46-A24F-1FE59B7DCCEE}" destId="{A4C29619-216B-4983-959F-88CFC383F7A8}" srcOrd="3" destOrd="0" parTransId="{3CD94068-D0BD-49B0-AAE1-2D90E0FD495D}" sibTransId="{6D2706A0-0290-4AEF-A660-60B79E923156}"/>
    <dgm:cxn modelId="{34358157-F011-418E-85FE-9BCF4A7654D9}" type="presOf" srcId="{479D630F-5D3B-4A46-A24F-1FE59B7DCCEE}" destId="{D8C0BEBD-DDFB-4C10-9F99-9CCF520890DF}" srcOrd="0" destOrd="0" presId="urn:microsoft.com/office/officeart/2008/layout/VerticalCurvedList"/>
    <dgm:cxn modelId="{ADD19E74-87A1-4B80-BDE6-DE2A4D31C074}" type="presParOf" srcId="{D8C0BEBD-DDFB-4C10-9F99-9CCF520890DF}" destId="{046C38F4-8C6E-4E85-B185-FA72A3747C7E}" srcOrd="0" destOrd="0" presId="urn:microsoft.com/office/officeart/2008/layout/VerticalCurvedList"/>
    <dgm:cxn modelId="{DCE657E1-7075-4D44-8A46-52A60FDB1AB4}" type="presParOf" srcId="{046C38F4-8C6E-4E85-B185-FA72A3747C7E}" destId="{DBC99695-CD2B-4698-BB63-95DBB01DFC9D}" srcOrd="0" destOrd="0" presId="urn:microsoft.com/office/officeart/2008/layout/VerticalCurvedList"/>
    <dgm:cxn modelId="{8DBEBC7C-789C-4FFD-BC66-69D69472C78D}" type="presParOf" srcId="{DBC99695-CD2B-4698-BB63-95DBB01DFC9D}" destId="{4F67082C-3BF9-416E-8D84-C276048BC6FC}" srcOrd="0" destOrd="0" presId="urn:microsoft.com/office/officeart/2008/layout/VerticalCurvedList"/>
    <dgm:cxn modelId="{840BB98D-AAEA-45CF-AA81-226F0E511D35}" type="presParOf" srcId="{DBC99695-CD2B-4698-BB63-95DBB01DFC9D}" destId="{94CD1A88-9FB6-46F2-9A4F-424553BA9D69}" srcOrd="1" destOrd="0" presId="urn:microsoft.com/office/officeart/2008/layout/VerticalCurvedList"/>
    <dgm:cxn modelId="{A0EFD38E-AC44-4126-B323-3C4A51B4ADD6}" type="presOf" srcId="{4A4942CF-40C7-4FEE-9A2E-8D2F6943D6C0}" destId="{94CD1A88-9FB6-46F2-9A4F-424553BA9D69}" srcOrd="0" destOrd="0" presId="urn:microsoft.com/office/officeart/2008/layout/VerticalCurvedList"/>
    <dgm:cxn modelId="{B4204C02-032B-41B2-9485-C44D6F98EDC0}" type="presParOf" srcId="{DBC99695-CD2B-4698-BB63-95DBB01DFC9D}" destId="{15A97A2E-8168-4234-A1A0-E0C48317FEAC}" srcOrd="2" destOrd="0" presId="urn:microsoft.com/office/officeart/2008/layout/VerticalCurvedList"/>
    <dgm:cxn modelId="{E3B98D06-2E54-4C69-8F3C-614DCFE7FE6E}" type="presParOf" srcId="{DBC99695-CD2B-4698-BB63-95DBB01DFC9D}" destId="{1F4B2EB6-11AD-4F5A-AFB0-22F723B31609}" srcOrd="3" destOrd="0" presId="urn:microsoft.com/office/officeart/2008/layout/VerticalCurvedList"/>
    <dgm:cxn modelId="{ACD3E580-083D-4E4B-9BED-3D4D17D2D7C7}" type="presParOf" srcId="{046C38F4-8C6E-4E85-B185-FA72A3747C7E}" destId="{8CC74BCE-A2E3-4A72-A860-51595EF16EC4}" srcOrd="1" destOrd="0" presId="urn:microsoft.com/office/officeart/2008/layout/VerticalCurvedList"/>
    <dgm:cxn modelId="{4E4BF394-8C77-40B3-9E8E-490D6BF9A019}" type="presOf" srcId="{34E27B6F-D460-4D33-95BB-9D2420C4102D}" destId="{8CC74BCE-A2E3-4A72-A860-51595EF16EC4}" srcOrd="0" destOrd="0" presId="urn:microsoft.com/office/officeart/2008/layout/VerticalCurvedList"/>
    <dgm:cxn modelId="{8F23DE9C-2361-4F2C-9901-41678ED8D7C9}" type="presParOf" srcId="{046C38F4-8C6E-4E85-B185-FA72A3747C7E}" destId="{78ACE104-5888-4876-9293-F63C66FBC7B8}" srcOrd="2" destOrd="0" presId="urn:microsoft.com/office/officeart/2008/layout/VerticalCurvedList"/>
    <dgm:cxn modelId="{0301E028-4948-4BF5-AFF6-49EC8E7FC298}" type="presParOf" srcId="{78ACE104-5888-4876-9293-F63C66FBC7B8}" destId="{B3EA176D-CDF7-4103-8DAC-ACDAB9878772}" srcOrd="0" destOrd="0" presId="urn:microsoft.com/office/officeart/2008/layout/VerticalCurvedList"/>
    <dgm:cxn modelId="{E27722AF-281F-4C4E-A05A-4C688092BB75}" type="presParOf" srcId="{046C38F4-8C6E-4E85-B185-FA72A3747C7E}" destId="{1E0BA0AC-FAE2-47CC-896C-A6102EB9D217}" srcOrd="3" destOrd="0" presId="urn:microsoft.com/office/officeart/2008/layout/VerticalCurvedList"/>
    <dgm:cxn modelId="{019766B4-0497-4BCF-A2F8-1F70BC93B0C4}" type="presOf" srcId="{DD2E4FD7-5C27-42E8-B940-C9C79B12D8C8}" destId="{1E0BA0AC-FAE2-47CC-896C-A6102EB9D217}" srcOrd="0" destOrd="0" presId="urn:microsoft.com/office/officeart/2008/layout/VerticalCurvedList"/>
    <dgm:cxn modelId="{C6229835-374F-4013-B095-3A56BA1A153E}" type="presParOf" srcId="{046C38F4-8C6E-4E85-B185-FA72A3747C7E}" destId="{349386EC-919E-4A71-8895-48E52584F4D6}" srcOrd="4" destOrd="0" presId="urn:microsoft.com/office/officeart/2008/layout/VerticalCurvedList"/>
    <dgm:cxn modelId="{BB010322-9C7F-4045-AEAA-1BFD7681DBD8}" type="presParOf" srcId="{349386EC-919E-4A71-8895-48E52584F4D6}" destId="{A4917F3D-224C-4D7C-BB62-AAEFCB38F136}" srcOrd="0" destOrd="0" presId="urn:microsoft.com/office/officeart/2008/layout/VerticalCurvedList"/>
    <dgm:cxn modelId="{FDC9CA0B-9A7C-4DCF-BEBA-18CF846F23C2}" type="presParOf" srcId="{046C38F4-8C6E-4E85-B185-FA72A3747C7E}" destId="{C1C19E89-19AC-4462-AB6A-CB06F3EB3C9E}" srcOrd="5" destOrd="0" presId="urn:microsoft.com/office/officeart/2008/layout/VerticalCurvedList"/>
    <dgm:cxn modelId="{B61C73EB-3AC9-48B1-9DCA-B2A24925BD64}" type="presOf" srcId="{F313EF6F-13DC-4FBC-8DB6-90427A9C41AC}" destId="{C1C19E89-19AC-4462-AB6A-CB06F3EB3C9E}" srcOrd="0" destOrd="0" presId="urn:microsoft.com/office/officeart/2008/layout/VerticalCurvedList"/>
    <dgm:cxn modelId="{17C77C9F-A1A6-4149-97CD-41A9B397C434}" type="presParOf" srcId="{046C38F4-8C6E-4E85-B185-FA72A3747C7E}" destId="{D09F793A-B26E-4669-8A88-DFFDA8767568}" srcOrd="6" destOrd="0" presId="urn:microsoft.com/office/officeart/2008/layout/VerticalCurvedList"/>
    <dgm:cxn modelId="{86083BF0-56D2-4567-A22F-FEC866133180}" type="presParOf" srcId="{D09F793A-B26E-4669-8A88-DFFDA8767568}" destId="{584FF633-CFE2-45B9-862C-634ADE037C4D}" srcOrd="0" destOrd="0" presId="urn:microsoft.com/office/officeart/2008/layout/VerticalCurvedList"/>
    <dgm:cxn modelId="{6A3EB1A5-8A66-4163-B209-C6D0F87BBC22}" type="presParOf" srcId="{046C38F4-8C6E-4E85-B185-FA72A3747C7E}" destId="{E5FFD8B7-8782-4AD3-9989-4C4347307FCB}" srcOrd="7" destOrd="0" presId="urn:microsoft.com/office/officeart/2008/layout/VerticalCurvedList"/>
    <dgm:cxn modelId="{8B442039-DC5C-4ED6-848C-CBDC7A8A3AAC}" type="presOf" srcId="{A4C29619-216B-4983-959F-88CFC383F7A8}" destId="{E5FFD8B7-8782-4AD3-9989-4C4347307FCB}" srcOrd="0" destOrd="0" presId="urn:microsoft.com/office/officeart/2008/layout/VerticalCurvedList"/>
    <dgm:cxn modelId="{C93DDB8C-CEE9-43C7-AF4B-E987B43B5A8C}" type="presParOf" srcId="{046C38F4-8C6E-4E85-B185-FA72A3747C7E}" destId="{45A29AFF-B9B5-4A01-88B1-035231C9C9BD}" srcOrd="8" destOrd="0" presId="urn:microsoft.com/office/officeart/2008/layout/VerticalCurvedList"/>
    <dgm:cxn modelId="{CC40711F-D8F1-46DF-BF34-6E103B95C98B}" type="presParOf" srcId="{45A29AFF-B9B5-4A01-88B1-035231C9C9BD}" destId="{B8A7492F-67EB-4629-85FD-2F64F54B38DF}" srcOrd="0" destOrd="0" presId="urn:microsoft.com/office/officeart/2008/layout/VerticalCurvedList"/>
  </dgm:cxnLst>
  <dgm:bg/>
  <dgm:whole/>
  <dgm:extLst>
    <a:ext uri="http://schemas.microsoft.com/office/drawing/2008/diagram">
      <dsp:dataModelExt xmlns:dsp="http://schemas.microsoft.com/office/drawing/2008/diagram" relId="rId3" minVer="http://schemas.openxmlformats.org/drawingml/2006/main"/>
    </a:ext>
  </dgm:extLst>
</dgm:dataModel>
</file>

<file path=ppt/diagrams/drawing1.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http://schemas.openxmlformats.org/presentationml/2006/main" xmlns:dsp="http://schemas.microsoft.com/office/drawing/2008/diagram">
  <dsp:spTree>
    <dsp:nvGrpSpPr>
      <dsp:cNvPr id="23" name=""/>
      <dsp:cNvGrpSpPr/>
    </dsp:nvGrpSpPr>
    <dsp:grpSpPr/>
    <dsp:sp modelId="{A93E9A22-991F-41C3-B2A5-73DC11D96B3F}">
      <dsp:nvSpPr>
        <dsp:cNvPr id="24" name=""/>
        <dsp:cNvSpPr/>
      </dsp:nvSpPr>
      <dsp:spPr>
        <a:xfrm rot="16200000">
          <a:off x="250033" y="-250033"/>
          <a:ext cx="1714512" cy="2214578"/>
        </a:xfrm>
        <a:prstGeom prst="round1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zh-CN" altLang="en-US" sz="3200" b="1" kern="1200" smtClean="0">
              <a:solidFill>
                <a:sysClr val="window" lastClr="FFFFFF"/>
              </a:solidFill>
              <a:latin typeface="微软雅黑" pitchFamily="34" charset="-122"/>
              <a:ea typeface="微软雅黑" pitchFamily="34" charset="-122"/>
              <a:cs typeface="+mn-cs"/>
            </a:rPr>
            <a:t>业务员型</a:t>
          </a:r>
          <a:endParaRPr lang="zh-CN" altLang="en-US" sz="3200" b="1" kern="1200">
            <a:solidFill>
              <a:sysClr val="window" lastClr="FFFFFF"/>
            </a:solidFill>
            <a:latin typeface="微软雅黑" panose="020b0503020204020204" pitchFamily="34" charset="-122"/>
            <a:ea typeface="微软雅黑" panose="020b0503020204020204" pitchFamily="34" charset="-122"/>
            <a:cs typeface="+mn-cs"/>
          </a:endParaRPr>
        </a:p>
      </dsp:txBody>
      <dsp:txXfrm rot="5400000">
        <a:off x="-1" y="1"/>
        <a:ext cx="2214578" cy="1285884"/>
      </dsp:txXfrm>
    </dsp:sp>
    <dsp:sp modelId="{A36DA0E6-A337-4E1C-A004-294C6075CCB6}">
      <dsp:nvSpPr>
        <dsp:cNvPr id="25" name=""/>
        <dsp:cNvSpPr/>
      </dsp:nvSpPr>
      <dsp:spPr>
        <a:xfrm>
          <a:off x="2214578" y="0"/>
          <a:ext cx="2214578" cy="1714512"/>
        </a:xfrm>
        <a:prstGeom prst="round1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zh-CN" altLang="en-US" sz="3200" b="1" kern="1200" smtClean="0">
              <a:solidFill>
                <a:sysClr val="window" lastClr="FFFFFF"/>
              </a:solidFill>
              <a:latin typeface="微软雅黑" pitchFamily="34" charset="-122"/>
              <a:ea typeface="微软雅黑" pitchFamily="34" charset="-122"/>
              <a:cs typeface="+mn-cs"/>
            </a:rPr>
            <a:t>精英型</a:t>
          </a:r>
          <a:endParaRPr lang="zh-CN" altLang="en-US" sz="3200" b="1" kern="1200">
            <a:solidFill>
              <a:sysClr val="window" lastClr="FFFFFF"/>
            </a:solidFill>
            <a:latin typeface="微软雅黑" pitchFamily="34" charset="-122"/>
            <a:ea typeface="微软雅黑" pitchFamily="34" charset="-122"/>
            <a:cs typeface="+mn-cs"/>
          </a:endParaRPr>
        </a:p>
      </dsp:txBody>
      <dsp:txXfrm>
        <a:off x="2214578" y="0"/>
        <a:ext cx="2214578" cy="1285884"/>
      </dsp:txXfrm>
    </dsp:sp>
    <dsp:sp modelId="{8C2E988C-C078-41B0-9504-58F0A13A08BF}">
      <dsp:nvSpPr>
        <dsp:cNvPr id="26" name=""/>
        <dsp:cNvSpPr/>
      </dsp:nvSpPr>
      <dsp:spPr>
        <a:xfrm rot="10800000">
          <a:off x="0" y="1714512"/>
          <a:ext cx="2214578" cy="1714512"/>
        </a:xfrm>
        <a:prstGeom prst="round1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zh-CN" altLang="en-US" sz="3200" b="1" kern="1200" smtClean="0">
              <a:solidFill>
                <a:sysClr val="window" lastClr="FFFFFF"/>
              </a:solidFill>
              <a:latin typeface="微软雅黑" pitchFamily="34" charset="-122"/>
              <a:ea typeface="微软雅黑" pitchFamily="34" charset="-122"/>
              <a:cs typeface="+mn-cs"/>
            </a:rPr>
            <a:t>堕落型</a:t>
          </a:r>
          <a:endParaRPr lang="zh-CN" altLang="en-US" sz="3200" b="1" kern="1200">
            <a:solidFill>
              <a:sysClr val="window" lastClr="FFFFFF"/>
            </a:solidFill>
            <a:latin typeface="微软雅黑" pitchFamily="34" charset="-122"/>
            <a:ea typeface="微软雅黑" pitchFamily="34" charset="-122"/>
            <a:cs typeface="+mn-cs"/>
          </a:endParaRPr>
        </a:p>
      </dsp:txBody>
      <dsp:txXfrm rot="10800000">
        <a:off x="0" y="2143139"/>
        <a:ext cx="2214578" cy="1285884"/>
      </dsp:txXfrm>
    </dsp:sp>
    <dsp:sp modelId="{7FDEA782-526B-45E2-9C41-EE323FEB43ED}">
      <dsp:nvSpPr>
        <dsp:cNvPr id="27" name=""/>
        <dsp:cNvSpPr/>
      </dsp:nvSpPr>
      <dsp:spPr>
        <a:xfrm rot="5400000">
          <a:off x="2464611" y="1464478"/>
          <a:ext cx="1714512" cy="2214578"/>
        </a:xfrm>
        <a:prstGeom prst="round1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zh-CN" altLang="en-US" sz="3200" b="1" kern="1200" smtClean="0">
              <a:solidFill>
                <a:sysClr val="window" lastClr="FFFFFF"/>
              </a:solidFill>
              <a:latin typeface="微软雅黑" pitchFamily="34" charset="-122"/>
              <a:ea typeface="微软雅黑" pitchFamily="34" charset="-122"/>
              <a:cs typeface="+mn-cs"/>
            </a:rPr>
            <a:t>官僚型</a:t>
          </a:r>
          <a:endParaRPr lang="zh-CN" altLang="en-US" sz="3200" b="1" kern="1200">
            <a:solidFill>
              <a:sysClr val="window" lastClr="FFFFFF"/>
            </a:solidFill>
            <a:latin typeface="微软雅黑" pitchFamily="34" charset="-122"/>
            <a:ea typeface="微软雅黑" pitchFamily="34" charset="-122"/>
            <a:cs typeface="+mn-cs"/>
          </a:endParaRPr>
        </a:p>
      </dsp:txBody>
      <dsp:txXfrm rot="-5400000">
        <a:off x="2214577" y="2143139"/>
        <a:ext cx="2214578" cy="1285884"/>
      </dsp:txXfrm>
    </dsp:sp>
    <dsp:sp modelId="{5A81AA93-CB3C-4611-9195-2E751CF7FA49}">
      <dsp:nvSpPr>
        <dsp:cNvPr id="28" name=""/>
        <dsp:cNvSpPr/>
      </dsp:nvSpPr>
      <dsp:spPr>
        <a:xfrm>
          <a:off x="1493932" y="1280757"/>
          <a:ext cx="1328746" cy="857256"/>
        </a:xfrm>
        <a:prstGeom prst="roundRect">
          <a:avLst/>
        </a:prstGeom>
        <a:solidFill>
          <a:srgbClr val="4F81BD">
            <a:tint val="60000"/>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zh-CN" altLang="en-US" sz="1800" b="1" kern="1200">
            <a:solidFill>
              <a:schemeClr val="accent6">
                <a:lumMod val="75000"/>
              </a:schemeClr>
            </a:solidFill>
            <a:latin typeface="微软雅黑" panose="020b0503020204020204" pitchFamily="34" charset="-122"/>
            <a:ea typeface="微软雅黑" panose="020b0503020204020204" pitchFamily="34" charset="-122"/>
            <a:cs typeface="+mn-cs"/>
          </a:endParaRPr>
        </a:p>
      </dsp:txBody>
      <dsp:txXfrm>
        <a:off x="1535780" y="1322605"/>
        <a:ext cx="1245050" cy="773560"/>
      </dsp:txXfrm>
    </dsp:sp>
  </dsp:spTree>
</dsp:drawing>
</file>

<file path=ppt/diagrams/drawing2.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http://schemas.openxmlformats.org/presentationml/2006/main" xmlns:dsp="http://schemas.microsoft.com/office/drawing/2008/diagram">
  <dsp:spTree>
    <dsp:nvGrpSpPr>
      <dsp:cNvPr id="8" name=""/>
      <dsp:cNvGrpSpPr/>
    </dsp:nvGrpSpPr>
    <dsp:grpSpPr/>
    <dsp:sp modelId="{94CD1A88-9FB6-46F2-9A4F-424553BA9D69}">
      <dsp:nvSpPr>
        <dsp:cNvPr id="9" name=""/>
        <dsp:cNvSpPr/>
      </dsp:nvSpPr>
      <dsp:spPr>
        <a:xfrm>
          <a:off x="-4314232" y="-661824"/>
          <a:ext cx="5140073" cy="5140073"/>
        </a:xfrm>
        <a:prstGeom prst="blockArc">
          <a:avLst>
            <a:gd name="adj1" fmla="val 18900000"/>
            <a:gd name="adj2" fmla="val 2700000"/>
            <a:gd name="adj3" fmla="val 420"/>
          </a:avLst>
        </a:prstGeom>
        <a:noFill/>
        <a:ln w="9525" cap="flat" cmpd="sng" algn="ctr">
          <a:solidFill>
            <a:schemeClr val="accent1">
              <a:tint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a:lstStyle/>
        <a:p/>
      </dsp:txBody>
    </dsp:sp>
    <dsp:sp modelId="{8CC74BCE-A2E3-4A72-A860-51595EF16EC4}">
      <dsp:nvSpPr>
        <dsp:cNvPr id="10" name=""/>
        <dsp:cNvSpPr/>
      </dsp:nvSpPr>
      <dsp:spPr>
        <a:xfrm>
          <a:off x="432646" y="293406"/>
          <a:ext cx="4293126" cy="587118"/>
        </a:xfrm>
        <a:prstGeom prst="rect">
          <a:avLst/>
        </a:prstGeom>
        <a:gradFill rotWithShape="0">
          <a:gsLst>
            <a:gs pos="0">
              <a:schemeClr val="accent1">
                <a:alpha val="90000"/>
                <a:hueOff val="0"/>
                <a:satOff val="0"/>
                <a:lumOff val="0"/>
                <a:alphaOff val="0"/>
                <a:shade val="51000"/>
                <a:satMod val="130000"/>
              </a:schemeClr>
            </a:gs>
            <a:gs pos="80000">
              <a:schemeClr val="accent1">
                <a:alpha val="90000"/>
                <a:hueOff val="0"/>
                <a:satOff val="0"/>
                <a:lumOff val="0"/>
                <a:alphaOff val="0"/>
                <a:shade val="93000"/>
                <a:satMod val="130000"/>
              </a:schemeClr>
            </a:gs>
            <a:gs pos="100000">
              <a:schemeClr val="accent1">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66025" tIns="58420" rIns="58420" bIns="58420" numCol="1" spcCol="1270" anchor="ctr" anchorCtr="0">
          <a:noAutofit/>
        </a:bodyPr>
        <a:lstStyle/>
        <a:p>
          <a:pPr lvl="0" algn="l" defTabSz="1022350">
            <a:lnSpc>
              <a:spcPct val="90000"/>
            </a:lnSpc>
            <a:spcBef>
              <a:spcPct val="0"/>
            </a:spcBef>
            <a:spcAft>
              <a:spcPct val="35000"/>
            </a:spcAft>
          </a:pPr>
          <a:r>
            <a:rPr lang="zh-CN" altLang="en-US" sz="2300" b="1" kern="1200" smtClean="0">
              <a:latin typeface="微软雅黑" pitchFamily="34" charset="-122"/>
              <a:ea typeface="微软雅黑" pitchFamily="34" charset="-122"/>
            </a:rPr>
            <a:t> </a:t>
          </a:r>
          <a:r>
            <a:rPr lang="zh-CN" altLang="en-US" sz="2300" b="0" kern="1200" smtClean="0">
              <a:latin typeface="微软雅黑" pitchFamily="34" charset="-122"/>
              <a:ea typeface="微软雅黑" pitchFamily="34" charset="-122"/>
            </a:rPr>
            <a:t>能力差异</a:t>
          </a:r>
          <a:endParaRPr lang="zh-CN" altLang="en-US" sz="2300" b="0" kern="1200">
            <a:latin typeface="微软雅黑" panose="020b0503020204020204" pitchFamily="34" charset="-122"/>
            <a:ea typeface="微软雅黑" panose="020b0503020204020204" pitchFamily="34" charset="-122"/>
          </a:endParaRPr>
        </a:p>
      </dsp:txBody>
      <dsp:txXfrm>
        <a:off x="432646" y="293406"/>
        <a:ext cx="4293126" cy="587118"/>
      </dsp:txXfrm>
    </dsp:sp>
    <dsp:sp modelId="{B3EA176D-CDF7-4103-8DAC-ACDAB9878772}">
      <dsp:nvSpPr>
        <dsp:cNvPr id="11" name=""/>
        <dsp:cNvSpPr/>
      </dsp:nvSpPr>
      <dsp:spPr>
        <a:xfrm>
          <a:off x="65697" y="220016"/>
          <a:ext cx="733898" cy="733898"/>
        </a:xfrm>
        <a:prstGeom prst="ellipse">
          <a:avLst/>
        </a:prstGeom>
        <a:solidFill>
          <a:schemeClr val="lt1">
            <a:hueOff val="0"/>
            <a:satOff val="0"/>
            <a:lumOff val="0"/>
            <a:alphaOff val="0"/>
          </a:schemeClr>
        </a:solidFill>
        <a:ln w="9525" cap="flat" cmpd="sng" algn="ctr">
          <a:solidFill>
            <a:schemeClr val="accent1">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a:lstStyle/>
        <a:p/>
      </dsp:txBody>
    </dsp:sp>
    <dsp:sp modelId="{1E0BA0AC-FAE2-47CC-896C-A6102EB9D217}">
      <dsp:nvSpPr>
        <dsp:cNvPr id="12" name=""/>
        <dsp:cNvSpPr/>
      </dsp:nvSpPr>
      <dsp:spPr>
        <a:xfrm>
          <a:off x="769254" y="1174237"/>
          <a:ext cx="3956517" cy="587118"/>
        </a:xfrm>
        <a:prstGeom prst="rect">
          <a:avLst/>
        </a:prstGeom>
        <a:gradFill rotWithShape="0">
          <a:gsLst>
            <a:gs pos="0">
              <a:schemeClr val="accent1">
                <a:alpha val="90000"/>
                <a:hueOff val="0"/>
                <a:satOff val="0"/>
                <a:lumOff val="0"/>
                <a:alphaOff val="-13333"/>
                <a:shade val="51000"/>
                <a:satMod val="130000"/>
              </a:schemeClr>
            </a:gs>
            <a:gs pos="80000">
              <a:schemeClr val="accent1">
                <a:alpha val="90000"/>
                <a:hueOff val="0"/>
                <a:satOff val="0"/>
                <a:lumOff val="0"/>
                <a:alphaOff val="-13333"/>
                <a:shade val="93000"/>
                <a:satMod val="130000"/>
              </a:schemeClr>
            </a:gs>
            <a:gs pos="100000">
              <a:schemeClr val="accent1">
                <a:alpha val="90000"/>
                <a:hueOff val="0"/>
                <a:satOff val="0"/>
                <a:lumOff val="0"/>
                <a:alphaOff val="-13333"/>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66025" tIns="58420" rIns="58420" bIns="58420" numCol="1" spcCol="1270" anchor="ctr" anchorCtr="0">
          <a:noAutofit/>
        </a:bodyPr>
        <a:lstStyle/>
        <a:p>
          <a:pPr lvl="0" algn="l" defTabSz="1022350">
            <a:lnSpc>
              <a:spcPct val="90000"/>
            </a:lnSpc>
            <a:spcBef>
              <a:spcPct val="0"/>
            </a:spcBef>
            <a:spcAft>
              <a:spcPct val="35000"/>
            </a:spcAft>
          </a:pPr>
          <a:r>
            <a:rPr lang="zh-CN" altLang="en-US" sz="2300" kern="1200" smtClean="0">
              <a:latin typeface="微软雅黑" pitchFamily="34" charset="-122"/>
              <a:ea typeface="微软雅黑" pitchFamily="34" charset="-122"/>
            </a:rPr>
            <a:t> 角色惯性与角色惰性</a:t>
          </a:r>
          <a:endParaRPr lang="zh-CN" altLang="en-US" sz="2300" kern="1200">
            <a:latin typeface="微软雅黑" panose="020b0503020204020204" pitchFamily="34" charset="-122"/>
            <a:ea typeface="微软雅黑" panose="020b0503020204020204" pitchFamily="34" charset="-122"/>
          </a:endParaRPr>
        </a:p>
      </dsp:txBody>
      <dsp:txXfrm>
        <a:off x="769254" y="1174237"/>
        <a:ext cx="3956517" cy="587118"/>
      </dsp:txXfrm>
    </dsp:sp>
    <dsp:sp modelId="{A4917F3D-224C-4D7C-BB62-AAEFCB38F136}">
      <dsp:nvSpPr>
        <dsp:cNvPr id="13" name=""/>
        <dsp:cNvSpPr/>
      </dsp:nvSpPr>
      <dsp:spPr>
        <a:xfrm>
          <a:off x="402305" y="1100847"/>
          <a:ext cx="733898" cy="733898"/>
        </a:xfrm>
        <a:prstGeom prst="ellipse">
          <a:avLst/>
        </a:prstGeom>
        <a:solidFill>
          <a:schemeClr val="lt1">
            <a:hueOff val="0"/>
            <a:satOff val="0"/>
            <a:lumOff val="0"/>
            <a:alphaOff val="0"/>
          </a:schemeClr>
        </a:solidFill>
        <a:ln w="9525" cap="flat" cmpd="sng" algn="ctr">
          <a:solidFill>
            <a:schemeClr val="accent1">
              <a:alpha val="90000"/>
              <a:hueOff val="0"/>
              <a:satOff val="0"/>
              <a:lumOff val="0"/>
              <a:alphaOff val="-13333"/>
            </a:schemeClr>
          </a:solidFill>
          <a:prstDash val="solid"/>
        </a:ln>
        <a:effectLst/>
      </dsp:spPr>
      <dsp:style>
        <a:lnRef idx="1">
          <a:scrgbClr r="0" g="0" b="0"/>
        </a:lnRef>
        <a:fillRef idx="1">
          <a:scrgbClr r="0" g="0" b="0"/>
        </a:fillRef>
        <a:effectRef idx="0">
          <a:scrgbClr r="0" g="0" b="0"/>
        </a:effectRef>
        <a:fontRef idx="minor"/>
      </dsp:style>
      <dsp:txBody>
        <a:bodyPr/>
        <a:lstStyle/>
        <a:p/>
      </dsp:txBody>
    </dsp:sp>
    <dsp:sp modelId="{C1C19E89-19AC-4462-AB6A-CB06F3EB3C9E}">
      <dsp:nvSpPr>
        <dsp:cNvPr id="14" name=""/>
        <dsp:cNvSpPr/>
      </dsp:nvSpPr>
      <dsp:spPr>
        <a:xfrm>
          <a:off x="769254" y="2055067"/>
          <a:ext cx="3956517" cy="587118"/>
        </a:xfrm>
        <a:prstGeom prst="rect">
          <a:avLst/>
        </a:prstGeom>
        <a:gradFill rotWithShape="0">
          <a:gsLst>
            <a:gs pos="0">
              <a:schemeClr val="accent1">
                <a:alpha val="90000"/>
                <a:hueOff val="0"/>
                <a:satOff val="0"/>
                <a:lumOff val="0"/>
                <a:alphaOff val="-26667"/>
                <a:shade val="51000"/>
                <a:satMod val="130000"/>
              </a:schemeClr>
            </a:gs>
            <a:gs pos="80000">
              <a:schemeClr val="accent1">
                <a:alpha val="90000"/>
                <a:hueOff val="0"/>
                <a:satOff val="0"/>
                <a:lumOff val="0"/>
                <a:alphaOff val="-26667"/>
                <a:shade val="93000"/>
                <a:satMod val="130000"/>
              </a:schemeClr>
            </a:gs>
            <a:gs pos="100000">
              <a:schemeClr val="accent1">
                <a:alpha val="90000"/>
                <a:hueOff val="0"/>
                <a:satOff val="0"/>
                <a:lumOff val="0"/>
                <a:alphaOff val="-26667"/>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66025" tIns="58420" rIns="58420" bIns="58420" numCol="1" spcCol="1270" anchor="ctr" anchorCtr="0">
          <a:noAutofit/>
        </a:bodyPr>
        <a:lstStyle/>
        <a:p>
          <a:pPr lvl="0" algn="l" defTabSz="1022350">
            <a:lnSpc>
              <a:spcPct val="90000"/>
            </a:lnSpc>
            <a:spcBef>
              <a:spcPct val="0"/>
            </a:spcBef>
            <a:spcAft>
              <a:spcPct val="35000"/>
            </a:spcAft>
          </a:pPr>
          <a:r>
            <a:rPr lang="zh-CN" altLang="en-US" sz="2300" kern="1200" smtClean="0">
              <a:latin typeface="微软雅黑" pitchFamily="34" charset="-122"/>
              <a:ea typeface="微软雅黑" pitchFamily="34" charset="-122"/>
            </a:rPr>
            <a:t> 成就感缺失</a:t>
          </a:r>
          <a:endParaRPr lang="zh-CN" altLang="en-US" sz="2300" kern="1200">
            <a:latin typeface="微软雅黑" pitchFamily="34" charset="-122"/>
            <a:ea typeface="微软雅黑" pitchFamily="34" charset="-122"/>
          </a:endParaRPr>
        </a:p>
      </dsp:txBody>
      <dsp:txXfrm>
        <a:off x="769254" y="2055067"/>
        <a:ext cx="3956517" cy="587118"/>
      </dsp:txXfrm>
    </dsp:sp>
    <dsp:sp modelId="{584FF633-CFE2-45B9-862C-634ADE037C4D}">
      <dsp:nvSpPr>
        <dsp:cNvPr id="15" name=""/>
        <dsp:cNvSpPr/>
      </dsp:nvSpPr>
      <dsp:spPr>
        <a:xfrm>
          <a:off x="402305" y="1981678"/>
          <a:ext cx="733898" cy="733898"/>
        </a:xfrm>
        <a:prstGeom prst="ellipse">
          <a:avLst/>
        </a:prstGeom>
        <a:solidFill>
          <a:schemeClr val="lt1">
            <a:hueOff val="0"/>
            <a:satOff val="0"/>
            <a:lumOff val="0"/>
            <a:alphaOff val="0"/>
          </a:schemeClr>
        </a:solidFill>
        <a:ln w="9525" cap="flat" cmpd="sng" algn="ctr">
          <a:solidFill>
            <a:schemeClr val="accent1">
              <a:alpha val="90000"/>
              <a:hueOff val="0"/>
              <a:satOff val="0"/>
              <a:lumOff val="0"/>
              <a:alphaOff val="-26667"/>
            </a:schemeClr>
          </a:solidFill>
          <a:prstDash val="solid"/>
        </a:ln>
        <a:effectLst/>
      </dsp:spPr>
      <dsp:style>
        <a:lnRef idx="1">
          <a:scrgbClr r="0" g="0" b="0"/>
        </a:lnRef>
        <a:fillRef idx="1">
          <a:scrgbClr r="0" g="0" b="0"/>
        </a:fillRef>
        <a:effectRef idx="0">
          <a:scrgbClr r="0" g="0" b="0"/>
        </a:effectRef>
        <a:fontRef idx="minor"/>
      </dsp:style>
      <dsp:txBody>
        <a:bodyPr/>
        <a:lstStyle/>
        <a:p/>
      </dsp:txBody>
    </dsp:sp>
    <dsp:sp modelId="{E5FFD8B7-8782-4AD3-9989-4C4347307FCB}">
      <dsp:nvSpPr>
        <dsp:cNvPr id="16" name=""/>
        <dsp:cNvSpPr/>
      </dsp:nvSpPr>
      <dsp:spPr>
        <a:xfrm>
          <a:off x="432646" y="2935898"/>
          <a:ext cx="4293126" cy="587118"/>
        </a:xfrm>
        <a:prstGeom prst="rect">
          <a:avLst/>
        </a:prstGeom>
        <a:gradFill rotWithShape="0">
          <a:gsLst>
            <a:gs pos="0">
              <a:schemeClr val="accent1">
                <a:alpha val="90000"/>
                <a:hueOff val="0"/>
                <a:satOff val="0"/>
                <a:lumOff val="0"/>
                <a:alphaOff val="-40000"/>
                <a:shade val="51000"/>
                <a:satMod val="130000"/>
              </a:schemeClr>
            </a:gs>
            <a:gs pos="80000">
              <a:schemeClr val="accent1">
                <a:alpha val="90000"/>
                <a:hueOff val="0"/>
                <a:satOff val="0"/>
                <a:lumOff val="0"/>
                <a:alphaOff val="-40000"/>
                <a:shade val="93000"/>
                <a:satMod val="130000"/>
              </a:schemeClr>
            </a:gs>
            <a:gs pos="100000">
              <a:schemeClr val="accent1">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66025" tIns="58420" rIns="58420" bIns="58420" numCol="1" spcCol="1270" anchor="ctr" anchorCtr="0">
          <a:noAutofit/>
        </a:bodyPr>
        <a:lstStyle/>
        <a:p>
          <a:pPr lvl="0" algn="l" defTabSz="1022350">
            <a:lnSpc>
              <a:spcPct val="90000"/>
            </a:lnSpc>
            <a:spcBef>
              <a:spcPct val="0"/>
            </a:spcBef>
            <a:spcAft>
              <a:spcPct val="35000"/>
            </a:spcAft>
          </a:pPr>
          <a:r>
            <a:rPr lang="zh-CN" altLang="en-US" sz="2300" kern="1200" smtClean="0">
              <a:latin typeface="微软雅黑" pitchFamily="34" charset="-122"/>
              <a:ea typeface="微软雅黑" pitchFamily="34" charset="-122"/>
            </a:rPr>
            <a:t> 定位模糊</a:t>
          </a:r>
          <a:endParaRPr lang="zh-CN" altLang="en-US" sz="2300" kern="1200">
            <a:latin typeface="微软雅黑" pitchFamily="34" charset="-122"/>
            <a:ea typeface="微软雅黑" pitchFamily="34" charset="-122"/>
          </a:endParaRPr>
        </a:p>
      </dsp:txBody>
      <dsp:txXfrm>
        <a:off x="432646" y="2935898"/>
        <a:ext cx="4293126" cy="587118"/>
      </dsp:txXfrm>
    </dsp:sp>
    <dsp:sp modelId="{B8A7492F-67EB-4629-85FD-2F64F54B38DF}">
      <dsp:nvSpPr>
        <dsp:cNvPr id="17" name=""/>
        <dsp:cNvSpPr/>
      </dsp:nvSpPr>
      <dsp:spPr>
        <a:xfrm>
          <a:off x="65697" y="2862508"/>
          <a:ext cx="733898" cy="733898"/>
        </a:xfrm>
        <a:prstGeom prst="ellipse">
          <a:avLst/>
        </a:prstGeom>
        <a:solidFill>
          <a:schemeClr val="lt1">
            <a:hueOff val="0"/>
            <a:satOff val="0"/>
            <a:lumOff val="0"/>
            <a:alphaOff val="0"/>
          </a:schemeClr>
        </a:solidFill>
        <a:ln w="9525" cap="flat" cmpd="sng" algn="ctr">
          <a:solidFill>
            <a:schemeClr val="accent1">
              <a:alpha val="90000"/>
              <a:hueOff val="0"/>
              <a:satOff val="0"/>
              <a:lumOff val="0"/>
              <a:alphaOff val="-40000"/>
            </a:schemeClr>
          </a:solidFill>
          <a:prstDash val="solid"/>
        </a:ln>
        <a:effectLst/>
      </dsp:spPr>
      <dsp:style>
        <a:lnRef idx="1">
          <a:scrgbClr r="0" g="0" b="0"/>
        </a:lnRef>
        <a:fillRef idx="1">
          <a:scrgbClr r="0" g="0" b="0"/>
        </a:fillRef>
        <a:effectRef idx="0">
          <a:scrgbClr r="0" g="0" b="0"/>
        </a:effectRef>
        <a:fontRef idx="minor"/>
      </dsp:style>
      <dsp:txBody>
        <a:bodyPr/>
        <a:lstStyle/>
        <a:p/>
      </dsp:txBody>
    </dsp:sp>
  </dsp:spTree>
</dsp:drawing>
</file>

<file path=ppt/diagrams/layout1.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dgm:ruleLst>
          </dgm:layoutNode>
          <dgm:layoutNode name="tile2" styleLbl="node1">
            <dgm:alg type="sp"/>
            <dgm:shape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dgm:ruleLst>
          </dgm:layoutNode>
          <dgm:layoutNode name="tile3" styleLbl="node1">
            <dgm:alg type="sp"/>
            <dgm:shape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dgm:ruleLst>
          </dgm:layoutNode>
          <dgm:layoutNode name="tile4" styleLbl="node1">
            <dgm:alg type="sp"/>
            <dgm:shape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dgm:ruleLst>
          </dgm:layoutNode>
        </dgm:layoutNode>
        <dgm:layoutNode name="centerTile" styleLbl="fgShp">
          <dgm:varLst>
            <dgm:chMax val="0"/>
            <dgm:chPref val="0"/>
          </dgm:varLst>
          <dgm:alg type="tx"/>
          <dgm:shape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dgm:ruleLst>
        </dgm:layoutNode>
      </dgm:if>
      <dgm:else name="Name38"/>
    </dgm:choose>
  </dgm:layoutNode>
</dgm:layoutDef>
</file>

<file path=ppt/diagrams/layout2.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r:blip="">
      <dgm:adjLst/>
    </dgm:shape>
    <dgm:constrLst>
      <dgm:constr type="w" for="ch" refType="h" refFor="ch" op="gte" fact="0.8"/>
    </dgm:constrLst>
    <dgm:layoutNode name="Name1">
      <dgm:alg type="composite"/>
      <dgm:shape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r:blip="">
          <dgm:adjLst/>
        </dgm:shape>
        <dgm:presOf/>
        <dgm:constrLst>
          <dgm:constr type="w" for="ch" val="1"/>
          <dgm:constr type="h" for="ch" val="1"/>
          <dgm:constr type="diam" for="ch" forName="conn" refType="diam"/>
        </dgm:constrLst>
        <dgm:layoutNode name="srcNode">
          <dgm:alg type="sp"/>
          <dgm:shape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type="conn" r:blip="">
            <dgm:adjLst/>
          </dgm:shape>
          <dgm:presOf axis="desOrSelf" ptType="sibTrans" hideLastTrans="0" st="0" cnt="1"/>
          <dgm:constrLst>
            <dgm:constr type="begPad"/>
            <dgm:constr type="endPad"/>
          </dgm:constrLst>
        </dgm:layoutNode>
        <dgm:layoutNode name="extraNode">
          <dgm:alg type="sp"/>
          <dgm:shape type="rect" r:blip="" hideGeom="1">
            <dgm:adjLst/>
          </dgm:shape>
          <dgm:presOf/>
        </dgm:layoutNode>
        <dgm:layoutNode name="dstNode">
          <dgm:alg type="sp"/>
          <dgm:shape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1">
          <dgm:alg type="sp"/>
          <dgm:shape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2">
          <dgm:alg type="sp"/>
          <dgm:shape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3">
          <dgm:alg type="sp"/>
          <dgm:shape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4">
          <dgm:alg type="sp"/>
          <dgm:shape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5">
          <dgm:alg type="sp"/>
          <dgm:shape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6">
          <dgm:alg type="sp"/>
          <dgm:shape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7">
          <dgm:alg type="sp"/>
          <dgm:shape r:blip="">
            <dgm:adjLst/>
          </dgm:shape>
          <dgm:presOf/>
          <dgm:constrLst/>
          <dgm:forEach name="Name58" ref="accentRepeat"/>
        </dgm:layoutNode>
      </dgm:forEach>
    </dgm:layoutNode>
  </dgm:layoutNode>
</dgm:layoutDef>
</file>

<file path=ppt/diagrams/quickStyle1.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a="http://schemas.openxmlformats.org/drawingml/2006/main" xmlns:dgm="http://schemas.openxmlformats.org/drawingml/2006/diagram"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84524F-5C8C-4CF8-964C-68B44E826FEE}" type="datetimeFigureOut">
              <a:rPr lang="en-US" smtClean="0"/>
              <a:t>5/23/2015</a:t>
            </a:fld>
            <a:endParaRPr 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E00F3E-42E3-47B8-AD52-3484E0D8A9EB}" type="slidenum">
              <a:rPr lang="en-US" smtClean="0"/>
              <a:t>‹#›</a:t>
            </a:fld>
            <a:endParaRPr lang="en-US"/>
          </a:p>
        </p:txBody>
      </p:sp>
    </p:spTree>
    <p:extLst>
      <p:ext uri="{BB962C8B-B14F-4D97-AF65-F5344CB8AC3E}">
        <p14:creationId val="910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pitchFamily="34" charset="-122"/>
        <a:cs typeface="+mn-cs"/>
      </a:defRPr>
    </a:lvl1pPr>
    <a:lvl2pPr marL="457200" algn="l" defTabSz="914400" rtl="0" eaLnBrk="1" latinLnBrk="0" hangingPunct="1">
      <a:defRPr sz="1200" kern="1200">
        <a:solidFill>
          <a:schemeClr val="tx1"/>
        </a:solidFill>
        <a:latin typeface="+mn-lt"/>
        <a:ea typeface="微软雅黑" pitchFamily="34" charset="-122"/>
        <a:cs typeface="+mn-cs"/>
      </a:defRPr>
    </a:lvl2pPr>
    <a:lvl3pPr marL="914400" algn="l" defTabSz="914400" rtl="0" eaLnBrk="1" latinLnBrk="0" hangingPunct="1">
      <a:defRPr sz="1200" kern="1200">
        <a:solidFill>
          <a:schemeClr val="tx1"/>
        </a:solidFill>
        <a:latin typeface="+mn-lt"/>
        <a:ea typeface="微软雅黑" pitchFamily="34" charset="-122"/>
        <a:cs typeface="+mn-cs"/>
      </a:defRPr>
    </a:lvl3pPr>
    <a:lvl4pPr marL="1371600" algn="l" defTabSz="914400" rtl="0" eaLnBrk="1" latinLnBrk="0" hangingPunct="1">
      <a:defRPr sz="1200" kern="1200">
        <a:solidFill>
          <a:schemeClr val="tx1"/>
        </a:solidFill>
        <a:latin typeface="+mn-lt"/>
        <a:ea typeface="微软雅黑" pitchFamily="34" charset="-122"/>
        <a:cs typeface="+mn-cs"/>
      </a:defRPr>
    </a:lvl4pPr>
    <a:lvl5pPr marL="1828800" algn="l" defTabSz="914400" rtl="0" eaLnBrk="1" latinLnBrk="0" hangingPunct="1">
      <a:defRPr sz="1200" kern="1200">
        <a:solidFill>
          <a:schemeClr val="tx1"/>
        </a:solidFill>
        <a:latin typeface="+mn-lt"/>
        <a:ea typeface="微软雅黑"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29.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38.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39.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40.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41.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42.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43.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46.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30.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1.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32.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33.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34.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35.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36.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37.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58898925"/>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58898925"/>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58898925"/>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58898925"/>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25259573"/>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95441799"/>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04611258"/>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58064369"/>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58898925"/>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58898925"/>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58898925"/>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58898925"/>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58898925"/>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58898925"/>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58898925"/>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58898925"/>
      </p:ext>
    </p:extLst>
  </p:cSld>
  <p:clrMapOvr>
    <a:masterClrMapping/>
  </p:clrMapOvr>
</p:notes>
</file>

<file path=ppt/slideLayouts/_rels/slideLayout1.xml.rels><?xml version="1.0" encoding="UTF-8" standalone="yes"?><Relationships xmlns="http://schemas.openxmlformats.org/package/2006/relationships"><Relationship Id="rId1" Target="../media/image1.jpeg" Type="http://schemas.openxmlformats.org/officeDocument/2006/relationships/image"/><Relationship Id="rId2" Target="../media/image2.png" Type="http://schemas.openxmlformats.org/officeDocument/2006/relationships/image"/><Relationship Id="rId3" Target="../media/image3.png" Type="http://schemas.openxmlformats.org/officeDocument/2006/relationships/image"/><Relationship Id="rId4"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media/image4.png" Type="http://schemas.openxmlformats.org/officeDocument/2006/relationships/image"/><Relationship Id="rId2"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mailto:info@eyefulpresentations.co.uk" TargetMode="External" Type="http://schemas.openxmlformats.org/officeDocument/2006/relationships/hyperlink"/><Relationship Id="rId10" Target="../slideMasters/slideMaster1.xml" Type="http://schemas.openxmlformats.org/officeDocument/2006/relationships/slideMaster"/><Relationship Id="rId2" Target="http://www.eyefulpresentations.co.uk/" TargetMode="External" Type="http://schemas.openxmlformats.org/officeDocument/2006/relationships/hyperlink"/><Relationship Id="rId3" Target="../media/image5.png" Type="http://schemas.openxmlformats.org/officeDocument/2006/relationships/image"/><Relationship Id="rId4" Target="../media/image6.png" Type="http://schemas.openxmlformats.org/officeDocument/2006/relationships/image"/><Relationship Id="rId5" Target="../media/image7.png" Type="http://schemas.openxmlformats.org/officeDocument/2006/relationships/image"/><Relationship Id="rId6" Target="../media/image8.png" Type="http://schemas.openxmlformats.org/officeDocument/2006/relationships/image"/><Relationship Id="rId7" Target="../media/image9.jpeg" Type="http://schemas.openxmlformats.org/officeDocument/2006/relationships/image"/><Relationship Id="rId8" Target="../media/image10.jpeg" Type="http://schemas.openxmlformats.org/officeDocument/2006/relationships/image"/><Relationship Id="rId9" Target="../media/image11.jpeg" Type="http://schemas.openxmlformats.org/officeDocument/2006/relationships/image"/></Relationships>
</file>

<file path=ppt/slideLayouts/_rels/slideLayout7.xml.rels><?xml version="1.0" encoding="UTF-8" standalone="yes"?><Relationships xmlns="http://schemas.openxmlformats.org/package/2006/relationships"><Relationship Id="rId1" Target="../media/image12.jpeg" Type="http://schemas.openxmlformats.org/officeDocument/2006/relationships/image"/><Relationship Id="rId2" Target="../media/image13.png" Type="http://schemas.openxmlformats.org/officeDocument/2006/relationships/image"/><Relationship Id="rId3" Target="../media/image14.png" Type="http://schemas.openxmlformats.org/officeDocument/2006/relationships/image"/><Relationship Id="rId4" Target="http://www.tianya.cn/publicforum/content/no20/1/317960.shtml" TargetMode="External" Type="http://schemas.openxmlformats.org/officeDocument/2006/relationships/hyperlink"/><Relationship Id="rId5"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标题幻灯片">
    <p:spTree>
      <p:nvGrpSpPr>
        <p:cNvPr id="1" name=""/>
        <p:cNvGrpSpPr/>
        <p:nvPr/>
      </p:nvGrpSpPr>
      <p:grpSpPr>
        <a:xfrm>
          <a:off x="0" y="0"/>
          <a:ext cx="0" cy="0"/>
        </a:xfrm>
      </p:grpSpPr>
      <p:sp>
        <p:nvSpPr>
          <p:cNvPr id="7" name="矩形 6"/>
          <p:cNvSpPr/>
          <p:nvPr userDrawn="1"/>
        </p:nvSpPr>
        <p:spPr>
          <a:xfrm>
            <a:off x="0" y="1783085"/>
            <a:ext cx="9144000" cy="25717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a typeface="微软雅黑" panose="020b0503020204020204" pitchFamily="34" charset="-122"/>
            </a:endParaRPr>
          </a:p>
        </p:txBody>
      </p:sp>
      <p:pic>
        <p:nvPicPr>
          <p:cNvPr id="8" name="Picture 3" descr="C:\Documents and Settings\tdz\桌面\6237702609f79052403d9c840cf3d7ca7acbd587.jpg"/>
          <p:cNvPicPr>
            <a:picLocks noChangeAspect="1" noChangeArrowheads="1"/>
          </p:cNvPicPr>
          <p:nvPr userDrawn="1"/>
        </p:nvPicPr>
        <p:blipFill>
          <a:blip r:embed="rId1">
            <a:extLst>
              <a:ext uri="{28A0092B-C50C-407E-A947-70E740481C1C}">
                <a14:useLocalDpi/>
              </a:ext>
            </a:extLst>
          </a:blip>
          <a:stretch>
            <a:fillRect/>
          </a:stretch>
        </p:blipFill>
        <p:spPr bwMode="auto">
          <a:xfrm>
            <a:off x="1619672" y="1783085"/>
            <a:ext cx="5810250" cy="2571750"/>
          </a:xfrm>
          <a:prstGeom prst="rect">
            <a:avLst/>
          </a:prstGeom>
          <a:noFill/>
          <a:ln w="38100">
            <a:solidFill>
              <a:srgbClr val="FFFFFF"/>
            </a:solidFill>
          </a:ln>
          <a:effectLst>
            <a:outerShdw blurRad="63500" sx="102000" sy="102000" algn="ctr" rotWithShape="0">
              <a:prstClr val="black">
                <a:alpha val="40000"/>
              </a:prstClr>
            </a:outerShdw>
          </a:effectLst>
          <a:extLst>
            <a:ext uri="{909E8E84-426E-40DD-AFC4-6F175D3DCCD1}">
              <a14:hiddenFill>
                <a:solidFill>
                  <a:srgbClr val="FFFFFF"/>
                </a:solidFill>
              </a14:hiddenFill>
            </a:ext>
          </a:extLst>
        </p:spPr>
      </p:pic>
      <p:sp>
        <p:nvSpPr>
          <p:cNvPr id="9" name="矩形 8"/>
          <p:cNvSpPr/>
          <p:nvPr userDrawn="1"/>
        </p:nvSpPr>
        <p:spPr>
          <a:xfrm>
            <a:off x="1331640" y="669291"/>
            <a:ext cx="2808312" cy="959045"/>
          </a:xfrm>
          <a:prstGeom prst="rect">
            <a:avLst/>
          </a:prstGeom>
          <a:noFill/>
          <a:ln>
            <a:noFill/>
          </a:ln>
          <a:extLst>
            <a:ext uri="{909E8E84-426E-40DD-AFC4-6F175D3DCCD1}">
              <a14:hiddenFill>
                <a:solidFill>
                  <a:srgbClr val="FFFFFF"/>
                </a:solidFill>
              </a14:hiddenFill>
            </a:ext>
            <a:ext uri="{91240B29-F687-4F45-9708-019B960494DF}">
              <a14:hiddenLine algn="ctr" w="9525">
                <a:solidFill>
                  <a:srgbClr val="000000"/>
                </a:solidFill>
                <a:miter lim="800000"/>
                <a:headEnd/>
                <a:tailEnd/>
              </a14:hiddenLine>
            </a:ext>
          </a:extLst>
        </p:spPr>
        <p:txBody>
          <a:bodyPr wrap="square" anchor="b" anchorCtr="1">
            <a:spAutoFit/>
          </a:bodyPr>
          <a:lstStyle/>
          <a:p>
            <a:pPr algn="ctr">
              <a:lnSpc>
                <a:spcPct val="130000"/>
              </a:lnSpc>
            </a:pPr>
            <a:r>
              <a:rPr lang="zh-CN" altLang="en-US" sz="4800" b="1">
                <a:solidFill>
                  <a:srgbClr val="FF6C0A"/>
                </a:solidFill>
                <a:effectLst>
                  <a:outerShdw blurRad="38100" dist="38100" dir="2700000" algn="tl">
                    <a:srgbClr val="000000">
                      <a:alpha val="43137"/>
                    </a:srgbClr>
                  </a:outerShdw>
                </a:effectLst>
                <a:latin typeface="微软雅黑" pitchFamily="34" charset="-122"/>
                <a:ea typeface="微软雅黑" pitchFamily="34" charset="-122"/>
              </a:rPr>
              <a:t>管理者</a:t>
            </a:r>
            <a:r>
              <a:rPr lang="zh-CN" altLang="en-US" sz="3200" b="1">
                <a:solidFill>
                  <a:srgbClr val="FF6C0A"/>
                </a:solidFill>
                <a:effectLst>
                  <a:outerShdw blurRad="38100" dist="38100" dir="2700000" algn="tl">
                    <a:srgbClr val="000000">
                      <a:alpha val="43137"/>
                    </a:srgbClr>
                  </a:outerShdw>
                </a:effectLst>
                <a:latin typeface="微软雅黑" pitchFamily="34" charset="-122"/>
                <a:ea typeface="微软雅黑" pitchFamily="34" charset="-122"/>
              </a:rPr>
              <a:t>的</a:t>
            </a:r>
          </a:p>
        </p:txBody>
      </p:sp>
      <p:pic>
        <p:nvPicPr>
          <p:cNvPr id="10" name="Picture 6" descr="C:\Users\x201i\Desktop\未标题-2.png"/>
          <p:cNvPicPr>
            <a:picLocks noChangeAspect="1" noChangeArrowheads="1"/>
          </p:cNvPicPr>
          <p:nvPr userDrawn="1"/>
        </p:nvPicPr>
        <p:blipFill>
          <a:blip r:embed="rId2">
            <a:extLst>
              <a:ext uri="{28A0092B-C50C-407E-A947-70E740481C1C}">
                <a14:useLocalDpi/>
              </a:ext>
            </a:extLst>
          </a:blip>
          <a:stretch>
            <a:fillRect/>
          </a:stretch>
        </p:blipFill>
        <p:spPr bwMode="auto">
          <a:xfrm>
            <a:off x="0" y="4619864"/>
            <a:ext cx="9144000" cy="460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11" name="Picture 6" descr="C:\Users\x201i\Desktop\未标题-2.png"/>
          <p:cNvPicPr>
            <a:picLocks noChangeAspect="1" noChangeArrowheads="1"/>
          </p:cNvPicPr>
          <p:nvPr userDrawn="1"/>
        </p:nvPicPr>
        <p:blipFill>
          <a:blip r:embed="rId2">
            <a:extLst>
              <a:ext uri="{28A0092B-C50C-407E-A947-70E740481C1C}">
                <a14:useLocalDpi/>
              </a:ext>
            </a:extLst>
          </a:blip>
          <a:stretch>
            <a:fillRect/>
          </a:stretch>
        </p:blipFill>
        <p:spPr bwMode="auto">
          <a:xfrm>
            <a:off x="0" y="5661769"/>
            <a:ext cx="9144000" cy="460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2" name="Text Box 1032"/>
          <p:cNvSpPr txBox="1">
            <a:spLocks noChangeArrowheads="1"/>
          </p:cNvSpPr>
          <p:nvPr userDrawn="1"/>
        </p:nvSpPr>
        <p:spPr bwMode="auto">
          <a:xfrm>
            <a:off x="1403648" y="4608652"/>
            <a:ext cx="6192688" cy="1052596"/>
          </a:xfrm>
          <a:prstGeom prst="rect">
            <a:avLst/>
          </a:prstGeom>
          <a:noFill/>
          <a:ln>
            <a:noFill/>
          </a:ln>
          <a:extLst>
            <a:ext uri="{909E8E84-426E-40DD-AFC4-6F175D3DCCD1}">
              <a14:hiddenFill>
                <a:solidFill>
                  <a:srgbClr val="FFFFFF"/>
                </a:solidFill>
              </a14:hiddenFill>
            </a:ext>
            <a:ext uri="{91240B29-F687-4F45-9708-019B960494DF}">
              <a14:hiddenLine algn="ctr" w="9525">
                <a:solidFill>
                  <a:srgbClr val="000000"/>
                </a:solidFill>
                <a:miter lim="800000"/>
                <a:headEnd/>
                <a:tailEnd/>
              </a14:hiddenLine>
            </a:ext>
          </a:extLst>
        </p:spPr>
        <p:txBody>
          <a:bodyPr wrap="square" anchor="b" anchorCtr="1">
            <a:spAutoFit/>
          </a:bodyPr>
          <a:lstStyle>
            <a:lvl1pPr eaLnBrk="0" hangingPunct="0">
              <a:defRPr sz="2400" b="1">
                <a:solidFill>
                  <a:schemeClr val="tx1"/>
                </a:solidFill>
                <a:latin typeface="宋体" pitchFamily="2" charset="-122"/>
                <a:ea typeface="宋体" pitchFamily="2" charset="-122"/>
              </a:defRPr>
            </a:lvl1pPr>
            <a:lvl2pPr marL="742950" indent="-285750" eaLnBrk="0" hangingPunct="0">
              <a:defRPr sz="2400" b="1">
                <a:solidFill>
                  <a:schemeClr val="tx1"/>
                </a:solidFill>
                <a:latin typeface="宋体" pitchFamily="2" charset="-122"/>
                <a:ea typeface="宋体" pitchFamily="2" charset="-122"/>
              </a:defRPr>
            </a:lvl2pPr>
            <a:lvl3pPr marL="1143000" indent="-228600" eaLnBrk="0" hangingPunct="0">
              <a:defRPr sz="2400" b="1">
                <a:solidFill>
                  <a:schemeClr val="tx1"/>
                </a:solidFill>
                <a:latin typeface="宋体" pitchFamily="2" charset="-122"/>
                <a:ea typeface="宋体" pitchFamily="2" charset="-122"/>
              </a:defRPr>
            </a:lvl3pPr>
            <a:lvl4pPr marL="1600200" indent="-228600" eaLnBrk="0" hangingPunct="0">
              <a:defRPr sz="2400" b="1">
                <a:solidFill>
                  <a:schemeClr val="tx1"/>
                </a:solidFill>
                <a:latin typeface="宋体" pitchFamily="2" charset="-122"/>
                <a:ea typeface="宋体" pitchFamily="2" charset="-122"/>
              </a:defRPr>
            </a:lvl4pPr>
            <a:lvl5pPr marL="2057400" indent="-228600" eaLnBrk="0" hangingPunct="0">
              <a:defRPr sz="2400" b="1">
                <a:solidFill>
                  <a:schemeClr val="tx1"/>
                </a:solidFill>
                <a:latin typeface="宋体" pitchFamily="2" charset="-122"/>
                <a:ea typeface="宋体" pitchFamily="2" charset="-122"/>
              </a:defRPr>
            </a:lvl5pPr>
            <a:lvl6pPr marL="2514600" indent="-228600" eaLnBrk="0" fontAlgn="base" hangingPunct="0">
              <a:spcBef>
                <a:spcPct val="0"/>
              </a:spcBef>
              <a:spcAft>
                <a:spcPct val="0"/>
              </a:spcAft>
              <a:defRPr sz="2400" b="1">
                <a:solidFill>
                  <a:schemeClr val="tx1"/>
                </a:solidFill>
                <a:latin typeface="宋体" pitchFamily="2" charset="-122"/>
                <a:ea typeface="宋体" pitchFamily="2" charset="-122"/>
              </a:defRPr>
            </a:lvl6pPr>
            <a:lvl7pPr marL="2971800" indent="-228600" eaLnBrk="0" fontAlgn="base" hangingPunct="0">
              <a:spcBef>
                <a:spcPct val="0"/>
              </a:spcBef>
              <a:spcAft>
                <a:spcPct val="0"/>
              </a:spcAft>
              <a:defRPr sz="2400" b="1">
                <a:solidFill>
                  <a:schemeClr val="tx1"/>
                </a:solidFill>
                <a:latin typeface="宋体" pitchFamily="2" charset="-122"/>
                <a:ea typeface="宋体" pitchFamily="2" charset="-122"/>
              </a:defRPr>
            </a:lvl7pPr>
            <a:lvl8pPr marL="3429000" indent="-228600" eaLnBrk="0" fontAlgn="base" hangingPunct="0">
              <a:spcBef>
                <a:spcPct val="0"/>
              </a:spcBef>
              <a:spcAft>
                <a:spcPct val="0"/>
              </a:spcAft>
              <a:defRPr sz="2400" b="1">
                <a:solidFill>
                  <a:schemeClr val="tx1"/>
                </a:solidFill>
                <a:latin typeface="宋体" pitchFamily="2" charset="-122"/>
                <a:ea typeface="宋体" pitchFamily="2" charset="-122"/>
              </a:defRPr>
            </a:lvl8pPr>
            <a:lvl9pPr marL="3886200" indent="-228600" eaLnBrk="0" fontAlgn="base" hangingPunct="0">
              <a:spcBef>
                <a:spcPct val="0"/>
              </a:spcBef>
              <a:spcAft>
                <a:spcPct val="0"/>
              </a:spcAft>
              <a:defRPr sz="2400" b="1">
                <a:solidFill>
                  <a:schemeClr val="tx1"/>
                </a:solidFill>
                <a:latin typeface="宋体" pitchFamily="2" charset="-122"/>
                <a:ea typeface="宋体" pitchFamily="2" charset="-122"/>
              </a:defRPr>
            </a:lvl9pPr>
          </a:lstStyle>
          <a:p>
            <a:pPr algn="ctr" eaLnBrk="1" hangingPunct="1">
              <a:lnSpc>
                <a:spcPct val="130000"/>
              </a:lnSpc>
              <a:defRPr/>
            </a:pPr>
            <a:r>
              <a:rPr lang="zh-CN" altLang="en-US" sz="4800" smtClean="0">
                <a:solidFill>
                  <a:srgbClr val="00B0F0"/>
                </a:solidFill>
                <a:effectLst>
                  <a:outerShdw blurRad="38100" dist="38100" dir="2700000" algn="tl">
                    <a:srgbClr val="000000">
                      <a:alpha val="43137"/>
                    </a:srgbClr>
                  </a:outerShdw>
                </a:effectLst>
                <a:latin typeface="微软雅黑" pitchFamily="34" charset="-122"/>
                <a:ea typeface="微软雅黑" pitchFamily="34" charset="-122"/>
              </a:rPr>
              <a:t>角色定位</a:t>
            </a:r>
            <a:r>
              <a:rPr lang="zh-CN" altLang="en-US" sz="3200" smtClean="0">
                <a:solidFill>
                  <a:srgbClr val="A6A6A6"/>
                </a:solidFill>
                <a:effectLst>
                  <a:outerShdw blurRad="38100" dist="38100" dir="2700000" algn="tl">
                    <a:srgbClr val="000000">
                      <a:alpha val="43137"/>
                    </a:srgbClr>
                  </a:outerShdw>
                </a:effectLst>
                <a:latin typeface="微软雅黑" pitchFamily="34" charset="-122"/>
                <a:ea typeface="微软雅黑" pitchFamily="34" charset="-122"/>
              </a:rPr>
              <a:t>及</a:t>
            </a:r>
            <a:r>
              <a:rPr lang="zh-CN" altLang="en-US" sz="4800" smtClean="0">
                <a:solidFill>
                  <a:srgbClr val="FFC000"/>
                </a:solidFill>
                <a:effectLst>
                  <a:outerShdw blurRad="38100" dist="38100" dir="2700000" algn="tl">
                    <a:srgbClr val="000000">
                      <a:alpha val="43137"/>
                    </a:srgbClr>
                  </a:outerShdw>
                </a:effectLst>
                <a:latin typeface="微软雅黑" pitchFamily="34" charset="-122"/>
                <a:ea typeface="微软雅黑" pitchFamily="34" charset="-122"/>
              </a:rPr>
              <a:t>认知</a:t>
            </a:r>
          </a:p>
        </p:txBody>
      </p:sp>
      <p:sp>
        <p:nvSpPr>
          <p:cNvPr id="13" name="Text Box 62"/>
          <p:cNvSpPr txBox="1">
            <a:spLocks noChangeArrowheads="1"/>
          </p:cNvSpPr>
          <p:nvPr userDrawn="1"/>
        </p:nvSpPr>
        <p:spPr bwMode="auto">
          <a:xfrm>
            <a:off x="4068709" y="6031796"/>
            <a:ext cx="1511403" cy="338554"/>
          </a:xfrm>
          <a:prstGeom prst="rect">
            <a:avLst/>
          </a:prstGeom>
          <a:noFill/>
          <a:effectLst>
            <a:reflection blurRad="6350" stA="50000" endA="300" endPos="38500" dist="50800" dir="5400000" sy="-100000" algn="bl" rotWithShape="0"/>
          </a:effectLst>
        </p:spPr>
        <p:txBody>
          <a:bodyPr wrap="square" rtlCol="0">
            <a:spAutoFit/>
          </a:bodyPr>
          <a:lstStyle>
            <a:defPPr>
              <a:defRPr lang="zh-CN"/>
            </a:defPPr>
            <a:lvl1pPr marL="0" defTabSz="914400" eaLnBrk="1" latinLnBrk="0" hangingPunct="1">
              <a:defRPr sz="1800">
                <a:solidFill>
                  <a:schemeClr val="bg2">
                    <a:lumMod val="25000"/>
                  </a:schemeClr>
                </a:solidFill>
                <a:effectLst>
                  <a:reflection blurRad="6350" stA="55000" endA="300" endPos="45500" dir="5400000" sy="-100000" algn="bl" rotWithShape="0"/>
                </a:effectLst>
                <a:latin typeface="Broadway" pitchFamily="82" charset="0"/>
                <a:ea typeface="楷体" pitchFamily="49" charset="-122"/>
                <a:cs typeface="经典繁仿黑" pitchFamily="49" charset="-122"/>
              </a:defRPr>
            </a:lvl1pPr>
            <a:lvl2pPr defTabSz="914400" eaLnBrk="1" latinLnBrk="0" hangingPunct="1">
              <a:defRPr sz="1800">
                <a:latin typeface="+mn-lt"/>
                <a:ea typeface="+mn-ea"/>
              </a:defRPr>
            </a:lvl2pPr>
            <a:lvl3pPr defTabSz="914400" eaLnBrk="1" latinLnBrk="0" hangingPunct="1">
              <a:defRPr sz="1800">
                <a:latin typeface="+mn-lt"/>
                <a:ea typeface="+mn-ea"/>
              </a:defRPr>
            </a:lvl3pPr>
            <a:lvl4pPr defTabSz="914400" eaLnBrk="1" latinLnBrk="0" hangingPunct="1">
              <a:defRPr sz="1800">
                <a:latin typeface="+mn-lt"/>
                <a:ea typeface="+mn-ea"/>
              </a:defRPr>
            </a:lvl4pPr>
            <a:lvl5pPr defTabSz="914400" eaLnBrk="1" latinLnBrk="0" hangingPunct="1">
              <a:defRPr sz="1800">
                <a:latin typeface="+mn-lt"/>
                <a:ea typeface="+mn-ea"/>
              </a:defRPr>
            </a:lvl5pPr>
            <a:lvl6pPr>
              <a:defRPr sz="1800">
                <a:latin typeface="+mn-lt"/>
                <a:ea typeface="+mn-ea"/>
              </a:defRPr>
            </a:lvl6pPr>
            <a:lvl7pPr>
              <a:defRPr sz="1800">
                <a:latin typeface="+mn-lt"/>
                <a:ea typeface="+mn-ea"/>
              </a:defRPr>
            </a:lvl7pPr>
            <a:lvl8pPr>
              <a:defRPr sz="1800">
                <a:latin typeface="+mn-lt"/>
                <a:ea typeface="+mn-ea"/>
              </a:defRPr>
            </a:lvl8pPr>
            <a:lvl9pPr>
              <a:defRPr sz="1800">
                <a:latin typeface="+mn-lt"/>
                <a:ea typeface="+mn-ea"/>
              </a:defRPr>
            </a:lvl9pPr>
          </a:lstStyle>
          <a:p>
            <a:r>
              <a:rPr lang="zh-CN" altLang="en-US" sz="1600">
                <a:solidFill>
                  <a:srgbClr val="00B0F0"/>
                </a:solidFill>
                <a:latin typeface="微软雅黑" pitchFamily="34" charset="-122"/>
                <a:ea typeface="微软雅黑" pitchFamily="34" charset="-122"/>
              </a:rPr>
              <a:t>布衣公子</a:t>
            </a:r>
            <a:r>
              <a:rPr lang="zh-CN" altLang="en-US" sz="1600">
                <a:solidFill>
                  <a:schemeClr val="tx1">
                    <a:lumMod val="65000"/>
                    <a:lumOff val="35000"/>
                  </a:schemeClr>
                </a:solidFill>
                <a:latin typeface="微软雅黑" pitchFamily="34" charset="-122"/>
                <a:ea typeface="微软雅黑" pitchFamily="34" charset="-122"/>
              </a:rPr>
              <a:t>作品</a:t>
            </a:r>
            <a:endParaRPr lang="en-GB" altLang="zh-CN" sz="160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14" name="Picture 9" descr="E:\仝德志文件，勿删！\03-参考文档\！PPT图片及版面资源\06-PPT精选插图\05-头像\嘿嘿.png"/>
          <p:cNvPicPr>
            <a:picLocks noChangeAspect="1" noChangeArrowheads="1"/>
          </p:cNvPicPr>
          <p:nvPr userDrawn="1"/>
        </p:nvPicPr>
        <p:blipFill>
          <a:blip r:embed="rId3">
            <a:extLst>
              <a:ext uri="{28A0092B-C50C-407E-A947-70E740481C1C}">
                <a14:useLocalDpi/>
              </a:ext>
            </a:extLst>
          </a:blip>
          <a:stretch>
            <a:fillRect/>
          </a:stretch>
        </p:blipFill>
        <p:spPr bwMode="auto">
          <a:xfrm>
            <a:off x="3643967" y="5953316"/>
            <a:ext cx="495514" cy="495514"/>
          </a:xfrm>
          <a:prstGeom prst="rect">
            <a:avLst/>
          </a:prstGeom>
          <a:noFill/>
          <a:extLst>
            <a:ext uri="{909E8E84-426E-40DD-AFC4-6F175D3DCCD1}">
              <a14:hiddenFill>
                <a:solidFill>
                  <a:srgbClr val="FFFFFF"/>
                </a:solidFill>
              </a14:hiddenFill>
            </a:ext>
          </a:extLst>
        </p:spPr>
      </p:pic>
      <p:grpSp>
        <p:nvGrpSpPr>
          <p:cNvPr id="15" name="组合 14"/>
          <p:cNvGrpSpPr/>
          <p:nvPr userDrawn="1"/>
        </p:nvGrpSpPr>
        <p:grpSpPr>
          <a:xfrm>
            <a:off x="6410291" y="4704070"/>
            <a:ext cx="511552" cy="356400"/>
            <a:chOff x="6410291" y="4704070"/>
            <a:chExt cx="511552" cy="356400"/>
          </a:xfrm>
        </p:grpSpPr>
        <p:sp>
          <p:nvSpPr>
            <p:cNvPr id="16" name="二十四角星 15"/>
            <p:cNvSpPr/>
            <p:nvPr/>
          </p:nvSpPr>
          <p:spPr>
            <a:xfrm>
              <a:off x="6411097" y="4704070"/>
              <a:ext cx="355744" cy="356400"/>
            </a:xfrm>
            <a:prstGeom prst="star24">
              <a:avLst/>
            </a:prstGeom>
            <a:solidFill>
              <a:srgbClr val="0070C0"/>
            </a:solidFill>
            <a:ln w="12700">
              <a:noFill/>
            </a:ln>
            <a:effectLst/>
          </p:spPr>
          <p:txBody>
            <a:bodyPr wrap="square" rtlCol="0" anchor="ctr">
              <a:spAutoFit/>
            </a:bodyPr>
            <a:lstStyle/>
            <a:p>
              <a:pPr algn="ctr"/>
              <a:endParaRPr lang="zh-CN" altLang="en-US" sz="1600" b="1">
                <a:solidFill>
                  <a:prstClr val="white"/>
                </a:solidFill>
                <a:ea typeface="微软雅黑" panose="020b0503020204020204" pitchFamily="34" charset="-122"/>
                <a:cs typeface="Lao UI" pitchFamily="34" charset="0"/>
              </a:endParaRPr>
            </a:p>
          </p:txBody>
        </p:sp>
        <p:sp>
          <p:nvSpPr>
            <p:cNvPr id="17" name="TextBox 16"/>
            <p:cNvSpPr txBox="1"/>
            <p:nvPr/>
          </p:nvSpPr>
          <p:spPr>
            <a:xfrm rot="20430396">
              <a:off x="6410291" y="4731432"/>
              <a:ext cx="511552" cy="246221"/>
            </a:xfrm>
            <a:prstGeom prst="rect">
              <a:avLst/>
            </a:prstGeom>
            <a:noFill/>
          </p:spPr>
          <p:txBody>
            <a:bodyPr wrap="square" rtlCol="0">
              <a:spAutoFit/>
            </a:bodyPr>
            <a:lstStyle/>
            <a:p>
              <a:r>
                <a:rPr lang="en-US" altLang="zh-CN" sz="1000">
                  <a:solidFill>
                    <a:prstClr val="white"/>
                  </a:solidFill>
                  <a:ea typeface="微软雅黑" pitchFamily="34" charset="-122"/>
                </a:rPr>
                <a:t>V1</a:t>
              </a:r>
              <a:endParaRPr lang="zh-CN" altLang="en-US" sz="1000">
                <a:solidFill>
                  <a:prstClr val="white"/>
                </a:solidFill>
                <a:ea typeface="微软雅黑" panose="020b0503020204020204" pitchFamily="34" charset="-122"/>
              </a:endParaRPr>
            </a:p>
          </p:txBody>
        </p:sp>
      </p:grpSp>
    </p:spTree>
    <p:extLst>
      <p:ext uri="{BB962C8B-B14F-4D97-AF65-F5344CB8AC3E}">
        <p14:creationId val="161023335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2" presetClass="entr" presetSubtype="1"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0-#ppt_h/2"/>
                                          </p:val>
                                        </p:tav>
                                        <p:tav tm="100000">
                                          <p:val>
                                            <p:strVal val="#ppt_y"/>
                                          </p:val>
                                        </p:tav>
                                      </p:tavLst>
                                    </p:anim>
                                  </p:childTnLst>
                                </p:cTn>
                              </p:par>
                              <p:par>
                                <p:cTn id="15" presetID="8" presetClass="emph" presetSubtype="0" fill="hold" nodeType="withEffect">
                                  <p:stCondLst>
                                    <p:cond delay="0"/>
                                  </p:stCondLst>
                                  <p:childTnLst>
                                    <p:animRot by="21600000">
                                      <p:cBhvr>
                                        <p:cTn id="16" dur="500" fill="hold"/>
                                        <p:tgtEl>
                                          <p:spTgt spid="8"/>
                                        </p:tgtEl>
                                        <p:attrNameLst>
                                          <p:attrName>r</p:attrName>
                                        </p:attrNameLst>
                                      </p:cBhvr>
                                    </p:animRot>
                                  </p:childTnLst>
                                </p:cTn>
                              </p:par>
                            </p:childTnLst>
                          </p:cTn>
                        </p:par>
                        <p:par>
                          <p:cTn id="17" fill="hold" nodeType="afterGroup">
                            <p:stCondLst>
                              <p:cond delay="500"/>
                            </p:stCondLst>
                            <p:childTnLst>
                              <p:par>
                                <p:cTn id="18" presetID="2" presetClass="entr" presetSubtype="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800" fill="hold"/>
                                        <p:tgtEl>
                                          <p:spTgt spid="9"/>
                                        </p:tgtEl>
                                        <p:attrNameLst>
                                          <p:attrName>ppt_x</p:attrName>
                                        </p:attrNameLst>
                                      </p:cBhvr>
                                      <p:tavLst>
                                        <p:tav tm="0">
                                          <p:val>
                                            <p:strVal val="0-#ppt_w/2"/>
                                          </p:val>
                                        </p:tav>
                                        <p:tav tm="100000">
                                          <p:val>
                                            <p:strVal val="#ppt_x"/>
                                          </p:val>
                                        </p:tav>
                                      </p:tavLst>
                                    </p:anim>
                                    <p:anim calcmode="lin" valueType="num">
                                      <p:cBhvr additive="base">
                                        <p:cTn id="21" dur="800" fill="hold"/>
                                        <p:tgtEl>
                                          <p:spTgt spid="9"/>
                                        </p:tgtEl>
                                        <p:attrNameLst>
                                          <p:attrName>ppt_y</p:attrName>
                                        </p:attrNameLst>
                                      </p:cBhvr>
                                      <p:tavLst>
                                        <p:tav tm="0">
                                          <p:val>
                                            <p:strVal val="#ppt_y"/>
                                          </p:val>
                                        </p:tav>
                                        <p:tav tm="100000">
                                          <p:val>
                                            <p:strVal val="#ppt_y"/>
                                          </p:val>
                                        </p:tav>
                                      </p:tavLst>
                                    </p:anim>
                                  </p:childTnLst>
                                </p:cTn>
                              </p:par>
                            </p:childTnLst>
                          </p:cTn>
                        </p:par>
                        <p:par>
                          <p:cTn id="22" fill="hold" nodeType="afterGroup">
                            <p:stCondLst>
                              <p:cond delay="1300"/>
                            </p:stCondLst>
                            <p:childTnLst>
                              <p:par>
                                <p:cTn id="23" presetID="22" presetClass="entr" presetSubtype="2"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right)">
                                      <p:cBhvr>
                                        <p:cTn id="25" dur="500"/>
                                        <p:tgtEl>
                                          <p:spTgt spid="10"/>
                                        </p:tgtEl>
                                      </p:cBhvr>
                                    </p:animEffect>
                                  </p:childTnLst>
                                </p:cTn>
                              </p:par>
                              <p:par>
                                <p:cTn id="26" presetID="22" presetClass="entr" presetSubtype="2"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right)">
                                      <p:cBhvr>
                                        <p:cTn id="28" dur="500"/>
                                        <p:tgtEl>
                                          <p:spTgt spid="11"/>
                                        </p:tgtEl>
                                      </p:cBhvr>
                                    </p:animEffect>
                                  </p:childTnLst>
                                </p:cTn>
                              </p:par>
                            </p:childTnLst>
                          </p:cTn>
                        </p:par>
                        <p:par>
                          <p:cTn id="29" fill="hold" nodeType="afterGroup">
                            <p:stCondLst>
                              <p:cond delay="1800"/>
                            </p:stCondLst>
                            <p:childTnLst>
                              <p:par>
                                <p:cTn id="30" presetID="2" presetClass="entr" presetSubtype="2"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800" fill="hold"/>
                                        <p:tgtEl>
                                          <p:spTgt spid="12"/>
                                        </p:tgtEl>
                                        <p:attrNameLst>
                                          <p:attrName>ppt_x</p:attrName>
                                        </p:attrNameLst>
                                      </p:cBhvr>
                                      <p:tavLst>
                                        <p:tav tm="0">
                                          <p:val>
                                            <p:strVal val="1+#ppt_w/2"/>
                                          </p:val>
                                        </p:tav>
                                        <p:tav tm="100000">
                                          <p:val>
                                            <p:strVal val="#ppt_x"/>
                                          </p:val>
                                        </p:tav>
                                      </p:tavLst>
                                    </p:anim>
                                    <p:anim calcmode="lin" valueType="num">
                                      <p:cBhvr additive="base">
                                        <p:cTn id="33" dur="800" fill="hold"/>
                                        <p:tgtEl>
                                          <p:spTgt spid="12"/>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2600"/>
                            </p:stCondLst>
                            <p:childTnLst>
                              <p:par>
                                <p:cTn id="35" presetID="17" presetClass="entr" presetSubtype="10"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strVal val="#ppt_h"/>
                                          </p:val>
                                        </p:tav>
                                        <p:tav tm="100000">
                                          <p:val>
                                            <p:strVal val="#ppt_h"/>
                                          </p:val>
                                        </p:tav>
                                      </p:tavLst>
                                    </p:anim>
                                  </p:childTnLst>
                                </p:cTn>
                              </p:par>
                            </p:childTnLst>
                          </p:cTn>
                        </p:par>
                        <p:par>
                          <p:cTn id="39" fill="hold" nodeType="afterGroup">
                            <p:stCondLst>
                              <p:cond delay="3100"/>
                            </p:stCondLst>
                            <p:childTnLst>
                              <p:par>
                                <p:cTn id="40" presetID="22" presetClass="entr" presetSubtype="8"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500"/>
                                        <p:tgtEl>
                                          <p:spTgt spid="13"/>
                                        </p:tgtEl>
                                      </p:cBhvr>
                                    </p:animEffect>
                                  </p:childTnLst>
                                </p:cTn>
                              </p:par>
                            </p:childTnLst>
                          </p:cTn>
                        </p:par>
                        <p:par>
                          <p:cTn id="43" fill="hold" nodeType="afterGroup">
                            <p:stCondLst>
                              <p:cond delay="3600"/>
                            </p:stCondLst>
                            <p:childTnLst>
                              <p:par>
                                <p:cTn id="44" presetID="25" presetClass="entr" presetSubtype="0" fill="hold"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4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47" dur="4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48" dur="400" accel="50000" fill="hold">
                                          <p:stCondLst>
                                            <p:cond delay="400"/>
                                          </p:stCondLst>
                                        </p:cTn>
                                        <p:tgtEl>
                                          <p:spTgt spid="15"/>
                                        </p:tgtEl>
                                        <p:attrNameLst>
                                          <p:attrName>ppt_w</p:attrName>
                                        </p:attrNameLst>
                                      </p:cBhvr>
                                      <p:tavLst>
                                        <p:tav tm="0">
                                          <p:val>
                                            <p:strVal val="#ppt_w*.05"/>
                                          </p:val>
                                        </p:tav>
                                        <p:tav tm="100000">
                                          <p:val>
                                            <p:strVal val="#ppt_w"/>
                                          </p:val>
                                        </p:tav>
                                      </p:tavLst>
                                    </p:anim>
                                    <p:anim calcmode="lin" valueType="num">
                                      <p:cBhvr>
                                        <p:cTn id="49" dur="800" fill="hold"/>
                                        <p:tgtEl>
                                          <p:spTgt spid="15"/>
                                        </p:tgtEl>
                                        <p:attrNameLst>
                                          <p:attrName>ppt_h</p:attrName>
                                        </p:attrNameLst>
                                      </p:cBhvr>
                                      <p:tavLst>
                                        <p:tav tm="0">
                                          <p:val>
                                            <p:strVal val="#ppt_h"/>
                                          </p:val>
                                        </p:tav>
                                        <p:tav tm="100000">
                                          <p:val>
                                            <p:strVal val="#ppt_h"/>
                                          </p:val>
                                        </p:tav>
                                      </p:tavLst>
                                    </p:anim>
                                    <p:anim calcmode="lin" valueType="num">
                                      <p:cBhvr>
                                        <p:cTn id="50" dur="4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51" dur="4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52" dur="400" accel="50000" fill="hold">
                                          <p:stCondLst>
                                            <p:cond delay="400"/>
                                          </p:stCondLst>
                                        </p:cTn>
                                        <p:tgtEl>
                                          <p:spTgt spid="15"/>
                                        </p:tgtEl>
                                        <p:attrNameLst>
                                          <p:attrName>ppt_y</p:attrName>
                                        </p:attrNameLst>
                                      </p:cBhvr>
                                      <p:tavLst>
                                        <p:tav tm="0">
                                          <p:val>
                                            <p:strVal val="#ppt_y+.1"/>
                                          </p:val>
                                        </p:tav>
                                        <p:tav tm="100000">
                                          <p:val>
                                            <p:strVal val="#ppt_y"/>
                                          </p:val>
                                        </p:tav>
                                      </p:tavLst>
                                    </p:anim>
                                    <p:animEffect transition="in" filter="fade">
                                      <p:cBhvr>
                                        <p:cTn id="53" dur="800" decel="50000">
                                          <p:stCondLst>
                                            <p:cond delay="0"/>
                                          </p:stCondLst>
                                        </p:cTn>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2" grpId="0"/>
      <p:bldP spid="13" grpId="0"/>
    </p:bldLs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2015/5/23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62096879"/>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2015/5/23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19325944"/>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365126"/>
            <a:ext cx="78867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2015/5/23</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87858620"/>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2015/5/23</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8942850"/>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2015/5/23</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8062329"/>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2015/5/23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21159488"/>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2015/5/23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22954182"/>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2015/5/23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27586072"/>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2015/5/23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81659962"/>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标题和内容">
    <p:spTree>
      <p:nvGrpSpPr>
        <p:cNvPr id="1" name=""/>
        <p:cNvGrpSpPr/>
        <p:nvPr/>
      </p:nvGrpSpPr>
      <p:grpSpPr>
        <a:xfrm>
          <a:off x="0" y="0"/>
          <a:ext cx="0" cy="0"/>
        </a:xfrm>
      </p:grpSpPr>
      <p:sp>
        <p:nvSpPr>
          <p:cNvPr id="2" name="矩形 1"/>
          <p:cNvSpPr/>
          <p:nvPr userDrawn="1"/>
        </p:nvSpPr>
        <p:spPr>
          <a:xfrm>
            <a:off x="1043608" y="0"/>
            <a:ext cx="1080120" cy="1052736"/>
          </a:xfrm>
          <a:prstGeom prst="rect">
            <a:avLst/>
          </a:prstGeom>
          <a:solidFill>
            <a:srgbClr val="FF91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p:cNvSpPr txBox="1"/>
          <p:nvPr userDrawn="1"/>
        </p:nvSpPr>
        <p:spPr>
          <a:xfrm>
            <a:off x="1043608" y="548680"/>
            <a:ext cx="1080120" cy="400110"/>
          </a:xfrm>
          <a:prstGeom prst="rect">
            <a:avLst/>
          </a:prstGeom>
          <a:noFill/>
        </p:spPr>
        <p:txBody>
          <a:bodyPr wrap="square" rtlCol="0">
            <a:spAutoFit/>
          </a:bodyPr>
          <a:lstStyle/>
          <a:p>
            <a:pPr algn="ctr"/>
            <a:r>
              <a:rPr lang="zh-CN" altLang="en-US" sz="2000" smtClean="0">
                <a:solidFill>
                  <a:schemeClr val="bg1"/>
                </a:solidFill>
                <a:latin typeface="微软雅黑" pitchFamily="34" charset="-122"/>
                <a:ea typeface="微软雅黑" pitchFamily="34" charset="-122"/>
              </a:rPr>
              <a:t>前言</a:t>
            </a: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4" name="椭圆 3"/>
          <p:cNvSpPr/>
          <p:nvPr userDrawn="1"/>
        </p:nvSpPr>
        <p:spPr>
          <a:xfrm>
            <a:off x="8461631" y="6348095"/>
            <a:ext cx="360000" cy="360000"/>
          </a:xfrm>
          <a:prstGeom prst="ellipse">
            <a:avLst/>
          </a:prstGeom>
          <a:solidFill>
            <a:schemeClr val="bg1">
              <a:lumMod val="75000"/>
              <a:alpha val="3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a:latin typeface="微软雅黑" pitchFamily="34" charset="-122"/>
              <a:ea typeface="微软雅黑" pitchFamily="34" charset="-122"/>
            </a:endParaRPr>
          </a:p>
        </p:txBody>
      </p:sp>
      <p:sp>
        <p:nvSpPr>
          <p:cNvPr id="5" name="TextBox 15"/>
          <p:cNvSpPr txBox="1"/>
          <p:nvPr userDrawn="1"/>
        </p:nvSpPr>
        <p:spPr>
          <a:xfrm>
            <a:off x="8316416" y="6358818"/>
            <a:ext cx="650430" cy="338554"/>
          </a:xfrm>
          <a:prstGeom prst="rect">
            <a:avLst/>
          </a:prstGeom>
          <a:noFill/>
        </p:spPr>
        <p:txBody>
          <a:bodyPr wrap="square" rtlCol="0">
            <a:spAutoFit/>
          </a:bodyPr>
          <a:lstStyle/>
          <a:p>
            <a:pPr algn="ctr"/>
            <a:fld id="{2EEF1883-7A0E-4F66-9932-E581691AD397}" type="slidenum">
              <a:rPr lang="zh-CN" altLang="en-US" sz="1600" smtClean="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pPr algn="ctr"/>
              <a:t>‹#›</a:t>
            </a:fld>
            <a:r>
              <a:rPr lang="zh-CN" altLang="en-US" sz="1600" smtClean="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en-US" sz="1600" b="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extLst>
      <p:ext uri="{BB962C8B-B14F-4D97-AF65-F5344CB8AC3E}">
        <p14:creationId val="2237416081"/>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blank" preserve="1">
  <p:cSld name="空白">
    <p:spTree>
      <p:nvGrpSpPr>
        <p:cNvPr id="1" name=""/>
        <p:cNvGrpSpPr/>
        <p:nvPr/>
      </p:nvGrpSpPr>
      <p:grpSpPr>
        <a:xfrm>
          <a:off x="0" y="0"/>
          <a:ext cx="0" cy="0"/>
        </a:xfrm>
      </p:grpSpPr>
      <p:sp>
        <p:nvSpPr>
          <p:cNvPr id="2" name="矩形 1"/>
          <p:cNvSpPr/>
          <p:nvPr userDrawn="1"/>
        </p:nvSpPr>
        <p:spPr>
          <a:xfrm>
            <a:off x="1043608" y="0"/>
            <a:ext cx="1080120" cy="1052736"/>
          </a:xfrm>
          <a:prstGeom prst="rect">
            <a:avLst/>
          </a:prstGeom>
          <a:solidFill>
            <a:srgbClr val="FF91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p:cNvSpPr txBox="1"/>
          <p:nvPr userDrawn="1"/>
        </p:nvSpPr>
        <p:spPr>
          <a:xfrm>
            <a:off x="1043608" y="526368"/>
            <a:ext cx="1080120" cy="400110"/>
          </a:xfrm>
          <a:prstGeom prst="rect">
            <a:avLst/>
          </a:prstGeom>
          <a:noFill/>
        </p:spPr>
        <p:txBody>
          <a:bodyPr wrap="square" rtlCol="0">
            <a:spAutoFit/>
          </a:bodyPr>
          <a:lstStyle/>
          <a:p>
            <a:pPr algn="ctr"/>
            <a:r>
              <a:rPr lang="zh-CN" altLang="en-US" sz="2000" smtClean="0">
                <a:solidFill>
                  <a:schemeClr val="bg1"/>
                </a:solidFill>
                <a:latin typeface="微软雅黑" pitchFamily="34" charset="-122"/>
                <a:ea typeface="微软雅黑" pitchFamily="34" charset="-122"/>
              </a:rPr>
              <a:t>目录页</a:t>
            </a:r>
            <a:endParaRPr lang="zh-CN" altLang="en-US" sz="2000">
              <a:solidFill>
                <a:schemeClr val="bg1"/>
              </a:solidFill>
              <a:latin typeface="微软雅黑" pitchFamily="34" charset="-122"/>
              <a:ea typeface="微软雅黑" pitchFamily="34" charset="-122"/>
            </a:endParaRPr>
          </a:p>
        </p:txBody>
      </p:sp>
      <p:sp>
        <p:nvSpPr>
          <p:cNvPr id="6" name="椭圆 5"/>
          <p:cNvSpPr/>
          <p:nvPr userDrawn="1"/>
        </p:nvSpPr>
        <p:spPr>
          <a:xfrm>
            <a:off x="8461631" y="6348095"/>
            <a:ext cx="360000" cy="360000"/>
          </a:xfrm>
          <a:prstGeom prst="ellipse">
            <a:avLst/>
          </a:prstGeom>
          <a:solidFill>
            <a:schemeClr val="bg1">
              <a:lumMod val="75000"/>
              <a:alpha val="3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a:latin typeface="微软雅黑" pitchFamily="34" charset="-122"/>
              <a:ea typeface="微软雅黑" pitchFamily="34" charset="-122"/>
            </a:endParaRPr>
          </a:p>
        </p:txBody>
      </p:sp>
      <p:sp>
        <p:nvSpPr>
          <p:cNvPr id="7" name="TextBox 15"/>
          <p:cNvSpPr txBox="1"/>
          <p:nvPr userDrawn="1"/>
        </p:nvSpPr>
        <p:spPr>
          <a:xfrm>
            <a:off x="8316416" y="6358818"/>
            <a:ext cx="650430" cy="338554"/>
          </a:xfrm>
          <a:prstGeom prst="rect">
            <a:avLst/>
          </a:prstGeom>
          <a:noFill/>
        </p:spPr>
        <p:txBody>
          <a:bodyPr wrap="square" rtlCol="0">
            <a:spAutoFit/>
          </a:bodyPr>
          <a:lstStyle/>
          <a:p>
            <a:pPr algn="ctr"/>
            <a:fld id="{2EEF1883-7A0E-4F66-9932-E581691AD397}" type="slidenum">
              <a:rPr lang="zh-CN" altLang="en-US" sz="1600" smtClean="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pPr algn="ctr"/>
              <a:t>‹#›</a:t>
            </a:fld>
            <a:r>
              <a:rPr lang="zh-CN" altLang="en-US" sz="1600" smtClean="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en-US" sz="1600" b="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8" name="TextBox 7"/>
          <p:cNvSpPr txBox="1"/>
          <p:nvPr userDrawn="1"/>
        </p:nvSpPr>
        <p:spPr>
          <a:xfrm>
            <a:off x="5300663" y="1482725"/>
            <a:ext cx="2232025" cy="841375"/>
          </a:xfrm>
          <a:prstGeom prst="roundRect">
            <a:avLst>
              <a:gd name="adj" fmla="val 8176"/>
            </a:avLst>
          </a:prstGeom>
          <a:noFill/>
          <a:ln w="19050">
            <a:solidFill>
              <a:schemeClr val="bg1">
                <a:lumMod val="65000"/>
              </a:schemeClr>
            </a:solidFill>
          </a:ln>
        </p:spPr>
        <p:txBody>
          <a:bodyPr wrap="none" anchor="ctr"/>
          <a:lstStyle/>
          <a:p>
            <a:pPr algn="ctr">
              <a:defRPr/>
            </a:pPr>
            <a:r>
              <a:rPr lang="zh-CN" altLang="en-US" sz="2400" b="1">
                <a:solidFill>
                  <a:srgbClr val="A6A6A6"/>
                </a:solidFill>
                <a:latin typeface="微软雅黑" pitchFamily="34" charset="-122"/>
                <a:ea typeface="微软雅黑" pitchFamily="34" charset="-122"/>
              </a:rPr>
              <a:t>角色</a:t>
            </a:r>
            <a:r>
              <a:rPr lang="zh-CN" altLang="en-US" sz="3200" b="1">
                <a:solidFill>
                  <a:srgbClr val="00C4F0"/>
                </a:solidFill>
                <a:latin typeface="微软雅黑" pitchFamily="34" charset="-122"/>
                <a:ea typeface="微软雅黑" pitchFamily="34" charset="-122"/>
              </a:rPr>
              <a:t>转变</a:t>
            </a:r>
            <a:endParaRPr lang="zh-CN" altLang="en-US" sz="4800" b="1">
              <a:solidFill>
                <a:srgbClr val="00C4F0"/>
              </a:solidFill>
              <a:latin typeface="微软雅黑" panose="020b0503020204020204" pitchFamily="34" charset="-122"/>
              <a:ea typeface="微软雅黑" panose="020b0503020204020204" pitchFamily="34" charset="-122"/>
            </a:endParaRPr>
          </a:p>
        </p:txBody>
      </p:sp>
      <p:sp>
        <p:nvSpPr>
          <p:cNvPr id="9" name="椭圆 8"/>
          <p:cNvSpPr/>
          <p:nvPr userDrawn="1"/>
        </p:nvSpPr>
        <p:spPr>
          <a:xfrm>
            <a:off x="4987925" y="1590675"/>
            <a:ext cx="625475" cy="625475"/>
          </a:xfrm>
          <a:prstGeom prst="ellipse">
            <a:avLst/>
          </a:prstGeom>
          <a:solidFill>
            <a:schemeClr val="bg1"/>
          </a:solidFill>
          <a:ln w="19050">
            <a:solidFill>
              <a:schemeClr val="bg1">
                <a:lumMod val="65000"/>
              </a:schemeClr>
            </a:solidFill>
          </a:ln>
        </p:spPr>
        <p:txBody>
          <a:bodyPr wrap="none" anchor="ctr"/>
          <a:lstStyle/>
          <a:p>
            <a:pPr algn="ctr">
              <a:defRPr/>
            </a:pPr>
            <a:r>
              <a:rPr lang="en-US" altLang="zh-CN" sz="2800" b="1">
                <a:solidFill>
                  <a:srgbClr val="FFC000"/>
                </a:solidFill>
                <a:latin typeface="Arial Unicode MS" panose="020b0604020202020204" pitchFamily="34" charset="-122"/>
                <a:ea typeface="Arial Unicode MS" panose="020b0604020202020204" pitchFamily="34" charset="-122"/>
                <a:cs typeface="Arial Unicode MS" panose="020b0604020202020204" pitchFamily="34" charset="-122"/>
              </a:rPr>
              <a:t>1</a:t>
            </a:r>
            <a:endParaRPr lang="zh-CN" altLang="en-US" sz="2800" b="1">
              <a:solidFill>
                <a:srgbClr val="FFC000"/>
              </a:solidFill>
              <a:latin typeface="Arial Unicode MS" pitchFamily="34" charset="-122"/>
              <a:ea typeface="Arial Unicode MS" pitchFamily="34" charset="-122"/>
              <a:cs typeface="Arial Unicode MS" pitchFamily="34" charset="-122"/>
            </a:endParaRPr>
          </a:p>
        </p:txBody>
      </p:sp>
      <p:sp>
        <p:nvSpPr>
          <p:cNvPr id="10" name="TextBox 9"/>
          <p:cNvSpPr txBox="1"/>
          <p:nvPr userDrawn="1"/>
        </p:nvSpPr>
        <p:spPr>
          <a:xfrm>
            <a:off x="5300663" y="2635250"/>
            <a:ext cx="2232025" cy="841375"/>
          </a:xfrm>
          <a:prstGeom prst="roundRect">
            <a:avLst>
              <a:gd name="adj" fmla="val 8176"/>
            </a:avLst>
          </a:prstGeom>
          <a:noFill/>
          <a:ln w="19050">
            <a:solidFill>
              <a:schemeClr val="bg1">
                <a:lumMod val="65000"/>
              </a:schemeClr>
            </a:solidFill>
          </a:ln>
        </p:spPr>
        <p:txBody>
          <a:bodyPr wrap="none" anchor="ctr"/>
          <a:lstStyle/>
          <a:p>
            <a:pPr algn="ctr">
              <a:defRPr/>
            </a:pPr>
            <a:r>
              <a:rPr lang="zh-CN" altLang="en-US" sz="2400" b="1">
                <a:solidFill>
                  <a:srgbClr val="A6A6A6"/>
                </a:solidFill>
                <a:latin typeface="微软雅黑" pitchFamily="34" charset="-122"/>
                <a:ea typeface="微软雅黑" pitchFamily="34" charset="-122"/>
              </a:rPr>
              <a:t>定位</a:t>
            </a:r>
            <a:r>
              <a:rPr lang="zh-CN" altLang="en-US" sz="3200" b="1">
                <a:solidFill>
                  <a:srgbClr val="00C4F0"/>
                </a:solidFill>
                <a:latin typeface="微软雅黑" pitchFamily="34" charset="-122"/>
                <a:ea typeface="微软雅黑" pitchFamily="34" charset="-122"/>
              </a:rPr>
              <a:t>误区</a:t>
            </a:r>
          </a:p>
        </p:txBody>
      </p:sp>
      <p:sp>
        <p:nvSpPr>
          <p:cNvPr id="11" name="椭圆 10"/>
          <p:cNvSpPr/>
          <p:nvPr userDrawn="1"/>
        </p:nvSpPr>
        <p:spPr>
          <a:xfrm>
            <a:off x="4987925" y="2743200"/>
            <a:ext cx="625475" cy="625475"/>
          </a:xfrm>
          <a:prstGeom prst="ellipse">
            <a:avLst/>
          </a:prstGeom>
          <a:solidFill>
            <a:schemeClr val="bg1"/>
          </a:solidFill>
          <a:ln w="19050">
            <a:solidFill>
              <a:schemeClr val="bg1">
                <a:lumMod val="65000"/>
              </a:schemeClr>
            </a:solidFill>
          </a:ln>
        </p:spPr>
        <p:txBody>
          <a:bodyPr wrap="none" anchor="ctr"/>
          <a:lstStyle/>
          <a:p>
            <a:pPr algn="ctr">
              <a:defRPr/>
            </a:pPr>
            <a:r>
              <a:rPr lang="en-US" altLang="zh-CN" sz="2800" b="1">
                <a:solidFill>
                  <a:srgbClr val="FFC000"/>
                </a:solidFill>
                <a:latin typeface="Arial Unicode MS" panose="020b0604020202020204" pitchFamily="34" charset="-122"/>
                <a:ea typeface="Arial Unicode MS" panose="020b0604020202020204" pitchFamily="34" charset="-122"/>
                <a:cs typeface="Arial Unicode MS" panose="020b0604020202020204" pitchFamily="34" charset="-122"/>
              </a:rPr>
              <a:t>2</a:t>
            </a:r>
            <a:endParaRPr lang="zh-CN" altLang="en-US" sz="2800" b="1">
              <a:solidFill>
                <a:srgbClr val="FFC00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2" name="TextBox 11"/>
          <p:cNvSpPr txBox="1"/>
          <p:nvPr userDrawn="1"/>
        </p:nvSpPr>
        <p:spPr>
          <a:xfrm>
            <a:off x="5292725" y="3714750"/>
            <a:ext cx="2232025" cy="841375"/>
          </a:xfrm>
          <a:prstGeom prst="roundRect">
            <a:avLst>
              <a:gd name="adj" fmla="val 8176"/>
            </a:avLst>
          </a:prstGeom>
          <a:noFill/>
          <a:ln w="19050">
            <a:solidFill>
              <a:schemeClr val="bg1">
                <a:lumMod val="65000"/>
              </a:schemeClr>
            </a:solidFill>
          </a:ln>
        </p:spPr>
        <p:txBody>
          <a:bodyPr wrap="none" anchor="ctr"/>
          <a:lstStyle/>
          <a:p>
            <a:pPr algn="ctr">
              <a:defRPr/>
            </a:pPr>
            <a:r>
              <a:rPr lang="zh-CN" altLang="en-US" sz="2400" b="1">
                <a:solidFill>
                  <a:srgbClr val="A6A6A6"/>
                </a:solidFill>
                <a:latin typeface="微软雅黑" pitchFamily="34" charset="-122"/>
                <a:ea typeface="微软雅黑" pitchFamily="34" charset="-122"/>
              </a:rPr>
              <a:t>定位</a:t>
            </a:r>
            <a:r>
              <a:rPr lang="zh-CN" altLang="en-US" sz="3200" b="1">
                <a:solidFill>
                  <a:srgbClr val="00C4F0"/>
                </a:solidFill>
                <a:latin typeface="微软雅黑" pitchFamily="34" charset="-122"/>
                <a:ea typeface="微软雅黑" pitchFamily="34" charset="-122"/>
              </a:rPr>
              <a:t>分析</a:t>
            </a:r>
          </a:p>
        </p:txBody>
      </p:sp>
      <p:sp>
        <p:nvSpPr>
          <p:cNvPr id="13" name="椭圆 12"/>
          <p:cNvSpPr/>
          <p:nvPr userDrawn="1"/>
        </p:nvSpPr>
        <p:spPr>
          <a:xfrm>
            <a:off x="4979988" y="3822700"/>
            <a:ext cx="625475" cy="625475"/>
          </a:xfrm>
          <a:prstGeom prst="ellipse">
            <a:avLst/>
          </a:prstGeom>
          <a:solidFill>
            <a:schemeClr val="bg1"/>
          </a:solidFill>
          <a:ln w="19050">
            <a:solidFill>
              <a:schemeClr val="bg1">
                <a:lumMod val="65000"/>
              </a:schemeClr>
            </a:solidFill>
          </a:ln>
        </p:spPr>
        <p:txBody>
          <a:bodyPr wrap="none" anchor="ctr"/>
          <a:lstStyle/>
          <a:p>
            <a:pPr algn="ctr">
              <a:defRPr/>
            </a:pPr>
            <a:r>
              <a:rPr lang="en-US" altLang="zh-CN" sz="2800" b="1">
                <a:solidFill>
                  <a:srgbClr val="FFC000"/>
                </a:solidFill>
                <a:latin typeface="Arial Unicode MS" panose="020b0604020202020204" pitchFamily="34" charset="-122"/>
                <a:ea typeface="Arial Unicode MS" panose="020b0604020202020204" pitchFamily="34" charset="-122"/>
                <a:cs typeface="Arial Unicode MS" panose="020b0604020202020204" pitchFamily="34" charset="-122"/>
              </a:rPr>
              <a:t>3</a:t>
            </a:r>
            <a:endParaRPr lang="zh-CN" altLang="en-US" sz="2800" b="1">
              <a:solidFill>
                <a:srgbClr val="FFC00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4" name="TextBox 13"/>
          <p:cNvSpPr txBox="1"/>
          <p:nvPr userDrawn="1"/>
        </p:nvSpPr>
        <p:spPr>
          <a:xfrm>
            <a:off x="5292725" y="4795838"/>
            <a:ext cx="2232025" cy="841375"/>
          </a:xfrm>
          <a:prstGeom prst="roundRect">
            <a:avLst>
              <a:gd name="adj" fmla="val 8176"/>
            </a:avLst>
          </a:prstGeom>
          <a:noFill/>
          <a:ln w="19050">
            <a:solidFill>
              <a:schemeClr val="bg1">
                <a:lumMod val="65000"/>
              </a:schemeClr>
            </a:solidFill>
          </a:ln>
        </p:spPr>
        <p:txBody>
          <a:bodyPr wrap="none" anchor="ctr"/>
          <a:lstStyle/>
          <a:p>
            <a:pPr algn="ctr">
              <a:defRPr/>
            </a:pPr>
            <a:r>
              <a:rPr lang="zh-CN" altLang="en-US" sz="2400" b="1">
                <a:solidFill>
                  <a:srgbClr val="A6A6A6"/>
                </a:solidFill>
                <a:latin typeface="微软雅黑" pitchFamily="34" charset="-122"/>
                <a:ea typeface="微软雅黑" pitchFamily="34" charset="-122"/>
              </a:rPr>
              <a:t>定位</a:t>
            </a:r>
            <a:r>
              <a:rPr lang="zh-CN" altLang="en-US" sz="3200" b="1">
                <a:solidFill>
                  <a:srgbClr val="00C4F0"/>
                </a:solidFill>
                <a:latin typeface="微软雅黑" pitchFamily="34" charset="-122"/>
                <a:ea typeface="微软雅黑" pitchFamily="34" charset="-122"/>
              </a:rPr>
              <a:t>认知</a:t>
            </a:r>
          </a:p>
        </p:txBody>
      </p:sp>
      <p:sp>
        <p:nvSpPr>
          <p:cNvPr id="15" name="椭圆 14"/>
          <p:cNvSpPr/>
          <p:nvPr userDrawn="1"/>
        </p:nvSpPr>
        <p:spPr>
          <a:xfrm>
            <a:off x="4979988" y="4903788"/>
            <a:ext cx="625475" cy="625475"/>
          </a:xfrm>
          <a:prstGeom prst="ellipse">
            <a:avLst/>
          </a:prstGeom>
          <a:solidFill>
            <a:schemeClr val="bg1"/>
          </a:solidFill>
          <a:ln w="19050">
            <a:solidFill>
              <a:schemeClr val="bg1">
                <a:lumMod val="65000"/>
              </a:schemeClr>
            </a:solidFill>
          </a:ln>
        </p:spPr>
        <p:txBody>
          <a:bodyPr wrap="none" anchor="ctr"/>
          <a:lstStyle/>
          <a:p>
            <a:pPr algn="ctr">
              <a:defRPr/>
            </a:pPr>
            <a:r>
              <a:rPr lang="en-US" altLang="zh-CN" sz="2800" b="1">
                <a:solidFill>
                  <a:srgbClr val="FFC000"/>
                </a:solidFill>
                <a:latin typeface="Arial Unicode MS" panose="020b0604020202020204" pitchFamily="34" charset="-122"/>
                <a:ea typeface="Arial Unicode MS" panose="020b0604020202020204" pitchFamily="34" charset="-122"/>
                <a:cs typeface="Arial Unicode MS" panose="020b0604020202020204" pitchFamily="34" charset="-122"/>
              </a:rPr>
              <a:t>4</a:t>
            </a:r>
            <a:endParaRPr lang="zh-CN" altLang="en-US" sz="2800" b="1">
              <a:solidFill>
                <a:srgbClr val="FFC00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16" name="Picture 2" descr="http://a2.att.hudong.com/34/71/01300000025823121694718113732.gif"/>
          <p:cNvPicPr>
            <a:picLocks noChangeAspect="1" noChangeArrowheads="1"/>
          </p:cNvPicPr>
          <p:nvPr userDrawn="1"/>
        </p:nvPicPr>
        <p:blipFill>
          <a:blip r:embed="rId1"/>
          <a:stretch>
            <a:fillRect/>
          </a:stretch>
        </p:blipFill>
        <p:spPr bwMode="auto">
          <a:xfrm>
            <a:off x="900113" y="2324100"/>
            <a:ext cx="2857500" cy="3371850"/>
          </a:xfrm>
          <a:prstGeom prst="rect">
            <a:avLst/>
          </a:prstGeom>
          <a:noFill/>
          <a:ln w="9525">
            <a:noFill/>
            <a:miter lim="800000"/>
          </a:ln>
        </p:spPr>
      </p:pic>
    </p:spTree>
    <p:extLst>
      <p:ext uri="{BB962C8B-B14F-4D97-AF65-F5344CB8AC3E}">
        <p14:creationId val="111076655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Effect transition="in" filter="fade">
                                      <p:cBhvr>
                                        <p:cTn id="9" dur="1000"/>
                                        <p:tgtEl>
                                          <p:spTgt spid="16"/>
                                        </p:tgtEl>
                                      </p:cBhvr>
                                    </p:animEffect>
                                  </p:childTnLst>
                                </p:cTn>
                              </p:par>
                              <p:par>
                                <p:cTn id="10" presetID="45" presetClass="entr" presetSubtype="0" fill="hold" grpId="0" nodeType="withEffect">
                                  <p:stCondLst>
                                    <p:cond delay="0"/>
                                  </p:stCondLst>
                                  <p:iterate type="lt">
                                    <p:tmPct val="10000"/>
                                  </p:iterate>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ppt_w</p:attrName>
                                        </p:attrNameLst>
                                      </p:cBhvr>
                                      <p:tavLst>
                                        <p:tav tm="0" fmla="#ppt_w*sin(2.5*pi*$)">
                                          <p:val>
                                            <p:fltVal val="0"/>
                                          </p:val>
                                        </p:tav>
                                        <p:tav tm="100000">
                                          <p:val>
                                            <p:fltVal val="1"/>
                                          </p:val>
                                        </p:tav>
                                      </p:tavLst>
                                    </p:anim>
                                    <p:anim calcmode="lin" valueType="num">
                                      <p:cBhvr>
                                        <p:cTn id="14" dur="1000" fill="hold"/>
                                        <p:tgtEl>
                                          <p:spTgt spid="9"/>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0"/>
                                  </p:stCondLst>
                                  <p:iterate type="lt">
                                    <p:tmPct val="10000"/>
                                  </p:iterate>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ppt_w</p:attrName>
                                        </p:attrNameLst>
                                      </p:cBhvr>
                                      <p:tavLst>
                                        <p:tav tm="0" fmla="#ppt_w*sin(2.5*pi*$)">
                                          <p:val>
                                            <p:fltVal val="0"/>
                                          </p:val>
                                        </p:tav>
                                        <p:tav tm="100000">
                                          <p:val>
                                            <p:fltVal val="1"/>
                                          </p:val>
                                        </p:tav>
                                      </p:tavLst>
                                    </p:anim>
                                    <p:anim calcmode="lin" valueType="num">
                                      <p:cBhvr>
                                        <p:cTn id="19" dur="1000" fill="hold"/>
                                        <p:tgtEl>
                                          <p:spTgt spid="8"/>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iterate type="lt">
                                    <p:tmPct val="10000"/>
                                  </p:iterate>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ppt_w</p:attrName>
                                        </p:attrNameLst>
                                      </p:cBhvr>
                                      <p:tavLst>
                                        <p:tav tm="0" fmla="#ppt_w*sin(2.5*pi*$)">
                                          <p:val>
                                            <p:fltVal val="0"/>
                                          </p:val>
                                        </p:tav>
                                        <p:tav tm="100000">
                                          <p:val>
                                            <p:fltVal val="1"/>
                                          </p:val>
                                        </p:tav>
                                      </p:tavLst>
                                    </p:anim>
                                    <p:anim calcmode="lin" valueType="num">
                                      <p:cBhvr>
                                        <p:cTn id="24" dur="1000" fill="hold"/>
                                        <p:tgtEl>
                                          <p:spTgt spid="11"/>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iterate type="lt">
                                    <p:tmPct val="10000"/>
                                  </p:iterate>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ppt_w</p:attrName>
                                        </p:attrNameLst>
                                      </p:cBhvr>
                                      <p:tavLst>
                                        <p:tav tm="0" fmla="#ppt_w*sin(2.5*pi*$)">
                                          <p:val>
                                            <p:fltVal val="0"/>
                                          </p:val>
                                        </p:tav>
                                        <p:tav tm="100000">
                                          <p:val>
                                            <p:fltVal val="1"/>
                                          </p:val>
                                        </p:tav>
                                      </p:tavLst>
                                    </p:anim>
                                    <p:anim calcmode="lin" valueType="num">
                                      <p:cBhvr>
                                        <p:cTn id="29" dur="1000" fill="hold"/>
                                        <p:tgtEl>
                                          <p:spTgt spid="10"/>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iterate type="lt">
                                    <p:tmPct val="10000"/>
                                  </p:iterate>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ppt_w</p:attrName>
                                        </p:attrNameLst>
                                      </p:cBhvr>
                                      <p:tavLst>
                                        <p:tav tm="0" fmla="#ppt_w*sin(2.5*pi*$)">
                                          <p:val>
                                            <p:fltVal val="0"/>
                                          </p:val>
                                        </p:tav>
                                        <p:tav tm="100000">
                                          <p:val>
                                            <p:fltVal val="1"/>
                                          </p:val>
                                        </p:tav>
                                      </p:tavLst>
                                    </p:anim>
                                    <p:anim calcmode="lin" valueType="num">
                                      <p:cBhvr>
                                        <p:cTn id="34" dur="1000" fill="hold"/>
                                        <p:tgtEl>
                                          <p:spTgt spid="13"/>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iterate type="lt">
                                    <p:tmPct val="10000"/>
                                  </p:iterate>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ppt_w</p:attrName>
                                        </p:attrNameLst>
                                      </p:cBhvr>
                                      <p:tavLst>
                                        <p:tav tm="0" fmla="#ppt_w*sin(2.5*pi*$)">
                                          <p:val>
                                            <p:fltVal val="0"/>
                                          </p:val>
                                        </p:tav>
                                        <p:tav tm="100000">
                                          <p:val>
                                            <p:fltVal val="1"/>
                                          </p:val>
                                        </p:tav>
                                      </p:tavLst>
                                    </p:anim>
                                    <p:anim calcmode="lin" valueType="num">
                                      <p:cBhvr>
                                        <p:cTn id="39" dur="1000" fill="hold"/>
                                        <p:tgtEl>
                                          <p:spTgt spid="12"/>
                                        </p:tgtEl>
                                        <p:attrNameLst>
                                          <p:attrName>ppt_h</p:attrName>
                                        </p:attrNameLst>
                                      </p:cBhvr>
                                      <p:tavLst>
                                        <p:tav tm="0">
                                          <p:val>
                                            <p:strVal val="#ppt_h"/>
                                          </p:val>
                                        </p:tav>
                                        <p:tav tm="100000">
                                          <p:val>
                                            <p:strVal val="#ppt_h"/>
                                          </p:val>
                                        </p:tav>
                                      </p:tavLst>
                                    </p:anim>
                                  </p:childTnLst>
                                </p:cTn>
                              </p:par>
                              <p:par>
                                <p:cTn id="40" presetID="45" presetClass="entr" presetSubtype="0" fill="hold" grpId="0" nodeType="withEffect">
                                  <p:stCondLst>
                                    <p:cond delay="0"/>
                                  </p:stCondLst>
                                  <p:iterate type="lt">
                                    <p:tmPct val="10000"/>
                                  </p:iterate>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ppt_w</p:attrName>
                                        </p:attrNameLst>
                                      </p:cBhvr>
                                      <p:tavLst>
                                        <p:tav tm="0" fmla="#ppt_w*sin(2.5*pi*$)">
                                          <p:val>
                                            <p:fltVal val="0"/>
                                          </p:val>
                                        </p:tav>
                                        <p:tav tm="100000">
                                          <p:val>
                                            <p:fltVal val="1"/>
                                          </p:val>
                                        </p:tav>
                                      </p:tavLst>
                                    </p:anim>
                                    <p:anim calcmode="lin" valueType="num">
                                      <p:cBhvr>
                                        <p:cTn id="44" dur="1000" fill="hold"/>
                                        <p:tgtEl>
                                          <p:spTgt spid="14"/>
                                        </p:tgtEl>
                                        <p:attrNameLst>
                                          <p:attrName>ppt_h</p:attrName>
                                        </p:attrNameLst>
                                      </p:cBhvr>
                                      <p:tavLst>
                                        <p:tav tm="0">
                                          <p:val>
                                            <p:strVal val="#ppt_h"/>
                                          </p:val>
                                        </p:tav>
                                        <p:tav tm="100000">
                                          <p:val>
                                            <p:strVal val="#ppt_h"/>
                                          </p:val>
                                        </p:tav>
                                      </p:tavLst>
                                    </p:anim>
                                  </p:childTnLst>
                                </p:cTn>
                              </p:par>
                              <p:par>
                                <p:cTn id="45" presetID="45" presetClass="entr" presetSubtype="0" fill="hold" grpId="0" nodeType="withEffect">
                                  <p:stCondLst>
                                    <p:cond delay="0"/>
                                  </p:stCondLst>
                                  <p:iterate type="lt">
                                    <p:tmPct val="10000"/>
                                  </p:iterate>
                                  <p:childTnLst>
                                    <p:set>
                                      <p:cBhvr>
                                        <p:cTn id="46" dur="1" fill="hold">
                                          <p:stCondLst>
                                            <p:cond delay="0"/>
                                          </p:stCondLst>
                                        </p:cTn>
                                        <p:tgtEl>
                                          <p:spTgt spid="15"/>
                                        </p:tgtEl>
                                        <p:attrNameLst>
                                          <p:attrName>style.visibility</p:attrName>
                                        </p:attrNameLst>
                                      </p:cBhvr>
                                      <p:to>
                                        <p:strVal val="visible"/>
                                      </p:to>
                                    </p:set>
                                    <p:animEffect transition="in" filter="fade">
                                      <p:cBhvr>
                                        <p:cTn id="47" dur="1000"/>
                                        <p:tgtEl>
                                          <p:spTgt spid="15"/>
                                        </p:tgtEl>
                                      </p:cBhvr>
                                    </p:animEffect>
                                    <p:anim calcmode="lin" valueType="num">
                                      <p:cBhvr>
                                        <p:cTn id="48" dur="1000" fill="hold"/>
                                        <p:tgtEl>
                                          <p:spTgt spid="15"/>
                                        </p:tgtEl>
                                        <p:attrNameLst>
                                          <p:attrName>ppt_w</p:attrName>
                                        </p:attrNameLst>
                                      </p:cBhvr>
                                      <p:tavLst>
                                        <p:tav tm="0" fmla="#ppt_w*sin(2.5*pi*$)">
                                          <p:val>
                                            <p:fltVal val="0"/>
                                          </p:val>
                                        </p:tav>
                                        <p:tav tm="100000">
                                          <p:val>
                                            <p:fltVal val="1"/>
                                          </p:val>
                                        </p:tav>
                                      </p:tavLst>
                                    </p:anim>
                                    <p:anim calcmode="lin" valueType="num">
                                      <p:cBhvr>
                                        <p:cTn id="49" dur="1000" fill="hold"/>
                                        <p:tgtEl>
                                          <p:spTgt spid="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Ls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userDrawn="1">
  <p:cSld name="1_标题和内容">
    <p:spTree>
      <p:nvGrpSpPr>
        <p:cNvPr id="1" name=""/>
        <p:cNvGrpSpPr/>
        <p:nvPr/>
      </p:nvGrpSpPr>
      <p:grpSpPr>
        <a:xfrm>
          <a:off x="0" y="0"/>
          <a:ext cx="0" cy="0"/>
        </a:xfrm>
      </p:grpSpPr>
      <p:sp>
        <p:nvSpPr>
          <p:cNvPr id="2" name="矩形 1"/>
          <p:cNvSpPr/>
          <p:nvPr userDrawn="1"/>
        </p:nvSpPr>
        <p:spPr>
          <a:xfrm>
            <a:off x="1043608" y="0"/>
            <a:ext cx="1080120" cy="1052736"/>
          </a:xfrm>
          <a:prstGeom prst="rect">
            <a:avLst/>
          </a:prstGeom>
          <a:solidFill>
            <a:srgbClr val="FF91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p:cNvSpPr txBox="1"/>
          <p:nvPr userDrawn="1"/>
        </p:nvSpPr>
        <p:spPr>
          <a:xfrm>
            <a:off x="1043608" y="526368"/>
            <a:ext cx="1080120" cy="400110"/>
          </a:xfrm>
          <a:prstGeom prst="rect">
            <a:avLst/>
          </a:prstGeom>
          <a:noFill/>
        </p:spPr>
        <p:txBody>
          <a:bodyPr wrap="square" rtlCol="0">
            <a:spAutoFit/>
          </a:bodyPr>
          <a:lstStyle/>
          <a:p>
            <a:pPr algn="ctr"/>
            <a:r>
              <a:rPr lang="zh-CN" altLang="en-US" sz="2000" smtClean="0">
                <a:solidFill>
                  <a:schemeClr val="bg1"/>
                </a:solidFill>
                <a:latin typeface="微软雅黑" pitchFamily="34" charset="-122"/>
                <a:ea typeface="微软雅黑" pitchFamily="34" charset="-122"/>
              </a:rPr>
              <a:t>过渡页</a:t>
            </a:r>
            <a:endParaRPr lang="zh-CN" altLang="en-US" sz="2000">
              <a:solidFill>
                <a:schemeClr val="bg1"/>
              </a:solidFill>
              <a:latin typeface="微软雅黑" pitchFamily="34" charset="-122"/>
              <a:ea typeface="微软雅黑" pitchFamily="34" charset="-122"/>
            </a:endParaRPr>
          </a:p>
        </p:txBody>
      </p:sp>
      <p:sp>
        <p:nvSpPr>
          <p:cNvPr id="6" name="椭圆 5"/>
          <p:cNvSpPr/>
          <p:nvPr userDrawn="1"/>
        </p:nvSpPr>
        <p:spPr>
          <a:xfrm>
            <a:off x="8461631" y="6348095"/>
            <a:ext cx="360000" cy="360000"/>
          </a:xfrm>
          <a:prstGeom prst="ellipse">
            <a:avLst/>
          </a:prstGeom>
          <a:solidFill>
            <a:schemeClr val="bg1">
              <a:lumMod val="75000"/>
              <a:alpha val="3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a:latin typeface="微软雅黑" pitchFamily="34" charset="-122"/>
              <a:ea typeface="微软雅黑" pitchFamily="34" charset="-122"/>
            </a:endParaRPr>
          </a:p>
        </p:txBody>
      </p:sp>
      <p:sp>
        <p:nvSpPr>
          <p:cNvPr id="7" name="TextBox 15"/>
          <p:cNvSpPr txBox="1"/>
          <p:nvPr userDrawn="1"/>
        </p:nvSpPr>
        <p:spPr>
          <a:xfrm>
            <a:off x="8316416" y="6358818"/>
            <a:ext cx="650430" cy="338554"/>
          </a:xfrm>
          <a:prstGeom prst="rect">
            <a:avLst/>
          </a:prstGeom>
          <a:noFill/>
        </p:spPr>
        <p:txBody>
          <a:bodyPr wrap="square" rtlCol="0">
            <a:spAutoFit/>
          </a:bodyPr>
          <a:lstStyle/>
          <a:p>
            <a:pPr algn="ctr"/>
            <a:fld id="{2EEF1883-7A0E-4F66-9932-E581691AD397}" type="slidenum">
              <a:rPr lang="zh-CN" altLang="en-US" sz="1600" smtClean="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pPr algn="ctr"/>
              <a:t>‹#›</a:t>
            </a:fld>
            <a:r>
              <a:rPr lang="zh-CN" altLang="en-US" sz="1600" smtClean="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en-US" sz="1600" b="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extLst>
      <p:ext uri="{BB962C8B-B14F-4D97-AF65-F5344CB8AC3E}">
        <p14:creationId val="4246169326"/>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标题幻灯片">
    <p:spTree>
      <p:nvGrpSpPr>
        <p:cNvPr id="1" name=""/>
        <p:cNvGrpSpPr/>
        <p:nvPr/>
      </p:nvGrpSpPr>
      <p:grpSpPr>
        <a:xfrm>
          <a:off x="0" y="0"/>
          <a:ext cx="0" cy="0"/>
        </a:xfrm>
      </p:grpSpPr>
    </p:spTree>
    <p:extLst>
      <p:ext uri="{BB962C8B-B14F-4D97-AF65-F5344CB8AC3E}">
        <p14:creationId val="4264354132"/>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userDrawn="1">
  <p:cSld name="2_标题和内容">
    <p:spTree>
      <p:nvGrpSpPr>
        <p:cNvPr id="1" name=""/>
        <p:cNvGrpSpPr/>
        <p:nvPr/>
      </p:nvGrpSpPr>
      <p:grpSpPr>
        <a:xfrm>
          <a:off x="0" y="0"/>
          <a:ext cx="0" cy="0"/>
        </a:xfrm>
      </p:grpSpPr>
      <p:sp>
        <p:nvSpPr>
          <p:cNvPr id="2" name="Oval 60">
            <a:hlinkClick r:id="rId1"/>
          </p:cNvPr>
          <p:cNvSpPr>
            <a:spLocks noChangeArrowheads="1"/>
          </p:cNvSpPr>
          <p:nvPr userDrawn="1"/>
        </p:nvSpPr>
        <p:spPr bwMode="auto">
          <a:xfrm>
            <a:off x="5004049" y="2757241"/>
            <a:ext cx="444010" cy="523875"/>
          </a:xfrm>
          <a:prstGeom prst="ellipse">
            <a:avLst/>
          </a:prstGeom>
          <a:solidFill>
            <a:srgbClr val="0079C5">
              <a:alpha val="0"/>
            </a:srgbClr>
          </a:solidFill>
          <a:ln w="33338">
            <a:noFill/>
            <a:miter lim="800000"/>
          </a:ln>
        </p:spPr>
        <p:txBody>
          <a:bodyPr/>
          <a:lstStyle/>
          <a:p>
            <a:pPr fontAlgn="base">
              <a:spcBef>
                <a:spcPct val="0"/>
              </a:spcBef>
              <a:spcAft>
                <a:spcPct val="0"/>
              </a:spcAft>
            </a:pPr>
            <a:endParaRPr lang="zh-CN" altLang="en-US">
              <a:solidFill>
                <a:srgbClr val="000000"/>
              </a:solidFill>
              <a:latin typeface="Arial" panose="020b0604020202020204" pitchFamily="34" charset="0"/>
              <a:ea typeface="微软雅黑" panose="020b0503020204020204" pitchFamily="34" charset="-122"/>
            </a:endParaRPr>
          </a:p>
        </p:txBody>
      </p:sp>
      <p:sp>
        <p:nvSpPr>
          <p:cNvPr id="3" name="Oval 61">
            <a:hlinkClick r:id="rId2"/>
          </p:cNvPr>
          <p:cNvSpPr>
            <a:spLocks noChangeArrowheads="1"/>
          </p:cNvSpPr>
          <p:nvPr userDrawn="1"/>
        </p:nvSpPr>
        <p:spPr bwMode="auto">
          <a:xfrm>
            <a:off x="5016011" y="3565675"/>
            <a:ext cx="420086" cy="521494"/>
          </a:xfrm>
          <a:prstGeom prst="ellipse">
            <a:avLst/>
          </a:prstGeom>
          <a:solidFill>
            <a:srgbClr val="0079C5">
              <a:alpha val="0"/>
            </a:srgbClr>
          </a:solidFill>
          <a:ln w="33338">
            <a:noFill/>
            <a:miter lim="800000"/>
          </a:ln>
        </p:spPr>
        <p:txBody>
          <a:bodyPr/>
          <a:lstStyle/>
          <a:p>
            <a:pPr fontAlgn="base">
              <a:spcBef>
                <a:spcPct val="0"/>
              </a:spcBef>
              <a:spcAft>
                <a:spcPct val="0"/>
              </a:spcAft>
            </a:pPr>
            <a:endParaRPr lang="zh-CN" altLang="en-US">
              <a:solidFill>
                <a:srgbClr val="000000"/>
              </a:solidFill>
              <a:latin typeface="Arial" pitchFamily="34" charset="0"/>
              <a:ea typeface="微软雅黑" pitchFamily="34" charset="-122"/>
            </a:endParaRPr>
          </a:p>
        </p:txBody>
      </p:sp>
      <p:sp>
        <p:nvSpPr>
          <p:cNvPr id="4" name="矩形​​ 5"/>
          <p:cNvSpPr>
            <a:spLocks noChangeArrowheads="1"/>
          </p:cNvSpPr>
          <p:nvPr userDrawn="1"/>
        </p:nvSpPr>
        <p:spPr bwMode="auto">
          <a:xfrm>
            <a:off x="98301" y="538162"/>
            <a:ext cx="8964613" cy="3946525"/>
          </a:xfrm>
          <a:prstGeom prst="rect">
            <a:avLst/>
          </a:prstGeom>
          <a:solidFill>
            <a:srgbClr val="00ADDC"/>
          </a:solidFill>
          <a:ln w="9525" cmpd="sng">
            <a:noFill/>
            <a:miter lim="800000"/>
          </a:ln>
        </p:spPr>
        <p:txBody>
          <a:bodyPr lIns="288000" anchor="b"/>
          <a:lstStyle/>
          <a:p>
            <a:pPr fontAlgn="base">
              <a:spcBef>
                <a:spcPct val="0"/>
              </a:spcBef>
              <a:spcAft>
                <a:spcPct val="0"/>
              </a:spcAft>
            </a:pPr>
            <a:endParaRPr lang="zh-CN" altLang="zh-CN" sz="2800">
              <a:solidFill>
                <a:prstClr val="white"/>
              </a:solidFill>
              <a:ea typeface="微软雅黑" panose="020b0503020204020204" pitchFamily="34" charset="-122"/>
              <a:sym typeface="Arial" panose="020b0604020202020204" pitchFamily="34" charset="0"/>
            </a:endParaRPr>
          </a:p>
        </p:txBody>
      </p:sp>
      <p:sp>
        <p:nvSpPr>
          <p:cNvPr id="6" name="Line 33"/>
          <p:cNvSpPr>
            <a:spLocks noChangeShapeType="1"/>
          </p:cNvSpPr>
          <p:nvPr userDrawn="1"/>
        </p:nvSpPr>
        <p:spPr bwMode="auto">
          <a:xfrm flipV="1">
            <a:off x="5224465" y="1671390"/>
            <a:ext cx="1587" cy="2700338"/>
          </a:xfrm>
          <a:prstGeom prst="line">
            <a:avLst/>
          </a:prstGeom>
          <a:noFill/>
          <a:ln w="33338">
            <a:solidFill>
              <a:srgbClr val="FFFFFF"/>
            </a:solidFill>
            <a:miter lim="800000"/>
          </a:ln>
        </p:spPr>
        <p:txBody>
          <a:bodyPr/>
          <a:lstStyle/>
          <a:p>
            <a:pPr fontAlgn="base">
              <a:spcBef>
                <a:spcPct val="0"/>
              </a:spcBef>
              <a:spcAft>
                <a:spcPct val="0"/>
              </a:spcAft>
            </a:pPr>
            <a:endParaRPr lang="zh-CN" altLang="en-US">
              <a:solidFill>
                <a:srgbClr val="FFFFFF"/>
              </a:solidFill>
              <a:latin typeface="Arial"/>
              <a:ea typeface="微软雅黑" panose="020b0503020204020204" pitchFamily="34" charset="-122"/>
            </a:endParaRPr>
          </a:p>
        </p:txBody>
      </p:sp>
      <p:sp>
        <p:nvSpPr>
          <p:cNvPr id="7" name="Line 5"/>
          <p:cNvSpPr>
            <a:spLocks noChangeShapeType="1"/>
          </p:cNvSpPr>
          <p:nvPr userDrawn="1"/>
        </p:nvSpPr>
        <p:spPr bwMode="auto">
          <a:xfrm>
            <a:off x="0" y="3913338"/>
            <a:ext cx="1384300" cy="2381"/>
          </a:xfrm>
          <a:prstGeom prst="line">
            <a:avLst/>
          </a:prstGeom>
          <a:noFill/>
          <a:ln w="33338">
            <a:solidFill>
              <a:srgbClr val="FFFFFF"/>
            </a:solidFill>
            <a:miter lim="800000"/>
          </a:ln>
        </p:spPr>
        <p:txBody>
          <a:bodyPr/>
          <a:lstStyle/>
          <a:p>
            <a:pPr fontAlgn="base">
              <a:spcBef>
                <a:spcPct val="0"/>
              </a:spcBef>
              <a:spcAft>
                <a:spcPct val="0"/>
              </a:spcAft>
            </a:pPr>
            <a:endParaRPr lang="zh-CN" altLang="en-US">
              <a:solidFill>
                <a:srgbClr val="FFFFFF"/>
              </a:solidFill>
              <a:latin typeface="Arial"/>
              <a:ea typeface="微软雅黑" pitchFamily="34" charset="-122"/>
            </a:endParaRPr>
          </a:p>
        </p:txBody>
      </p:sp>
      <p:sp>
        <p:nvSpPr>
          <p:cNvPr id="8" name="Freeform 18"/>
          <p:cNvSpPr/>
          <p:nvPr userDrawn="1"/>
        </p:nvSpPr>
        <p:spPr bwMode="auto">
          <a:xfrm>
            <a:off x="1366838" y="2767956"/>
            <a:ext cx="201612" cy="1279922"/>
          </a:xfrm>
          <a:custGeom>
            <a:gdLst>
              <a:gd name="T0" fmla="*/ 127 w 127"/>
              <a:gd name="T1" fmla="*/ 0 h 1075"/>
              <a:gd name="T2" fmla="*/ 0 w 127"/>
              <a:gd name="T3" fmla="*/ 1075 h 1075"/>
              <a:gd name="T4" fmla="*/ 127 w 127"/>
              <a:gd name="T5" fmla="*/ 0 h 1075"/>
              <a:gd name="T6" fmla="*/ 0 60000 65536"/>
              <a:gd name="T7" fmla="*/ 0 60000 65536"/>
              <a:gd name="T8" fmla="*/ 0 60000 65536"/>
              <a:gd name="T9" fmla="*/ 0 w 127"/>
              <a:gd name="T10" fmla="*/ 0 h 1075"/>
              <a:gd name="T11" fmla="*/ 127 w 127"/>
              <a:gd name="T12" fmla="*/ 1075 h 1075"/>
            </a:gdLst>
            <a:cxnLst>
              <a:cxn ang="T6">
                <a:pos x="T0" y="T1"/>
              </a:cxn>
              <a:cxn ang="T7">
                <a:pos x="T2" y="T3"/>
              </a:cxn>
              <a:cxn ang="T8">
                <a:pos x="T4" y="T5"/>
              </a:cxn>
            </a:cxnLst>
            <a:rect l="T9" t="T10" r="T11" b="T12"/>
            <a:pathLst>
              <a:path w="127" h="1075">
                <a:moveTo>
                  <a:pt x="127" y="0"/>
                </a:moveTo>
                <a:lnTo>
                  <a:pt x="0" y="1075"/>
                </a:lnTo>
                <a:lnTo>
                  <a:pt x="127" y="0"/>
                </a:lnTo>
                <a:close/>
              </a:path>
            </a:pathLst>
          </a:custGeom>
          <a:solidFill>
            <a:srgbClr val="FFFFFF"/>
          </a:solidFill>
          <a:ln w="9525">
            <a:noFill/>
            <a:round/>
          </a:ln>
        </p:spPr>
        <p:txBody>
          <a:bodyPr/>
          <a:lstStyle/>
          <a:p>
            <a:pPr fontAlgn="base">
              <a:spcBef>
                <a:spcPct val="0"/>
              </a:spcBef>
              <a:spcAft>
                <a:spcPct val="0"/>
              </a:spcAft>
            </a:pPr>
            <a:endParaRPr lang="zh-CN" altLang="en-US">
              <a:solidFill>
                <a:srgbClr val="FFFFFF"/>
              </a:solidFill>
              <a:latin typeface="Arial"/>
              <a:ea typeface="微软雅黑" pitchFamily="34" charset="-122"/>
            </a:endParaRPr>
          </a:p>
        </p:txBody>
      </p:sp>
      <p:sp>
        <p:nvSpPr>
          <p:cNvPr id="9" name="Line 19"/>
          <p:cNvSpPr>
            <a:spLocks noChangeShapeType="1"/>
          </p:cNvSpPr>
          <p:nvPr userDrawn="1"/>
        </p:nvSpPr>
        <p:spPr bwMode="auto">
          <a:xfrm flipH="1">
            <a:off x="1374778" y="2740571"/>
            <a:ext cx="200025" cy="1188244"/>
          </a:xfrm>
          <a:prstGeom prst="line">
            <a:avLst/>
          </a:prstGeom>
          <a:noFill/>
          <a:ln w="33338">
            <a:solidFill>
              <a:schemeClr val="bg1"/>
            </a:solidFill>
            <a:miter lim="800000"/>
          </a:ln>
        </p:spPr>
        <p:txBody>
          <a:bodyPr/>
          <a:lstStyle/>
          <a:p>
            <a:pPr fontAlgn="base">
              <a:spcBef>
                <a:spcPct val="0"/>
              </a:spcBef>
              <a:spcAft>
                <a:spcPct val="0"/>
              </a:spcAft>
            </a:pPr>
            <a:endParaRPr lang="zh-CN" altLang="en-US">
              <a:solidFill>
                <a:srgbClr val="FFFFFF"/>
              </a:solidFill>
              <a:latin typeface="Arial"/>
              <a:ea typeface="微软雅黑" pitchFamily="34" charset="-122"/>
            </a:endParaRPr>
          </a:p>
        </p:txBody>
      </p:sp>
      <p:sp>
        <p:nvSpPr>
          <p:cNvPr id="10" name="Freeform 20"/>
          <p:cNvSpPr/>
          <p:nvPr userDrawn="1"/>
        </p:nvSpPr>
        <p:spPr bwMode="auto">
          <a:xfrm>
            <a:off x="2717800" y="2561978"/>
            <a:ext cx="7938" cy="1806178"/>
          </a:xfrm>
          <a:custGeom>
            <a:gdLst>
              <a:gd name="T0" fmla="*/ 0 w 5"/>
              <a:gd name="T1" fmla="*/ 0 h 1517"/>
              <a:gd name="T2" fmla="*/ 5 w 5"/>
              <a:gd name="T3" fmla="*/ 1517 h 1517"/>
              <a:gd name="T4" fmla="*/ 0 w 5"/>
              <a:gd name="T5" fmla="*/ 0 h 1517"/>
              <a:gd name="T6" fmla="*/ 0 60000 65536"/>
              <a:gd name="T7" fmla="*/ 0 60000 65536"/>
              <a:gd name="T8" fmla="*/ 0 60000 65536"/>
              <a:gd name="T9" fmla="*/ 0 w 5"/>
              <a:gd name="T10" fmla="*/ 0 h 1517"/>
              <a:gd name="T11" fmla="*/ 5 w 5"/>
              <a:gd name="T12" fmla="*/ 1517 h 1517"/>
            </a:gdLst>
            <a:cxnLst>
              <a:cxn ang="T6">
                <a:pos x="T0" y="T1"/>
              </a:cxn>
              <a:cxn ang="T7">
                <a:pos x="T2" y="T3"/>
              </a:cxn>
              <a:cxn ang="T8">
                <a:pos x="T4" y="T5"/>
              </a:cxn>
            </a:cxnLst>
            <a:rect l="T9" t="T10" r="T11" b="T12"/>
            <a:pathLst>
              <a:path w="5" h="1517">
                <a:moveTo>
                  <a:pt x="0" y="0"/>
                </a:moveTo>
                <a:lnTo>
                  <a:pt x="5" y="1517"/>
                </a:lnTo>
                <a:lnTo>
                  <a:pt x="0" y="0"/>
                </a:lnTo>
                <a:close/>
              </a:path>
            </a:pathLst>
          </a:custGeom>
          <a:solidFill>
            <a:srgbClr val="FFFFFF"/>
          </a:solidFill>
          <a:ln w="9525">
            <a:noFill/>
            <a:round/>
          </a:ln>
        </p:spPr>
        <p:txBody>
          <a:bodyPr/>
          <a:lstStyle/>
          <a:p>
            <a:pPr fontAlgn="base">
              <a:spcBef>
                <a:spcPct val="0"/>
              </a:spcBef>
              <a:spcAft>
                <a:spcPct val="0"/>
              </a:spcAft>
            </a:pPr>
            <a:endParaRPr lang="zh-CN" altLang="en-US">
              <a:solidFill>
                <a:srgbClr val="FFFFFF"/>
              </a:solidFill>
              <a:latin typeface="Arial"/>
              <a:ea typeface="微软雅黑" pitchFamily="34" charset="-122"/>
            </a:endParaRPr>
          </a:p>
        </p:txBody>
      </p:sp>
      <p:sp>
        <p:nvSpPr>
          <p:cNvPr id="11" name="Line 21"/>
          <p:cNvSpPr>
            <a:spLocks noChangeShapeType="1"/>
          </p:cNvSpPr>
          <p:nvPr userDrawn="1"/>
        </p:nvSpPr>
        <p:spPr bwMode="auto">
          <a:xfrm>
            <a:off x="2587625" y="2561978"/>
            <a:ext cx="7938" cy="1806178"/>
          </a:xfrm>
          <a:prstGeom prst="line">
            <a:avLst/>
          </a:prstGeom>
          <a:noFill/>
          <a:ln w="33338">
            <a:solidFill>
              <a:schemeClr val="bg1"/>
            </a:solidFill>
            <a:miter lim="800000"/>
          </a:ln>
        </p:spPr>
        <p:txBody>
          <a:bodyPr/>
          <a:lstStyle/>
          <a:p>
            <a:pPr fontAlgn="base">
              <a:spcBef>
                <a:spcPct val="0"/>
              </a:spcBef>
              <a:spcAft>
                <a:spcPct val="0"/>
              </a:spcAft>
            </a:pPr>
            <a:endParaRPr lang="zh-CN" altLang="en-US">
              <a:solidFill>
                <a:srgbClr val="FFFFFF"/>
              </a:solidFill>
              <a:latin typeface="Arial"/>
              <a:ea typeface="微软雅黑" pitchFamily="34" charset="-122"/>
            </a:endParaRPr>
          </a:p>
        </p:txBody>
      </p:sp>
      <p:sp>
        <p:nvSpPr>
          <p:cNvPr id="12" name="Oval 22"/>
          <p:cNvSpPr>
            <a:spLocks noChangeArrowheads="1"/>
          </p:cNvSpPr>
          <p:nvPr userDrawn="1"/>
        </p:nvSpPr>
        <p:spPr bwMode="auto">
          <a:xfrm>
            <a:off x="4716019" y="692696"/>
            <a:ext cx="1008109" cy="978694"/>
          </a:xfrm>
          <a:prstGeom prst="ellipse">
            <a:avLst/>
          </a:prstGeom>
          <a:noFill/>
          <a:ln w="33338">
            <a:solidFill>
              <a:srgbClr val="FFFFFF"/>
            </a:solidFill>
            <a:miter lim="800000"/>
          </a:ln>
        </p:spPr>
        <p:txBody>
          <a:bodyPr/>
          <a:lstStyle/>
          <a:p>
            <a:pPr fontAlgn="base">
              <a:spcBef>
                <a:spcPct val="0"/>
              </a:spcBef>
              <a:spcAft>
                <a:spcPct val="0"/>
              </a:spcAft>
            </a:pPr>
            <a:r>
              <a:rPr lang="zh-CN" altLang="en-US" sz="2000" b="1">
                <a:solidFill>
                  <a:prstClr val="white"/>
                </a:solidFill>
                <a:ea typeface="微软雅黑" pitchFamily="34" charset="-122"/>
              </a:rPr>
              <a:t>课件制作</a:t>
            </a:r>
          </a:p>
        </p:txBody>
      </p:sp>
      <p:grpSp>
        <p:nvGrpSpPr>
          <p:cNvPr id="13" name="Group 55"/>
          <p:cNvGrpSpPr/>
          <p:nvPr userDrawn="1"/>
        </p:nvGrpSpPr>
        <p:grpSpPr>
          <a:xfrm>
            <a:off x="4944003" y="1965479"/>
            <a:ext cx="564102" cy="523876"/>
            <a:chOff x="3202" y="1887"/>
            <a:chExt cx="554" cy="556"/>
          </a:xfrm>
        </p:grpSpPr>
        <p:sp>
          <p:nvSpPr>
            <p:cNvPr id="14" name="Oval 25"/>
            <p:cNvSpPr>
              <a:spLocks noChangeArrowheads="1"/>
            </p:cNvSpPr>
            <p:nvPr/>
          </p:nvSpPr>
          <p:spPr bwMode="auto">
            <a:xfrm>
              <a:off x="3202" y="1887"/>
              <a:ext cx="554" cy="556"/>
            </a:xfrm>
            <a:prstGeom prst="ellipse">
              <a:avLst/>
            </a:prstGeom>
            <a:solidFill>
              <a:schemeClr val="accent1"/>
            </a:solidFill>
            <a:ln w="33338">
              <a:solidFill>
                <a:srgbClr val="FFFFFF"/>
              </a:solidFill>
              <a:miter lim="800000"/>
            </a:ln>
          </p:spPr>
          <p:txBody>
            <a:bodyPr/>
            <a:lstStyle/>
            <a:p>
              <a:pPr fontAlgn="base">
                <a:spcBef>
                  <a:spcPct val="0"/>
                </a:spcBef>
                <a:spcAft>
                  <a:spcPct val="0"/>
                </a:spcAft>
              </a:pPr>
              <a:endParaRPr lang="zh-CN" altLang="en-US">
                <a:solidFill>
                  <a:srgbClr val="000000"/>
                </a:solidFill>
                <a:latin typeface="Arial" pitchFamily="34" charset="0"/>
                <a:ea typeface="微软雅黑" pitchFamily="34" charset="-122"/>
              </a:endParaRPr>
            </a:p>
          </p:txBody>
        </p:sp>
        <p:sp>
          <p:nvSpPr>
            <p:cNvPr id="15" name="Freeform 26"/>
            <p:cNvSpPr/>
            <p:nvPr/>
          </p:nvSpPr>
          <p:spPr bwMode="auto">
            <a:xfrm>
              <a:off x="3414" y="1973"/>
              <a:ext cx="132" cy="382"/>
            </a:xfrm>
            <a:custGeom>
              <a:gdLst>
                <a:gd name="T0" fmla="*/ 73 w 74"/>
                <a:gd name="T1" fmla="*/ 185 h 213"/>
                <a:gd name="T2" fmla="*/ 67 w 74"/>
                <a:gd name="T3" fmla="*/ 176 h 213"/>
                <a:gd name="T4" fmla="*/ 53 w 74"/>
                <a:gd name="T5" fmla="*/ 162 h 213"/>
                <a:gd name="T6" fmla="*/ 44 w 74"/>
                <a:gd name="T7" fmla="*/ 156 h 213"/>
                <a:gd name="T8" fmla="*/ 41 w 74"/>
                <a:gd name="T9" fmla="*/ 157 h 213"/>
                <a:gd name="T10" fmla="*/ 41 w 74"/>
                <a:gd name="T11" fmla="*/ 146 h 213"/>
                <a:gd name="T12" fmla="*/ 41 w 74"/>
                <a:gd name="T13" fmla="*/ 77 h 213"/>
                <a:gd name="T14" fmla="*/ 43 w 74"/>
                <a:gd name="T15" fmla="*/ 63 h 213"/>
                <a:gd name="T16" fmla="*/ 48 w 74"/>
                <a:gd name="T17" fmla="*/ 61 h 213"/>
                <a:gd name="T18" fmla="*/ 56 w 74"/>
                <a:gd name="T19" fmla="*/ 54 h 213"/>
                <a:gd name="T20" fmla="*/ 68 w 74"/>
                <a:gd name="T21" fmla="*/ 33 h 213"/>
                <a:gd name="T22" fmla="*/ 70 w 74"/>
                <a:gd name="T23" fmla="*/ 23 h 213"/>
                <a:gd name="T24" fmla="*/ 68 w 74"/>
                <a:gd name="T25" fmla="*/ 19 h 213"/>
                <a:gd name="T26" fmla="*/ 60 w 74"/>
                <a:gd name="T27" fmla="*/ 13 h 213"/>
                <a:gd name="T28" fmla="*/ 43 w 74"/>
                <a:gd name="T29" fmla="*/ 3 h 213"/>
                <a:gd name="T30" fmla="*/ 29 w 74"/>
                <a:gd name="T31" fmla="*/ 7 h 213"/>
                <a:gd name="T32" fmla="*/ 5 w 74"/>
                <a:gd name="T33" fmla="*/ 48 h 213"/>
                <a:gd name="T34" fmla="*/ 0 w 74"/>
                <a:gd name="T35" fmla="*/ 57 h 213"/>
                <a:gd name="T36" fmla="*/ 0 w 74"/>
                <a:gd name="T37" fmla="*/ 68 h 213"/>
                <a:gd name="T38" fmla="*/ 0 w 74"/>
                <a:gd name="T39" fmla="*/ 160 h 213"/>
                <a:gd name="T40" fmla="*/ 0 w 74"/>
                <a:gd name="T41" fmla="*/ 171 h 213"/>
                <a:gd name="T42" fmla="*/ 8 w 74"/>
                <a:gd name="T43" fmla="*/ 178 h 213"/>
                <a:gd name="T44" fmla="*/ 39 w 74"/>
                <a:gd name="T45" fmla="*/ 209 h 213"/>
                <a:gd name="T46" fmla="*/ 54 w 74"/>
                <a:gd name="T47" fmla="*/ 209 h 213"/>
                <a:gd name="T48" fmla="*/ 66 w 74"/>
                <a:gd name="T49" fmla="*/ 197 h 213"/>
                <a:gd name="T50" fmla="*/ 72 w 74"/>
                <a:gd name="T51" fmla="*/ 188 h 213"/>
                <a:gd name="T52" fmla="*/ 73 w 74"/>
                <a:gd name="T53" fmla="*/ 185 h 21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4"/>
                <a:gd name="T82" fmla="*/ 0 h 213"/>
                <a:gd name="T83" fmla="*/ 74 w 74"/>
                <a:gd name="T84" fmla="*/ 213 h 213"/>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4" h="213">
                  <a:moveTo>
                    <a:pt x="73" y="185"/>
                  </a:moveTo>
                  <a:cubicBezTo>
                    <a:pt x="74" y="184"/>
                    <a:pt x="72" y="180"/>
                    <a:pt x="67" y="176"/>
                  </a:cubicBezTo>
                  <a:cubicBezTo>
                    <a:pt x="53" y="162"/>
                    <a:pt x="53" y="162"/>
                    <a:pt x="53" y="162"/>
                  </a:cubicBezTo>
                  <a:cubicBezTo>
                    <a:pt x="49" y="158"/>
                    <a:pt x="45" y="155"/>
                    <a:pt x="44" y="156"/>
                  </a:cubicBezTo>
                  <a:cubicBezTo>
                    <a:pt x="43" y="157"/>
                    <a:pt x="42" y="158"/>
                    <a:pt x="41" y="157"/>
                  </a:cubicBezTo>
                  <a:cubicBezTo>
                    <a:pt x="41" y="157"/>
                    <a:pt x="41" y="152"/>
                    <a:pt x="41" y="146"/>
                  </a:cubicBezTo>
                  <a:cubicBezTo>
                    <a:pt x="41" y="77"/>
                    <a:pt x="41" y="77"/>
                    <a:pt x="41" y="77"/>
                  </a:cubicBezTo>
                  <a:cubicBezTo>
                    <a:pt x="41" y="72"/>
                    <a:pt x="42" y="65"/>
                    <a:pt x="43" y="63"/>
                  </a:cubicBezTo>
                  <a:cubicBezTo>
                    <a:pt x="44" y="61"/>
                    <a:pt x="46" y="60"/>
                    <a:pt x="48" y="61"/>
                  </a:cubicBezTo>
                  <a:cubicBezTo>
                    <a:pt x="50" y="62"/>
                    <a:pt x="53" y="59"/>
                    <a:pt x="56" y="54"/>
                  </a:cubicBezTo>
                  <a:cubicBezTo>
                    <a:pt x="68" y="33"/>
                    <a:pt x="68" y="33"/>
                    <a:pt x="68" y="33"/>
                  </a:cubicBezTo>
                  <a:cubicBezTo>
                    <a:pt x="71" y="28"/>
                    <a:pt x="72" y="23"/>
                    <a:pt x="70" y="23"/>
                  </a:cubicBezTo>
                  <a:cubicBezTo>
                    <a:pt x="68" y="22"/>
                    <a:pt x="67" y="20"/>
                    <a:pt x="68" y="19"/>
                  </a:cubicBezTo>
                  <a:cubicBezTo>
                    <a:pt x="68" y="19"/>
                    <a:pt x="65" y="16"/>
                    <a:pt x="60" y="13"/>
                  </a:cubicBezTo>
                  <a:cubicBezTo>
                    <a:pt x="43" y="3"/>
                    <a:pt x="43" y="3"/>
                    <a:pt x="43" y="3"/>
                  </a:cubicBezTo>
                  <a:cubicBezTo>
                    <a:pt x="38" y="0"/>
                    <a:pt x="31" y="2"/>
                    <a:pt x="29" y="7"/>
                  </a:cubicBezTo>
                  <a:cubicBezTo>
                    <a:pt x="5" y="48"/>
                    <a:pt x="5" y="48"/>
                    <a:pt x="5" y="48"/>
                  </a:cubicBezTo>
                  <a:cubicBezTo>
                    <a:pt x="2" y="53"/>
                    <a:pt x="0" y="57"/>
                    <a:pt x="0" y="57"/>
                  </a:cubicBezTo>
                  <a:cubicBezTo>
                    <a:pt x="0" y="57"/>
                    <a:pt x="0" y="62"/>
                    <a:pt x="0" y="68"/>
                  </a:cubicBezTo>
                  <a:cubicBezTo>
                    <a:pt x="0" y="160"/>
                    <a:pt x="0" y="160"/>
                    <a:pt x="0" y="160"/>
                  </a:cubicBezTo>
                  <a:cubicBezTo>
                    <a:pt x="0" y="166"/>
                    <a:pt x="0" y="171"/>
                    <a:pt x="0" y="171"/>
                  </a:cubicBezTo>
                  <a:cubicBezTo>
                    <a:pt x="0" y="171"/>
                    <a:pt x="4" y="174"/>
                    <a:pt x="8" y="178"/>
                  </a:cubicBezTo>
                  <a:cubicBezTo>
                    <a:pt x="39" y="209"/>
                    <a:pt x="39" y="209"/>
                    <a:pt x="39" y="209"/>
                  </a:cubicBezTo>
                  <a:cubicBezTo>
                    <a:pt x="43" y="213"/>
                    <a:pt x="50" y="213"/>
                    <a:pt x="54" y="209"/>
                  </a:cubicBezTo>
                  <a:cubicBezTo>
                    <a:pt x="66" y="197"/>
                    <a:pt x="66" y="197"/>
                    <a:pt x="66" y="197"/>
                  </a:cubicBezTo>
                  <a:cubicBezTo>
                    <a:pt x="70" y="193"/>
                    <a:pt x="73" y="189"/>
                    <a:pt x="72" y="188"/>
                  </a:cubicBezTo>
                  <a:cubicBezTo>
                    <a:pt x="72" y="188"/>
                    <a:pt x="72" y="186"/>
                    <a:pt x="73" y="185"/>
                  </a:cubicBezTo>
                  <a:close/>
                </a:path>
              </a:pathLst>
            </a:custGeom>
            <a:solidFill>
              <a:srgbClr val="FFFFFF"/>
            </a:solidFill>
            <a:ln w="11113" cap="flat">
              <a:noFill/>
              <a:prstDash val="solid"/>
              <a:miter lim="800000"/>
            </a:ln>
          </p:spPr>
          <p:txBody>
            <a:bodyPr/>
            <a:lstStyle/>
            <a:p>
              <a:pPr fontAlgn="base">
                <a:spcBef>
                  <a:spcPct val="0"/>
                </a:spcBef>
                <a:spcAft>
                  <a:spcPct val="0"/>
                </a:spcAft>
              </a:pPr>
              <a:endParaRPr lang="zh-CN" altLang="en-US">
                <a:solidFill>
                  <a:srgbClr val="FFFFFF"/>
                </a:solidFill>
                <a:latin typeface="Arial"/>
                <a:ea typeface="微软雅黑" pitchFamily="34" charset="-122"/>
              </a:endParaRPr>
            </a:p>
          </p:txBody>
        </p:sp>
      </p:grpSp>
      <p:grpSp>
        <p:nvGrpSpPr>
          <p:cNvPr id="16" name="Group 63"/>
          <p:cNvGrpSpPr/>
          <p:nvPr userDrawn="1"/>
        </p:nvGrpSpPr>
        <p:grpSpPr>
          <a:xfrm>
            <a:off x="4944004" y="2757241"/>
            <a:ext cx="564100" cy="523875"/>
            <a:chOff x="3073" y="2610"/>
            <a:chExt cx="438" cy="440"/>
          </a:xfrm>
        </p:grpSpPr>
        <p:sp>
          <p:nvSpPr>
            <p:cNvPr id="17" name="Rectangle 28"/>
            <p:cNvSpPr>
              <a:spLocks noChangeArrowheads="1"/>
            </p:cNvSpPr>
            <p:nvPr/>
          </p:nvSpPr>
          <p:spPr bwMode="auto">
            <a:xfrm>
              <a:off x="3181" y="2748"/>
              <a:ext cx="222" cy="164"/>
            </a:xfrm>
            <a:prstGeom prst="rect">
              <a:avLst/>
            </a:prstGeom>
            <a:solidFill>
              <a:srgbClr val="FFFFFF"/>
            </a:solidFill>
            <a:ln w="11113">
              <a:noFill/>
              <a:miter lim="800000"/>
            </a:ln>
          </p:spPr>
          <p:txBody>
            <a:bodyPr/>
            <a:lstStyle/>
            <a:p>
              <a:pPr fontAlgn="base">
                <a:spcBef>
                  <a:spcPct val="0"/>
                </a:spcBef>
                <a:spcAft>
                  <a:spcPct val="0"/>
                </a:spcAft>
              </a:pPr>
              <a:endParaRPr lang="zh-CN" altLang="en-US">
                <a:solidFill>
                  <a:srgbClr val="000000"/>
                </a:solidFill>
                <a:latin typeface="Arial" pitchFamily="34" charset="0"/>
                <a:ea typeface="微软雅黑" pitchFamily="34" charset="-122"/>
              </a:endParaRPr>
            </a:p>
          </p:txBody>
        </p:sp>
        <p:sp>
          <p:nvSpPr>
            <p:cNvPr id="18" name="Freeform 29"/>
            <p:cNvSpPr/>
            <p:nvPr/>
          </p:nvSpPr>
          <p:spPr bwMode="auto">
            <a:xfrm>
              <a:off x="3182" y="2748"/>
              <a:ext cx="220" cy="110"/>
            </a:xfrm>
            <a:custGeom>
              <a:gdLst>
                <a:gd name="T0" fmla="*/ 0 w 278"/>
                <a:gd name="T1" fmla="*/ 0 h 140"/>
                <a:gd name="T2" fmla="*/ 138 w 278"/>
                <a:gd name="T3" fmla="*/ 140 h 140"/>
                <a:gd name="T4" fmla="*/ 278 w 278"/>
                <a:gd name="T5" fmla="*/ 0 h 140"/>
                <a:gd name="T6" fmla="*/ 0 w 278"/>
                <a:gd name="T7" fmla="*/ 0 h 140"/>
                <a:gd name="T8" fmla="*/ 0 60000 65536"/>
                <a:gd name="T9" fmla="*/ 0 60000 65536"/>
                <a:gd name="T10" fmla="*/ 0 60000 65536"/>
                <a:gd name="T11" fmla="*/ 0 60000 65536"/>
                <a:gd name="T12" fmla="*/ 0 w 278"/>
                <a:gd name="T13" fmla="*/ 0 h 140"/>
                <a:gd name="T14" fmla="*/ 278 w 278"/>
                <a:gd name="T15" fmla="*/ 140 h 140"/>
              </a:gdLst>
              <a:cxnLst>
                <a:cxn ang="T8">
                  <a:pos x="T0" y="T1"/>
                </a:cxn>
                <a:cxn ang="T9">
                  <a:pos x="T2" y="T3"/>
                </a:cxn>
                <a:cxn ang="T10">
                  <a:pos x="T4" y="T5"/>
                </a:cxn>
                <a:cxn ang="T11">
                  <a:pos x="T6" y="T7"/>
                </a:cxn>
              </a:cxnLst>
              <a:rect l="T12" t="T13" r="T14" b="T15"/>
              <a:pathLst>
                <a:path w="278" h="140">
                  <a:moveTo>
                    <a:pt x="0" y="0"/>
                  </a:moveTo>
                  <a:lnTo>
                    <a:pt x="138" y="140"/>
                  </a:lnTo>
                  <a:lnTo>
                    <a:pt x="278" y="0"/>
                  </a:lnTo>
                  <a:lnTo>
                    <a:pt x="0" y="0"/>
                  </a:lnTo>
                  <a:close/>
                </a:path>
              </a:pathLst>
            </a:custGeom>
            <a:solidFill>
              <a:srgbClr val="FFFFFF"/>
            </a:solidFill>
            <a:ln w="19050" cap="flat" cmpd="sng">
              <a:solidFill>
                <a:schemeClr val="accent1"/>
              </a:solidFill>
              <a:prstDash val="solid"/>
              <a:miter lim="800000"/>
            </a:ln>
          </p:spPr>
          <p:txBody>
            <a:bodyPr/>
            <a:lstStyle/>
            <a:p>
              <a:pPr fontAlgn="base">
                <a:spcBef>
                  <a:spcPct val="0"/>
                </a:spcBef>
                <a:spcAft>
                  <a:spcPct val="0"/>
                </a:spcAft>
              </a:pPr>
              <a:endParaRPr lang="zh-CN" altLang="en-US">
                <a:solidFill>
                  <a:srgbClr val="FFFFFF"/>
                </a:solidFill>
                <a:latin typeface="Arial"/>
                <a:ea typeface="微软雅黑" pitchFamily="34" charset="-122"/>
              </a:endParaRPr>
            </a:p>
          </p:txBody>
        </p:sp>
        <p:sp>
          <p:nvSpPr>
            <p:cNvPr id="19" name="Oval 27"/>
            <p:cNvSpPr>
              <a:spLocks noChangeArrowheads="1"/>
            </p:cNvSpPr>
            <p:nvPr/>
          </p:nvSpPr>
          <p:spPr bwMode="auto">
            <a:xfrm>
              <a:off x="3073" y="2610"/>
              <a:ext cx="438" cy="440"/>
            </a:xfrm>
            <a:prstGeom prst="ellipse">
              <a:avLst/>
            </a:prstGeom>
            <a:solidFill>
              <a:schemeClr val="accent1"/>
            </a:solidFill>
            <a:ln w="33338">
              <a:solidFill>
                <a:srgbClr val="FFFFFF"/>
              </a:solidFill>
              <a:miter lim="800000"/>
            </a:ln>
          </p:spPr>
          <p:txBody>
            <a:bodyPr/>
            <a:lstStyle/>
            <a:p>
              <a:pPr fontAlgn="base">
                <a:spcBef>
                  <a:spcPct val="0"/>
                </a:spcBef>
                <a:spcAft>
                  <a:spcPct val="0"/>
                </a:spcAft>
              </a:pPr>
              <a:endParaRPr lang="zh-CN" altLang="en-US">
                <a:solidFill>
                  <a:srgbClr val="000000"/>
                </a:solidFill>
                <a:latin typeface="Arial" pitchFamily="34" charset="0"/>
                <a:ea typeface="微软雅黑" pitchFamily="34" charset="-122"/>
              </a:endParaRPr>
            </a:p>
          </p:txBody>
        </p:sp>
      </p:grpSp>
      <p:grpSp>
        <p:nvGrpSpPr>
          <p:cNvPr id="20" name="Group 64"/>
          <p:cNvGrpSpPr/>
          <p:nvPr userDrawn="1"/>
        </p:nvGrpSpPr>
        <p:grpSpPr>
          <a:xfrm>
            <a:off x="4944004" y="3565675"/>
            <a:ext cx="564100" cy="521494"/>
            <a:chOff x="3073" y="3289"/>
            <a:chExt cx="438" cy="438"/>
          </a:xfrm>
        </p:grpSpPr>
        <p:sp>
          <p:nvSpPr>
            <p:cNvPr id="21" name="Freeform 32"/>
            <p:cNvSpPr/>
            <p:nvPr/>
          </p:nvSpPr>
          <p:spPr bwMode="auto">
            <a:xfrm>
              <a:off x="3173" y="3389"/>
              <a:ext cx="240" cy="241"/>
            </a:xfrm>
            <a:custGeom>
              <a:gdLst>
                <a:gd name="T0" fmla="*/ 303 w 303"/>
                <a:gd name="T1" fmla="*/ 263 h 305"/>
                <a:gd name="T2" fmla="*/ 171 w 303"/>
                <a:gd name="T3" fmla="*/ 131 h 305"/>
                <a:gd name="T4" fmla="*/ 223 w 303"/>
                <a:gd name="T5" fmla="*/ 77 h 305"/>
                <a:gd name="T6" fmla="*/ 0 w 303"/>
                <a:gd name="T7" fmla="*/ 0 h 305"/>
                <a:gd name="T8" fmla="*/ 76 w 303"/>
                <a:gd name="T9" fmla="*/ 224 h 305"/>
                <a:gd name="T10" fmla="*/ 129 w 303"/>
                <a:gd name="T11" fmla="*/ 170 h 305"/>
                <a:gd name="T12" fmla="*/ 262 w 303"/>
                <a:gd name="T13" fmla="*/ 305 h 305"/>
                <a:gd name="T14" fmla="*/ 303 w 303"/>
                <a:gd name="T15" fmla="*/ 263 h 305"/>
                <a:gd name="T16" fmla="*/ 0 60000 65536"/>
                <a:gd name="T17" fmla="*/ 0 60000 65536"/>
                <a:gd name="T18" fmla="*/ 0 60000 65536"/>
                <a:gd name="T19" fmla="*/ 0 60000 65536"/>
                <a:gd name="T20" fmla="*/ 0 60000 65536"/>
                <a:gd name="T21" fmla="*/ 0 60000 65536"/>
                <a:gd name="T22" fmla="*/ 0 60000 65536"/>
                <a:gd name="T23" fmla="*/ 0 60000 65536"/>
                <a:gd name="T24" fmla="*/ 0 w 303"/>
                <a:gd name="T25" fmla="*/ 0 h 305"/>
                <a:gd name="T26" fmla="*/ 303 w 303"/>
                <a:gd name="T27" fmla="*/ 305 h 305"/>
              </a:gd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3" h="305">
                  <a:moveTo>
                    <a:pt x="303" y="263"/>
                  </a:moveTo>
                  <a:lnTo>
                    <a:pt x="171" y="131"/>
                  </a:lnTo>
                  <a:lnTo>
                    <a:pt x="223" y="77"/>
                  </a:lnTo>
                  <a:lnTo>
                    <a:pt x="0" y="0"/>
                  </a:lnTo>
                  <a:lnTo>
                    <a:pt x="76" y="224"/>
                  </a:lnTo>
                  <a:lnTo>
                    <a:pt x="129" y="170"/>
                  </a:lnTo>
                  <a:lnTo>
                    <a:pt x="262" y="305"/>
                  </a:lnTo>
                  <a:lnTo>
                    <a:pt x="303" y="263"/>
                  </a:lnTo>
                  <a:close/>
                </a:path>
              </a:pathLst>
            </a:custGeom>
            <a:solidFill>
              <a:schemeClr val="bg1"/>
            </a:solidFill>
            <a:ln w="11113" cap="flat">
              <a:noFill/>
              <a:prstDash val="solid"/>
              <a:miter lim="800000"/>
            </a:ln>
          </p:spPr>
          <p:txBody>
            <a:bodyPr/>
            <a:lstStyle/>
            <a:p>
              <a:pPr fontAlgn="base">
                <a:spcBef>
                  <a:spcPct val="0"/>
                </a:spcBef>
                <a:spcAft>
                  <a:spcPct val="0"/>
                </a:spcAft>
              </a:pPr>
              <a:endParaRPr lang="zh-CN" altLang="en-US">
                <a:solidFill>
                  <a:srgbClr val="FFFFFF"/>
                </a:solidFill>
                <a:latin typeface="Arial"/>
                <a:ea typeface="微软雅黑" pitchFamily="34" charset="-122"/>
              </a:endParaRPr>
            </a:p>
          </p:txBody>
        </p:sp>
        <p:sp>
          <p:nvSpPr>
            <p:cNvPr id="22" name="Oval 30"/>
            <p:cNvSpPr>
              <a:spLocks noChangeArrowheads="1"/>
            </p:cNvSpPr>
            <p:nvPr/>
          </p:nvSpPr>
          <p:spPr bwMode="auto">
            <a:xfrm>
              <a:off x="3073" y="3289"/>
              <a:ext cx="438" cy="438"/>
            </a:xfrm>
            <a:prstGeom prst="ellipse">
              <a:avLst/>
            </a:prstGeom>
            <a:solidFill>
              <a:schemeClr val="accent1"/>
            </a:solidFill>
            <a:ln w="33338">
              <a:solidFill>
                <a:srgbClr val="FFFFFF"/>
              </a:solidFill>
              <a:miter lim="800000"/>
            </a:ln>
          </p:spPr>
          <p:txBody>
            <a:bodyPr/>
            <a:lstStyle/>
            <a:p>
              <a:pPr fontAlgn="base">
                <a:spcBef>
                  <a:spcPct val="0"/>
                </a:spcBef>
                <a:spcAft>
                  <a:spcPct val="0"/>
                </a:spcAft>
              </a:pPr>
              <a:endParaRPr lang="zh-CN" altLang="en-US">
                <a:solidFill>
                  <a:srgbClr val="000000"/>
                </a:solidFill>
                <a:latin typeface="Arial" pitchFamily="34" charset="0"/>
                <a:ea typeface="微软雅黑" pitchFamily="34" charset="-122"/>
              </a:endParaRPr>
            </a:p>
          </p:txBody>
        </p:sp>
      </p:grpSp>
      <p:sp>
        <p:nvSpPr>
          <p:cNvPr id="23" name="Line 43"/>
          <p:cNvSpPr>
            <a:spLocks noChangeShapeType="1"/>
          </p:cNvSpPr>
          <p:nvPr userDrawn="1"/>
        </p:nvSpPr>
        <p:spPr bwMode="auto">
          <a:xfrm>
            <a:off x="774700" y="2878685"/>
            <a:ext cx="1588" cy="1190"/>
          </a:xfrm>
          <a:prstGeom prst="line">
            <a:avLst/>
          </a:prstGeom>
          <a:noFill/>
          <a:ln w="9525">
            <a:noFill/>
            <a:round/>
          </a:ln>
        </p:spPr>
        <p:txBody>
          <a:bodyPr/>
          <a:lstStyle/>
          <a:p>
            <a:pPr fontAlgn="base">
              <a:spcBef>
                <a:spcPct val="0"/>
              </a:spcBef>
              <a:spcAft>
                <a:spcPct val="0"/>
              </a:spcAft>
            </a:pPr>
            <a:endParaRPr lang="zh-CN" altLang="en-US">
              <a:solidFill>
                <a:srgbClr val="FFFFFF"/>
              </a:solidFill>
              <a:latin typeface="Arial"/>
              <a:ea typeface="微软雅黑" pitchFamily="34" charset="-122"/>
            </a:endParaRPr>
          </a:p>
        </p:txBody>
      </p:sp>
      <p:sp>
        <p:nvSpPr>
          <p:cNvPr id="24" name="Line 45"/>
          <p:cNvSpPr>
            <a:spLocks noChangeShapeType="1"/>
          </p:cNvSpPr>
          <p:nvPr userDrawn="1"/>
        </p:nvSpPr>
        <p:spPr bwMode="auto">
          <a:xfrm>
            <a:off x="3741739" y="910581"/>
            <a:ext cx="1587" cy="1191"/>
          </a:xfrm>
          <a:prstGeom prst="line">
            <a:avLst/>
          </a:prstGeom>
          <a:noFill/>
          <a:ln w="9525">
            <a:noFill/>
            <a:round/>
          </a:ln>
        </p:spPr>
        <p:txBody>
          <a:bodyPr/>
          <a:lstStyle/>
          <a:p>
            <a:pPr fontAlgn="base">
              <a:spcBef>
                <a:spcPct val="0"/>
              </a:spcBef>
              <a:spcAft>
                <a:spcPct val="0"/>
              </a:spcAft>
            </a:pPr>
            <a:endParaRPr lang="zh-CN" altLang="en-US">
              <a:solidFill>
                <a:srgbClr val="FFFFFF"/>
              </a:solidFill>
              <a:latin typeface="Arial"/>
              <a:ea typeface="微软雅黑" pitchFamily="34" charset="-122"/>
            </a:endParaRPr>
          </a:p>
        </p:txBody>
      </p:sp>
      <p:sp>
        <p:nvSpPr>
          <p:cNvPr id="25" name="Freeform 11"/>
          <p:cNvSpPr/>
          <p:nvPr userDrawn="1"/>
        </p:nvSpPr>
        <p:spPr bwMode="auto">
          <a:xfrm>
            <a:off x="606428" y="2738190"/>
            <a:ext cx="981075" cy="198834"/>
          </a:xfrm>
          <a:custGeom>
            <a:gdLst>
              <a:gd name="T0" fmla="*/ 0 w 618"/>
              <a:gd name="T1" fmla="*/ 167 h 167"/>
              <a:gd name="T2" fmla="*/ 616 w 618"/>
              <a:gd name="T3" fmla="*/ 20 h 167"/>
              <a:gd name="T4" fmla="*/ 618 w 618"/>
              <a:gd name="T5" fmla="*/ 0 h 167"/>
              <a:gd name="T6" fmla="*/ 2 w 618"/>
              <a:gd name="T7" fmla="*/ 153 h 167"/>
              <a:gd name="T8" fmla="*/ 0 60000 65536"/>
              <a:gd name="T9" fmla="*/ 0 60000 65536"/>
              <a:gd name="T10" fmla="*/ 0 60000 65536"/>
              <a:gd name="T11" fmla="*/ 0 60000 65536"/>
              <a:gd name="T12" fmla="*/ 0 w 618"/>
              <a:gd name="T13" fmla="*/ 0 h 167"/>
              <a:gd name="T14" fmla="*/ 618 w 618"/>
              <a:gd name="T15" fmla="*/ 167 h 167"/>
            </a:gdLst>
            <a:cxnLst>
              <a:cxn ang="T8">
                <a:pos x="T0" y="T1"/>
              </a:cxn>
              <a:cxn ang="T9">
                <a:pos x="T2" y="T3"/>
              </a:cxn>
              <a:cxn ang="T10">
                <a:pos x="T4" y="T5"/>
              </a:cxn>
              <a:cxn ang="T11">
                <a:pos x="T6" y="T7"/>
              </a:cxn>
            </a:cxnLst>
            <a:rect l="T12" t="T13" r="T14" b="T15"/>
            <a:pathLst>
              <a:path w="618" h="167">
                <a:moveTo>
                  <a:pt x="0" y="167"/>
                </a:moveTo>
                <a:lnTo>
                  <a:pt x="616" y="20"/>
                </a:lnTo>
                <a:lnTo>
                  <a:pt x="618" y="0"/>
                </a:lnTo>
                <a:lnTo>
                  <a:pt x="2" y="153"/>
                </a:lnTo>
              </a:path>
            </a:pathLst>
          </a:custGeom>
          <a:solidFill>
            <a:schemeClr val="bg1"/>
          </a:solidFill>
          <a:ln w="11113" cap="flat">
            <a:solidFill>
              <a:schemeClr val="bg1"/>
            </a:solidFill>
            <a:prstDash val="solid"/>
            <a:miter lim="800000"/>
          </a:ln>
        </p:spPr>
        <p:txBody>
          <a:bodyPr/>
          <a:lstStyle/>
          <a:p>
            <a:pPr fontAlgn="base">
              <a:spcBef>
                <a:spcPct val="0"/>
              </a:spcBef>
              <a:spcAft>
                <a:spcPct val="0"/>
              </a:spcAft>
            </a:pPr>
            <a:endParaRPr lang="zh-CN" altLang="en-US">
              <a:solidFill>
                <a:srgbClr val="FFFFFF"/>
              </a:solidFill>
              <a:latin typeface="Arial"/>
              <a:ea typeface="微软雅黑" pitchFamily="34" charset="-122"/>
            </a:endParaRPr>
          </a:p>
        </p:txBody>
      </p:sp>
      <p:sp>
        <p:nvSpPr>
          <p:cNvPr id="26" name="Freeform 13"/>
          <p:cNvSpPr/>
          <p:nvPr userDrawn="1"/>
        </p:nvSpPr>
        <p:spPr bwMode="auto">
          <a:xfrm>
            <a:off x="1555750" y="2459584"/>
            <a:ext cx="1566863" cy="309563"/>
          </a:xfrm>
          <a:custGeom>
            <a:gdLst>
              <a:gd name="T0" fmla="*/ 0 w 987"/>
              <a:gd name="T1" fmla="*/ 260 h 260"/>
              <a:gd name="T2" fmla="*/ 985 w 987"/>
              <a:gd name="T3" fmla="*/ 19 h 260"/>
              <a:gd name="T4" fmla="*/ 987 w 987"/>
              <a:gd name="T5" fmla="*/ 0 h 260"/>
              <a:gd name="T6" fmla="*/ 8 w 987"/>
              <a:gd name="T7" fmla="*/ 238 h 260"/>
              <a:gd name="T8" fmla="*/ 0 60000 65536"/>
              <a:gd name="T9" fmla="*/ 0 60000 65536"/>
              <a:gd name="T10" fmla="*/ 0 60000 65536"/>
              <a:gd name="T11" fmla="*/ 0 60000 65536"/>
              <a:gd name="T12" fmla="*/ 0 w 987"/>
              <a:gd name="T13" fmla="*/ 0 h 260"/>
              <a:gd name="T14" fmla="*/ 987 w 987"/>
              <a:gd name="T15" fmla="*/ 260 h 260"/>
            </a:gdLst>
            <a:cxnLst>
              <a:cxn ang="T8">
                <a:pos x="T0" y="T1"/>
              </a:cxn>
              <a:cxn ang="T9">
                <a:pos x="T2" y="T3"/>
              </a:cxn>
              <a:cxn ang="T10">
                <a:pos x="T4" y="T5"/>
              </a:cxn>
              <a:cxn ang="T11">
                <a:pos x="T6" y="T7"/>
              </a:cxn>
            </a:cxnLst>
            <a:rect l="T12" t="T13" r="T14" b="T15"/>
            <a:pathLst>
              <a:path w="986" h="260">
                <a:moveTo>
                  <a:pt x="0" y="260"/>
                </a:moveTo>
                <a:lnTo>
                  <a:pt x="985" y="19"/>
                </a:lnTo>
                <a:lnTo>
                  <a:pt x="987" y="0"/>
                </a:lnTo>
                <a:lnTo>
                  <a:pt x="8" y="238"/>
                </a:lnTo>
              </a:path>
            </a:pathLst>
          </a:custGeom>
          <a:solidFill>
            <a:schemeClr val="bg1"/>
          </a:solidFill>
          <a:ln w="11113" cap="flat" cmpd="sng">
            <a:solidFill>
              <a:schemeClr val="bg1"/>
            </a:solidFill>
            <a:prstDash val="solid"/>
            <a:miter lim="800000"/>
            <a:headEnd type="none" w="med" len="med"/>
            <a:tailEnd type="none" w="med" len="med"/>
          </a:ln>
        </p:spPr>
        <p:txBody>
          <a:bodyPr/>
          <a:lstStyle/>
          <a:p>
            <a:pPr fontAlgn="base">
              <a:spcBef>
                <a:spcPct val="0"/>
              </a:spcBef>
              <a:spcAft>
                <a:spcPct val="0"/>
              </a:spcAft>
            </a:pPr>
            <a:endParaRPr lang="zh-CN" altLang="en-US">
              <a:solidFill>
                <a:srgbClr val="FFFFFF"/>
              </a:solidFill>
              <a:latin typeface="Arial"/>
              <a:ea typeface="微软雅黑" pitchFamily="34" charset="-122"/>
            </a:endParaRPr>
          </a:p>
        </p:txBody>
      </p:sp>
      <p:sp>
        <p:nvSpPr>
          <p:cNvPr id="27" name="Freeform 15"/>
          <p:cNvSpPr/>
          <p:nvPr userDrawn="1"/>
        </p:nvSpPr>
        <p:spPr bwMode="auto">
          <a:xfrm>
            <a:off x="712791" y="946300"/>
            <a:ext cx="2541587" cy="845344"/>
          </a:xfrm>
          <a:custGeom>
            <a:gdLst>
              <a:gd name="T0" fmla="*/ 1002 w 1002"/>
              <a:gd name="T1" fmla="*/ 3 h 396"/>
              <a:gd name="T2" fmla="*/ 997 w 1002"/>
              <a:gd name="T3" fmla="*/ 12 h 396"/>
              <a:gd name="T4" fmla="*/ 993 w 1002"/>
              <a:gd name="T5" fmla="*/ 11 h 396"/>
              <a:gd name="T6" fmla="*/ 982 w 1002"/>
              <a:gd name="T7" fmla="*/ 9 h 396"/>
              <a:gd name="T8" fmla="*/ 967 w 1002"/>
              <a:gd name="T9" fmla="*/ 9 h 396"/>
              <a:gd name="T10" fmla="*/ 953 w 1002"/>
              <a:gd name="T11" fmla="*/ 11 h 396"/>
              <a:gd name="T12" fmla="*/ 939 w 1002"/>
              <a:gd name="T13" fmla="*/ 16 h 396"/>
              <a:gd name="T14" fmla="*/ 424 w 1002"/>
              <a:gd name="T15" fmla="*/ 224 h 396"/>
              <a:gd name="T16" fmla="*/ 376 w 1002"/>
              <a:gd name="T17" fmla="*/ 244 h 396"/>
              <a:gd name="T18" fmla="*/ 1 w 1002"/>
              <a:gd name="T19" fmla="*/ 396 h 396"/>
              <a:gd name="T20" fmla="*/ 0 w 1002"/>
              <a:gd name="T21" fmla="*/ 390 h 396"/>
              <a:gd name="T22" fmla="*/ 377 w 1002"/>
              <a:gd name="T23" fmla="*/ 237 h 396"/>
              <a:gd name="T24" fmla="*/ 424 w 1002"/>
              <a:gd name="T25" fmla="*/ 218 h 396"/>
              <a:gd name="T26" fmla="*/ 938 w 1002"/>
              <a:gd name="T27" fmla="*/ 8 h 396"/>
              <a:gd name="T28" fmla="*/ 954 w 1002"/>
              <a:gd name="T29" fmla="*/ 3 h 396"/>
              <a:gd name="T30" fmla="*/ 971 w 1002"/>
              <a:gd name="T31" fmla="*/ 1 h 396"/>
              <a:gd name="T32" fmla="*/ 987 w 1002"/>
              <a:gd name="T33" fmla="*/ 0 h 396"/>
              <a:gd name="T34" fmla="*/ 1000 w 1002"/>
              <a:gd name="T35" fmla="*/ 3 h 396"/>
              <a:gd name="T36" fmla="*/ 1002 w 1002"/>
              <a:gd name="T37" fmla="*/ 3 h 39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02"/>
              <a:gd name="T58" fmla="*/ 0 h 396"/>
              <a:gd name="T59" fmla="*/ 1002 w 1002"/>
              <a:gd name="T60" fmla="*/ 396 h 39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02" h="396">
                <a:moveTo>
                  <a:pt x="1002" y="3"/>
                </a:moveTo>
                <a:cubicBezTo>
                  <a:pt x="997" y="12"/>
                  <a:pt x="997" y="12"/>
                  <a:pt x="997" y="12"/>
                </a:cubicBezTo>
                <a:cubicBezTo>
                  <a:pt x="993" y="11"/>
                  <a:pt x="993" y="11"/>
                  <a:pt x="993" y="11"/>
                </a:cubicBezTo>
                <a:cubicBezTo>
                  <a:pt x="990" y="10"/>
                  <a:pt x="986" y="9"/>
                  <a:pt x="982" y="9"/>
                </a:cubicBezTo>
                <a:cubicBezTo>
                  <a:pt x="977" y="9"/>
                  <a:pt x="972" y="9"/>
                  <a:pt x="967" y="9"/>
                </a:cubicBezTo>
                <a:cubicBezTo>
                  <a:pt x="962" y="10"/>
                  <a:pt x="957" y="10"/>
                  <a:pt x="953" y="11"/>
                </a:cubicBezTo>
                <a:cubicBezTo>
                  <a:pt x="948" y="13"/>
                  <a:pt x="943" y="14"/>
                  <a:pt x="939" y="16"/>
                </a:cubicBezTo>
                <a:cubicBezTo>
                  <a:pt x="424" y="224"/>
                  <a:pt x="424" y="224"/>
                  <a:pt x="424" y="224"/>
                </a:cubicBezTo>
                <a:cubicBezTo>
                  <a:pt x="376" y="244"/>
                  <a:pt x="376" y="244"/>
                  <a:pt x="376" y="244"/>
                </a:cubicBezTo>
                <a:cubicBezTo>
                  <a:pt x="1" y="396"/>
                  <a:pt x="1" y="396"/>
                  <a:pt x="1" y="396"/>
                </a:cubicBezTo>
                <a:cubicBezTo>
                  <a:pt x="0" y="390"/>
                  <a:pt x="0" y="390"/>
                  <a:pt x="0" y="390"/>
                </a:cubicBezTo>
                <a:cubicBezTo>
                  <a:pt x="377" y="237"/>
                  <a:pt x="377" y="237"/>
                  <a:pt x="377" y="237"/>
                </a:cubicBezTo>
                <a:cubicBezTo>
                  <a:pt x="424" y="218"/>
                  <a:pt x="424" y="218"/>
                  <a:pt x="424" y="218"/>
                </a:cubicBezTo>
                <a:cubicBezTo>
                  <a:pt x="938" y="8"/>
                  <a:pt x="938" y="8"/>
                  <a:pt x="938" y="8"/>
                </a:cubicBezTo>
                <a:cubicBezTo>
                  <a:pt x="943" y="6"/>
                  <a:pt x="948" y="5"/>
                  <a:pt x="954" y="3"/>
                </a:cubicBezTo>
                <a:cubicBezTo>
                  <a:pt x="959" y="2"/>
                  <a:pt x="965" y="1"/>
                  <a:pt x="971" y="1"/>
                </a:cubicBezTo>
                <a:cubicBezTo>
                  <a:pt x="976" y="0"/>
                  <a:pt x="982" y="0"/>
                  <a:pt x="987" y="0"/>
                </a:cubicBezTo>
                <a:cubicBezTo>
                  <a:pt x="992" y="1"/>
                  <a:pt x="996" y="1"/>
                  <a:pt x="1000" y="3"/>
                </a:cubicBezTo>
                <a:cubicBezTo>
                  <a:pt x="1002" y="3"/>
                  <a:pt x="1002" y="3"/>
                  <a:pt x="1002" y="3"/>
                </a:cubicBezTo>
              </a:path>
            </a:pathLst>
          </a:custGeom>
          <a:solidFill>
            <a:schemeClr val="bg1"/>
          </a:solidFill>
          <a:ln w="11113" cap="flat" cmpd="sng">
            <a:solidFill>
              <a:schemeClr val="bg1"/>
            </a:solidFill>
            <a:prstDash val="solid"/>
            <a:miter lim="800000"/>
            <a:headEnd type="none" w="med" len="med"/>
            <a:tailEnd type="none" w="med" len="med"/>
          </a:ln>
        </p:spPr>
        <p:txBody>
          <a:bodyPr/>
          <a:lstStyle/>
          <a:p>
            <a:pPr fontAlgn="base">
              <a:spcBef>
                <a:spcPct val="0"/>
              </a:spcBef>
              <a:spcAft>
                <a:spcPct val="0"/>
              </a:spcAft>
            </a:pPr>
            <a:endParaRPr lang="zh-CN" altLang="en-US">
              <a:solidFill>
                <a:srgbClr val="FFFFFF"/>
              </a:solidFill>
              <a:latin typeface="Arial"/>
              <a:ea typeface="微软雅黑" pitchFamily="34" charset="-122"/>
            </a:endParaRPr>
          </a:p>
        </p:txBody>
      </p:sp>
      <p:sp>
        <p:nvSpPr>
          <p:cNvPr id="28" name="Freeform 16"/>
          <p:cNvSpPr/>
          <p:nvPr userDrawn="1"/>
        </p:nvSpPr>
        <p:spPr bwMode="auto">
          <a:xfrm>
            <a:off x="390525" y="1778547"/>
            <a:ext cx="325438" cy="1190625"/>
          </a:xfrm>
          <a:custGeom>
            <a:gdLst>
              <a:gd name="T0" fmla="*/ 128 w 128"/>
              <a:gd name="T1" fmla="*/ 6 h 558"/>
              <a:gd name="T2" fmla="*/ 124 w 128"/>
              <a:gd name="T3" fmla="*/ 7 h 558"/>
              <a:gd name="T4" fmla="*/ 118 w 128"/>
              <a:gd name="T5" fmla="*/ 11 h 558"/>
              <a:gd name="T6" fmla="*/ 112 w 128"/>
              <a:gd name="T7" fmla="*/ 17 h 558"/>
              <a:gd name="T8" fmla="*/ 108 w 128"/>
              <a:gd name="T9" fmla="*/ 24 h 558"/>
              <a:gd name="T10" fmla="*/ 106 w 128"/>
              <a:gd name="T11" fmla="*/ 31 h 558"/>
              <a:gd name="T12" fmla="*/ 64 w 128"/>
              <a:gd name="T13" fmla="*/ 240 h 558"/>
              <a:gd name="T14" fmla="*/ 55 w 128"/>
              <a:gd name="T15" fmla="*/ 287 h 558"/>
              <a:gd name="T16" fmla="*/ 7 w 128"/>
              <a:gd name="T17" fmla="*/ 530 h 558"/>
              <a:gd name="T18" fmla="*/ 6 w 128"/>
              <a:gd name="T19" fmla="*/ 539 h 558"/>
              <a:gd name="T20" fmla="*/ 8 w 128"/>
              <a:gd name="T21" fmla="*/ 545 h 558"/>
              <a:gd name="T22" fmla="*/ 13 w 128"/>
              <a:gd name="T23" fmla="*/ 549 h 558"/>
              <a:gd name="T24" fmla="*/ 19 w 128"/>
              <a:gd name="T25" fmla="*/ 550 h 558"/>
              <a:gd name="T26" fmla="*/ 86 w 128"/>
              <a:gd name="T27" fmla="*/ 535 h 558"/>
              <a:gd name="T28" fmla="*/ 85 w 128"/>
              <a:gd name="T29" fmla="*/ 543 h 558"/>
              <a:gd name="T30" fmla="*/ 17 w 128"/>
              <a:gd name="T31" fmla="*/ 558 h 558"/>
              <a:gd name="T32" fmla="*/ 9 w 128"/>
              <a:gd name="T33" fmla="*/ 557 h 558"/>
              <a:gd name="T34" fmla="*/ 3 w 128"/>
              <a:gd name="T35" fmla="*/ 552 h 558"/>
              <a:gd name="T36" fmla="*/ 0 w 128"/>
              <a:gd name="T37" fmla="*/ 543 h 558"/>
              <a:gd name="T38" fmla="*/ 1 w 128"/>
              <a:gd name="T39" fmla="*/ 531 h 558"/>
              <a:gd name="T40" fmla="*/ 49 w 128"/>
              <a:gd name="T41" fmla="*/ 289 h 558"/>
              <a:gd name="T42" fmla="*/ 58 w 128"/>
              <a:gd name="T43" fmla="*/ 242 h 558"/>
              <a:gd name="T44" fmla="*/ 100 w 128"/>
              <a:gd name="T45" fmla="*/ 33 h 558"/>
              <a:gd name="T46" fmla="*/ 104 w 128"/>
              <a:gd name="T47" fmla="*/ 23 h 558"/>
              <a:gd name="T48" fmla="*/ 110 w 128"/>
              <a:gd name="T49" fmla="*/ 14 h 558"/>
              <a:gd name="T50" fmla="*/ 117 w 128"/>
              <a:gd name="T51" fmla="*/ 6 h 558"/>
              <a:gd name="T52" fmla="*/ 126 w 128"/>
              <a:gd name="T53" fmla="*/ 1 h 558"/>
              <a:gd name="T54" fmla="*/ 127 w 128"/>
              <a:gd name="T55" fmla="*/ 0 h 558"/>
              <a:gd name="T56" fmla="*/ 128 w 128"/>
              <a:gd name="T57" fmla="*/ 6 h 5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8"/>
              <a:gd name="T88" fmla="*/ 0 h 558"/>
              <a:gd name="T89" fmla="*/ 128 w 128"/>
              <a:gd name="T90" fmla="*/ 558 h 558"/>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8" h="558">
                <a:moveTo>
                  <a:pt x="128" y="6"/>
                </a:moveTo>
                <a:cubicBezTo>
                  <a:pt x="124" y="7"/>
                  <a:pt x="124" y="7"/>
                  <a:pt x="124" y="7"/>
                </a:cubicBezTo>
                <a:cubicBezTo>
                  <a:pt x="122" y="8"/>
                  <a:pt x="120" y="9"/>
                  <a:pt x="118" y="11"/>
                </a:cubicBezTo>
                <a:cubicBezTo>
                  <a:pt x="116" y="13"/>
                  <a:pt x="114" y="15"/>
                  <a:pt x="112" y="17"/>
                </a:cubicBezTo>
                <a:cubicBezTo>
                  <a:pt x="111" y="19"/>
                  <a:pt x="109" y="21"/>
                  <a:pt x="108" y="24"/>
                </a:cubicBezTo>
                <a:cubicBezTo>
                  <a:pt x="107" y="26"/>
                  <a:pt x="106" y="28"/>
                  <a:pt x="106" y="31"/>
                </a:cubicBezTo>
                <a:cubicBezTo>
                  <a:pt x="64" y="240"/>
                  <a:pt x="64" y="240"/>
                  <a:pt x="64" y="240"/>
                </a:cubicBezTo>
                <a:cubicBezTo>
                  <a:pt x="55" y="287"/>
                  <a:pt x="55" y="287"/>
                  <a:pt x="55" y="287"/>
                </a:cubicBezTo>
                <a:cubicBezTo>
                  <a:pt x="7" y="530"/>
                  <a:pt x="7" y="530"/>
                  <a:pt x="7" y="530"/>
                </a:cubicBezTo>
                <a:cubicBezTo>
                  <a:pt x="6" y="533"/>
                  <a:pt x="6" y="536"/>
                  <a:pt x="6" y="539"/>
                </a:cubicBezTo>
                <a:cubicBezTo>
                  <a:pt x="6" y="541"/>
                  <a:pt x="7" y="544"/>
                  <a:pt x="8" y="545"/>
                </a:cubicBezTo>
                <a:cubicBezTo>
                  <a:pt x="9" y="547"/>
                  <a:pt x="11" y="548"/>
                  <a:pt x="13" y="549"/>
                </a:cubicBezTo>
                <a:cubicBezTo>
                  <a:pt x="14" y="550"/>
                  <a:pt x="17" y="550"/>
                  <a:pt x="19" y="550"/>
                </a:cubicBezTo>
                <a:cubicBezTo>
                  <a:pt x="86" y="535"/>
                  <a:pt x="86" y="535"/>
                  <a:pt x="86" y="535"/>
                </a:cubicBezTo>
                <a:cubicBezTo>
                  <a:pt x="85" y="543"/>
                  <a:pt x="85" y="543"/>
                  <a:pt x="85" y="543"/>
                </a:cubicBezTo>
                <a:cubicBezTo>
                  <a:pt x="17" y="558"/>
                  <a:pt x="17" y="558"/>
                  <a:pt x="17" y="558"/>
                </a:cubicBezTo>
                <a:cubicBezTo>
                  <a:pt x="14" y="558"/>
                  <a:pt x="11" y="558"/>
                  <a:pt x="9" y="557"/>
                </a:cubicBezTo>
                <a:cubicBezTo>
                  <a:pt x="6" y="556"/>
                  <a:pt x="4" y="554"/>
                  <a:pt x="3" y="552"/>
                </a:cubicBezTo>
                <a:cubicBezTo>
                  <a:pt x="1" y="550"/>
                  <a:pt x="0" y="547"/>
                  <a:pt x="0" y="543"/>
                </a:cubicBezTo>
                <a:cubicBezTo>
                  <a:pt x="0" y="540"/>
                  <a:pt x="0" y="536"/>
                  <a:pt x="1" y="531"/>
                </a:cubicBezTo>
                <a:cubicBezTo>
                  <a:pt x="49" y="289"/>
                  <a:pt x="49" y="289"/>
                  <a:pt x="49" y="289"/>
                </a:cubicBezTo>
                <a:cubicBezTo>
                  <a:pt x="58" y="242"/>
                  <a:pt x="58" y="242"/>
                  <a:pt x="58" y="242"/>
                </a:cubicBezTo>
                <a:cubicBezTo>
                  <a:pt x="100" y="33"/>
                  <a:pt x="100" y="33"/>
                  <a:pt x="100" y="33"/>
                </a:cubicBezTo>
                <a:cubicBezTo>
                  <a:pt x="101" y="30"/>
                  <a:pt x="102" y="26"/>
                  <a:pt x="104" y="23"/>
                </a:cubicBezTo>
                <a:cubicBezTo>
                  <a:pt x="105" y="20"/>
                  <a:pt x="107" y="17"/>
                  <a:pt x="110" y="14"/>
                </a:cubicBezTo>
                <a:cubicBezTo>
                  <a:pt x="112" y="11"/>
                  <a:pt x="114" y="8"/>
                  <a:pt x="117" y="6"/>
                </a:cubicBezTo>
                <a:cubicBezTo>
                  <a:pt x="120" y="4"/>
                  <a:pt x="123" y="2"/>
                  <a:pt x="126" y="1"/>
                </a:cubicBezTo>
                <a:cubicBezTo>
                  <a:pt x="127" y="0"/>
                  <a:pt x="127" y="0"/>
                  <a:pt x="127" y="0"/>
                </a:cubicBezTo>
                <a:lnTo>
                  <a:pt x="128" y="6"/>
                </a:lnTo>
                <a:close/>
              </a:path>
            </a:pathLst>
          </a:custGeom>
          <a:solidFill>
            <a:schemeClr val="bg1"/>
          </a:solidFill>
          <a:ln w="11113" cap="flat">
            <a:solidFill>
              <a:schemeClr val="bg1"/>
            </a:solidFill>
            <a:prstDash val="solid"/>
            <a:miter lim="800000"/>
          </a:ln>
        </p:spPr>
        <p:txBody>
          <a:bodyPr/>
          <a:lstStyle/>
          <a:p>
            <a:pPr fontAlgn="base">
              <a:spcBef>
                <a:spcPct val="0"/>
              </a:spcBef>
              <a:spcAft>
                <a:spcPct val="0"/>
              </a:spcAft>
            </a:pPr>
            <a:endParaRPr lang="zh-CN" altLang="en-US">
              <a:solidFill>
                <a:srgbClr val="FFFFFF"/>
              </a:solidFill>
              <a:latin typeface="Arial"/>
              <a:ea typeface="微软雅黑" pitchFamily="34" charset="-122"/>
            </a:endParaRPr>
          </a:p>
        </p:txBody>
      </p:sp>
      <p:sp>
        <p:nvSpPr>
          <p:cNvPr id="29" name="Freeform 17"/>
          <p:cNvSpPr/>
          <p:nvPr userDrawn="1"/>
        </p:nvSpPr>
        <p:spPr bwMode="auto">
          <a:xfrm>
            <a:off x="3125788" y="952253"/>
            <a:ext cx="1308100" cy="1528763"/>
          </a:xfrm>
          <a:custGeom>
            <a:gdLst>
              <a:gd name="T0" fmla="*/ 46 w 516"/>
              <a:gd name="T1" fmla="*/ 9 h 716"/>
              <a:gd name="T2" fmla="*/ 485 w 516"/>
              <a:gd name="T3" fmla="*/ 148 h 716"/>
              <a:gd name="T4" fmla="*/ 496 w 516"/>
              <a:gd name="T5" fmla="*/ 154 h 716"/>
              <a:gd name="T6" fmla="*/ 501 w 516"/>
              <a:gd name="T7" fmla="*/ 164 h 716"/>
              <a:gd name="T8" fmla="*/ 501 w 516"/>
              <a:gd name="T9" fmla="*/ 175 h 716"/>
              <a:gd name="T10" fmla="*/ 494 w 516"/>
              <a:gd name="T11" fmla="*/ 187 h 716"/>
              <a:gd name="T12" fmla="*/ 113 w 516"/>
              <a:gd name="T13" fmla="*/ 656 h 716"/>
              <a:gd name="T14" fmla="*/ 100 w 516"/>
              <a:gd name="T15" fmla="*/ 668 h 716"/>
              <a:gd name="T16" fmla="*/ 84 w 516"/>
              <a:gd name="T17" fmla="*/ 679 h 716"/>
              <a:gd name="T18" fmla="*/ 66 w 516"/>
              <a:gd name="T19" fmla="*/ 689 h 716"/>
              <a:gd name="T20" fmla="*/ 49 w 516"/>
              <a:gd name="T21" fmla="*/ 694 h 716"/>
              <a:gd name="T22" fmla="*/ 0 w 516"/>
              <a:gd name="T23" fmla="*/ 705 h 716"/>
              <a:gd name="T24" fmla="*/ 0 w 516"/>
              <a:gd name="T25" fmla="*/ 716 h 716"/>
              <a:gd name="T26" fmla="*/ 50 w 516"/>
              <a:gd name="T27" fmla="*/ 705 h 716"/>
              <a:gd name="T28" fmla="*/ 69 w 516"/>
              <a:gd name="T29" fmla="*/ 699 h 716"/>
              <a:gd name="T30" fmla="*/ 89 w 516"/>
              <a:gd name="T31" fmla="*/ 689 h 716"/>
              <a:gd name="T32" fmla="*/ 108 w 516"/>
              <a:gd name="T33" fmla="*/ 676 h 716"/>
              <a:gd name="T34" fmla="*/ 122 w 516"/>
              <a:gd name="T35" fmla="*/ 661 h 716"/>
              <a:gd name="T36" fmla="*/ 506 w 516"/>
              <a:gd name="T37" fmla="*/ 190 h 716"/>
              <a:gd name="T38" fmla="*/ 515 w 516"/>
              <a:gd name="T39" fmla="*/ 174 h 716"/>
              <a:gd name="T40" fmla="*/ 515 w 516"/>
              <a:gd name="T41" fmla="*/ 159 h 716"/>
              <a:gd name="T42" fmla="*/ 508 w 516"/>
              <a:gd name="T43" fmla="*/ 147 h 716"/>
              <a:gd name="T44" fmla="*/ 493 w 516"/>
              <a:gd name="T45" fmla="*/ 138 h 716"/>
              <a:gd name="T46" fmla="*/ 51 w 516"/>
              <a:gd name="T47" fmla="*/ 0 h 716"/>
              <a:gd name="T48" fmla="*/ 46 w 516"/>
              <a:gd name="T49" fmla="*/ 9 h 7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16"/>
              <a:gd name="T76" fmla="*/ 0 h 716"/>
              <a:gd name="T77" fmla="*/ 516 w 516"/>
              <a:gd name="T78" fmla="*/ 716 h 716"/>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16" h="716">
                <a:moveTo>
                  <a:pt x="46" y="9"/>
                </a:moveTo>
                <a:cubicBezTo>
                  <a:pt x="485" y="148"/>
                  <a:pt x="485" y="148"/>
                  <a:pt x="485" y="148"/>
                </a:cubicBezTo>
                <a:cubicBezTo>
                  <a:pt x="490" y="150"/>
                  <a:pt x="493" y="152"/>
                  <a:pt x="496" y="154"/>
                </a:cubicBezTo>
                <a:cubicBezTo>
                  <a:pt x="499" y="157"/>
                  <a:pt x="500" y="160"/>
                  <a:pt x="501" y="164"/>
                </a:cubicBezTo>
                <a:cubicBezTo>
                  <a:pt x="502" y="167"/>
                  <a:pt x="502" y="171"/>
                  <a:pt x="501" y="175"/>
                </a:cubicBezTo>
                <a:cubicBezTo>
                  <a:pt x="500" y="179"/>
                  <a:pt x="498" y="183"/>
                  <a:pt x="494" y="187"/>
                </a:cubicBezTo>
                <a:cubicBezTo>
                  <a:pt x="113" y="656"/>
                  <a:pt x="113" y="656"/>
                  <a:pt x="113" y="656"/>
                </a:cubicBezTo>
                <a:cubicBezTo>
                  <a:pt x="109" y="660"/>
                  <a:pt x="105" y="664"/>
                  <a:pt x="100" y="668"/>
                </a:cubicBezTo>
                <a:cubicBezTo>
                  <a:pt x="95" y="672"/>
                  <a:pt x="89" y="676"/>
                  <a:pt x="84" y="679"/>
                </a:cubicBezTo>
                <a:cubicBezTo>
                  <a:pt x="78" y="683"/>
                  <a:pt x="72" y="686"/>
                  <a:pt x="66" y="689"/>
                </a:cubicBezTo>
                <a:cubicBezTo>
                  <a:pt x="60" y="691"/>
                  <a:pt x="55" y="693"/>
                  <a:pt x="49" y="694"/>
                </a:cubicBezTo>
                <a:cubicBezTo>
                  <a:pt x="0" y="705"/>
                  <a:pt x="0" y="705"/>
                  <a:pt x="0" y="705"/>
                </a:cubicBezTo>
                <a:cubicBezTo>
                  <a:pt x="0" y="716"/>
                  <a:pt x="0" y="716"/>
                  <a:pt x="0" y="716"/>
                </a:cubicBezTo>
                <a:cubicBezTo>
                  <a:pt x="50" y="705"/>
                  <a:pt x="50" y="705"/>
                  <a:pt x="50" y="705"/>
                </a:cubicBezTo>
                <a:cubicBezTo>
                  <a:pt x="56" y="704"/>
                  <a:pt x="63" y="702"/>
                  <a:pt x="69" y="699"/>
                </a:cubicBezTo>
                <a:cubicBezTo>
                  <a:pt x="76" y="696"/>
                  <a:pt x="83" y="693"/>
                  <a:pt x="89" y="689"/>
                </a:cubicBezTo>
                <a:cubicBezTo>
                  <a:pt x="96" y="685"/>
                  <a:pt x="102" y="680"/>
                  <a:pt x="108" y="676"/>
                </a:cubicBezTo>
                <a:cubicBezTo>
                  <a:pt x="113" y="671"/>
                  <a:pt x="118" y="666"/>
                  <a:pt x="122" y="661"/>
                </a:cubicBezTo>
                <a:cubicBezTo>
                  <a:pt x="506" y="190"/>
                  <a:pt x="506" y="190"/>
                  <a:pt x="506" y="190"/>
                </a:cubicBezTo>
                <a:cubicBezTo>
                  <a:pt x="510" y="185"/>
                  <a:pt x="513" y="180"/>
                  <a:pt x="515" y="174"/>
                </a:cubicBezTo>
                <a:cubicBezTo>
                  <a:pt x="516" y="169"/>
                  <a:pt x="516" y="164"/>
                  <a:pt x="515" y="159"/>
                </a:cubicBezTo>
                <a:cubicBezTo>
                  <a:pt x="514" y="154"/>
                  <a:pt x="511" y="150"/>
                  <a:pt x="508" y="147"/>
                </a:cubicBezTo>
                <a:cubicBezTo>
                  <a:pt x="504" y="143"/>
                  <a:pt x="499" y="140"/>
                  <a:pt x="493" y="138"/>
                </a:cubicBezTo>
                <a:cubicBezTo>
                  <a:pt x="51" y="0"/>
                  <a:pt x="51" y="0"/>
                  <a:pt x="51" y="0"/>
                </a:cubicBezTo>
                <a:lnTo>
                  <a:pt x="46" y="9"/>
                </a:lnTo>
                <a:close/>
              </a:path>
            </a:pathLst>
          </a:custGeom>
          <a:solidFill>
            <a:schemeClr val="bg1"/>
          </a:solidFill>
          <a:ln w="11113" cap="flat" cmpd="sng">
            <a:solidFill>
              <a:schemeClr val="bg1"/>
            </a:solidFill>
            <a:prstDash val="solid"/>
            <a:miter lim="800000"/>
            <a:headEnd type="none" w="med" len="med"/>
            <a:tailEnd type="none" w="med" len="med"/>
          </a:ln>
        </p:spPr>
        <p:txBody>
          <a:bodyPr/>
          <a:lstStyle/>
          <a:p>
            <a:pPr fontAlgn="base">
              <a:spcBef>
                <a:spcPct val="0"/>
              </a:spcBef>
              <a:spcAft>
                <a:spcPct val="0"/>
              </a:spcAft>
            </a:pPr>
            <a:endParaRPr lang="zh-CN" altLang="en-US">
              <a:solidFill>
                <a:srgbClr val="FFFFFF"/>
              </a:solidFill>
              <a:latin typeface="Arial"/>
              <a:ea typeface="微软雅黑" pitchFamily="34" charset="-122"/>
            </a:endParaRPr>
          </a:p>
        </p:txBody>
      </p:sp>
      <p:sp>
        <p:nvSpPr>
          <p:cNvPr id="30" name="Line 51"/>
          <p:cNvSpPr>
            <a:spLocks noChangeShapeType="1"/>
          </p:cNvSpPr>
          <p:nvPr userDrawn="1"/>
        </p:nvSpPr>
        <p:spPr bwMode="auto">
          <a:xfrm>
            <a:off x="2581275" y="4365775"/>
            <a:ext cx="2659063" cy="4763"/>
          </a:xfrm>
          <a:prstGeom prst="line">
            <a:avLst/>
          </a:prstGeom>
          <a:noFill/>
          <a:ln w="33338">
            <a:solidFill>
              <a:srgbClr val="FFFFFF"/>
            </a:solidFill>
            <a:miter lim="800000"/>
          </a:ln>
        </p:spPr>
        <p:txBody>
          <a:bodyPr/>
          <a:lstStyle/>
          <a:p>
            <a:pPr fontAlgn="base">
              <a:spcBef>
                <a:spcPct val="0"/>
              </a:spcBef>
              <a:spcAft>
                <a:spcPct val="0"/>
              </a:spcAft>
            </a:pPr>
            <a:endParaRPr lang="zh-CN" altLang="en-US">
              <a:solidFill>
                <a:srgbClr val="FFFFFF"/>
              </a:solidFill>
              <a:latin typeface="Arial"/>
              <a:ea typeface="微软雅黑" pitchFamily="34" charset="-122"/>
            </a:endParaRPr>
          </a:p>
        </p:txBody>
      </p:sp>
      <p:sp>
        <p:nvSpPr>
          <p:cNvPr id="31" name="Text Box 52"/>
          <p:cNvSpPr txBox="1">
            <a:spLocks noChangeArrowheads="1"/>
          </p:cNvSpPr>
          <p:nvPr userDrawn="1"/>
        </p:nvSpPr>
        <p:spPr bwMode="auto">
          <a:xfrm>
            <a:off x="5652120" y="2051200"/>
            <a:ext cx="3233737" cy="351235"/>
          </a:xfrm>
          <a:prstGeom prst="rect">
            <a:avLst/>
          </a:prstGeom>
          <a:noFill/>
          <a:ln w="9525">
            <a:noFill/>
            <a:miter lim="800000"/>
          </a:ln>
        </p:spPr>
        <p:txBody>
          <a:bodyPr anchor="ctr"/>
          <a:lstStyle/>
          <a:p>
            <a:pPr fontAlgn="base">
              <a:spcBef>
                <a:spcPct val="50000"/>
              </a:spcBef>
              <a:spcAft>
                <a:spcPct val="0"/>
              </a:spcAft>
            </a:pPr>
            <a:r>
              <a:rPr lang="en-US" altLang="zh-CN">
                <a:solidFill>
                  <a:srgbClr val="FFFFFF"/>
                </a:solidFill>
                <a:latin typeface="Arial" pitchFamily="34" charset="0"/>
                <a:ea typeface="微软雅黑" pitchFamily="34" charset="-122"/>
              </a:rPr>
              <a:t>user.qzone.qq.com/11020228</a:t>
            </a:r>
            <a:endParaRPr lang="en-GB" altLang="zh-CN">
              <a:solidFill>
                <a:srgbClr val="FFFFFF"/>
              </a:solidFill>
              <a:latin typeface="Arial" panose="020b0604020202020204" pitchFamily="34" charset="0"/>
              <a:ea typeface="微软雅黑" panose="020b0503020204020204" pitchFamily="34" charset="-122"/>
            </a:endParaRPr>
          </a:p>
        </p:txBody>
      </p:sp>
      <p:sp>
        <p:nvSpPr>
          <p:cNvPr id="32" name="Text Box 54"/>
          <p:cNvSpPr txBox="1">
            <a:spLocks noChangeArrowheads="1"/>
          </p:cNvSpPr>
          <p:nvPr userDrawn="1"/>
        </p:nvSpPr>
        <p:spPr bwMode="auto">
          <a:xfrm>
            <a:off x="5652120" y="2842965"/>
            <a:ext cx="2952328" cy="351234"/>
          </a:xfrm>
          <a:prstGeom prst="rect">
            <a:avLst/>
          </a:prstGeom>
          <a:noFill/>
          <a:ln w="9525">
            <a:noFill/>
            <a:miter lim="800000"/>
          </a:ln>
        </p:spPr>
        <p:txBody>
          <a:bodyPr anchor="ctr"/>
          <a:lstStyle/>
          <a:p>
            <a:pPr fontAlgn="base">
              <a:spcBef>
                <a:spcPct val="50000"/>
              </a:spcBef>
              <a:spcAft>
                <a:spcPct val="0"/>
              </a:spcAft>
            </a:pPr>
            <a:r>
              <a:rPr lang="en-US" altLang="zh-CN">
                <a:solidFill>
                  <a:srgbClr val="FFFFFF"/>
                </a:solidFill>
                <a:latin typeface="Arial" pitchFamily="34" charset="0"/>
                <a:ea typeface="微软雅黑" pitchFamily="34" charset="-122"/>
              </a:rPr>
              <a:t>11020228@qq.com</a:t>
            </a:r>
          </a:p>
        </p:txBody>
      </p:sp>
      <p:sp>
        <p:nvSpPr>
          <p:cNvPr id="33" name="Text Box 59"/>
          <p:cNvSpPr txBox="1">
            <a:spLocks noChangeArrowheads="1"/>
          </p:cNvSpPr>
          <p:nvPr userDrawn="1"/>
        </p:nvSpPr>
        <p:spPr bwMode="auto">
          <a:xfrm>
            <a:off x="5652120" y="3632350"/>
            <a:ext cx="2952328" cy="351235"/>
          </a:xfrm>
          <a:prstGeom prst="rect">
            <a:avLst/>
          </a:prstGeom>
          <a:noFill/>
          <a:ln w="9525">
            <a:noFill/>
            <a:miter lim="800000"/>
          </a:ln>
        </p:spPr>
        <p:txBody>
          <a:bodyPr anchor="ctr"/>
          <a:lstStyle/>
          <a:p>
            <a:pPr fontAlgn="base">
              <a:spcBef>
                <a:spcPct val="50000"/>
              </a:spcBef>
              <a:spcAft>
                <a:spcPct val="0"/>
              </a:spcAft>
            </a:pPr>
            <a:r>
              <a:rPr lang="en-US" altLang="zh-CN">
                <a:solidFill>
                  <a:srgbClr val="FFFFFF"/>
                </a:solidFill>
                <a:latin typeface="Arial" pitchFamily="34" charset="0"/>
                <a:ea typeface="微软雅黑" pitchFamily="34" charset="-122"/>
              </a:rPr>
              <a:t>www.weibo.com/teliss</a:t>
            </a:r>
            <a:endParaRPr lang="en-GB" altLang="zh-CN">
              <a:solidFill>
                <a:srgbClr val="FFFFFF"/>
              </a:solidFill>
              <a:latin typeface="Arial" pitchFamily="34" charset="0"/>
              <a:ea typeface="微软雅黑" pitchFamily="34" charset="-122"/>
            </a:endParaRPr>
          </a:p>
        </p:txBody>
      </p:sp>
      <p:sp>
        <p:nvSpPr>
          <p:cNvPr id="34" name="Text Box 62"/>
          <p:cNvSpPr txBox="1">
            <a:spLocks noChangeArrowheads="1"/>
          </p:cNvSpPr>
          <p:nvPr userDrawn="1"/>
        </p:nvSpPr>
        <p:spPr bwMode="auto">
          <a:xfrm>
            <a:off x="5724128" y="710556"/>
            <a:ext cx="3316685" cy="919163"/>
          </a:xfrm>
          <a:prstGeom prst="rect">
            <a:avLst/>
          </a:prstGeom>
          <a:noFill/>
          <a:ln w="9525">
            <a:noFill/>
            <a:miter lim="800000"/>
          </a:ln>
        </p:spPr>
        <p:txBody>
          <a:bodyPr anchor="ctr"/>
          <a:lstStyle/>
          <a:p>
            <a:pPr fontAlgn="base">
              <a:spcBef>
                <a:spcPct val="50000"/>
              </a:spcBef>
              <a:spcAft>
                <a:spcPct val="0"/>
              </a:spcAft>
            </a:pPr>
            <a:r>
              <a:rPr lang="zh-CN" altLang="en-US">
                <a:solidFill>
                  <a:srgbClr val="FFFFFF"/>
                </a:solidFill>
                <a:ea typeface="微软雅黑" pitchFamily="34" charset="-122"/>
              </a:rPr>
              <a:t>课件制作：布衣公子</a:t>
            </a:r>
            <a:r>
              <a:rPr lang="en-US" altLang="zh-CN">
                <a:solidFill>
                  <a:srgbClr val="FFFFFF"/>
                </a:solidFill>
                <a:ea typeface="微软雅黑" pitchFamily="34" charset="-122"/>
              </a:rPr>
              <a:t>/@teliss</a:t>
            </a:r>
            <a:endParaRPr lang="en-GB" altLang="zh-CN">
              <a:solidFill>
                <a:srgbClr val="FFFFFF"/>
              </a:solidFill>
              <a:ea typeface="微软雅黑" panose="020b0503020204020204" pitchFamily="34" charset="-122"/>
            </a:endParaRPr>
          </a:p>
        </p:txBody>
      </p:sp>
      <p:sp>
        <p:nvSpPr>
          <p:cNvPr id="35" name="TextBox 34"/>
          <p:cNvSpPr txBox="1"/>
          <p:nvPr userDrawn="1"/>
        </p:nvSpPr>
        <p:spPr>
          <a:xfrm rot="20445248">
            <a:off x="842805" y="1491904"/>
            <a:ext cx="2954655" cy="923330"/>
          </a:xfrm>
          <a:prstGeom prst="rect">
            <a:avLst/>
          </a:prstGeom>
          <a:noFill/>
        </p:spPr>
        <p:txBody>
          <a:bodyPr wrap="none">
            <a:spAutoFit/>
          </a:bodyPr>
          <a:lstStyle/>
          <a:p>
            <a:pPr fontAlgn="base">
              <a:spcBef>
                <a:spcPct val="0"/>
              </a:spcBef>
              <a:spcAft>
                <a:spcPct val="0"/>
              </a:spcAft>
              <a:defRPr/>
            </a:pPr>
            <a:r>
              <a:rPr lang="zh-CN" altLang="en-US" sz="5400" b="1">
                <a:solidFill>
                  <a:srgbClr val="FFFFFF"/>
                </a:solidFill>
                <a:ea typeface="微软雅黑" pitchFamily="34" charset="-122"/>
              </a:rPr>
              <a:t>谢谢观看</a:t>
            </a:r>
          </a:p>
        </p:txBody>
      </p:sp>
      <p:pic>
        <p:nvPicPr>
          <p:cNvPr id="36" name="Picture 3" descr="C:\Documents and Settings\tdz\桌面\QQzone.png"/>
          <p:cNvPicPr>
            <a:picLocks noChangeAspect="1" noChangeArrowheads="1"/>
          </p:cNvPicPr>
          <p:nvPr userDrawn="1"/>
        </p:nvPicPr>
        <p:blipFill>
          <a:blip r:embed="rId3">
            <a:extLst>
              <a:ext uri="{28A0092B-C50C-407E-A947-70E740481C1C}">
                <a14:useLocalDpi/>
              </a:ext>
            </a:extLst>
          </a:blip>
          <a:stretch>
            <a:fillRect/>
          </a:stretch>
        </p:blipFill>
        <p:spPr bwMode="auto">
          <a:xfrm>
            <a:off x="5004050" y="2022992"/>
            <a:ext cx="450416" cy="426667"/>
          </a:xfrm>
          <a:prstGeom prst="rect">
            <a:avLst/>
          </a:prstGeom>
          <a:noFill/>
          <a:extLst>
            <a:ext uri="{909E8E84-426E-40DD-AFC4-6F175D3DCCD1}">
              <a14:hiddenFill>
                <a:solidFill>
                  <a:srgbClr val="FFFFFF"/>
                </a:solidFill>
              </a14:hiddenFill>
            </a:ext>
          </a:extLst>
        </p:spPr>
      </p:pic>
      <p:pic>
        <p:nvPicPr>
          <p:cNvPr id="37" name="Picture 3" descr="C:\Documents and Settings\tdz\桌面\未标题-2.png"/>
          <p:cNvPicPr>
            <a:picLocks noChangeAspect="1" noChangeArrowheads="1"/>
          </p:cNvPicPr>
          <p:nvPr userDrawn="1"/>
        </p:nvPicPr>
        <p:blipFill>
          <a:blip r:embed="rId4">
            <a:extLst>
              <a:ext uri="{28A0092B-C50C-407E-A947-70E740481C1C}">
                <a14:useLocalDpi/>
              </a:ext>
            </a:extLst>
          </a:blip>
          <a:stretch>
            <a:fillRect/>
          </a:stretch>
        </p:blipFill>
        <p:spPr bwMode="auto">
          <a:xfrm>
            <a:off x="5008683" y="3632350"/>
            <a:ext cx="457143" cy="411428"/>
          </a:xfrm>
          <a:prstGeom prst="rect">
            <a:avLst/>
          </a:prstGeom>
          <a:noFill/>
          <a:extLst>
            <a:ext uri="{909E8E84-426E-40DD-AFC4-6F175D3DCCD1}">
              <a14:hiddenFill>
                <a:solidFill>
                  <a:srgbClr val="FFFFFF"/>
                </a:solidFill>
              </a14:hiddenFill>
            </a:ext>
          </a:extLst>
        </p:spPr>
      </p:pic>
      <p:pic>
        <p:nvPicPr>
          <p:cNvPr id="38" name="Picture 6" descr="C:\Documents and Settings\tdz\桌面\未标题-2.png"/>
          <p:cNvPicPr>
            <a:picLocks noChangeAspect="1" noChangeArrowheads="1"/>
          </p:cNvPicPr>
          <p:nvPr userDrawn="1"/>
        </p:nvPicPr>
        <p:blipFill>
          <a:blip r:embed="rId5">
            <a:extLst>
              <a:ext uri="{28A0092B-C50C-407E-A947-70E740481C1C}">
                <a14:useLocalDpi/>
              </a:ext>
            </a:extLst>
          </a:blip>
          <a:stretch>
            <a:fillRect/>
          </a:stretch>
        </p:blipFill>
        <p:spPr bwMode="auto">
          <a:xfrm>
            <a:off x="5049076" y="2814376"/>
            <a:ext cx="360363" cy="408411"/>
          </a:xfrm>
          <a:prstGeom prst="rect">
            <a:avLst/>
          </a:prstGeom>
          <a:noFill/>
          <a:extLst>
            <a:ext uri="{909E8E84-426E-40DD-AFC4-6F175D3DCCD1}">
              <a14:hiddenFill>
                <a:solidFill>
                  <a:srgbClr val="FFFFFF"/>
                </a:solidFill>
              </a14:hiddenFill>
            </a:ext>
          </a:extLst>
        </p:spPr>
      </p:pic>
      <p:pic>
        <p:nvPicPr>
          <p:cNvPr id="39" name="Picture 9" descr="E:\仝德志文件，勿删！\03-参考文档\！PPT图片及版面资源\06-PPT精选插图\05-头像\嘿嘿.png"/>
          <p:cNvPicPr>
            <a:picLocks noChangeAspect="1" noChangeArrowheads="1"/>
          </p:cNvPicPr>
          <p:nvPr userDrawn="1"/>
        </p:nvPicPr>
        <p:blipFill>
          <a:blip r:embed="rId6">
            <a:extLst>
              <a:ext uri="{28A0092B-C50C-407E-A947-70E740481C1C}">
                <a14:useLocalDpi/>
              </a:ext>
            </a:extLst>
          </a:blip>
          <a:stretch>
            <a:fillRect/>
          </a:stretch>
        </p:blipFill>
        <p:spPr bwMode="auto">
          <a:xfrm>
            <a:off x="4790760" y="728321"/>
            <a:ext cx="853334" cy="853334"/>
          </a:xfrm>
          <a:prstGeom prst="rect">
            <a:avLst/>
          </a:prstGeom>
          <a:noFill/>
          <a:extLst>
            <a:ext uri="{909E8E84-426E-40DD-AFC4-6F175D3DCCD1}">
              <a14:hiddenFill>
                <a:solidFill>
                  <a:srgbClr val="FFFFFF"/>
                </a:solidFill>
              </a14:hiddenFill>
            </a:ext>
          </a:extLst>
        </p:spPr>
      </p:pic>
      <p:pic>
        <p:nvPicPr>
          <p:cNvPr id="40" name="Picture 2" descr="C:\Documents and Settings\tdz\桌面\01.jpeg"/>
          <p:cNvPicPr>
            <a:picLocks noChangeAspect="1" noChangeArrowheads="1"/>
          </p:cNvPicPr>
          <p:nvPr userDrawn="1"/>
        </p:nvPicPr>
        <p:blipFill>
          <a:blip r:embed="rId7">
            <a:extLst>
              <a:ext uri="{28A0092B-C50C-407E-A947-70E740481C1C}">
                <a14:useLocalDpi/>
              </a:ext>
            </a:extLst>
          </a:blip>
          <a:stretch>
            <a:fillRect/>
          </a:stretch>
        </p:blipFill>
        <p:spPr bwMode="auto">
          <a:xfrm>
            <a:off x="3106152" y="4635336"/>
            <a:ext cx="2915533" cy="1818000"/>
          </a:xfrm>
          <a:prstGeom prst="rect">
            <a:avLst/>
          </a:prstGeom>
          <a:noFill/>
          <a:ln w="38100">
            <a:solidFill>
              <a:srgbClr val="FFFFFF"/>
            </a:solidFill>
          </a:ln>
          <a:effectLst>
            <a:outerShdw blurRad="63500" sx="102000" sy="102000" algn="ctr" rotWithShape="0">
              <a:prstClr val="black">
                <a:alpha val="40000"/>
              </a:prstClr>
            </a:outerShdw>
          </a:effectLst>
          <a:extLst>
            <a:ext uri="{909E8E84-426E-40DD-AFC4-6F175D3DCCD1}">
              <a14:hiddenFill>
                <a:solidFill>
                  <a:srgbClr val="FFFFFF"/>
                </a:solidFill>
              </a14:hiddenFill>
            </a:ext>
          </a:extLst>
        </p:spPr>
      </p:pic>
      <p:pic>
        <p:nvPicPr>
          <p:cNvPr id="41" name="Picture 3" descr="C:\Documents and Settings\tdz\桌面\02.jpg"/>
          <p:cNvPicPr>
            <a:picLocks noChangeAspect="1" noChangeArrowheads="1"/>
          </p:cNvPicPr>
          <p:nvPr userDrawn="1"/>
        </p:nvPicPr>
        <p:blipFill>
          <a:blip r:embed="rId8">
            <a:extLst>
              <a:ext uri="{28A0092B-C50C-407E-A947-70E740481C1C}">
                <a14:useLocalDpi/>
              </a:ext>
            </a:extLst>
          </a:blip>
          <a:stretch>
            <a:fillRect/>
          </a:stretch>
        </p:blipFill>
        <p:spPr bwMode="auto">
          <a:xfrm>
            <a:off x="6146651" y="4635336"/>
            <a:ext cx="2908800" cy="1818000"/>
          </a:xfrm>
          <a:prstGeom prst="rect">
            <a:avLst/>
          </a:prstGeom>
          <a:noFill/>
          <a:ln w="38100">
            <a:solidFill>
              <a:srgbClr val="FFFFFF"/>
            </a:solidFill>
          </a:ln>
          <a:effectLst>
            <a:outerShdw blurRad="63500" sx="102000" sy="102000" algn="ctr" rotWithShape="0">
              <a:prstClr val="black">
                <a:alpha val="40000"/>
              </a:prstClr>
            </a:outerShdw>
          </a:effectLst>
          <a:extLst>
            <a:ext uri="{909E8E84-426E-40DD-AFC4-6F175D3DCCD1}">
              <a14:hiddenFill>
                <a:solidFill>
                  <a:srgbClr val="FFFFFF"/>
                </a:solidFill>
              </a14:hiddenFill>
            </a:ext>
          </a:extLst>
        </p:spPr>
      </p:pic>
      <p:pic>
        <p:nvPicPr>
          <p:cNvPr id="42" name="Picture 4" descr="C:\Documents and Settings\tdz\桌面\商务团队.jpg"/>
          <p:cNvPicPr>
            <a:picLocks noChangeAspect="1" noChangeArrowheads="1"/>
          </p:cNvPicPr>
          <p:nvPr userDrawn="1"/>
        </p:nvPicPr>
        <p:blipFill>
          <a:blip r:embed="rId9">
            <a:extLst>
              <a:ext uri="{28A0092B-C50C-407E-A947-70E740481C1C}">
                <a14:useLocalDpi/>
              </a:ext>
            </a:extLst>
          </a:blip>
          <a:stretch>
            <a:fillRect/>
          </a:stretch>
        </p:blipFill>
        <p:spPr bwMode="auto">
          <a:xfrm>
            <a:off x="79024" y="4635336"/>
            <a:ext cx="2908800" cy="1818000"/>
          </a:xfrm>
          <a:prstGeom prst="rect">
            <a:avLst/>
          </a:prstGeom>
          <a:noFill/>
          <a:ln w="38100">
            <a:solidFill>
              <a:srgbClr val="FFFFFF"/>
            </a:solidFill>
          </a:ln>
          <a:effectLst>
            <a:outerShdw blurRad="63500" sx="102000" sy="102000" algn="ctr" rotWithShape="0">
              <a:prstClr val="black">
                <a:alpha val="40000"/>
              </a:prstClr>
            </a:outerShdw>
          </a:effectLst>
          <a:extLst>
            <a:ext uri="{909E8E84-426E-40DD-AFC4-6F175D3DCCD1}">
              <a14:hiddenFill>
                <a:solidFill>
                  <a:srgbClr val="FFFFFF"/>
                </a:solidFill>
              </a14:hiddenFill>
            </a:ext>
          </a:extLst>
        </p:spPr>
      </p:pic>
    </p:spTree>
    <p:extLst>
      <p:ext uri="{BB962C8B-B14F-4D97-AF65-F5344CB8AC3E}">
        <p14:creationId val="424616932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300"/>
                                        <p:tgtEl>
                                          <p:spTgt spid="40"/>
                                        </p:tgtEl>
                                      </p:cBhvr>
                                    </p:animEffect>
                                  </p:childTnLst>
                                </p:cTn>
                              </p:par>
                              <p:par>
                                <p:cTn id="8" presetID="2" presetClass="entr" presetSubtype="1" fill="hold" nodeType="withEffect">
                                  <p:stCondLst>
                                    <p:cond delay="0"/>
                                  </p:stCondLst>
                                  <p:childTnLst>
                                    <p:set>
                                      <p:cBhvr>
                                        <p:cTn id="9" dur="1" fill="hold">
                                          <p:stCondLst>
                                            <p:cond delay="0"/>
                                          </p:stCondLst>
                                        </p:cTn>
                                        <p:tgtEl>
                                          <p:spTgt spid="40"/>
                                        </p:tgtEl>
                                        <p:attrNameLst>
                                          <p:attrName>style.visibility</p:attrName>
                                        </p:attrNameLst>
                                      </p:cBhvr>
                                      <p:to>
                                        <p:strVal val="visible"/>
                                      </p:to>
                                    </p:set>
                                    <p:anim calcmode="lin" valueType="num">
                                      <p:cBhvr additive="base">
                                        <p:cTn id="10" dur="1000" fill="hold"/>
                                        <p:tgtEl>
                                          <p:spTgt spid="40"/>
                                        </p:tgtEl>
                                        <p:attrNameLst>
                                          <p:attrName>ppt_x</p:attrName>
                                        </p:attrNameLst>
                                      </p:cBhvr>
                                      <p:tavLst>
                                        <p:tav tm="0">
                                          <p:val>
                                            <p:strVal val="#ppt_x"/>
                                          </p:val>
                                        </p:tav>
                                        <p:tav tm="100000">
                                          <p:val>
                                            <p:strVal val="#ppt_x"/>
                                          </p:val>
                                        </p:tav>
                                      </p:tavLst>
                                    </p:anim>
                                    <p:anim calcmode="lin" valueType="num">
                                      <p:cBhvr additive="base">
                                        <p:cTn id="11" dur="1000" fill="hold"/>
                                        <p:tgtEl>
                                          <p:spTgt spid="40"/>
                                        </p:tgtEl>
                                        <p:attrNameLst>
                                          <p:attrName>ppt_y</p:attrName>
                                        </p:attrNameLst>
                                      </p:cBhvr>
                                      <p:tavLst>
                                        <p:tav tm="0">
                                          <p:val>
                                            <p:strVal val="0-#ppt_h/2"/>
                                          </p:val>
                                        </p:tav>
                                        <p:tav tm="100000">
                                          <p:val>
                                            <p:strVal val="#ppt_y"/>
                                          </p:val>
                                        </p:tav>
                                      </p:tavLst>
                                    </p:anim>
                                  </p:childTnLst>
                                </p:cTn>
                              </p:par>
                              <p:par>
                                <p:cTn id="12" presetID="8" presetClass="emph" presetSubtype="0" fill="hold" nodeType="withEffect">
                                  <p:stCondLst>
                                    <p:cond delay="0"/>
                                  </p:stCondLst>
                                  <p:childTnLst>
                                    <p:animRot by="21600000">
                                      <p:cBhvr>
                                        <p:cTn id="13" dur="1000" fill="hold"/>
                                        <p:tgtEl>
                                          <p:spTgt spid="40"/>
                                        </p:tgtEl>
                                        <p:attrNameLst>
                                          <p:attrName>r</p:attrName>
                                        </p:attrNameLst>
                                      </p:cBhvr>
                                    </p:animRot>
                                  </p:childTnLst>
                                </p:cTn>
                              </p:par>
                              <p:par>
                                <p:cTn id="14" presetID="10" presetClass="entr" presetSubtype="0"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1250"/>
                                        <p:tgtEl>
                                          <p:spTgt spid="41"/>
                                        </p:tgtEl>
                                      </p:cBhvr>
                                    </p:animEffect>
                                  </p:childTnLst>
                                </p:cTn>
                              </p:par>
                              <p:par>
                                <p:cTn id="17" presetID="2" presetClass="entr" presetSubtype="2"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1000" fill="hold"/>
                                        <p:tgtEl>
                                          <p:spTgt spid="41"/>
                                        </p:tgtEl>
                                        <p:attrNameLst>
                                          <p:attrName>ppt_x</p:attrName>
                                        </p:attrNameLst>
                                      </p:cBhvr>
                                      <p:tavLst>
                                        <p:tav tm="0">
                                          <p:val>
                                            <p:strVal val="1+#ppt_w/2"/>
                                          </p:val>
                                        </p:tav>
                                        <p:tav tm="100000">
                                          <p:val>
                                            <p:strVal val="#ppt_x"/>
                                          </p:val>
                                        </p:tav>
                                      </p:tavLst>
                                    </p:anim>
                                    <p:anim calcmode="lin" valueType="num">
                                      <p:cBhvr additive="base">
                                        <p:cTn id="20" dur="1000" fill="hold"/>
                                        <p:tgtEl>
                                          <p:spTgt spid="41"/>
                                        </p:tgtEl>
                                        <p:attrNameLst>
                                          <p:attrName>ppt_y</p:attrName>
                                        </p:attrNameLst>
                                      </p:cBhvr>
                                      <p:tavLst>
                                        <p:tav tm="0">
                                          <p:val>
                                            <p:strVal val="#ppt_y"/>
                                          </p:val>
                                        </p:tav>
                                        <p:tav tm="100000">
                                          <p:val>
                                            <p:strVal val="#ppt_y"/>
                                          </p:val>
                                        </p:tav>
                                      </p:tavLst>
                                    </p:anim>
                                  </p:childTnLst>
                                </p:cTn>
                              </p:par>
                              <p:par>
                                <p:cTn id="21" presetID="8" presetClass="emph" presetSubtype="0" fill="hold" nodeType="withEffect">
                                  <p:stCondLst>
                                    <p:cond delay="0"/>
                                  </p:stCondLst>
                                  <p:childTnLst>
                                    <p:animRot by="21600000">
                                      <p:cBhvr>
                                        <p:cTn id="22" dur="1000" fill="hold"/>
                                        <p:tgtEl>
                                          <p:spTgt spid="41"/>
                                        </p:tgtEl>
                                        <p:attrNameLst>
                                          <p:attrName>r</p:attrName>
                                        </p:attrNameLst>
                                      </p:cBhvr>
                                    </p:animRot>
                                  </p:childTnLst>
                                </p:cTn>
                              </p:par>
                              <p:par>
                                <p:cTn id="23" presetID="10" presetClass="entr" presetSubtype="0" fill="hold"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250"/>
                                        <p:tgtEl>
                                          <p:spTgt spid="42"/>
                                        </p:tgtEl>
                                      </p:cBhvr>
                                    </p:animEffect>
                                  </p:childTnLst>
                                </p:cTn>
                              </p:par>
                              <p:par>
                                <p:cTn id="26" presetID="2" presetClass="entr" presetSubtype="8" fill="hold" nodeType="withEffect">
                                  <p:stCondLst>
                                    <p:cond delay="0"/>
                                  </p:stCondLst>
                                  <p:childTnLst>
                                    <p:set>
                                      <p:cBhvr>
                                        <p:cTn id="27" dur="1" fill="hold">
                                          <p:stCondLst>
                                            <p:cond delay="0"/>
                                          </p:stCondLst>
                                        </p:cTn>
                                        <p:tgtEl>
                                          <p:spTgt spid="42"/>
                                        </p:tgtEl>
                                        <p:attrNameLst>
                                          <p:attrName>style.visibility</p:attrName>
                                        </p:attrNameLst>
                                      </p:cBhvr>
                                      <p:to>
                                        <p:strVal val="visible"/>
                                      </p:to>
                                    </p:set>
                                    <p:anim calcmode="lin" valueType="num">
                                      <p:cBhvr additive="base">
                                        <p:cTn id="28" dur="1000" fill="hold"/>
                                        <p:tgtEl>
                                          <p:spTgt spid="42"/>
                                        </p:tgtEl>
                                        <p:attrNameLst>
                                          <p:attrName>ppt_x</p:attrName>
                                        </p:attrNameLst>
                                      </p:cBhvr>
                                      <p:tavLst>
                                        <p:tav tm="0">
                                          <p:val>
                                            <p:strVal val="0-#ppt_w/2"/>
                                          </p:val>
                                        </p:tav>
                                        <p:tav tm="100000">
                                          <p:val>
                                            <p:strVal val="#ppt_x"/>
                                          </p:val>
                                        </p:tav>
                                      </p:tavLst>
                                    </p:anim>
                                    <p:anim calcmode="lin" valueType="num">
                                      <p:cBhvr additive="base">
                                        <p:cTn id="29" dur="1000" fill="hold"/>
                                        <p:tgtEl>
                                          <p:spTgt spid="42"/>
                                        </p:tgtEl>
                                        <p:attrNameLst>
                                          <p:attrName>ppt_y</p:attrName>
                                        </p:attrNameLst>
                                      </p:cBhvr>
                                      <p:tavLst>
                                        <p:tav tm="0">
                                          <p:val>
                                            <p:strVal val="#ppt_y"/>
                                          </p:val>
                                        </p:tav>
                                        <p:tav tm="100000">
                                          <p:val>
                                            <p:strVal val="#ppt_y"/>
                                          </p:val>
                                        </p:tav>
                                      </p:tavLst>
                                    </p:anim>
                                  </p:childTnLst>
                                </p:cTn>
                              </p:par>
                              <p:par>
                                <p:cTn id="30" presetID="8" presetClass="emph" presetSubtype="0" fill="hold" nodeType="withEffect">
                                  <p:stCondLst>
                                    <p:cond delay="0"/>
                                  </p:stCondLst>
                                  <p:childTnLst>
                                    <p:animRot by="21600000">
                                      <p:cBhvr>
                                        <p:cTn id="31" dur="1000" fill="hold"/>
                                        <p:tgtEl>
                                          <p:spTgt spid="42"/>
                                        </p:tgtEl>
                                        <p:attrNameLst>
                                          <p:attrName>r</p:attrName>
                                        </p:attrNameLst>
                                      </p:cBhvr>
                                    </p:animRot>
                                  </p:childTnLst>
                                </p:cTn>
                              </p:par>
                            </p:childTnLst>
                          </p:cTn>
                        </p:par>
                        <p:par>
                          <p:cTn id="32" fill="hold" nodeType="afterGroup">
                            <p:stCondLst>
                              <p:cond delay="1300"/>
                            </p:stCondLst>
                            <p:childTnLst>
                              <p:par>
                                <p:cTn id="33" presetID="22" presetClass="entr" presetSubtype="8"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500"/>
                                        <p:tgtEl>
                                          <p:spTgt spid="7"/>
                                        </p:tgtEl>
                                      </p:cBhvr>
                                    </p:animEffect>
                                  </p:childTnLst>
                                </p:cTn>
                              </p:par>
                            </p:childTnLst>
                          </p:cTn>
                        </p:par>
                        <p:par>
                          <p:cTn id="36" fill="hold" nodeType="afterGroup">
                            <p:stCondLst>
                              <p:cond delay="1800"/>
                            </p:stCondLst>
                            <p:childTnLst>
                              <p:par>
                                <p:cTn id="37" presetID="2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down)">
                                      <p:cBhvr>
                                        <p:cTn id="39" dur="500"/>
                                        <p:tgtEl>
                                          <p:spTgt spid="9"/>
                                        </p:tgtEl>
                                      </p:cBhvr>
                                    </p:animEffect>
                                  </p:childTnLst>
                                </p:cTn>
                              </p:par>
                            </p:childTnLst>
                          </p:cTn>
                        </p:par>
                        <p:par>
                          <p:cTn id="40" fill="hold" nodeType="afterGroup">
                            <p:stCondLst>
                              <p:cond delay="2300"/>
                            </p:stCondLst>
                            <p:childTnLst>
                              <p:par>
                                <p:cTn id="41" presetID="22" presetClass="entr" presetSubtype="2"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right)">
                                      <p:cBhvr>
                                        <p:cTn id="43" dur="500"/>
                                        <p:tgtEl>
                                          <p:spTgt spid="25"/>
                                        </p:tgtEl>
                                      </p:cBhvr>
                                    </p:animEffect>
                                  </p:childTnLst>
                                </p:cTn>
                              </p:par>
                            </p:childTnLst>
                          </p:cTn>
                        </p:par>
                        <p:par>
                          <p:cTn id="44" fill="hold" nodeType="afterGroup">
                            <p:stCondLst>
                              <p:cond delay="2800"/>
                            </p:stCondLst>
                            <p:childTnLst>
                              <p:par>
                                <p:cTn id="45" presetID="2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down)">
                                      <p:cBhvr>
                                        <p:cTn id="47" dur="500"/>
                                        <p:tgtEl>
                                          <p:spTgt spid="28"/>
                                        </p:tgtEl>
                                      </p:cBhvr>
                                    </p:animEffect>
                                  </p:childTnLst>
                                </p:cTn>
                              </p:par>
                            </p:childTnLst>
                          </p:cTn>
                        </p:par>
                        <p:par>
                          <p:cTn id="48" fill="hold" nodeType="afterGroup">
                            <p:stCondLst>
                              <p:cond delay="3300"/>
                            </p:stCondLst>
                            <p:childTnLst>
                              <p:par>
                                <p:cTn id="49" presetID="22" presetClass="entr" presetSubtype="4"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down)">
                                      <p:cBhvr>
                                        <p:cTn id="51" dur="500"/>
                                        <p:tgtEl>
                                          <p:spTgt spid="27"/>
                                        </p:tgtEl>
                                      </p:cBhvr>
                                    </p:animEffect>
                                  </p:childTnLst>
                                </p:cTn>
                              </p:par>
                            </p:childTnLst>
                          </p:cTn>
                        </p:par>
                        <p:par>
                          <p:cTn id="52" fill="hold" nodeType="afterGroup">
                            <p:stCondLst>
                              <p:cond delay="3800"/>
                            </p:stCondLst>
                            <p:childTnLst>
                              <p:par>
                                <p:cTn id="53" presetID="22" presetClass="entr" presetSubtype="1" fill="hold" grpId="0" nodeType="after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wipe(up)">
                                      <p:cBhvr>
                                        <p:cTn id="55" dur="500"/>
                                        <p:tgtEl>
                                          <p:spTgt spid="29"/>
                                        </p:tgtEl>
                                      </p:cBhvr>
                                    </p:animEffect>
                                  </p:childTnLst>
                                </p:cTn>
                              </p:par>
                            </p:childTnLst>
                          </p:cTn>
                        </p:par>
                        <p:par>
                          <p:cTn id="56" fill="hold" nodeType="afterGroup">
                            <p:stCondLst>
                              <p:cond delay="4300"/>
                            </p:stCondLst>
                            <p:childTnLst>
                              <p:par>
                                <p:cTn id="57" presetID="22" presetClass="entr" presetSubtype="1"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up)">
                                      <p:cBhvr>
                                        <p:cTn id="59" dur="500"/>
                                        <p:tgtEl>
                                          <p:spTgt spid="26"/>
                                        </p:tgtEl>
                                      </p:cBhvr>
                                    </p:animEffect>
                                  </p:childTnLst>
                                </p:cTn>
                              </p:par>
                            </p:childTnLst>
                          </p:cTn>
                        </p:par>
                        <p:par>
                          <p:cTn id="60" fill="hold" nodeType="afterGroup">
                            <p:stCondLst>
                              <p:cond delay="4800"/>
                            </p:stCondLst>
                            <p:childTnLst>
                              <p:par>
                                <p:cTn id="61" presetID="22" presetClass="entr" presetSubtype="1"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up)">
                                      <p:cBhvr>
                                        <p:cTn id="63" dur="500"/>
                                        <p:tgtEl>
                                          <p:spTgt spid="11"/>
                                        </p:tgtEl>
                                      </p:cBhvr>
                                    </p:animEffect>
                                  </p:childTnLst>
                                </p:cTn>
                              </p:par>
                            </p:childTnLst>
                          </p:cTn>
                        </p:par>
                        <p:par>
                          <p:cTn id="64" fill="hold" nodeType="afterGroup">
                            <p:stCondLst>
                              <p:cond delay="5300"/>
                            </p:stCondLst>
                            <p:childTnLst>
                              <p:par>
                                <p:cTn id="65" presetID="22" presetClass="entr" presetSubtype="8" fill="hold" nodeType="afterEffect">
                                  <p:stCondLst>
                                    <p:cond delay="0"/>
                                  </p:stCondLst>
                                  <p:childTnLst>
                                    <p:set>
                                      <p:cBhvr>
                                        <p:cTn id="66" dur="1" fill="hold">
                                          <p:stCondLst>
                                            <p:cond delay="0"/>
                                          </p:stCondLst>
                                        </p:cTn>
                                        <p:tgtEl>
                                          <p:spTgt spid="35">
                                            <p:txEl>
                                              <p:pRg st="0" end="0"/>
                                            </p:txEl>
                                          </p:spTgt>
                                        </p:tgtEl>
                                        <p:attrNameLst>
                                          <p:attrName>style.visibility</p:attrName>
                                        </p:attrNameLst>
                                      </p:cBhvr>
                                      <p:to>
                                        <p:strVal val="visible"/>
                                      </p:to>
                                    </p:set>
                                    <p:animEffect transition="in" filter="wipe(left)">
                                      <p:cBhvr>
                                        <p:cTn id="67" dur="500"/>
                                        <p:tgtEl>
                                          <p:spTgt spid="35">
                                            <p:txEl>
                                              <p:pRg st="0" end="0"/>
                                            </p:txEl>
                                          </p:spTgt>
                                        </p:tgtEl>
                                      </p:cBhvr>
                                    </p:animEffect>
                                  </p:childTnLst>
                                </p:cTn>
                              </p:par>
                            </p:childTnLst>
                          </p:cTn>
                        </p:par>
                        <p:par>
                          <p:cTn id="68" fill="hold" nodeType="afterGroup">
                            <p:stCondLst>
                              <p:cond delay="5800"/>
                            </p:stCondLst>
                            <p:childTnLst>
                              <p:par>
                                <p:cTn id="69" presetID="22" presetClass="entr" presetSubtype="8" fill="hold" grpId="0" nodeType="after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wipe(left)">
                                      <p:cBhvr>
                                        <p:cTn id="71" dur="500"/>
                                        <p:tgtEl>
                                          <p:spTgt spid="30"/>
                                        </p:tgtEl>
                                      </p:cBhvr>
                                    </p:animEffect>
                                  </p:childTnLst>
                                </p:cTn>
                              </p:par>
                            </p:childTnLst>
                          </p:cTn>
                        </p:par>
                        <p:par>
                          <p:cTn id="72" fill="hold" nodeType="afterGroup">
                            <p:stCondLst>
                              <p:cond delay="6300"/>
                            </p:stCondLst>
                            <p:childTnLst>
                              <p:par>
                                <p:cTn id="73" presetID="22" presetClass="entr" presetSubtype="4" fill="hold" grpId="0" nodeType="afterEffect">
                                  <p:stCondLst>
                                    <p:cond delay="0"/>
                                  </p:stCondLst>
                                  <p:childTnLst>
                                    <p:set>
                                      <p:cBhvr>
                                        <p:cTn id="74" dur="1" fill="hold">
                                          <p:stCondLst>
                                            <p:cond delay="0"/>
                                          </p:stCondLst>
                                        </p:cTn>
                                        <p:tgtEl>
                                          <p:spTgt spid="6"/>
                                        </p:tgtEl>
                                        <p:attrNameLst>
                                          <p:attrName>style.visibility</p:attrName>
                                        </p:attrNameLst>
                                      </p:cBhvr>
                                      <p:to>
                                        <p:strVal val="visible"/>
                                      </p:to>
                                    </p:set>
                                    <p:animEffect transition="in" filter="wipe(down)">
                                      <p:cBhvr>
                                        <p:cTn id="75" dur="500"/>
                                        <p:tgtEl>
                                          <p:spTgt spid="6"/>
                                        </p:tgtEl>
                                      </p:cBhvr>
                                    </p:animEffect>
                                  </p:childTnLst>
                                </p:cTn>
                              </p:par>
                            </p:childTnLst>
                          </p:cTn>
                        </p:par>
                        <p:par>
                          <p:cTn id="76" fill="hold" nodeType="afterGroup">
                            <p:stCondLst>
                              <p:cond delay="6800"/>
                            </p:stCondLst>
                            <p:childTnLst>
                              <p:par>
                                <p:cTn id="77" presetID="17" presetClass="entr" presetSubtype="10"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 calcmode="lin" valueType="num">
                                      <p:cBhvr>
                                        <p:cTn id="79" dur="500" fill="hold"/>
                                        <p:tgtEl>
                                          <p:spTgt spid="12"/>
                                        </p:tgtEl>
                                        <p:attrNameLst>
                                          <p:attrName>ppt_w</p:attrName>
                                        </p:attrNameLst>
                                      </p:cBhvr>
                                      <p:tavLst>
                                        <p:tav tm="0">
                                          <p:val>
                                            <p:fltVal val="0"/>
                                          </p:val>
                                        </p:tav>
                                        <p:tav tm="100000">
                                          <p:val>
                                            <p:strVal val="#ppt_w"/>
                                          </p:val>
                                        </p:tav>
                                      </p:tavLst>
                                    </p:anim>
                                    <p:anim calcmode="lin" valueType="num">
                                      <p:cBhvr>
                                        <p:cTn id="80" dur="500" fill="hold"/>
                                        <p:tgtEl>
                                          <p:spTgt spid="12"/>
                                        </p:tgtEl>
                                        <p:attrNameLst>
                                          <p:attrName>ppt_h</p:attrName>
                                        </p:attrNameLst>
                                      </p:cBhvr>
                                      <p:tavLst>
                                        <p:tav tm="0">
                                          <p:val>
                                            <p:strVal val="#ppt_h"/>
                                          </p:val>
                                        </p:tav>
                                        <p:tav tm="100000">
                                          <p:val>
                                            <p:strVal val="#ppt_h"/>
                                          </p:val>
                                        </p:tav>
                                      </p:tavLst>
                                    </p:anim>
                                  </p:childTnLst>
                                </p:cTn>
                              </p:par>
                              <p:par>
                                <p:cTn id="81" presetID="17" presetClass="entr" presetSubtype="10" fill="hold"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p:cTn id="83" dur="500" fill="hold"/>
                                        <p:tgtEl>
                                          <p:spTgt spid="39"/>
                                        </p:tgtEl>
                                        <p:attrNameLst>
                                          <p:attrName>ppt_w</p:attrName>
                                        </p:attrNameLst>
                                      </p:cBhvr>
                                      <p:tavLst>
                                        <p:tav tm="0">
                                          <p:val>
                                            <p:fltVal val="0"/>
                                          </p:val>
                                        </p:tav>
                                        <p:tav tm="100000">
                                          <p:val>
                                            <p:strVal val="#ppt_w"/>
                                          </p:val>
                                        </p:tav>
                                      </p:tavLst>
                                    </p:anim>
                                    <p:anim calcmode="lin" valueType="num">
                                      <p:cBhvr>
                                        <p:cTn id="84" dur="500" fill="hold"/>
                                        <p:tgtEl>
                                          <p:spTgt spid="39"/>
                                        </p:tgtEl>
                                        <p:attrNameLst>
                                          <p:attrName>ppt_h</p:attrName>
                                        </p:attrNameLst>
                                      </p:cBhvr>
                                      <p:tavLst>
                                        <p:tav tm="0">
                                          <p:val>
                                            <p:strVal val="#ppt_h"/>
                                          </p:val>
                                        </p:tav>
                                        <p:tav tm="100000">
                                          <p:val>
                                            <p:strVal val="#ppt_h"/>
                                          </p:val>
                                        </p:tav>
                                      </p:tavLst>
                                    </p:anim>
                                  </p:childTnLst>
                                </p:cTn>
                              </p:par>
                            </p:childTnLst>
                          </p:cTn>
                        </p:par>
                        <p:par>
                          <p:cTn id="85" fill="hold" nodeType="afterGroup">
                            <p:stCondLst>
                              <p:cond delay="7300"/>
                            </p:stCondLst>
                            <p:childTnLst>
                              <p:par>
                                <p:cTn id="86" presetID="22" presetClass="entr" presetSubtype="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Effect transition="in" filter="wipe(left)">
                                      <p:cBhvr>
                                        <p:cTn id="88" dur="500"/>
                                        <p:tgtEl>
                                          <p:spTgt spid="34"/>
                                        </p:tgtEl>
                                      </p:cBhvr>
                                    </p:animEffect>
                                  </p:childTnLst>
                                </p:cTn>
                              </p:par>
                              <p:par>
                                <p:cTn id="89" presetID="17" presetClass="entr" presetSubtype="10" fill="hold" nodeType="with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p:cTn id="91" dur="500" fill="hold"/>
                                        <p:tgtEl>
                                          <p:spTgt spid="13"/>
                                        </p:tgtEl>
                                        <p:attrNameLst>
                                          <p:attrName>ppt_w</p:attrName>
                                        </p:attrNameLst>
                                      </p:cBhvr>
                                      <p:tavLst>
                                        <p:tav tm="0">
                                          <p:val>
                                            <p:fltVal val="0"/>
                                          </p:val>
                                        </p:tav>
                                        <p:tav tm="100000">
                                          <p:val>
                                            <p:strVal val="#ppt_w"/>
                                          </p:val>
                                        </p:tav>
                                      </p:tavLst>
                                    </p:anim>
                                    <p:anim calcmode="lin" valueType="num">
                                      <p:cBhvr>
                                        <p:cTn id="92" dur="500" fill="hold"/>
                                        <p:tgtEl>
                                          <p:spTgt spid="13"/>
                                        </p:tgtEl>
                                        <p:attrNameLst>
                                          <p:attrName>ppt_h</p:attrName>
                                        </p:attrNameLst>
                                      </p:cBhvr>
                                      <p:tavLst>
                                        <p:tav tm="0">
                                          <p:val>
                                            <p:strVal val="#ppt_h"/>
                                          </p:val>
                                        </p:tav>
                                        <p:tav tm="100000">
                                          <p:val>
                                            <p:strVal val="#ppt_h"/>
                                          </p:val>
                                        </p:tav>
                                      </p:tavLst>
                                    </p:anim>
                                  </p:childTnLst>
                                </p:cTn>
                              </p:par>
                              <p:par>
                                <p:cTn id="93" presetID="17" presetClass="entr" presetSubtype="10" fill="hold"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p:cTn id="95" dur="500" fill="hold"/>
                                        <p:tgtEl>
                                          <p:spTgt spid="36"/>
                                        </p:tgtEl>
                                        <p:attrNameLst>
                                          <p:attrName>ppt_w</p:attrName>
                                        </p:attrNameLst>
                                      </p:cBhvr>
                                      <p:tavLst>
                                        <p:tav tm="0">
                                          <p:val>
                                            <p:fltVal val="0"/>
                                          </p:val>
                                        </p:tav>
                                        <p:tav tm="100000">
                                          <p:val>
                                            <p:strVal val="#ppt_w"/>
                                          </p:val>
                                        </p:tav>
                                      </p:tavLst>
                                    </p:anim>
                                    <p:anim calcmode="lin" valueType="num">
                                      <p:cBhvr>
                                        <p:cTn id="96" dur="500" fill="hold"/>
                                        <p:tgtEl>
                                          <p:spTgt spid="36"/>
                                        </p:tgtEl>
                                        <p:attrNameLst>
                                          <p:attrName>ppt_h</p:attrName>
                                        </p:attrNameLst>
                                      </p:cBhvr>
                                      <p:tavLst>
                                        <p:tav tm="0">
                                          <p:val>
                                            <p:strVal val="#ppt_h"/>
                                          </p:val>
                                        </p:tav>
                                        <p:tav tm="100000">
                                          <p:val>
                                            <p:strVal val="#ppt_h"/>
                                          </p:val>
                                        </p:tav>
                                      </p:tavLst>
                                    </p:anim>
                                  </p:childTnLst>
                                </p:cTn>
                              </p:par>
                            </p:childTnLst>
                          </p:cTn>
                        </p:par>
                        <p:par>
                          <p:cTn id="97" fill="hold" nodeType="afterGroup">
                            <p:stCondLst>
                              <p:cond delay="7800"/>
                            </p:stCondLst>
                            <p:childTnLst>
                              <p:par>
                                <p:cTn id="98" presetID="22" presetClass="entr" presetSubtype="8"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nodeType="afterGroup">
                            <p:stCondLst>
                              <p:cond delay="8300"/>
                            </p:stCondLst>
                            <p:childTnLst>
                              <p:par>
                                <p:cTn id="102" presetID="17" presetClass="entr" presetSubtype="10" fill="hold"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strVal val="#ppt_h"/>
                                          </p:val>
                                        </p:tav>
                                        <p:tav tm="100000">
                                          <p:val>
                                            <p:strVal val="#ppt_h"/>
                                          </p:val>
                                        </p:tav>
                                      </p:tavLst>
                                    </p:anim>
                                  </p:childTnLst>
                                </p:cTn>
                              </p:par>
                              <p:par>
                                <p:cTn id="106" presetID="17" presetClass="entr" presetSubtype="10" fill="hold" nodeType="withEffect">
                                  <p:stCondLst>
                                    <p:cond delay="0"/>
                                  </p:stCondLst>
                                  <p:childTnLst>
                                    <p:set>
                                      <p:cBhvr>
                                        <p:cTn id="107" dur="1" fill="hold">
                                          <p:stCondLst>
                                            <p:cond delay="0"/>
                                          </p:stCondLst>
                                        </p:cTn>
                                        <p:tgtEl>
                                          <p:spTgt spid="38"/>
                                        </p:tgtEl>
                                        <p:attrNameLst>
                                          <p:attrName>style.visibility</p:attrName>
                                        </p:attrNameLst>
                                      </p:cBhvr>
                                      <p:to>
                                        <p:strVal val="visible"/>
                                      </p:to>
                                    </p:set>
                                    <p:anim calcmode="lin" valueType="num">
                                      <p:cBhvr>
                                        <p:cTn id="108" dur="500" fill="hold"/>
                                        <p:tgtEl>
                                          <p:spTgt spid="38"/>
                                        </p:tgtEl>
                                        <p:attrNameLst>
                                          <p:attrName>ppt_w</p:attrName>
                                        </p:attrNameLst>
                                      </p:cBhvr>
                                      <p:tavLst>
                                        <p:tav tm="0">
                                          <p:val>
                                            <p:fltVal val="0"/>
                                          </p:val>
                                        </p:tav>
                                        <p:tav tm="100000">
                                          <p:val>
                                            <p:strVal val="#ppt_w"/>
                                          </p:val>
                                        </p:tav>
                                      </p:tavLst>
                                    </p:anim>
                                    <p:anim calcmode="lin" valueType="num">
                                      <p:cBhvr>
                                        <p:cTn id="109" dur="500" fill="hold"/>
                                        <p:tgtEl>
                                          <p:spTgt spid="38"/>
                                        </p:tgtEl>
                                        <p:attrNameLst>
                                          <p:attrName>ppt_h</p:attrName>
                                        </p:attrNameLst>
                                      </p:cBhvr>
                                      <p:tavLst>
                                        <p:tav tm="0">
                                          <p:val>
                                            <p:strVal val="#ppt_h"/>
                                          </p:val>
                                        </p:tav>
                                        <p:tav tm="100000">
                                          <p:val>
                                            <p:strVal val="#ppt_h"/>
                                          </p:val>
                                        </p:tav>
                                      </p:tavLst>
                                    </p:anim>
                                  </p:childTnLst>
                                </p:cTn>
                              </p:par>
                            </p:childTnLst>
                          </p:cTn>
                        </p:par>
                        <p:par>
                          <p:cTn id="110" fill="hold" nodeType="afterGroup">
                            <p:stCondLst>
                              <p:cond delay="8800"/>
                            </p:stCondLst>
                            <p:childTnLst>
                              <p:par>
                                <p:cTn id="111" presetID="22" presetClass="entr" presetSubtype="8" fill="hold" grpId="0" nodeType="afterEffect">
                                  <p:stCondLst>
                                    <p:cond delay="0"/>
                                  </p:stCondLst>
                                  <p:childTnLst>
                                    <p:set>
                                      <p:cBhvr>
                                        <p:cTn id="112" dur="1" fill="hold">
                                          <p:stCondLst>
                                            <p:cond delay="0"/>
                                          </p:stCondLst>
                                        </p:cTn>
                                        <p:tgtEl>
                                          <p:spTgt spid="32"/>
                                        </p:tgtEl>
                                        <p:attrNameLst>
                                          <p:attrName>style.visibility</p:attrName>
                                        </p:attrNameLst>
                                      </p:cBhvr>
                                      <p:to>
                                        <p:strVal val="visible"/>
                                      </p:to>
                                    </p:set>
                                    <p:animEffect transition="in" filter="wipe(left)">
                                      <p:cBhvr>
                                        <p:cTn id="113" dur="500"/>
                                        <p:tgtEl>
                                          <p:spTgt spid="32"/>
                                        </p:tgtEl>
                                      </p:cBhvr>
                                    </p:animEffect>
                                  </p:childTnLst>
                                </p:cTn>
                              </p:par>
                              <p:par>
                                <p:cTn id="114" presetID="17" presetClass="entr" presetSubtype="10" fill="hold" nodeType="withEffect">
                                  <p:stCondLst>
                                    <p:cond delay="0"/>
                                  </p:stCondLst>
                                  <p:childTnLst>
                                    <p:set>
                                      <p:cBhvr>
                                        <p:cTn id="115" dur="1" fill="hold">
                                          <p:stCondLst>
                                            <p:cond delay="0"/>
                                          </p:stCondLst>
                                        </p:cTn>
                                        <p:tgtEl>
                                          <p:spTgt spid="20"/>
                                        </p:tgtEl>
                                        <p:attrNameLst>
                                          <p:attrName>style.visibility</p:attrName>
                                        </p:attrNameLst>
                                      </p:cBhvr>
                                      <p:to>
                                        <p:strVal val="visible"/>
                                      </p:to>
                                    </p:set>
                                    <p:anim calcmode="lin" valueType="num">
                                      <p:cBhvr>
                                        <p:cTn id="116" dur="500" fill="hold"/>
                                        <p:tgtEl>
                                          <p:spTgt spid="20"/>
                                        </p:tgtEl>
                                        <p:attrNameLst>
                                          <p:attrName>ppt_w</p:attrName>
                                        </p:attrNameLst>
                                      </p:cBhvr>
                                      <p:tavLst>
                                        <p:tav tm="0">
                                          <p:val>
                                            <p:fltVal val="0"/>
                                          </p:val>
                                        </p:tav>
                                        <p:tav tm="100000">
                                          <p:val>
                                            <p:strVal val="#ppt_w"/>
                                          </p:val>
                                        </p:tav>
                                      </p:tavLst>
                                    </p:anim>
                                    <p:anim calcmode="lin" valueType="num">
                                      <p:cBhvr>
                                        <p:cTn id="117" dur="500" fill="hold"/>
                                        <p:tgtEl>
                                          <p:spTgt spid="20"/>
                                        </p:tgtEl>
                                        <p:attrNameLst>
                                          <p:attrName>ppt_h</p:attrName>
                                        </p:attrNameLst>
                                      </p:cBhvr>
                                      <p:tavLst>
                                        <p:tav tm="0">
                                          <p:val>
                                            <p:strVal val="#ppt_h"/>
                                          </p:val>
                                        </p:tav>
                                        <p:tav tm="100000">
                                          <p:val>
                                            <p:strVal val="#ppt_h"/>
                                          </p:val>
                                        </p:tav>
                                      </p:tavLst>
                                    </p:anim>
                                  </p:childTnLst>
                                </p:cTn>
                              </p:par>
                              <p:par>
                                <p:cTn id="118" presetID="17" presetClass="entr" presetSubtype="10" fill="hold"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strVal val="#ppt_h"/>
                                          </p:val>
                                        </p:tav>
                                        <p:tav tm="100000">
                                          <p:val>
                                            <p:strVal val="#ppt_h"/>
                                          </p:val>
                                        </p:tav>
                                      </p:tavLst>
                                    </p:anim>
                                  </p:childTnLst>
                                </p:cTn>
                              </p:par>
                            </p:childTnLst>
                          </p:cTn>
                        </p:par>
                        <p:par>
                          <p:cTn id="122" fill="hold" nodeType="afterGroup">
                            <p:stCondLst>
                              <p:cond delay="9300"/>
                            </p:stCondLst>
                            <p:childTnLst>
                              <p:par>
                                <p:cTn id="123" presetID="22" presetClass="entr" presetSubtype="8" fill="hold" grpId="0" nodeType="afterEffect">
                                  <p:stCondLst>
                                    <p:cond delay="0"/>
                                  </p:stCondLst>
                                  <p:childTnLst>
                                    <p:set>
                                      <p:cBhvr>
                                        <p:cTn id="124" dur="1" fill="hold">
                                          <p:stCondLst>
                                            <p:cond delay="0"/>
                                          </p:stCondLst>
                                        </p:cTn>
                                        <p:tgtEl>
                                          <p:spTgt spid="33"/>
                                        </p:tgtEl>
                                        <p:attrNameLst>
                                          <p:attrName>style.visibility</p:attrName>
                                        </p:attrNameLst>
                                      </p:cBhvr>
                                      <p:to>
                                        <p:strVal val="visible"/>
                                      </p:to>
                                    </p:set>
                                    <p:animEffect transition="in" filter="wipe(left)">
                                      <p:cBhvr>
                                        <p:cTn id="12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1" grpId="0" animBg="1"/>
      <p:bldP spid="12" grpId="0" animBg="1"/>
      <p:bldP spid="25" grpId="0" animBg="1"/>
      <p:bldP spid="26" grpId="0" animBg="1"/>
      <p:bldP spid="27" grpId="0" animBg="1"/>
      <p:bldP spid="28" grpId="0" animBg="1"/>
      <p:bldP spid="29" grpId="0" animBg="1"/>
      <p:bldP spid="30" grpId="0" animBg="1"/>
      <p:bldP spid="31" grpId="0"/>
      <p:bldP spid="32" grpId="0"/>
      <p:bldP spid="33" grpId="0"/>
      <p:bldP spid="34" grpId="0"/>
    </p:bldLs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2_标题幻灯片">
    <p:spTree>
      <p:nvGrpSpPr>
        <p:cNvPr id="1" name=""/>
        <p:cNvGrpSpPr/>
        <p:nvPr/>
      </p:nvGrpSpPr>
      <p:grpSpPr>
        <a:xfrm>
          <a:off x="0" y="0"/>
          <a:ext cx="0" cy="0"/>
        </a:xfrm>
      </p:grpSpPr>
      <p:pic>
        <p:nvPicPr>
          <p:cNvPr id="18" name="Picture 2" descr="C:\Users\user\Desktop\xpic3894.jpg"/>
          <p:cNvPicPr>
            <a:picLocks noChangeAspect="1" noChangeArrowheads="1"/>
          </p:cNvPicPr>
          <p:nvPr userDrawn="1"/>
        </p:nvPicPr>
        <p:blipFill>
          <a:blip r:embed="rId1">
            <a:extLst>
              <a:ext uri="{28A0092B-C50C-407E-A947-70E740481C1C}">
                <a14:useLocalDpi/>
              </a:ext>
            </a:extLst>
          </a:blip>
          <a:stretch>
            <a:fillRect/>
          </a:stretch>
        </p:blipFill>
        <p:spPr bwMode="auto">
          <a:xfrm>
            <a:off x="0" y="0"/>
            <a:ext cx="5221835" cy="6858000"/>
          </a:xfrm>
          <a:prstGeom prst="rect">
            <a:avLst/>
          </a:prstGeom>
          <a:noFill/>
          <a:extLst>
            <a:ext uri="{909E8E84-426E-40DD-AFC4-6F175D3DCCD1}">
              <a14:hiddenFill>
                <a:solidFill>
                  <a:srgbClr val="FFFFFF"/>
                </a:solidFill>
              </a14:hiddenFill>
            </a:ext>
          </a:extLst>
        </p:spPr>
      </p:pic>
      <p:sp>
        <p:nvSpPr>
          <p:cNvPr id="19" name="矩形 18"/>
          <p:cNvSpPr/>
          <p:nvPr userDrawn="1"/>
        </p:nvSpPr>
        <p:spPr>
          <a:xfrm>
            <a:off x="4716016" y="1771524"/>
            <a:ext cx="4164598" cy="430887"/>
          </a:xfrm>
          <a:prstGeom prst="rect">
            <a:avLst/>
          </a:prstGeom>
          <a:noFill/>
        </p:spPr>
        <p:txBody>
          <a:bodyPr wrap="square">
            <a:spAutoFit/>
          </a:bodyPr>
          <a:lstStyle/>
          <a:p>
            <a:r>
              <a:rPr lang="zh-CN" altLang="en-US" sz="2200">
                <a:solidFill>
                  <a:srgbClr val="00B0F0"/>
                </a:solidFill>
                <a:latin typeface="微软雅黑" pitchFamily="34" charset="-122"/>
                <a:ea typeface="微软雅黑" pitchFamily="34" charset="-122"/>
              </a:rPr>
              <a:t>一位平凡</a:t>
            </a:r>
            <a:r>
              <a:rPr lang="en-US" altLang="zh-CN" sz="2200">
                <a:solidFill>
                  <a:srgbClr val="00B0F0"/>
                </a:solidFill>
                <a:latin typeface="微软雅黑" pitchFamily="34" charset="-122"/>
                <a:ea typeface="微软雅黑" pitchFamily="34" charset="-122"/>
              </a:rPr>
              <a:t>80</a:t>
            </a:r>
            <a:r>
              <a:rPr lang="zh-CN" altLang="en-US" sz="2200">
                <a:solidFill>
                  <a:srgbClr val="00B0F0"/>
                </a:solidFill>
                <a:latin typeface="微软雅黑" pitchFamily="34" charset="-122"/>
                <a:ea typeface="微软雅黑" pitchFamily="34" charset="-122"/>
              </a:rPr>
              <a:t>后的职场与情感历程</a:t>
            </a:r>
          </a:p>
        </p:txBody>
      </p:sp>
      <p:sp>
        <p:nvSpPr>
          <p:cNvPr id="20" name="TextBox 19"/>
          <p:cNvSpPr txBox="1"/>
          <p:nvPr userDrawn="1"/>
        </p:nvSpPr>
        <p:spPr>
          <a:xfrm>
            <a:off x="4716016" y="2492896"/>
            <a:ext cx="4164597" cy="2486835"/>
          </a:xfrm>
          <a:prstGeom prst="rect">
            <a:avLst/>
          </a:prstGeom>
          <a:noFill/>
        </p:spPr>
        <p:txBody>
          <a:bodyPr wrap="square" rtlCol="0">
            <a:spAutoFit/>
          </a:bodyPr>
          <a:lstStyle/>
          <a:p>
            <a:pPr>
              <a:lnSpc>
                <a:spcPct val="130000"/>
              </a:lnSpc>
              <a:spcBef>
                <a:spcPts val="600"/>
              </a:spcBef>
              <a:spcAft>
                <a:spcPts val="600"/>
              </a:spcAft>
            </a:pPr>
            <a:r>
              <a:rPr lang="zh-CN" altLang="en-US" sz="1600">
                <a:solidFill>
                  <a:schemeClr val="tx1">
                    <a:lumMod val="65000"/>
                    <a:lumOff val="35000"/>
                  </a:schemeClr>
                </a:solidFill>
                <a:latin typeface="微软雅黑" pitchFamily="34" charset="-122"/>
                <a:ea typeface="微软雅黑" pitchFamily="34" charset="-122"/>
              </a:rPr>
              <a:t>我将毕业后的第一个十年称之为“黄金十年”，第二个十年称之为“白金十年”，第三个十年称之为“钻石十年”，以此来形容人生当中最青春蓬勃、年富力强和激情满怀的宝贵三十年。</a:t>
            </a:r>
            <a:endParaRPr lang="en-US" altLang="zh-CN" sz="160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30000"/>
              </a:lnSpc>
              <a:spcBef>
                <a:spcPts val="600"/>
              </a:spcBef>
              <a:spcAft>
                <a:spcPts val="600"/>
              </a:spcAft>
            </a:pPr>
            <a:r>
              <a:rPr lang="zh-CN" altLang="en-US" sz="1600">
                <a:solidFill>
                  <a:schemeClr val="tx1">
                    <a:lumMod val="65000"/>
                    <a:lumOff val="35000"/>
                  </a:schemeClr>
                </a:solidFill>
                <a:latin typeface="微软雅黑" pitchFamily="34" charset="-122"/>
                <a:ea typeface="微软雅黑" pitchFamily="34" charset="-122"/>
              </a:rPr>
              <a:t>“我的黄金十年”写的就是毕业后，第一个十年所发生的职场与情感的那些事儿</a:t>
            </a:r>
            <a:r>
              <a:rPr lang="en-US" altLang="zh-CN" sz="1600">
                <a:solidFill>
                  <a:schemeClr val="tx1">
                    <a:lumMod val="65000"/>
                    <a:lumOff val="35000"/>
                  </a:schemeClr>
                </a:solidFill>
                <a:latin typeface="微软雅黑" pitchFamily="34" charset="-122"/>
                <a:ea typeface="微软雅黑" pitchFamily="34" charset="-122"/>
              </a:rPr>
              <a:t>……</a:t>
            </a:r>
            <a:endParaRPr lang="zh-CN" altLang="en-US" sz="160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21" name="Picture 2" descr="D:\Teliss_Tong\Copy\定期备份\工作备份\！PPT图片及版面资源\06-PPT精选插图\04-图标\54D742BB28AE93477AE1424E5D991B5D.png"/>
          <p:cNvPicPr>
            <a:picLocks noChangeAspect="1" noChangeArrowheads="1"/>
          </p:cNvPicPr>
          <p:nvPr userDrawn="1"/>
        </p:nvPicPr>
        <p:blipFill>
          <a:blip r:embed="rId2">
            <a:extLst>
              <a:ext uri="{28A0092B-C50C-407E-A947-70E740481C1C}">
                <a14:useLocalDpi/>
              </a:ext>
            </a:extLst>
          </a:blip>
          <a:stretch>
            <a:fillRect/>
          </a:stretch>
        </p:blipFill>
        <p:spPr bwMode="auto">
          <a:xfrm>
            <a:off x="5184067" y="5445224"/>
            <a:ext cx="396045" cy="396045"/>
          </a:xfrm>
          <a:prstGeom prst="rect">
            <a:avLst/>
          </a:prstGeom>
          <a:noFill/>
          <a:extLst>
            <a:ext uri="{909E8E84-426E-40DD-AFC4-6F175D3DCCD1}">
              <a14:hiddenFill>
                <a:solidFill>
                  <a:srgbClr val="FFFFFF"/>
                </a:solidFill>
              </a14:hiddenFill>
            </a:ext>
          </a:extLst>
        </p:spPr>
      </p:pic>
      <p:pic>
        <p:nvPicPr>
          <p:cNvPr id="22" name="Picture 3" descr="D:\Teliss_Tong\Copy\定期备份\工作备份\！PPT图片及版面资源\06-PPT精选插图\05-头像\1000mb.ru (42).png"/>
          <p:cNvPicPr>
            <a:picLocks noChangeAspect="1" noChangeArrowheads="1"/>
          </p:cNvPicPr>
          <p:nvPr userDrawn="1"/>
        </p:nvPicPr>
        <p:blipFill>
          <a:blip r:embed="rId3">
            <a:extLst>
              <a:ext uri="{28A0092B-C50C-407E-A947-70E740481C1C}">
                <a14:useLocalDpi/>
              </a:ext>
            </a:extLst>
          </a:blip>
          <a:stretch>
            <a:fillRect/>
          </a:stretch>
        </p:blipFill>
        <p:spPr bwMode="auto">
          <a:xfrm>
            <a:off x="7185701" y="6203776"/>
            <a:ext cx="609600" cy="609600"/>
          </a:xfrm>
          <a:prstGeom prst="rect">
            <a:avLst/>
          </a:prstGeom>
          <a:noFill/>
          <a:extLst>
            <a:ext uri="{909E8E84-426E-40DD-AFC4-6F175D3DCCD1}">
              <a14:hiddenFill>
                <a:solidFill>
                  <a:srgbClr val="FFFFFF"/>
                </a:solidFill>
              </a14:hiddenFill>
            </a:ext>
          </a:extLst>
        </p:spPr>
      </p:pic>
      <p:sp>
        <p:nvSpPr>
          <p:cNvPr id="23" name="Text Box 62"/>
          <p:cNvSpPr txBox="1">
            <a:spLocks noChangeArrowheads="1"/>
          </p:cNvSpPr>
          <p:nvPr userDrawn="1"/>
        </p:nvSpPr>
        <p:spPr bwMode="auto">
          <a:xfrm>
            <a:off x="7827068" y="6339299"/>
            <a:ext cx="1137420" cy="338554"/>
          </a:xfrm>
          <a:prstGeom prst="rect">
            <a:avLst/>
          </a:prstGeom>
          <a:noFill/>
          <a:effectLst>
            <a:reflection blurRad="6350" stA="50000" endA="300" endPos="38500" dist="50800" dir="5400000" sy="-100000" algn="bl" rotWithShape="0"/>
          </a:effectLst>
        </p:spPr>
        <p:txBody>
          <a:bodyPr wrap="square" rtlCol="0">
            <a:spAutoFit/>
          </a:bodyPr>
          <a:lstStyle>
            <a:defPPr>
              <a:defRPr lang="zh-CN"/>
            </a:defPPr>
            <a:lvl1pPr marL="0" defTabSz="914400" eaLnBrk="1" latinLnBrk="0" hangingPunct="1">
              <a:defRPr sz="1800">
                <a:solidFill>
                  <a:schemeClr val="bg2">
                    <a:lumMod val="25000"/>
                  </a:schemeClr>
                </a:solidFill>
                <a:effectLst>
                  <a:reflection blurRad="6350" stA="55000" endA="300" endPos="45500" dir="5400000" sy="-100000" algn="bl" rotWithShape="0"/>
                </a:effectLst>
                <a:latin typeface="Broadway" pitchFamily="82" charset="0"/>
                <a:ea typeface="楷体" pitchFamily="49" charset="-122"/>
                <a:cs typeface="经典繁仿黑" pitchFamily="49" charset="-122"/>
              </a:defRPr>
            </a:lvl1pPr>
            <a:lvl2pPr defTabSz="914400" eaLnBrk="1" latinLnBrk="0" hangingPunct="1">
              <a:defRPr sz="1800">
                <a:latin typeface="+mn-lt"/>
                <a:ea typeface="+mn-ea"/>
              </a:defRPr>
            </a:lvl2pPr>
            <a:lvl3pPr defTabSz="914400" eaLnBrk="1" latinLnBrk="0" hangingPunct="1">
              <a:defRPr sz="1800">
                <a:latin typeface="+mn-lt"/>
                <a:ea typeface="+mn-ea"/>
              </a:defRPr>
            </a:lvl3pPr>
            <a:lvl4pPr defTabSz="914400" eaLnBrk="1" latinLnBrk="0" hangingPunct="1">
              <a:defRPr sz="1800">
                <a:latin typeface="+mn-lt"/>
                <a:ea typeface="+mn-ea"/>
              </a:defRPr>
            </a:lvl4pPr>
            <a:lvl5pPr defTabSz="914400" eaLnBrk="1" latinLnBrk="0" hangingPunct="1">
              <a:defRPr sz="1800">
                <a:latin typeface="+mn-lt"/>
                <a:ea typeface="+mn-ea"/>
              </a:defRPr>
            </a:lvl5pPr>
            <a:lvl6pPr>
              <a:defRPr sz="1800">
                <a:latin typeface="+mn-lt"/>
                <a:ea typeface="+mn-ea"/>
              </a:defRPr>
            </a:lvl6pPr>
            <a:lvl7pPr>
              <a:defRPr sz="1800">
                <a:latin typeface="+mn-lt"/>
                <a:ea typeface="+mn-ea"/>
              </a:defRPr>
            </a:lvl7pPr>
            <a:lvl8pPr>
              <a:defRPr sz="1800">
                <a:latin typeface="+mn-lt"/>
                <a:ea typeface="+mn-ea"/>
              </a:defRPr>
            </a:lvl8pPr>
            <a:lvl9pPr>
              <a:defRPr sz="1800">
                <a:latin typeface="+mn-lt"/>
                <a:ea typeface="+mn-ea"/>
              </a:defRPr>
            </a:lvl9pPr>
          </a:lstStyle>
          <a:p>
            <a:r>
              <a:rPr lang="zh-CN" altLang="en-US" sz="1600" smtClean="0">
                <a:solidFill>
                  <a:srgbClr val="00B0F0"/>
                </a:solidFill>
                <a:latin typeface="微软雅黑" pitchFamily="34" charset="-122"/>
                <a:ea typeface="微软雅黑" pitchFamily="34" charset="-122"/>
              </a:rPr>
              <a:t>片尾</a:t>
            </a:r>
            <a:r>
              <a:rPr lang="zh-CN" altLang="en-US" sz="1600" smtClean="0">
                <a:solidFill>
                  <a:schemeClr val="tx1">
                    <a:lumMod val="50000"/>
                    <a:lumOff val="50000"/>
                  </a:schemeClr>
                </a:solidFill>
                <a:latin typeface="微软雅黑" pitchFamily="34" charset="-122"/>
                <a:ea typeface="微软雅黑" pitchFamily="34" charset="-122"/>
              </a:rPr>
              <a:t>广告</a:t>
            </a:r>
            <a:endParaRPr lang="en-GB" altLang="zh-CN" sz="16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4" name="TextBox 23"/>
          <p:cNvSpPr txBox="1"/>
          <p:nvPr userDrawn="1"/>
        </p:nvSpPr>
        <p:spPr>
          <a:xfrm>
            <a:off x="4624838" y="628837"/>
            <a:ext cx="4339650" cy="923330"/>
          </a:xfrm>
          <a:prstGeom prst="rect">
            <a:avLst/>
          </a:prstGeom>
          <a:noFill/>
        </p:spPr>
        <p:txBody>
          <a:bodyPr wrap="none">
            <a:spAutoFit/>
          </a:bodyPr>
          <a:lstStyle/>
          <a:p>
            <a:pPr>
              <a:defRPr/>
            </a:pPr>
            <a:r>
              <a:rPr lang="zh-CN" altLang="en-US" sz="5400" b="1">
                <a:solidFill>
                  <a:srgbClr val="FC6204"/>
                </a:solidFill>
                <a:effectLst>
                  <a:reflection blurRad="25400" stA="30000" endPos="30000" dist="50800" dir="5400000" sy="-100000" algn="bl" rotWithShape="0"/>
                </a:effectLst>
                <a:latin typeface="微软雅黑" pitchFamily="34" charset="-122"/>
                <a:ea typeface="微软雅黑" pitchFamily="34" charset="-122"/>
              </a:rPr>
              <a:t>我的黄金十年</a:t>
            </a:r>
          </a:p>
        </p:txBody>
      </p:sp>
      <p:sp>
        <p:nvSpPr>
          <p:cNvPr id="25" name="矩形 24"/>
          <p:cNvSpPr/>
          <p:nvPr userDrawn="1"/>
        </p:nvSpPr>
        <p:spPr>
          <a:xfrm>
            <a:off x="4427984" y="5085184"/>
            <a:ext cx="4369405" cy="335156"/>
          </a:xfrm>
          <a:prstGeom prst="rect">
            <a:avLst/>
          </a:prstGeom>
        </p:spPr>
        <p:txBody>
          <a:bodyPr wrap="square">
            <a:spAutoFit/>
          </a:bodyPr>
          <a:lstStyle/>
          <a:p>
            <a:pPr>
              <a:lnSpc>
                <a:spcPct val="150000"/>
              </a:lnSpc>
            </a:pPr>
            <a:r>
              <a:rPr lang="en-US" altLang="zh-CN" sz="1200">
                <a:solidFill>
                  <a:srgbClr val="1094EE"/>
                </a:solidFill>
                <a:latin typeface="Arial"/>
                <a:ea typeface="微软雅黑" pitchFamily="34" charset="-122"/>
                <a:cs typeface="Arial"/>
                <a:hlinkClick r:id="rId4"/>
              </a:rPr>
              <a:t>http://www.tianya.cn/publicforum/content/no20/1/317960.shtml</a:t>
            </a:r>
            <a:endParaRPr lang="en-US" altLang="zh-CN" sz="1200">
              <a:solidFill>
                <a:srgbClr val="1094EE"/>
              </a:solidFill>
              <a:latin typeface="Arial"/>
              <a:ea typeface="微软雅黑" panose="020b0503020204020204" pitchFamily="34" charset="-122"/>
              <a:cs typeface="Arial"/>
            </a:endParaRPr>
          </a:p>
        </p:txBody>
      </p:sp>
      <p:sp>
        <p:nvSpPr>
          <p:cNvPr id="26" name="矩形 25"/>
          <p:cNvSpPr/>
          <p:nvPr userDrawn="1"/>
        </p:nvSpPr>
        <p:spPr>
          <a:xfrm>
            <a:off x="5672692" y="5465214"/>
            <a:ext cx="3124698" cy="4598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600">
                <a:solidFill>
                  <a:prstClr val="white"/>
                </a:solidFill>
                <a:effectLst>
                  <a:glow rad="228600">
                    <a:srgbClr val="4F81BD">
                      <a:satMod val="175000"/>
                      <a:alpha val="40000"/>
                    </a:srgbClr>
                  </a:glow>
                </a:effectLst>
                <a:latin typeface="微软雅黑" pitchFamily="34" charset="-122"/>
                <a:ea typeface="微软雅黑" pitchFamily="34" charset="-122"/>
              </a:rPr>
              <a:t>自传体小说，请您多多捧场</a:t>
            </a:r>
            <a:r>
              <a:rPr lang="zh-CN" altLang="en-US" sz="1600">
                <a:solidFill>
                  <a:prstClr val="white"/>
                </a:solidFill>
                <a:effectLst>
                  <a:glow rad="228600">
                    <a:srgbClr val="4F81BD">
                      <a:satMod val="175000"/>
                      <a:alpha val="40000"/>
                    </a:srgbClr>
                  </a:glow>
                </a:effectLst>
                <a:latin typeface="微软雅黑" pitchFamily="34" charset="-122"/>
                <a:ea typeface="微软雅黑" pitchFamily="34" charset="-122"/>
                <a:sym typeface="Wingdings" pitchFamily="2" charset="2"/>
              </a:rPr>
              <a:t>：）</a:t>
            </a:r>
            <a:endParaRPr lang="zh-CN" altLang="en-US" sz="1600">
              <a:solidFill>
                <a:prstClr val="white"/>
              </a:solidFill>
              <a:effectLst>
                <a:glow rad="228600">
                  <a:srgbClr val="4F81BD">
                    <a:satMod val="175000"/>
                    <a:alpha val="40000"/>
                  </a:srgbClr>
                </a:glow>
              </a:effectLst>
              <a:latin typeface="微软雅黑" panose="020b0503020204020204" pitchFamily="34" charset="-122"/>
              <a:ea typeface="微软雅黑" panose="020b0503020204020204" pitchFamily="34" charset="-122"/>
            </a:endParaRPr>
          </a:p>
        </p:txBody>
      </p:sp>
    </p:spTree>
    <p:extLst>
      <p:ext uri="{BB962C8B-B14F-4D97-AF65-F5344CB8AC3E}">
        <p14:creationId val="398989890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childTnLst>
                                </p:cTn>
                              </p:par>
                              <p:par>
                                <p:cTn id="8" presetID="23" presetClass="entr" presetSubtype="36"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 calcmode="lin" valueType="num">
                                      <p:cBhvr>
                                        <p:cTn id="10" dur="1000" fill="hold"/>
                                        <p:tgtEl>
                                          <p:spTgt spid="24"/>
                                        </p:tgtEl>
                                        <p:attrNameLst>
                                          <p:attrName>ppt_w</p:attrName>
                                        </p:attrNameLst>
                                      </p:cBhvr>
                                      <p:tavLst>
                                        <p:tav tm="0">
                                          <p:val>
                                            <p:strVal val="(6*min(max(#ppt_w*#ppt_h,.3),1)-7.4)/-.7*#ppt_w"/>
                                          </p:val>
                                        </p:tav>
                                        <p:tav tm="100000">
                                          <p:val>
                                            <p:strVal val="#ppt_w"/>
                                          </p:val>
                                        </p:tav>
                                      </p:tavLst>
                                    </p:anim>
                                    <p:anim calcmode="lin" valueType="num">
                                      <p:cBhvr>
                                        <p:cTn id="11" dur="1000" fill="hold"/>
                                        <p:tgtEl>
                                          <p:spTgt spid="24"/>
                                        </p:tgtEl>
                                        <p:attrNameLst>
                                          <p:attrName>ppt_h</p:attrName>
                                        </p:attrNameLst>
                                      </p:cBhvr>
                                      <p:tavLst>
                                        <p:tav tm="0">
                                          <p:val>
                                            <p:strVal val="(6*min(max(#ppt_w*#ppt_h,.3),1)-7.4)/-.7*#ppt_h"/>
                                          </p:val>
                                        </p:tav>
                                        <p:tav tm="100000">
                                          <p:val>
                                            <p:strVal val="#ppt_h"/>
                                          </p:val>
                                        </p:tav>
                                      </p:tavLst>
                                    </p:anim>
                                    <p:anim calcmode="lin" valueType="num">
                                      <p:cBhvr>
                                        <p:cTn id="12" dur="1000" fill="hold"/>
                                        <p:tgtEl>
                                          <p:spTgt spid="24"/>
                                        </p:tgtEl>
                                        <p:attrNameLst>
                                          <p:attrName>ppt_x</p:attrName>
                                        </p:attrNameLst>
                                      </p:cBhvr>
                                      <p:tavLst>
                                        <p:tav tm="0">
                                          <p:val>
                                            <p:fltVal val="0.5"/>
                                          </p:val>
                                        </p:tav>
                                        <p:tav tm="100000">
                                          <p:val>
                                            <p:strVal val="#ppt_x"/>
                                          </p:val>
                                        </p:tav>
                                      </p:tavLst>
                                    </p:anim>
                                    <p:anim calcmode="lin" valueType="num">
                                      <p:cBhvr>
                                        <p:cTn id="13" dur="10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14" fill="hold" nodeType="afterGroup">
                            <p:stCondLst>
                              <p:cond delay="20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19"/>
                                        </p:tgtEl>
                                        <p:attrNameLst>
                                          <p:attrName>ppt_y</p:attrName>
                                        </p:attrNameLst>
                                      </p:cBhvr>
                                      <p:tavLst>
                                        <p:tav tm="0">
                                          <p:val>
                                            <p:strVal val="#ppt_y"/>
                                          </p:val>
                                        </p:tav>
                                        <p:tav tm="100000">
                                          <p:val>
                                            <p:strVal val="#ppt_y"/>
                                          </p:val>
                                        </p:tav>
                                      </p:tavLst>
                                    </p:anim>
                                    <p:anim calcmode="lin" valueType="num">
                                      <p:cBhvr>
                                        <p:cTn id="19"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19"/>
                                        </p:tgtEl>
                                      </p:cBhvr>
                                    </p:animEffect>
                                  </p:childTnLst>
                                </p:cTn>
                              </p:par>
                            </p:childTnLst>
                          </p:cTn>
                        </p:par>
                        <p:par>
                          <p:cTn id="22" fill="hold" nodeType="afterGroup">
                            <p:stCondLst>
                              <p:cond delay="2500"/>
                            </p:stCondLst>
                            <p:childTnLst>
                              <p:par>
                                <p:cTn id="23" presetID="27" presetClass="entr" presetSubtype="0" fill="hold" grpId="0" nodeType="afterEffect">
                                  <p:stCondLst>
                                    <p:cond delay="0"/>
                                  </p:stCondLst>
                                  <p:iterate type="lt">
                                    <p:tmPct val="50000"/>
                                  </p:iterate>
                                  <p:childTnLst>
                                    <p:set>
                                      <p:cBhvr>
                                        <p:cTn id="24" dur="1" fill="hold">
                                          <p:stCondLst>
                                            <p:cond delay="0"/>
                                          </p:stCondLst>
                                        </p:cTn>
                                        <p:tgtEl>
                                          <p:spTgt spid="20"/>
                                        </p:tgtEl>
                                        <p:attrNameLst>
                                          <p:attrName>style.visibility</p:attrName>
                                        </p:attrNameLst>
                                      </p:cBhvr>
                                      <p:to>
                                        <p:strVal val="visible"/>
                                      </p:to>
                                    </p:set>
                                    <p:anim calcmode="discrete" valueType="clr">
                                      <p:cBhvr override="childStyle">
                                        <p:cTn id="25" dur="170"/>
                                        <p:tgtEl>
                                          <p:spTgt spid="20"/>
                                        </p:tgtEl>
                                        <p:attrNameLst>
                                          <p:attrName>style.color</p:attrName>
                                        </p:attrNameLst>
                                      </p:cBhvr>
                                      <p:tavLst>
                                        <p:tav tm="0">
                                          <p:val>
                                            <p:clrVal>
                                              <a:schemeClr val="accent2"/>
                                            </p:clrVal>
                                          </p:val>
                                        </p:tav>
                                        <p:tav tm="50000">
                                          <p:val>
                                            <p:clrVal>
                                              <a:schemeClr val="hlink"/>
                                            </p:clrVal>
                                          </p:val>
                                        </p:tav>
                                      </p:tavLst>
                                    </p:anim>
                                    <p:anim calcmode="discrete" valueType="clr">
                                      <p:cBhvr>
                                        <p:cTn id="26" dur="170"/>
                                        <p:tgtEl>
                                          <p:spTgt spid="20"/>
                                        </p:tgtEl>
                                        <p:attrNameLst>
                                          <p:attrName>fillcolor</p:attrName>
                                        </p:attrNameLst>
                                      </p:cBhvr>
                                      <p:tavLst>
                                        <p:tav tm="0">
                                          <p:val>
                                            <p:clrVal>
                                              <a:schemeClr val="accent2"/>
                                            </p:clrVal>
                                          </p:val>
                                        </p:tav>
                                        <p:tav tm="50000">
                                          <p:val>
                                            <p:clrVal>
                                              <a:schemeClr val="hlink"/>
                                            </p:clrVal>
                                          </p:val>
                                        </p:tav>
                                      </p:tavLst>
                                    </p:anim>
                                    <p:set>
                                      <p:cBhvr>
                                        <p:cTn id="27" dur="170"/>
                                        <p:tgtEl>
                                          <p:spTgt spid="20"/>
                                        </p:tgtEl>
                                        <p:attrNameLst>
                                          <p:attrName>fill.type</p:attrName>
                                        </p:attrNameLst>
                                      </p:cBhvr>
                                      <p:to>
                                        <p:strVal val="solid"/>
                                      </p:to>
                                    </p:set>
                                  </p:childTnLst>
                                </p:cTn>
                              </p:par>
                            </p:childTnLst>
                          </p:cTn>
                        </p:par>
                        <p:par>
                          <p:cTn id="28" fill="hold" nodeType="afterGroup">
                            <p:stCondLst>
                              <p:cond delay="2670"/>
                            </p:stCondLst>
                            <p:childTnLst>
                              <p:par>
                                <p:cTn id="29" presetID="10" presetClass="entr" presetSubtype="0"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2000"/>
                                        <p:tgtEl>
                                          <p:spTgt spid="21"/>
                                        </p:tgtEl>
                                      </p:cBhvr>
                                    </p:animEffect>
                                  </p:childTnLst>
                                </p:cTn>
                              </p:par>
                              <p:par>
                                <p:cTn id="32" presetID="26" presetClass="emph" presetSubtype="0" repeatCount="indefinite" fill="hold" nodeType="withEffect">
                                  <p:stCondLst>
                                    <p:cond delay="0"/>
                                  </p:stCondLst>
                                  <p:childTnLst>
                                    <p:animEffect transition="out" filter="fade">
                                      <p:cBhvr>
                                        <p:cTn id="33" dur="1000" tmFilter="0, 0; .2, .5; .8, .5; 1, 0"/>
                                        <p:tgtEl>
                                          <p:spTgt spid="21"/>
                                        </p:tgtEl>
                                      </p:cBhvr>
                                    </p:animEffect>
                                    <p:animScale>
                                      <p:cBhvr>
                                        <p:cTn id="34" dur="500" autoRev="1" fill="hold"/>
                                        <p:tgtEl>
                                          <p:spTgt spid="21"/>
                                        </p:tgtEl>
                                      </p:cBhvr>
                                      <p:by x="105000" y="105000"/>
                                    </p:animScale>
                                  </p:childTnLst>
                                </p:cTn>
                              </p:par>
                              <p:par>
                                <p:cTn id="35" presetID="42" presetClass="entr" presetSubtype="0"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1000"/>
                                        <p:tgtEl>
                                          <p:spTgt spid="26"/>
                                        </p:tgtEl>
                                      </p:cBhvr>
                                    </p:animEffect>
                                    <p:anim calcmode="lin" valueType="num">
                                      <p:cBhvr>
                                        <p:cTn id="38" dur="1000" fill="hold"/>
                                        <p:tgtEl>
                                          <p:spTgt spid="26"/>
                                        </p:tgtEl>
                                        <p:attrNameLst>
                                          <p:attrName>ppt_x</p:attrName>
                                        </p:attrNameLst>
                                      </p:cBhvr>
                                      <p:tavLst>
                                        <p:tav tm="0">
                                          <p:val>
                                            <p:strVal val="#ppt_x"/>
                                          </p:val>
                                        </p:tav>
                                        <p:tav tm="100000">
                                          <p:val>
                                            <p:strVal val="#ppt_x"/>
                                          </p:val>
                                        </p:tav>
                                      </p:tavLst>
                                    </p:anim>
                                    <p:anim calcmode="lin" valueType="num">
                                      <p:cBhvr>
                                        <p:cTn id="39" dur="1000" fill="hold"/>
                                        <p:tgtEl>
                                          <p:spTgt spid="26"/>
                                        </p:tgtEl>
                                        <p:attrNameLst>
                                          <p:attrName>ppt_y</p:attrName>
                                        </p:attrNameLst>
                                      </p:cBhvr>
                                      <p:tavLst>
                                        <p:tav tm="0">
                                          <p:val>
                                            <p:strVal val="#ppt_y+.1"/>
                                          </p:val>
                                        </p:tav>
                                        <p:tav tm="100000">
                                          <p:val>
                                            <p:strVal val="#ppt_y"/>
                                          </p:val>
                                        </p:tav>
                                      </p:tavLst>
                                    </p:anim>
                                  </p:childTnLst>
                                </p:cTn>
                              </p:par>
                            </p:childTnLst>
                          </p:cTn>
                        </p:par>
                        <p:par>
                          <p:cTn id="40" fill="hold" nodeType="afterGroup">
                            <p:stCondLst>
                              <p:cond delay="4670"/>
                            </p:stCondLst>
                            <p:childTnLst>
                              <p:par>
                                <p:cTn id="41" presetID="42" presetClass="entr" presetSubtype="0"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1000"/>
                                        <p:tgtEl>
                                          <p:spTgt spid="25"/>
                                        </p:tgtEl>
                                      </p:cBhvr>
                                    </p:animEffect>
                                    <p:anim calcmode="lin" valueType="num">
                                      <p:cBhvr>
                                        <p:cTn id="44" dur="1000" fill="hold"/>
                                        <p:tgtEl>
                                          <p:spTgt spid="25"/>
                                        </p:tgtEl>
                                        <p:attrNameLst>
                                          <p:attrName>ppt_x</p:attrName>
                                        </p:attrNameLst>
                                      </p:cBhvr>
                                      <p:tavLst>
                                        <p:tav tm="0">
                                          <p:val>
                                            <p:strVal val="#ppt_x"/>
                                          </p:val>
                                        </p:tav>
                                        <p:tav tm="100000">
                                          <p:val>
                                            <p:strVal val="#ppt_x"/>
                                          </p:val>
                                        </p:tav>
                                      </p:tavLst>
                                    </p:anim>
                                    <p:anim calcmode="lin" valueType="num">
                                      <p:cBhvr>
                                        <p:cTn id="45" dur="1000" fill="hold"/>
                                        <p:tgtEl>
                                          <p:spTgt spid="25"/>
                                        </p:tgtEl>
                                        <p:attrNameLst>
                                          <p:attrName>ppt_y</p:attrName>
                                        </p:attrNameLst>
                                      </p:cBhvr>
                                      <p:tavLst>
                                        <p:tav tm="0">
                                          <p:val>
                                            <p:strVal val="#ppt_y+.1"/>
                                          </p:val>
                                        </p:tav>
                                        <p:tav tm="100000">
                                          <p:val>
                                            <p:strVal val="#ppt_y"/>
                                          </p:val>
                                        </p:tav>
                                      </p:tavLst>
                                    </p:anim>
                                  </p:childTnLst>
                                </p:cTn>
                              </p:par>
                            </p:childTnLst>
                          </p:cTn>
                        </p:par>
                        <p:par>
                          <p:cTn id="46" fill="hold" nodeType="afterGroup">
                            <p:stCondLst>
                              <p:cond delay="5670"/>
                            </p:stCondLst>
                            <p:childTnLst>
                              <p:par>
                                <p:cTn id="47" presetID="22" presetClass="entr" presetSubtype="8"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left)">
                                      <p:cBhvr>
                                        <p:cTn id="49" dur="500"/>
                                        <p:tgtEl>
                                          <p:spTgt spid="22"/>
                                        </p:tgtEl>
                                      </p:cBhvr>
                                    </p:animEffect>
                                  </p:childTnLst>
                                </p:cTn>
                              </p:par>
                            </p:childTnLst>
                          </p:cTn>
                        </p:par>
                        <p:par>
                          <p:cTn id="50" fill="hold" nodeType="afterGroup">
                            <p:stCondLst>
                              <p:cond delay="6170"/>
                            </p:stCondLst>
                            <p:childTnLst>
                              <p:par>
                                <p:cTn id="51" presetID="22" presetClass="entr" presetSubtype="8" fill="hold" grpId="0" nodeType="after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wipe(left)">
                                      <p:cBhvr>
                                        <p:cTn id="5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3" grpId="0"/>
      <p:bldP spid="24" grpId="0"/>
      <p:bldP spid="25" grpId="0"/>
    </p:bldLs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2015/5/23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8621342"/>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2015/5/23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63515282"/>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8.xml" Type="http://schemas.openxmlformats.org/officeDocument/2006/relationships/slideLayout"/><Relationship Id="rId10" Target="../slideLayouts/slideLayout17.xml" Type="http://schemas.openxmlformats.org/officeDocument/2006/relationships/slideLayout"/><Relationship Id="rId11" Target="../slideLayouts/slideLayout18.xml" Type="http://schemas.openxmlformats.org/officeDocument/2006/relationships/slideLayout"/><Relationship Id="rId12" Target="../theme/theme2.xml" Type="http://schemas.openxmlformats.org/officeDocument/2006/relationships/theme"/><Relationship Id="rId2" Target="../slideLayouts/slideLayout9.xml" Type="http://schemas.openxmlformats.org/officeDocument/2006/relationships/slideLayout"/><Relationship Id="rId3" Target="../slideLayouts/slideLayout10.xml" Type="http://schemas.openxmlformats.org/officeDocument/2006/relationships/slideLayout"/><Relationship Id="rId4" Target="../slideLayouts/slideLayout11.xml" Type="http://schemas.openxmlformats.org/officeDocument/2006/relationships/slideLayout"/><Relationship Id="rId5" Target="../slideLayouts/slideLayout12.xml" Type="http://schemas.openxmlformats.org/officeDocument/2006/relationships/slideLayout"/><Relationship Id="rId6" Target="../slideLayouts/slideLayout13.xml" Type="http://schemas.openxmlformats.org/officeDocument/2006/relationships/slideLayout"/><Relationship Id="rId7" Target="../slideLayouts/slideLayout14.xml" Type="http://schemas.openxmlformats.org/officeDocument/2006/relationships/slideLayout"/><Relationship Id="rId8" Target="../slideLayouts/slideLayout15.xml" Type="http://schemas.openxmlformats.org/officeDocument/2006/relationships/slideLayout"/><Relationship Id="rId9" Target="../slideLayouts/slideLayout16.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cxnSp>
        <p:nvCxnSpPr>
          <p:cNvPr id="7" name="直接连接符 6"/>
          <p:cNvCxnSpPr/>
          <p:nvPr/>
        </p:nvCxnSpPr>
        <p:spPr>
          <a:xfrm>
            <a:off x="-32" y="6599238"/>
            <a:ext cx="7307263"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flipV="1">
            <a:off x="7367588" y="6165850"/>
            <a:ext cx="0" cy="43180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flipV="1">
            <a:off x="7451725" y="6308725"/>
            <a:ext cx="0" cy="288925"/>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flipV="1">
            <a:off x="611188" y="-26988"/>
            <a:ext cx="0" cy="431801"/>
          </a:xfrm>
          <a:prstGeom prst="line">
            <a:avLst/>
          </a:prstGeom>
          <a:ln w="762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768350" y="0"/>
            <a:ext cx="0" cy="287338"/>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7596336" y="6228020"/>
            <a:ext cx="896441" cy="369332"/>
          </a:xfrm>
          <a:prstGeom prst="rect">
            <a:avLst/>
          </a:prstGeom>
          <a:noFill/>
          <a:effectLst>
            <a:reflection blurRad="6350" stA="50000" endA="300" endPos="38500" dist="50800" dir="5400000" sy="-100000" algn="bl" rotWithShape="0"/>
          </a:effectLst>
        </p:spPr>
        <p:txBody>
          <a:bodyPr wrap="square" rtlCol="0">
            <a:spAutoFit/>
          </a:bodyPr>
          <a:lstStyle/>
          <a:p>
            <a:r>
              <a:rPr lang="en-US" altLang="zh-CN">
                <a:solidFill>
                  <a:srgbClr val="EEECE1">
                    <a:lumMod val="25000"/>
                  </a:srgbClr>
                </a:solidFill>
                <a:effectLst>
                  <a:reflection blurRad="6350" stA="55000" endA="300" endPos="45500" dir="5400000" sy="-100000" algn="bl" rotWithShape="0"/>
                </a:effectLst>
                <a:latin typeface="Broadway" pitchFamily="82" charset="0"/>
                <a:ea typeface="楷体" pitchFamily="49" charset="-122"/>
                <a:cs typeface="经典繁仿黑" pitchFamily="49" charset="-122"/>
              </a:rPr>
              <a:t>LOGO</a:t>
            </a:r>
            <a:endParaRPr lang="zh-CN" altLang="en-US">
              <a:solidFill>
                <a:srgbClr val="EEECE1">
                  <a:lumMod val="25000"/>
                </a:srgbClr>
              </a:solidFill>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sp>
        <p:nvSpPr>
          <p:cNvPr id="9" name="椭圆 8"/>
          <p:cNvSpPr/>
          <p:nvPr userDrawn="1"/>
        </p:nvSpPr>
        <p:spPr>
          <a:xfrm>
            <a:off x="431188" y="6201750"/>
            <a:ext cx="360000" cy="360000"/>
          </a:xfrm>
          <a:prstGeom prst="ellipse">
            <a:avLst/>
          </a:prstGeom>
          <a:solidFill>
            <a:schemeClr val="bg1">
              <a:lumMod val="75000"/>
              <a:alpha val="3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a:latin typeface="微软雅黑" panose="020b0503020204020204" pitchFamily="34" charset="-122"/>
              <a:ea typeface="微软雅黑" panose="020b0503020204020204" pitchFamily="34" charset="-122"/>
            </a:endParaRPr>
          </a:p>
        </p:txBody>
      </p:sp>
      <p:sp>
        <p:nvSpPr>
          <p:cNvPr id="14" name="TextBox 15"/>
          <p:cNvSpPr txBox="1"/>
          <p:nvPr userDrawn="1"/>
        </p:nvSpPr>
        <p:spPr>
          <a:xfrm>
            <a:off x="285973" y="6212473"/>
            <a:ext cx="650430" cy="338554"/>
          </a:xfrm>
          <a:prstGeom prst="rect">
            <a:avLst/>
          </a:prstGeom>
          <a:noFill/>
        </p:spPr>
        <p:txBody>
          <a:bodyPr wrap="square" rtlCol="0">
            <a:spAutoFit/>
          </a:bodyPr>
          <a:lstStyle/>
          <a:p>
            <a:pPr algn="ctr"/>
            <a:fld id="{2EEF1883-7A0E-4F66-9932-E581691AD397}" type="slidenum">
              <a:rPr lang="zh-CN" altLang="en-US" sz="1600" smtClean="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pPr algn="ctr"/>
              <a:t>‹#›</a:t>
            </a:fld>
            <a:r>
              <a:rPr lang="zh-CN" altLang="en-US" sz="1600" smtClean="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en-US" sz="1600" b="0">
              <a:solidFill>
                <a:schemeClr val="tx1">
                  <a:lumMod val="65000"/>
                  <a:lumOff val="35000"/>
                </a:schemeClr>
              </a:solidFill>
              <a:latin typeface="Arial Unicode MS" pitchFamily="34" charset="-122"/>
              <a:ea typeface="Arial Unicode MS" pitchFamily="34" charset="-122"/>
              <a:cs typeface="Arial Unicode MS" pitchFamily="34" charset="-122"/>
            </a:endParaRPr>
          </a:p>
        </p:txBody>
      </p:sp>
    </p:spTree>
    <p:extLst>
      <p:ext uri="{BB962C8B-B14F-4D97-AF65-F5344CB8AC3E}">
        <p14:creationId val="1710669755"/>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71" r:id="rId3"/>
    <p:sldLayoutId id="2147483676" r:id="rId4"/>
    <p:sldLayoutId id="2147483677" r:id="rId5"/>
    <p:sldLayoutId id="2147483678" r:id="rId6"/>
    <p:sldLayoutId id="2147483679" r:id="rId7"/>
  </p:sldLayoutIdLst>
  <p:transition/>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2015/5/23</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5204428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0.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21.jpeg" Type="http://schemas.openxmlformats.org/officeDocument/2006/relationships/image"/><Relationship Id="rId3" Target="../diagrams/drawing2.xml" Type="http://schemas.microsoft.com/office/2007/relationships/diagramDrawing"/><Relationship Id="rId4" Target="../diagrams/data2.xml" Type="http://schemas.openxmlformats.org/officeDocument/2006/relationships/diagramData"/><Relationship Id="rId5" Target="../diagrams/layout2.xml" Type="http://schemas.openxmlformats.org/officeDocument/2006/relationships/diagramLayout"/><Relationship Id="rId6" Target="../diagrams/quickStyle2.xml" Type="http://schemas.openxmlformats.org/officeDocument/2006/relationships/diagramQuickStyle"/><Relationship Id="rId7" Target="../diagrams/colors2.xml" Type="http://schemas.openxmlformats.org/officeDocument/2006/relationships/diagramColors"/></Relationships>
</file>

<file path=ppt/slides/_rels/slide11.xml.rels><?xml version="1.0" encoding="UTF-8" standalone="yes"?><Relationships xmlns="http://schemas.openxmlformats.org/package/2006/relationships"><Relationship Id="rId1" Target="../slideLayouts/slideLayout4.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22.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23.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24.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25.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5.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5.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26.png" Type="http://schemas.openxmlformats.org/officeDocument/2006/relationships/image"/><Relationship Id="rId3" Target="../media/image27.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4.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5.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28.jpe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5.xml" Type="http://schemas.openxmlformats.org/officeDocument/2006/relationships/slideLayout"/></Relationships>
</file>

<file path=ppt/slides/_rels/slide22.xml.rels><?xml version="1.0" encoding="UTF-8" standalone="yes"?><Relationships xmlns="http://schemas.openxmlformats.org/package/2006/relationships"><Relationship Id="rId1" Target="../slideLayouts/slideLayout5.xml" Type="http://schemas.openxmlformats.org/officeDocument/2006/relationships/slideLayout"/></Relationships>
</file>

<file path=ppt/slides/_rels/slide23.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29.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5.xml" Type="http://schemas.openxmlformats.org/officeDocument/2006/relationships/slideLayout"/></Relationships>
</file>

<file path=ppt/slides/_rels/slide25.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30.jpe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31.png" Type="http://schemas.openxmlformats.org/officeDocument/2006/relationships/image"/><Relationship Id="rId3" Target="../media/image32.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4.xml" Type="http://schemas.openxmlformats.org/officeDocument/2006/relationships/slideLayout"/></Relationships>
</file>

<file path=ppt/slides/_rels/slide28.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33.png" Type="http://schemas.openxmlformats.org/officeDocument/2006/relationships/image"/><Relationship Id="rId3" Target="../media/image34.jpe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1.xml" Type="http://schemas.openxmlformats.org/officeDocument/2006/relationships/notesSlide"/><Relationship Id="rId3" Target="../media/image35.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6.jpe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2.xml" Type="http://schemas.openxmlformats.org/officeDocument/2006/relationships/notesSlide"/><Relationship Id="rId3" Target="../media/image36.jpe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3.xml" Type="http://schemas.openxmlformats.org/officeDocument/2006/relationships/notesSlide"/><Relationship Id="rId3" Target="../media/image37.pn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4.xml" Type="http://schemas.openxmlformats.org/officeDocument/2006/relationships/notesSlide"/><Relationship Id="rId3" Target="../media/image38.jpe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5.xml" Type="http://schemas.openxmlformats.org/officeDocument/2006/relationships/notesSlide"/><Relationship Id="rId3" Target="../media/image39.png" Type="http://schemas.openxmlformats.org/officeDocument/2006/relationships/image"/><Relationship Id="rId4" Target="../media/image40.png" Type="http://schemas.openxmlformats.org/officeDocument/2006/relationships/image"/></Relationships>
</file>

<file path=ppt/slides/_rels/slide34.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6.xml" Type="http://schemas.openxmlformats.org/officeDocument/2006/relationships/notesSlide"/><Relationship Id="rId3" Target="../media/image41.png" Type="http://schemas.openxmlformats.org/officeDocument/2006/relationships/image"/></Relationships>
</file>

<file path=ppt/slides/_rels/slide35.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7.xml" Type="http://schemas.openxmlformats.org/officeDocument/2006/relationships/notesSlide"/><Relationship Id="rId3" Target="../media/image42.jpeg" Type="http://schemas.openxmlformats.org/officeDocument/2006/relationships/image"/></Relationships>
</file>

<file path=ppt/slides/_rels/slide36.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8.xml" Type="http://schemas.openxmlformats.org/officeDocument/2006/relationships/notesSlide"/><Relationship Id="rId3" Target="../media/image43.jpeg" Type="http://schemas.openxmlformats.org/officeDocument/2006/relationships/image"/></Relationships>
</file>

<file path=ppt/slides/_rels/slide37.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9.xml" Type="http://schemas.openxmlformats.org/officeDocument/2006/relationships/notesSlide"/><Relationship Id="rId3" Target="../media/image44.jpeg" Type="http://schemas.openxmlformats.org/officeDocument/2006/relationships/image"/></Relationships>
</file>

<file path=ppt/slides/_rels/slide38.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10.xml" Type="http://schemas.openxmlformats.org/officeDocument/2006/relationships/notesSlide"/><Relationship Id="rId3" Target="../media/image45.png" Type="http://schemas.openxmlformats.org/officeDocument/2006/relationships/image"/></Relationships>
</file>

<file path=ppt/slides/_rels/slide39.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11.xml" Type="http://schemas.openxmlformats.org/officeDocument/2006/relationships/notesSlide"/><Relationship Id="rId3" Target="../media/image45.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7.jpeg" Type="http://schemas.openxmlformats.org/officeDocument/2006/relationships/image"/></Relationships>
</file>

<file path=ppt/slides/_rels/slide40.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12.xml" Type="http://schemas.openxmlformats.org/officeDocument/2006/relationships/notesSlide"/><Relationship Id="rId3" Target="../media/image45.png" Type="http://schemas.openxmlformats.org/officeDocument/2006/relationships/image"/></Relationships>
</file>

<file path=ppt/slides/_rels/slide41.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13.xml" Type="http://schemas.openxmlformats.org/officeDocument/2006/relationships/notesSlide"/></Relationships>
</file>

<file path=ppt/slides/_rels/slide42.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14.xml" Type="http://schemas.openxmlformats.org/officeDocument/2006/relationships/notesSlide"/><Relationship Id="rId3" Target="../media/image46.jpeg" Type="http://schemas.openxmlformats.org/officeDocument/2006/relationships/image"/><Relationship Id="rId4" Target="../media/image47.gif" Type="http://schemas.openxmlformats.org/officeDocument/2006/relationships/image"/></Relationships>
</file>

<file path=ppt/slides/_rels/slide43.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15.xml" Type="http://schemas.openxmlformats.org/officeDocument/2006/relationships/notesSlide"/><Relationship Id="rId3" Target="../media/image48.jpeg" Type="http://schemas.openxmlformats.org/officeDocument/2006/relationships/image"/></Relationships>
</file>

<file path=ppt/slides/_rels/slide44.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45.xml.rels><?xml version="1.0" encoding="UTF-8" standalone="yes"?><Relationships xmlns="http://schemas.openxmlformats.org/package/2006/relationships"><Relationship Id="rId1" Target="../slideLayouts/slideLayout7.xml" Type="http://schemas.openxmlformats.org/officeDocument/2006/relationships/slideLayout"/><Relationship Id="rId2" Target="http://www.51pptmoban.com/" TargetMode="External" Type="http://schemas.openxmlformats.org/officeDocument/2006/relationships/hyperlink"/></Relationships>
</file>

<file path=ppt/slides/_rels/slide46.xml.rels><?xml version="1.0" encoding="UTF-8" standalone="yes"?><Relationships xmlns="http://schemas.openxmlformats.org/package/2006/relationships"><Relationship Id="rId1" Target="../slideLayouts/slideLayout14.xml" Type="http://schemas.openxmlformats.org/officeDocument/2006/relationships/slideLayout"/><Relationship Id="rId2" Target="../notesSlides/notesSlide16.xml" Type="http://schemas.openxmlformats.org/officeDocument/2006/relationships/notesSlide"/></Relationships>
</file>

<file path=ppt/slides/_rels/slide5.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4.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18.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5.xml" Type="http://schemas.openxmlformats.org/officeDocument/2006/relationships/slideLayout"/><Relationship Id="rId2" Target="../diagrams/drawing1.xml" Type="http://schemas.microsoft.com/office/2007/relationships/diagramDrawing"/><Relationship Id="rId3" Target="../diagrams/data1.xml" Type="http://schemas.openxmlformats.org/officeDocument/2006/relationships/diagramData"/><Relationship Id="rId4" Target="../diagrams/layout1.xml" Type="http://schemas.openxmlformats.org/officeDocument/2006/relationships/diagramLayout"/><Relationship Id="rId5" Target="../diagrams/quickStyle1.xml" Type="http://schemas.openxmlformats.org/officeDocument/2006/relationships/diagramQuickStyle"/><Relationship Id="rId6" Target="../diagrams/colors1.xml" Type="http://schemas.openxmlformats.org/officeDocument/2006/relationships/diagramColors"/><Relationship Id="rId7" Target="../media/image19.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20.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Tree>
    <p:extLst>
      <p:ext uri="{BB962C8B-B14F-4D97-AF65-F5344CB8AC3E}">
        <p14:creationId val="2615750932"/>
      </p:ext>
    </p:extLst>
  </p:cSld>
  <p:clrMapOvr>
    <a:masterClrMapping/>
  </p:clrMapOvr>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www_tuweimei_comComp_22278755_gJVj18UBjPNfqZjhZyatzfSlq6Kj9lIg.jpg" id="4" name="图片 3"/>
          <p:cNvPicPr>
            <a:picLocks noChangeAspect="1" noGrp="1"/>
          </p:cNvPicPr>
          <p:nvPr isPhoto="1"/>
        </p:nvPicPr>
        <p:blipFill>
          <a:blip r:embed="rId2">
            <a:extLst>
              <a:ext uri="{28A0092B-C50C-407E-A947-70E740481C1C}">
                <a14:useLocalDpi/>
              </a:ext>
            </a:extLst>
          </a:blip>
          <a:stretch>
            <a:fillRect/>
          </a:stretch>
        </p:blipFill>
        <p:spPr bwMode="auto">
          <a:xfrm>
            <a:off x="500733" y="2132856"/>
            <a:ext cx="3207455" cy="28043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aphicFrame>
        <p:nvGraphicFramePr>
          <p:cNvPr id="5" name="图示 4"/>
          <p:cNvGraphicFramePr/>
          <p:nvPr>
            <p:extLst>
              <p:ext uri="{D42A27DB-BD31-4B8C-83A1-F6EECF244321}">
                <p14:modId val="2786685865"/>
              </p:ext>
            </p:extLst>
          </p:nvPr>
        </p:nvGraphicFramePr>
        <p:xfrm>
          <a:off x="3923928" y="1556792"/>
          <a:ext cx="4777049" cy="3816424"/>
        </p:xfrm>
        <a:graphic>
          <a:graphicData uri="http://schemas.openxmlformats.org/drawingml/2006/diagram">
            <dgm:relIds xmlns:dgm="http://schemas.openxmlformats.org/drawingml/2006/diagram" r:cs="rId7" r:dm="rId4" r:lo="rId5" r:qs="rId6"/>
          </a:graphicData>
        </a:graphic>
      </p:graphicFrame>
      <p:sp>
        <p:nvSpPr>
          <p:cNvPr id="7" name="矩形 4"/>
          <p:cNvSpPr>
            <a:spLocks noChangeArrowheads="1"/>
          </p:cNvSpPr>
          <p:nvPr/>
        </p:nvSpPr>
        <p:spPr bwMode="auto">
          <a:xfrm>
            <a:off x="785786" y="642918"/>
            <a:ext cx="6000792" cy="640080"/>
          </a:xfrm>
          <a:prstGeom prst="rect">
            <a:avLst/>
          </a:prstGeom>
          <a:noFill/>
          <a:ln w="9525">
            <a:noFill/>
            <a:miter lim="800000"/>
          </a:ln>
        </p:spPr>
        <p:txBody>
          <a:bodyPr wrap="square">
            <a:spAutoFit/>
          </a:bodyPr>
          <a:lstStyle/>
          <a:p>
            <a:pPr>
              <a:lnSpc>
                <a:spcPct val="150000"/>
              </a:lnSpc>
              <a:spcBef>
                <a:spcPts val="200"/>
              </a:spcBef>
              <a:spcAft>
                <a:spcPts val="60"/>
              </a:spcAft>
            </a:pPr>
            <a:r>
              <a:rPr altLang="en-US" b="1" lang="zh-CN" sz="2400">
                <a:solidFill>
                  <a:schemeClr val="tx1">
                    <a:lumMod val="65000"/>
                    <a:lumOff val="35000"/>
                  </a:schemeClr>
                </a:solidFill>
                <a:latin charset="-122" pitchFamily="34" typeface="微软雅黑"/>
                <a:ea charset="-122" pitchFamily="34" typeface="微软雅黑"/>
              </a:rPr>
              <a:t>角色转变困难的4个原因：</a:t>
            </a:r>
          </a:p>
        </p:txBody>
      </p:sp>
    </p:spTree>
    <p:extLst>
      <p:ext uri="{BB962C8B-B14F-4D97-AF65-F5344CB8AC3E}">
        <p14:creationId val="1711202341"/>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7" presetSubtype="0">
                                  <p:stCondLst>
                                    <p:cond delay="0"/>
                                  </p:stCondLst>
                                  <p:childTnLst>
                                    <p:set>
                                      <p:cBhvr>
                                        <p:cTn dur="1" fill="hold" id="6">
                                          <p:stCondLst>
                                            <p:cond delay="0"/>
                                          </p:stCondLst>
                                        </p:cTn>
                                        <p:tgtEl>
                                          <p:spTgt spid="7"/>
                                        </p:tgtEl>
                                        <p:attrNameLst>
                                          <p:attrName>style.visibility</p:attrName>
                                        </p:attrNameLst>
                                      </p:cBhvr>
                                      <p:to>
                                        <p:strVal val="visible"/>
                                      </p:to>
                                    </p:set>
                                    <p:animEffect filter="fade" transition="in">
                                      <p:cBhvr>
                                        <p:cTn dur="1000" id="7"/>
                                        <p:tgtEl>
                                          <p:spTgt spid="7"/>
                                        </p:tgtEl>
                                      </p:cBhvr>
                                    </p:animEffect>
                                    <p:anim calcmode="lin" valueType="num">
                                      <p:cBhvr>
                                        <p:cTn dur="1000" fill="hold" id="8"/>
                                        <p:tgtEl>
                                          <p:spTgt spid="7"/>
                                        </p:tgtEl>
                                        <p:attrNameLst>
                                          <p:attrName>ppt_x</p:attrName>
                                        </p:attrNameLst>
                                      </p:cBhvr>
                                      <p:tavLst>
                                        <p:tav tm="0">
                                          <p:val>
                                            <p:strVal val="#ppt_x"/>
                                          </p:val>
                                        </p:tav>
                                        <p:tav tm="100000">
                                          <p:val>
                                            <p:strVal val="#ppt_x"/>
                                          </p:val>
                                        </p:tav>
                                      </p:tavLst>
                                    </p:anim>
                                    <p:anim calcmode="lin" valueType="num">
                                      <p:cBhvr>
                                        <p:cTn dur="1000" fill="hold" id="9"/>
                                        <p:tgtEl>
                                          <p:spTgt spid="7"/>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51" presetSubtype="0">
                                  <p:stCondLst>
                                    <p:cond delay="0"/>
                                  </p:stCondLst>
                                  <p:childTnLst>
                                    <p:set>
                                      <p:cBhvr>
                                        <p:cTn dur="1" fill="hold" id="12">
                                          <p:stCondLst>
                                            <p:cond delay="0"/>
                                          </p:stCondLst>
                                        </p:cTn>
                                        <p:tgtEl>
                                          <p:spTgt spid="4"/>
                                        </p:tgtEl>
                                        <p:attrNameLst>
                                          <p:attrName>style.visibility</p:attrName>
                                        </p:attrNameLst>
                                      </p:cBhvr>
                                      <p:to>
                                        <p:strVal val="visible"/>
                                      </p:to>
                                    </p:set>
                                    <p:animEffect filter="fade" transition="in">
                                      <p:cBhvr>
                                        <p:cTn decel="100000" dur="770" id="13"/>
                                        <p:tgtEl>
                                          <p:spTgt spid="4"/>
                                        </p:tgtEl>
                                      </p:cBhvr>
                                    </p:animEffect>
                                    <p:animScale>
                                      <p:cBhvr>
                                        <p:cTn decel="100000" dur="770" id="14"/>
                                        <p:tgtEl>
                                          <p:spTgt spid="4"/>
                                        </p:tgtEl>
                                      </p:cBhvr>
                                      <p:from x="10000" y="10000"/>
                                      <p:to x="200000" y="450000"/>
                                    </p:animScale>
                                    <p:animScale>
                                      <p:cBhvr>
                                        <p:cTn accel="100000" dur="1230" fill="hold" id="15">
                                          <p:stCondLst>
                                            <p:cond delay="770"/>
                                          </p:stCondLst>
                                        </p:cTn>
                                        <p:tgtEl>
                                          <p:spTgt spid="4"/>
                                        </p:tgtEl>
                                      </p:cBhvr>
                                      <p:from x="200000" y="450000"/>
                                      <p:to x="100000" y="100000"/>
                                    </p:animScale>
                                    <p:set>
                                      <p:cBhvr>
                                        <p:cTn dur="770" fill="hold" id="16"/>
                                        <p:tgtEl>
                                          <p:spTgt spid="4"/>
                                        </p:tgtEl>
                                        <p:attrNameLst>
                                          <p:attrName>ppt_x</p:attrName>
                                        </p:attrNameLst>
                                      </p:cBhvr>
                                      <p:to>
                                        <p:strVal val="(0.5)"/>
                                      </p:to>
                                    </p:set>
                                    <p:anim calcmode="lin" from="(0.5)" to="(#ppt_x)" valueType="num">
                                      <p:cBhvr>
                                        <p:cTn accel="100000" dur="1230" fill="hold" id="17">
                                          <p:stCondLst>
                                            <p:cond delay="770"/>
                                          </p:stCondLst>
                                        </p:cTn>
                                        <p:tgtEl>
                                          <p:spTgt spid="4"/>
                                        </p:tgtEl>
                                        <p:attrNameLst>
                                          <p:attrName>ppt_x</p:attrName>
                                        </p:attrNameLst>
                                      </p:cBhvr>
                                    </p:anim>
                                    <p:set>
                                      <p:cBhvr>
                                        <p:cTn dur="770" fill="hold" id="18"/>
                                        <p:tgtEl>
                                          <p:spTgt spid="4"/>
                                        </p:tgtEl>
                                        <p:attrNameLst>
                                          <p:attrName>ppt_y</p:attrName>
                                        </p:attrNameLst>
                                      </p:cBhvr>
                                      <p:to>
                                        <p:strVal val="(#ppt_y+0.4)"/>
                                      </p:to>
                                    </p:set>
                                    <p:anim calcmode="lin" from="(#ppt_y+0.4)" to="(#ppt_y)" valueType="num">
                                      <p:cBhvr>
                                        <p:cTn accel="100000" dur="1230" fill="hold" id="19">
                                          <p:stCondLst>
                                            <p:cond delay="770"/>
                                          </p:stCondLst>
                                        </p:cTn>
                                        <p:tgtEl>
                                          <p:spTgt spid="4"/>
                                        </p:tgtEl>
                                        <p:attrNameLst>
                                          <p:attrName>ppt_y</p:attrName>
                                        </p:attrNameLst>
                                      </p:cBhvr>
                                    </p:anim>
                                  </p:childTnLst>
                                </p:cTn>
                              </p:par>
                            </p:childTnLst>
                          </p:cTn>
                        </p:par>
                      </p:childTnLst>
                    </p:cTn>
                  </p:par>
                  <p:par>
                    <p:cTn fill="hold" id="20" nodeType="clickPar">
                      <p:stCondLst>
                        <p:cond delay="indefinite"/>
                        <p:cond delay="0" evt="onBegin">
                          <p:tn val="19"/>
                        </p:cond>
                      </p:stCondLst>
                      <p:childTnLst>
                        <p:par>
                          <p:cTn fill="hold" id="21" nodeType="afterGroup">
                            <p:stCondLst>
                              <p:cond delay="0"/>
                            </p:stCondLst>
                            <p:childTnLst>
                              <p:par>
                                <p:cTn fill="hold" grpId="0" id="22" nodeType="clickEffect" presetClass="entr" presetID="1" presetSubtype="0">
                                  <p:stCondLst>
                                    <p:cond delay="0"/>
                                  </p:stCondLst>
                                  <p:childTnLst>
                                    <p:set>
                                      <p:cBhvr>
                                        <p:cTn dur="1" fill="hold" id="23">
                                          <p:stCondLst>
                                            <p:cond delay="0"/>
                                          </p:stCondLst>
                                        </p:cTn>
                                        <p:tgtEl>
                                          <p:spTgt spid="5">
                                            <p:graphicEl>
                                              <a:dgm id="{94CD1A88-9FB6-46F2-9A4F-424553BA9D69}"/>
                                            </p:graphicEl>
                                          </p:spTgt>
                                        </p:tgtEl>
                                        <p:attrNameLst>
                                          <p:attrName>style.visibility</p:attrName>
                                        </p:attrNameLst>
                                      </p:cBhvr>
                                      <p:to>
                                        <p:strVal val="visible"/>
                                      </p:to>
                                    </p:set>
                                  </p:childTnLst>
                                </p:cTn>
                              </p:par>
                              <p:par>
                                <p:cTn fill="hold" grpId="0" id="24" nodeType="withEffect" presetClass="entr" presetID="1" presetSubtype="0">
                                  <p:stCondLst>
                                    <p:cond delay="0"/>
                                  </p:stCondLst>
                                  <p:childTnLst>
                                    <p:set>
                                      <p:cBhvr>
                                        <p:cTn dur="1" fill="hold" id="25">
                                          <p:stCondLst>
                                            <p:cond delay="0"/>
                                          </p:stCondLst>
                                        </p:cTn>
                                        <p:tgtEl>
                                          <p:spTgt spid="5">
                                            <p:graphicEl>
                                              <a:dgm id="{B3EA176D-CDF7-4103-8DAC-ACDAB9878772}"/>
                                            </p:graphicEl>
                                          </p:spTgt>
                                        </p:tgtEl>
                                        <p:attrNameLst>
                                          <p:attrName>style.visibility</p:attrName>
                                        </p:attrNameLst>
                                      </p:cBhvr>
                                      <p:to>
                                        <p:strVal val="visible"/>
                                      </p:to>
                                    </p:set>
                                  </p:childTnLst>
                                </p:cTn>
                              </p:par>
                              <p:par>
                                <p:cTn fill="hold" grpId="0" id="26" nodeType="withEffect" presetClass="entr" presetID="22" presetSubtype="8">
                                  <p:stCondLst>
                                    <p:cond delay="0"/>
                                  </p:stCondLst>
                                  <p:childTnLst>
                                    <p:set>
                                      <p:cBhvr>
                                        <p:cTn dur="1" fill="hold" id="27">
                                          <p:stCondLst>
                                            <p:cond delay="0"/>
                                          </p:stCondLst>
                                        </p:cTn>
                                        <p:tgtEl>
                                          <p:spTgt spid="5">
                                            <p:graphicEl>
                                              <a:dgm id="{8CC74BCE-A2E3-4A72-A860-51595EF16EC4}"/>
                                            </p:graphicEl>
                                          </p:spTgt>
                                        </p:tgtEl>
                                        <p:attrNameLst>
                                          <p:attrName>style.visibility</p:attrName>
                                        </p:attrNameLst>
                                      </p:cBhvr>
                                      <p:to>
                                        <p:strVal val="visible"/>
                                      </p:to>
                                    </p:set>
                                    <p:animEffect filter="wipe(left)" transition="in">
                                      <p:cBhvr>
                                        <p:cTn dur="1500" id="28"/>
                                        <p:tgtEl>
                                          <p:spTgt spid="5">
                                            <p:graphicEl>
                                              <a:dgm id="{8CC74BCE-A2E3-4A72-A860-51595EF16EC4}"/>
                                            </p:graphicEl>
                                          </p:spTgt>
                                        </p:tgtEl>
                                      </p:cBhvr>
                                    </p:animEffect>
                                  </p:childTnLst>
                                </p:cTn>
                              </p:par>
                            </p:childTnLst>
                          </p:cTn>
                        </p:par>
                      </p:childTnLst>
                    </p:cTn>
                  </p:par>
                  <p:par>
                    <p:cTn fill="hold" id="29" nodeType="clickPar">
                      <p:stCondLst>
                        <p:cond delay="indefinite"/>
                        <p:cond delay="0" evt="onBegin">
                          <p:tn val="28"/>
                        </p:cond>
                      </p:stCondLst>
                      <p:childTnLst>
                        <p:par>
                          <p:cTn fill="hold" id="30" nodeType="afterGroup">
                            <p:stCondLst>
                              <p:cond delay="0"/>
                            </p:stCondLst>
                            <p:childTnLst>
                              <p:par>
                                <p:cTn fill="hold" grpId="0" id="31" nodeType="clickEffect" presetClass="entr" presetID="1" presetSubtype="0">
                                  <p:stCondLst>
                                    <p:cond delay="0"/>
                                  </p:stCondLst>
                                  <p:childTnLst>
                                    <p:set>
                                      <p:cBhvr>
                                        <p:cTn dur="1" fill="hold" id="32">
                                          <p:stCondLst>
                                            <p:cond delay="0"/>
                                          </p:stCondLst>
                                        </p:cTn>
                                        <p:tgtEl>
                                          <p:spTgt spid="5">
                                            <p:graphicEl>
                                              <a:dgm id="{A4917F3D-224C-4D7C-BB62-AAEFCB38F136}"/>
                                            </p:graphicEl>
                                          </p:spTgt>
                                        </p:tgtEl>
                                        <p:attrNameLst>
                                          <p:attrName>style.visibility</p:attrName>
                                        </p:attrNameLst>
                                      </p:cBhvr>
                                      <p:to>
                                        <p:strVal val="visible"/>
                                      </p:to>
                                    </p:set>
                                  </p:childTnLst>
                                </p:cTn>
                              </p:par>
                              <p:par>
                                <p:cTn fill="hold" grpId="0" id="33" nodeType="withEffect" presetClass="entr" presetID="22" presetSubtype="8">
                                  <p:stCondLst>
                                    <p:cond delay="0"/>
                                  </p:stCondLst>
                                  <p:childTnLst>
                                    <p:set>
                                      <p:cBhvr>
                                        <p:cTn dur="1" fill="hold" id="34">
                                          <p:stCondLst>
                                            <p:cond delay="0"/>
                                          </p:stCondLst>
                                        </p:cTn>
                                        <p:tgtEl>
                                          <p:spTgt spid="5">
                                            <p:graphicEl>
                                              <a:dgm id="{1E0BA0AC-FAE2-47CC-896C-A6102EB9D217}"/>
                                            </p:graphicEl>
                                          </p:spTgt>
                                        </p:tgtEl>
                                        <p:attrNameLst>
                                          <p:attrName>style.visibility</p:attrName>
                                        </p:attrNameLst>
                                      </p:cBhvr>
                                      <p:to>
                                        <p:strVal val="visible"/>
                                      </p:to>
                                    </p:set>
                                    <p:animEffect filter="wipe(left)" transition="in">
                                      <p:cBhvr>
                                        <p:cTn dur="1500" id="35"/>
                                        <p:tgtEl>
                                          <p:spTgt spid="5">
                                            <p:graphicEl>
                                              <a:dgm id="{1E0BA0AC-FAE2-47CC-896C-A6102EB9D217}"/>
                                            </p:graphicEl>
                                          </p:spTgt>
                                        </p:tgtEl>
                                      </p:cBhvr>
                                    </p:animEffect>
                                  </p:childTnLst>
                                </p:cTn>
                              </p:par>
                            </p:childTnLst>
                          </p:cTn>
                        </p:par>
                      </p:childTnLst>
                    </p:cTn>
                  </p:par>
                  <p:par>
                    <p:cTn fill="hold" id="36" nodeType="clickPar">
                      <p:stCondLst>
                        <p:cond delay="indefinite"/>
                        <p:cond delay="0" evt="onBegin">
                          <p:tn val="35"/>
                        </p:cond>
                      </p:stCondLst>
                      <p:childTnLst>
                        <p:par>
                          <p:cTn fill="hold" id="37" nodeType="afterGroup">
                            <p:stCondLst>
                              <p:cond delay="0"/>
                            </p:stCondLst>
                            <p:childTnLst>
                              <p:par>
                                <p:cTn fill="hold" grpId="0" id="38" nodeType="clickEffect" presetClass="entr" presetID="1" presetSubtype="0">
                                  <p:stCondLst>
                                    <p:cond delay="0"/>
                                  </p:stCondLst>
                                  <p:childTnLst>
                                    <p:set>
                                      <p:cBhvr>
                                        <p:cTn dur="1" fill="hold" id="39">
                                          <p:stCondLst>
                                            <p:cond delay="0"/>
                                          </p:stCondLst>
                                        </p:cTn>
                                        <p:tgtEl>
                                          <p:spTgt spid="5">
                                            <p:graphicEl>
                                              <a:dgm id="{584FF633-CFE2-45B9-862C-634ADE037C4D}"/>
                                            </p:graphicEl>
                                          </p:spTgt>
                                        </p:tgtEl>
                                        <p:attrNameLst>
                                          <p:attrName>style.visibility</p:attrName>
                                        </p:attrNameLst>
                                      </p:cBhvr>
                                      <p:to>
                                        <p:strVal val="visible"/>
                                      </p:to>
                                    </p:set>
                                  </p:childTnLst>
                                </p:cTn>
                              </p:par>
                              <p:par>
                                <p:cTn fill="hold" grpId="0" id="40" nodeType="withEffect" presetClass="entr" presetID="22" presetSubtype="8">
                                  <p:stCondLst>
                                    <p:cond delay="0"/>
                                  </p:stCondLst>
                                  <p:childTnLst>
                                    <p:set>
                                      <p:cBhvr>
                                        <p:cTn dur="1" fill="hold" id="41">
                                          <p:stCondLst>
                                            <p:cond delay="0"/>
                                          </p:stCondLst>
                                        </p:cTn>
                                        <p:tgtEl>
                                          <p:spTgt spid="5">
                                            <p:graphicEl>
                                              <a:dgm id="{C1C19E89-19AC-4462-AB6A-CB06F3EB3C9E}"/>
                                            </p:graphicEl>
                                          </p:spTgt>
                                        </p:tgtEl>
                                        <p:attrNameLst>
                                          <p:attrName>style.visibility</p:attrName>
                                        </p:attrNameLst>
                                      </p:cBhvr>
                                      <p:to>
                                        <p:strVal val="visible"/>
                                      </p:to>
                                    </p:set>
                                    <p:animEffect filter="wipe(left)" transition="in">
                                      <p:cBhvr>
                                        <p:cTn dur="1500" id="42"/>
                                        <p:tgtEl>
                                          <p:spTgt spid="5">
                                            <p:graphicEl>
                                              <a:dgm id="{C1C19E89-19AC-4462-AB6A-CB06F3EB3C9E}"/>
                                            </p:graphicEl>
                                          </p:spTgt>
                                        </p:tgtEl>
                                      </p:cBhvr>
                                    </p:animEffect>
                                  </p:childTnLst>
                                </p:cTn>
                              </p:par>
                            </p:childTnLst>
                          </p:cTn>
                        </p:par>
                      </p:childTnLst>
                    </p:cTn>
                  </p:par>
                  <p:par>
                    <p:cTn fill="hold" id="43" nodeType="clickPar">
                      <p:stCondLst>
                        <p:cond delay="indefinite"/>
                        <p:cond delay="0" evt="onBegin">
                          <p:tn val="42"/>
                        </p:cond>
                      </p:stCondLst>
                      <p:childTnLst>
                        <p:par>
                          <p:cTn fill="hold" id="44" nodeType="afterGroup">
                            <p:stCondLst>
                              <p:cond delay="0"/>
                            </p:stCondLst>
                            <p:childTnLst>
                              <p:par>
                                <p:cTn fill="hold" grpId="0" id="45" nodeType="clickEffect" presetClass="entr" presetID="1" presetSubtype="0">
                                  <p:stCondLst>
                                    <p:cond delay="0"/>
                                  </p:stCondLst>
                                  <p:childTnLst>
                                    <p:set>
                                      <p:cBhvr>
                                        <p:cTn dur="1" fill="hold" id="46">
                                          <p:stCondLst>
                                            <p:cond delay="0"/>
                                          </p:stCondLst>
                                        </p:cTn>
                                        <p:tgtEl>
                                          <p:spTgt spid="5">
                                            <p:graphicEl>
                                              <a:dgm id="{B8A7492F-67EB-4629-85FD-2F64F54B38DF}"/>
                                            </p:graphicEl>
                                          </p:spTgt>
                                        </p:tgtEl>
                                        <p:attrNameLst>
                                          <p:attrName>style.visibility</p:attrName>
                                        </p:attrNameLst>
                                      </p:cBhvr>
                                      <p:to>
                                        <p:strVal val="visible"/>
                                      </p:to>
                                    </p:set>
                                  </p:childTnLst>
                                </p:cTn>
                              </p:par>
                              <p:par>
                                <p:cTn fill="hold" grpId="0" id="47" nodeType="withEffect" presetClass="entr" presetID="22" presetSubtype="8">
                                  <p:stCondLst>
                                    <p:cond delay="0"/>
                                  </p:stCondLst>
                                  <p:childTnLst>
                                    <p:set>
                                      <p:cBhvr>
                                        <p:cTn dur="1" fill="hold" id="48">
                                          <p:stCondLst>
                                            <p:cond delay="0"/>
                                          </p:stCondLst>
                                        </p:cTn>
                                        <p:tgtEl>
                                          <p:spTgt spid="5">
                                            <p:graphicEl>
                                              <a:dgm id="{E5FFD8B7-8782-4AD3-9989-4C4347307FCB}"/>
                                            </p:graphicEl>
                                          </p:spTgt>
                                        </p:tgtEl>
                                        <p:attrNameLst>
                                          <p:attrName>style.visibility</p:attrName>
                                        </p:attrNameLst>
                                      </p:cBhvr>
                                      <p:to>
                                        <p:strVal val="visible"/>
                                      </p:to>
                                    </p:set>
                                    <p:animEffect filter="wipe(left)" transition="in">
                                      <p:cBhvr>
                                        <p:cTn dur="1500" id="49"/>
                                        <p:tgtEl>
                                          <p:spTgt spid="5">
                                            <p:graphicEl>
                                              <a:dgm id="{E5FFD8B7-8782-4AD3-9989-4C4347307FCB}"/>
                                            </p:graphic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Graphic grpId="0" spid="5">
        <p:bldSub>
          <a:bldDgm bld="one"/>
        </p:bldSub>
      </p:bldGraphic>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6" name="TextBox 25"/>
          <p:cNvSpPr txBox="1">
            <a:spLocks noChangeArrowheads="1"/>
          </p:cNvSpPr>
          <p:nvPr/>
        </p:nvSpPr>
        <p:spPr bwMode="auto">
          <a:xfrm>
            <a:off x="2643174" y="2462346"/>
            <a:ext cx="4105548" cy="1238098"/>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square">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defRPr>
                <a:solidFill>
                  <a:schemeClr val="tx1"/>
                </a:solidFill>
                <a:latin charset="0" pitchFamily="34" typeface="Calibri"/>
                <a:ea charset="-122" pitchFamily="2" typeface="宋体"/>
              </a:defRPr>
            </a:lvl6pPr>
            <a:lvl7pPr fontAlgn="base" indent="-228600" marL="2971800">
              <a:spcBef>
                <a:spcPct val="0"/>
              </a:spcBef>
              <a:spcAft>
                <a:spcPct val="0"/>
              </a:spcAft>
              <a:defRPr>
                <a:solidFill>
                  <a:schemeClr val="tx1"/>
                </a:solidFill>
                <a:latin charset="0" pitchFamily="34" typeface="Calibri"/>
                <a:ea charset="-122" pitchFamily="2" typeface="宋体"/>
              </a:defRPr>
            </a:lvl7pPr>
            <a:lvl8pPr fontAlgn="base" indent="-228600" marL="3429000">
              <a:spcBef>
                <a:spcPct val="0"/>
              </a:spcBef>
              <a:spcAft>
                <a:spcPct val="0"/>
              </a:spcAft>
              <a:defRPr>
                <a:solidFill>
                  <a:schemeClr val="tx1"/>
                </a:solidFill>
                <a:latin charset="0" pitchFamily="34" typeface="Calibri"/>
                <a:ea charset="-122" pitchFamily="2" typeface="宋体"/>
              </a:defRPr>
            </a:lvl8pPr>
            <a:lvl9pPr fontAlgn="base" indent="-228600" marL="3886200">
              <a:spcBef>
                <a:spcPct val="0"/>
              </a:spcBef>
              <a:spcAft>
                <a:spcPct val="0"/>
              </a:spcAft>
              <a:defRPr>
                <a:solidFill>
                  <a:schemeClr val="tx1"/>
                </a:solidFill>
                <a:latin charset="0" pitchFamily="34" typeface="Calibri"/>
                <a:ea charset="-122" pitchFamily="2" typeface="宋体"/>
              </a:defRPr>
            </a:lvl9pPr>
          </a:lstStyle>
          <a:p>
            <a:pPr>
              <a:lnSpc>
                <a:spcPct val="114000"/>
              </a:lnSpc>
            </a:pPr>
            <a:r>
              <a:rPr altLang="en-US" b="1" lang="zh-CN" smtClean="0" sz="6600">
                <a:solidFill>
                  <a:schemeClr val="tx1">
                    <a:lumMod val="65000"/>
                    <a:lumOff val="35000"/>
                  </a:schemeClr>
                </a:solidFill>
                <a:latin charset="-122" pitchFamily="34" typeface="微软雅黑"/>
                <a:ea charset="-122" pitchFamily="34" typeface="微软雅黑"/>
              </a:rPr>
              <a:t>定位误区</a:t>
            </a:r>
          </a:p>
        </p:txBody>
      </p:sp>
      <p:sp>
        <p:nvSpPr>
          <p:cNvPr id="27" name="TextBox 15"/>
          <p:cNvSpPr txBox="1">
            <a:spLocks noChangeArrowheads="1"/>
          </p:cNvSpPr>
          <p:nvPr/>
        </p:nvSpPr>
        <p:spPr bwMode="auto">
          <a:xfrm>
            <a:off x="2966244" y="4118770"/>
            <a:ext cx="3177392" cy="890690"/>
          </a:xfrm>
          <a:prstGeom prst="rect">
            <a:avLst/>
          </a:prstGeom>
          <a:noFill/>
          <a:ln w="9525">
            <a:noFill/>
            <a:miter lim="800000"/>
          </a:ln>
        </p:spPr>
        <p:txBody>
          <a:bodyPr bIns="33865" lIns="67730" rIns="67730" tIns="33865" wrap="square">
            <a:spAutoFit/>
          </a:bodyPr>
          <a:lstStyle>
            <a:defPPr>
              <a:defRPr lang="zh-CN"/>
            </a:defPPr>
            <a:lvl1pPr algn="l" fontAlgn="base" rtl="0">
              <a:spcBef>
                <a:spcPct val="0"/>
              </a:spcBef>
              <a:spcAft>
                <a:spcPct val="0"/>
              </a:spcAft>
              <a:defRPr kern="1200">
                <a:solidFill>
                  <a:schemeClr val="tx1"/>
                </a:solidFill>
                <a:latin typeface="Arial"/>
                <a:ea charset="-122" pitchFamily="2" typeface="宋体"/>
                <a:cs typeface="+mn-cs"/>
              </a:defRPr>
            </a:lvl1pPr>
            <a:lvl2pPr algn="l" fontAlgn="base" marL="457200" rtl="0">
              <a:spcBef>
                <a:spcPct val="0"/>
              </a:spcBef>
              <a:spcAft>
                <a:spcPct val="0"/>
              </a:spcAft>
              <a:defRPr kern="1200">
                <a:solidFill>
                  <a:schemeClr val="tx1"/>
                </a:solidFill>
                <a:latin typeface="Arial"/>
                <a:ea charset="-122" pitchFamily="2" typeface="宋体"/>
                <a:cs typeface="+mn-cs"/>
              </a:defRPr>
            </a:lvl2pPr>
            <a:lvl3pPr algn="l" fontAlgn="base" marL="914400" rtl="0">
              <a:spcBef>
                <a:spcPct val="0"/>
              </a:spcBef>
              <a:spcAft>
                <a:spcPct val="0"/>
              </a:spcAft>
              <a:defRPr kern="1200">
                <a:solidFill>
                  <a:schemeClr val="tx1"/>
                </a:solidFill>
                <a:latin typeface="Arial"/>
                <a:ea charset="-122" pitchFamily="2" typeface="宋体"/>
                <a:cs typeface="+mn-cs"/>
              </a:defRPr>
            </a:lvl3pPr>
            <a:lvl4pPr algn="l" fontAlgn="base" marL="1371600" rtl="0">
              <a:spcBef>
                <a:spcPct val="0"/>
              </a:spcBef>
              <a:spcAft>
                <a:spcPct val="0"/>
              </a:spcAft>
              <a:defRPr kern="1200">
                <a:solidFill>
                  <a:schemeClr val="tx1"/>
                </a:solidFill>
                <a:latin typeface="Arial"/>
                <a:ea charset="-122" pitchFamily="2" typeface="宋体"/>
                <a:cs typeface="+mn-cs"/>
              </a:defRPr>
            </a:lvl4pPr>
            <a:lvl5pPr algn="l" fontAlgn="base" marL="1828800" rtl="0">
              <a:spcBef>
                <a:spcPct val="0"/>
              </a:spcBef>
              <a:spcAft>
                <a:spcPct val="0"/>
              </a:spcAft>
              <a:defRPr kern="1200">
                <a:solidFill>
                  <a:schemeClr val="tx1"/>
                </a:solidFill>
                <a:latin typeface="Arial"/>
                <a:ea charset="-122" pitchFamily="2" typeface="宋体"/>
                <a:cs typeface="+mn-cs"/>
              </a:defRPr>
            </a:lvl5pPr>
            <a:lvl6pPr algn="l" defTabSz="914400" eaLnBrk="1" hangingPunct="1" latinLnBrk="0" marL="2286000" rtl="0">
              <a:defRPr kern="1200">
                <a:solidFill>
                  <a:schemeClr val="tx1"/>
                </a:solidFill>
                <a:latin typeface="Arial"/>
                <a:ea charset="-122" pitchFamily="2" typeface="宋体"/>
                <a:cs typeface="+mn-cs"/>
              </a:defRPr>
            </a:lvl6pPr>
            <a:lvl7pPr algn="l" defTabSz="914400" eaLnBrk="1" hangingPunct="1" latinLnBrk="0" marL="2743200" rtl="0">
              <a:defRPr kern="1200">
                <a:solidFill>
                  <a:schemeClr val="tx1"/>
                </a:solidFill>
                <a:latin typeface="Arial"/>
                <a:ea charset="-122" pitchFamily="2" typeface="宋体"/>
                <a:cs typeface="+mn-cs"/>
              </a:defRPr>
            </a:lvl7pPr>
            <a:lvl8pPr algn="l" defTabSz="914400" eaLnBrk="1" hangingPunct="1" latinLnBrk="0" marL="3200400" rtl="0">
              <a:defRPr kern="1200">
                <a:solidFill>
                  <a:schemeClr val="tx1"/>
                </a:solidFill>
                <a:latin typeface="Arial"/>
                <a:ea charset="-122" pitchFamily="2" typeface="宋体"/>
                <a:cs typeface="+mn-cs"/>
              </a:defRPr>
            </a:lvl8pPr>
            <a:lvl9pPr algn="l" defTabSz="914400" eaLnBrk="1" hangingPunct="1" latinLnBrk="0" marL="3657600" rtl="0">
              <a:defRPr kern="1200">
                <a:solidFill>
                  <a:schemeClr val="tx1"/>
                </a:solidFill>
                <a:latin typeface="Arial"/>
                <a:ea charset="-122" pitchFamily="2" typeface="宋体"/>
                <a:cs typeface="+mn-cs"/>
              </a:defRPr>
            </a:lvl9pPr>
          </a:lstStyle>
          <a:p>
            <a:pPr defTabSz="762000">
              <a:buFont charset="2" pitchFamily="2" typeface="Wingdings"/>
              <a:buChar char="u"/>
            </a:pPr>
            <a:r>
              <a:rPr altLang="en-US" lang="zh-CN" smtClean="0">
                <a:solidFill>
                  <a:srgbClr val="8EB4E3"/>
                </a:solidFill>
                <a:latin charset="-122" pitchFamily="34" typeface="微软雅黑"/>
                <a:ea charset="-122" pitchFamily="34" typeface="微软雅黑"/>
              </a:rPr>
              <a:t> 中层干部常见的角色错位</a:t>
            </a:r>
          </a:p>
          <a:p>
            <a:pPr defTabSz="762000">
              <a:buFont charset="2" pitchFamily="2" typeface="Wingdings"/>
              <a:buChar char="u"/>
            </a:pPr>
            <a:r>
              <a:rPr altLang="en-US" lang="zh-CN" smtClean="0">
                <a:solidFill>
                  <a:srgbClr val="8EB4E3"/>
                </a:solidFill>
                <a:latin charset="-122" pitchFamily="34" typeface="微软雅黑"/>
                <a:ea charset="-122" pitchFamily="34" typeface="微软雅黑"/>
              </a:rPr>
              <a:t> 避免中层经理的两种病症</a:t>
            </a:r>
          </a:p>
          <a:p>
            <a:pPr defTabSz="762000">
              <a:buFont charset="2" pitchFamily="2" typeface="Wingdings"/>
              <a:buChar char="u"/>
            </a:pPr>
            <a:r>
              <a:rPr altLang="en-US" lang="zh-CN" smtClean="0">
                <a:solidFill>
                  <a:srgbClr val="8EB4E3"/>
                </a:solidFill>
                <a:latin charset="-122" pitchFamily="34" typeface="微软雅黑"/>
                <a:ea charset="-122" pitchFamily="34" typeface="微软雅黑"/>
              </a:rPr>
              <a:t> 如何应对管理的两难现象</a:t>
            </a:r>
          </a:p>
        </p:txBody>
      </p:sp>
      <p:sp>
        <p:nvSpPr>
          <p:cNvPr id="28" name="TextBox 2"/>
          <p:cNvSpPr txBox="1"/>
          <p:nvPr/>
        </p:nvSpPr>
        <p:spPr>
          <a:xfrm>
            <a:off x="1620044" y="1848644"/>
            <a:ext cx="1097280" cy="365760"/>
          </a:xfrm>
          <a:prstGeom prst="rect">
            <a:avLst/>
          </a:prstGeom>
          <a:solidFill>
            <a:sysClr lastClr="FFFFFF" val="window">
              <a:lumMod val="85000"/>
            </a:sysClr>
          </a:solidFill>
        </p:spPr>
        <p:txBody>
          <a:bodyPr wrap="none">
            <a:spAutoFit/>
          </a:bodyPr>
          <a:lstStyle>
            <a:defPPr>
              <a:defRPr lang="zh-CN"/>
            </a:defPPr>
            <a:lvl1pPr algn="l" fontAlgn="base" rtl="0">
              <a:spcBef>
                <a:spcPct val="0"/>
              </a:spcBef>
              <a:spcAft>
                <a:spcPct val="0"/>
              </a:spcAft>
              <a:defRPr kern="1200">
                <a:solidFill>
                  <a:schemeClr val="tx1"/>
                </a:solidFill>
                <a:latin typeface="Arial"/>
                <a:ea charset="-122" pitchFamily="2" typeface="宋体"/>
                <a:cs typeface="+mn-cs"/>
              </a:defRPr>
            </a:lvl1pPr>
            <a:lvl2pPr algn="l" fontAlgn="base" marL="457200" rtl="0">
              <a:spcBef>
                <a:spcPct val="0"/>
              </a:spcBef>
              <a:spcAft>
                <a:spcPct val="0"/>
              </a:spcAft>
              <a:defRPr kern="1200">
                <a:solidFill>
                  <a:schemeClr val="tx1"/>
                </a:solidFill>
                <a:latin typeface="Arial"/>
                <a:ea charset="-122" pitchFamily="2" typeface="宋体"/>
                <a:cs typeface="+mn-cs"/>
              </a:defRPr>
            </a:lvl2pPr>
            <a:lvl3pPr algn="l" fontAlgn="base" marL="914400" rtl="0">
              <a:spcBef>
                <a:spcPct val="0"/>
              </a:spcBef>
              <a:spcAft>
                <a:spcPct val="0"/>
              </a:spcAft>
              <a:defRPr kern="1200">
                <a:solidFill>
                  <a:schemeClr val="tx1"/>
                </a:solidFill>
                <a:latin typeface="Arial"/>
                <a:ea charset="-122" pitchFamily="2" typeface="宋体"/>
                <a:cs typeface="+mn-cs"/>
              </a:defRPr>
            </a:lvl3pPr>
            <a:lvl4pPr algn="l" fontAlgn="base" marL="1371600" rtl="0">
              <a:spcBef>
                <a:spcPct val="0"/>
              </a:spcBef>
              <a:spcAft>
                <a:spcPct val="0"/>
              </a:spcAft>
              <a:defRPr kern="1200">
                <a:solidFill>
                  <a:schemeClr val="tx1"/>
                </a:solidFill>
                <a:latin typeface="Arial"/>
                <a:ea charset="-122" pitchFamily="2" typeface="宋体"/>
                <a:cs typeface="+mn-cs"/>
              </a:defRPr>
            </a:lvl4pPr>
            <a:lvl5pPr algn="l" fontAlgn="base" marL="1828800" rtl="0">
              <a:spcBef>
                <a:spcPct val="0"/>
              </a:spcBef>
              <a:spcAft>
                <a:spcPct val="0"/>
              </a:spcAft>
              <a:defRPr kern="1200">
                <a:solidFill>
                  <a:schemeClr val="tx1"/>
                </a:solidFill>
                <a:latin typeface="Arial"/>
                <a:ea charset="-122" pitchFamily="2" typeface="宋体"/>
                <a:cs typeface="+mn-cs"/>
              </a:defRPr>
            </a:lvl5pPr>
            <a:lvl6pPr algn="l" defTabSz="914400" eaLnBrk="1" hangingPunct="1" latinLnBrk="0" marL="2286000" rtl="0">
              <a:defRPr kern="1200">
                <a:solidFill>
                  <a:schemeClr val="tx1"/>
                </a:solidFill>
                <a:latin typeface="Arial"/>
                <a:ea charset="-122" pitchFamily="2" typeface="宋体"/>
                <a:cs typeface="+mn-cs"/>
              </a:defRPr>
            </a:lvl6pPr>
            <a:lvl7pPr algn="l" defTabSz="914400" eaLnBrk="1" hangingPunct="1" latinLnBrk="0" marL="2743200" rtl="0">
              <a:defRPr kern="1200">
                <a:solidFill>
                  <a:schemeClr val="tx1"/>
                </a:solidFill>
                <a:latin typeface="Arial"/>
                <a:ea charset="-122" pitchFamily="2" typeface="宋体"/>
                <a:cs typeface="+mn-cs"/>
              </a:defRPr>
            </a:lvl7pPr>
            <a:lvl8pPr algn="l" defTabSz="914400" eaLnBrk="1" hangingPunct="1" latinLnBrk="0" marL="3200400" rtl="0">
              <a:defRPr kern="1200">
                <a:solidFill>
                  <a:schemeClr val="tx1"/>
                </a:solidFill>
                <a:latin typeface="Arial"/>
                <a:ea charset="-122" pitchFamily="2" typeface="宋体"/>
                <a:cs typeface="+mn-cs"/>
              </a:defRPr>
            </a:lvl8pPr>
            <a:lvl9pPr algn="l" defTabSz="914400" eaLnBrk="1" hangingPunct="1" latinLnBrk="0" marL="3657600" rtl="0">
              <a:defRPr kern="1200">
                <a:solidFill>
                  <a:schemeClr val="tx1"/>
                </a:solidFill>
                <a:latin typeface="Arial"/>
                <a:ea charset="-122" pitchFamily="2" typeface="宋体"/>
                <a:cs typeface="+mn-cs"/>
              </a:defRPr>
            </a:lvl9pPr>
          </a:lstStyle>
          <a:p>
            <a:pPr>
              <a:defRPr/>
            </a:pPr>
            <a:r>
              <a:rPr altLang="en-US" lang="zh-CN" smtClean="0">
                <a:solidFill>
                  <a:schemeClr val="tx1">
                    <a:lumMod val="65000"/>
                    <a:lumOff val="35000"/>
                  </a:schemeClr>
                </a:solidFill>
                <a:latin charset="-122" pitchFamily="34" typeface="微软雅黑"/>
                <a:ea charset="-122" pitchFamily="34" typeface="微软雅黑"/>
              </a:rPr>
              <a:t>第二部分</a:t>
            </a:r>
          </a:p>
        </p:txBody>
      </p:sp>
      <p:cxnSp>
        <p:nvCxnSpPr>
          <p:cNvPr id="29" name="直接连接符 28"/>
          <p:cNvCxnSpPr/>
          <p:nvPr/>
        </p:nvCxnSpPr>
        <p:spPr>
          <a:xfrm>
            <a:off x="1404144" y="2207419"/>
            <a:ext cx="6264275" cy="1587"/>
          </a:xfrm>
          <a:prstGeom prst="line">
            <a:avLst/>
          </a:prstGeom>
          <a:noFill/>
          <a:ln algn="ctr" cap="flat" cmpd="sng" w="9525">
            <a:solidFill>
              <a:sysClr lastClr="FFFFFF" val="window">
                <a:lumMod val="85000"/>
              </a:sysClr>
            </a:solidFill>
            <a:prstDash val="solid"/>
          </a:ln>
          <a:effectLst/>
        </p:spPr>
      </p:cxnSp>
      <p:cxnSp>
        <p:nvCxnSpPr>
          <p:cNvPr id="30" name="直接连接符 29"/>
          <p:cNvCxnSpPr/>
          <p:nvPr/>
        </p:nvCxnSpPr>
        <p:spPr>
          <a:xfrm>
            <a:off x="1475582" y="3936206"/>
            <a:ext cx="6264275" cy="1588"/>
          </a:xfrm>
          <a:prstGeom prst="line">
            <a:avLst/>
          </a:prstGeom>
          <a:noFill/>
          <a:ln algn="ctr" cap="flat" cmpd="sng" w="9525">
            <a:solidFill>
              <a:sysClr lastClr="FFFFFF" val="window">
                <a:lumMod val="85000"/>
              </a:sysClr>
            </a:solidFill>
            <a:prstDash val="solid"/>
          </a:ln>
          <a:effectLst/>
        </p:spPr>
      </p:cxnSp>
    </p:spTree>
    <p:extLst>
      <p:ext uri="{BB962C8B-B14F-4D97-AF65-F5344CB8AC3E}">
        <p14:creationId val="1046700320"/>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2" presetSubtype="4">
                                  <p:stCondLst>
                                    <p:cond delay="0"/>
                                  </p:stCondLst>
                                  <p:childTnLst>
                                    <p:set>
                                      <p:cBhvr>
                                        <p:cTn dur="1" fill="hold" id="6">
                                          <p:stCondLst>
                                            <p:cond delay="0"/>
                                          </p:stCondLst>
                                        </p:cTn>
                                        <p:tgtEl>
                                          <p:spTgt spid="28"/>
                                        </p:tgtEl>
                                        <p:attrNameLst>
                                          <p:attrName>style.visibility</p:attrName>
                                        </p:attrNameLst>
                                      </p:cBhvr>
                                      <p:to>
                                        <p:strVal val="visible"/>
                                      </p:to>
                                    </p:set>
                                    <p:animEffect filter="slide(fromBottom)" transition="in">
                                      <p:cBhvr>
                                        <p:cTn dur="500" id="7"/>
                                        <p:tgtEl>
                                          <p:spTgt spid="28"/>
                                        </p:tgtEl>
                                      </p:cBhvr>
                                    </p:animEffect>
                                  </p:childTnLst>
                                </p:cTn>
                              </p:par>
                              <p:par>
                                <p:cTn fill="hold" id="8" nodeType="withEffect" presetClass="entr" presetID="12" presetSubtype="4">
                                  <p:stCondLst>
                                    <p:cond delay="0"/>
                                  </p:stCondLst>
                                  <p:childTnLst>
                                    <p:set>
                                      <p:cBhvr>
                                        <p:cTn dur="1" fill="hold" id="9">
                                          <p:stCondLst>
                                            <p:cond delay="0"/>
                                          </p:stCondLst>
                                        </p:cTn>
                                        <p:tgtEl>
                                          <p:spTgt spid="29"/>
                                        </p:tgtEl>
                                        <p:attrNameLst>
                                          <p:attrName>style.visibility</p:attrName>
                                        </p:attrNameLst>
                                      </p:cBhvr>
                                      <p:to>
                                        <p:strVal val="visible"/>
                                      </p:to>
                                    </p:set>
                                    <p:animEffect filter="slide(fromBottom)" transition="in">
                                      <p:cBhvr>
                                        <p:cTn dur="500" id="10"/>
                                        <p:tgtEl>
                                          <p:spTgt spid="29"/>
                                        </p:tgtEl>
                                      </p:cBhvr>
                                    </p:animEffect>
                                  </p:childTnLst>
                                </p:cTn>
                              </p:par>
                              <p:par>
                                <p:cTn fill="hold" id="11" nodeType="withEffect" presetClass="entr" presetID="12" presetSubtype="4">
                                  <p:stCondLst>
                                    <p:cond delay="0"/>
                                  </p:stCondLst>
                                  <p:childTnLst>
                                    <p:set>
                                      <p:cBhvr>
                                        <p:cTn dur="1" fill="hold" id="12">
                                          <p:stCondLst>
                                            <p:cond delay="0"/>
                                          </p:stCondLst>
                                        </p:cTn>
                                        <p:tgtEl>
                                          <p:spTgt spid="30"/>
                                        </p:tgtEl>
                                        <p:attrNameLst>
                                          <p:attrName>style.visibility</p:attrName>
                                        </p:attrNameLst>
                                      </p:cBhvr>
                                      <p:to>
                                        <p:strVal val="visible"/>
                                      </p:to>
                                    </p:set>
                                    <p:animEffect filter="slide(fromBottom)" transition="in">
                                      <p:cBhvr>
                                        <p:cTn dur="500" id="13"/>
                                        <p:tgtEl>
                                          <p:spTgt spid="30"/>
                                        </p:tgtEl>
                                      </p:cBhvr>
                                    </p:animEffect>
                                  </p:childTnLst>
                                </p:cTn>
                              </p:par>
                              <p:par>
                                <p:cTn fill="hold" grpId="0" id="14" nodeType="withEffect" presetClass="entr" presetID="53" presetSubtype="0">
                                  <p:stCondLst>
                                    <p:cond delay="0"/>
                                  </p:stCondLst>
                                  <p:childTnLst>
                                    <p:set>
                                      <p:cBhvr>
                                        <p:cTn dur="1" fill="hold" id="15">
                                          <p:stCondLst>
                                            <p:cond delay="0"/>
                                          </p:stCondLst>
                                        </p:cTn>
                                        <p:tgtEl>
                                          <p:spTgt spid="26"/>
                                        </p:tgtEl>
                                        <p:attrNameLst>
                                          <p:attrName>style.visibility</p:attrName>
                                        </p:attrNameLst>
                                      </p:cBhvr>
                                      <p:to>
                                        <p:strVal val="visible"/>
                                      </p:to>
                                    </p:set>
                                    <p:anim calcmode="lin" valueType="num">
                                      <p:cBhvr>
                                        <p:cTn dur="1000" fill="hold" id="16"/>
                                        <p:tgtEl>
                                          <p:spTgt spid="26"/>
                                        </p:tgtEl>
                                        <p:attrNameLst>
                                          <p:attrName>ppt_w</p:attrName>
                                        </p:attrNameLst>
                                      </p:cBhvr>
                                      <p:tavLst>
                                        <p:tav tm="0">
                                          <p:val>
                                            <p:fltVal val="0"/>
                                          </p:val>
                                        </p:tav>
                                        <p:tav tm="100000">
                                          <p:val>
                                            <p:strVal val="#ppt_w"/>
                                          </p:val>
                                        </p:tav>
                                      </p:tavLst>
                                    </p:anim>
                                    <p:anim calcmode="lin" valueType="num">
                                      <p:cBhvr>
                                        <p:cTn dur="1000" fill="hold" id="17"/>
                                        <p:tgtEl>
                                          <p:spTgt spid="26"/>
                                        </p:tgtEl>
                                        <p:attrNameLst>
                                          <p:attrName>ppt_h</p:attrName>
                                        </p:attrNameLst>
                                      </p:cBhvr>
                                      <p:tavLst>
                                        <p:tav tm="0">
                                          <p:val>
                                            <p:fltVal val="0"/>
                                          </p:val>
                                        </p:tav>
                                        <p:tav tm="100000">
                                          <p:val>
                                            <p:strVal val="#ppt_h"/>
                                          </p:val>
                                        </p:tav>
                                      </p:tavLst>
                                    </p:anim>
                                    <p:animEffect filter="fade" transition="in">
                                      <p:cBhvr>
                                        <p:cTn dur="1000" id="18"/>
                                        <p:tgtEl>
                                          <p:spTgt spid="26"/>
                                        </p:tgtEl>
                                      </p:cBhvr>
                                    </p:animEffect>
                                  </p:childTnLst>
                                </p:cTn>
                              </p:par>
                            </p:childTnLst>
                          </p:cTn>
                        </p:par>
                        <p:par>
                          <p:cTn fill="hold" id="19" nodeType="afterGroup">
                            <p:stCondLst>
                              <p:cond delay="1000"/>
                            </p:stCondLst>
                            <p:childTnLst>
                              <p:par>
                                <p:cTn fill="hold" grpId="0" id="20" nodeType="afterEffect" presetClass="entr" presetID="22" presetSubtype="1">
                                  <p:stCondLst>
                                    <p:cond delay="0"/>
                                  </p:stCondLst>
                                  <p:childTnLst>
                                    <p:set>
                                      <p:cBhvr>
                                        <p:cTn dur="1" fill="hold" id="21">
                                          <p:stCondLst>
                                            <p:cond delay="0"/>
                                          </p:stCondLst>
                                        </p:cTn>
                                        <p:tgtEl>
                                          <p:spTgt spid="27"/>
                                        </p:tgtEl>
                                        <p:attrNameLst>
                                          <p:attrName>style.visibility</p:attrName>
                                        </p:attrNameLst>
                                      </p:cBhvr>
                                      <p:to>
                                        <p:strVal val="visible"/>
                                      </p:to>
                                    </p:set>
                                    <p:animEffect filter="wipe(up)" transition="in">
                                      <p:cBhvr>
                                        <p:cTn dur="1000" id="22"/>
                                        <p:tgtEl>
                                          <p:spTgt spid="2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
      <p:bldP grpId="0" spid="27"/>
      <p:bldP grpId="0" spid="28"/>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75" name="直接连接符 74"/>
          <p:cNvCxnSpPr/>
          <p:nvPr/>
        </p:nvCxnSpPr>
        <p:spPr bwMode="auto">
          <a:xfrm>
            <a:off x="1619250" y="1123963"/>
            <a:ext cx="5905500" cy="0"/>
          </a:xfrm>
          <a:prstGeom prst="line">
            <a:avLst/>
          </a:prstGeom>
          <a:noFill/>
          <a:ln algn="ctr" cap="flat" cmpd="sng" w="28575">
            <a:solidFill>
              <a:srgbClr val="FFC000"/>
            </a:solidFill>
            <a:prstDash val="sysDot"/>
          </a:ln>
          <a:effectLst/>
        </p:spPr>
      </p:cxnSp>
      <p:sp>
        <p:nvSpPr>
          <p:cNvPr id="77" name="Rectangle 2"/>
          <p:cNvSpPr>
            <a:spLocks noChangeArrowheads="1"/>
          </p:cNvSpPr>
          <p:nvPr/>
        </p:nvSpPr>
        <p:spPr bwMode="auto">
          <a:xfrm>
            <a:off x="2173505" y="548680"/>
            <a:ext cx="4198695" cy="453679"/>
          </a:xfrm>
          <a:prstGeom prst="rect">
            <a:avLst/>
          </a:prstGeom>
          <a:noFill/>
          <a:ln>
            <a:noFill/>
          </a:ln>
          <a:effectLst/>
          <a:extLst>
            <a:ext uri="{909E8E84-426E-40DD-AFC4-6F175D3DCCD1}">
              <a14:hiddenFill>
                <a:solidFill>
                  <a:srgbClr val="FF9900"/>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bIns="45713" lIns="91426" rIns="91426" tIns="45713" wrap="none"/>
          <a:lstStyle/>
          <a:p>
            <a:pPr eaLnBrk="0" hangingPunct="0">
              <a:buFont charset="2" pitchFamily="2" typeface="Wingdings"/>
              <a:buNone/>
            </a:pPr>
            <a:r>
              <a:rPr altLang="en-US" b="1" lang="zh-CN" sz="2800">
                <a:solidFill>
                  <a:prstClr val="white">
                    <a:lumMod val="65000"/>
                  </a:prstClr>
                </a:solidFill>
                <a:latin typeface="Arial"/>
                <a:ea charset="-122" pitchFamily="34" typeface="微软雅黑"/>
                <a:cs typeface="Arial"/>
              </a:rPr>
              <a:t>中层干部常见的角色错位</a:t>
            </a:r>
          </a:p>
        </p:txBody>
      </p:sp>
      <p:sp>
        <p:nvSpPr>
          <p:cNvPr id="79" name="椭圆 78"/>
          <p:cNvSpPr>
            <a:spLocks noChangeAspect="1"/>
          </p:cNvSpPr>
          <p:nvPr/>
        </p:nvSpPr>
        <p:spPr>
          <a:xfrm>
            <a:off x="971600" y="1413396"/>
            <a:ext cx="1079500" cy="1079500"/>
          </a:xfrm>
          <a:prstGeom prst="ellipse">
            <a:avLst/>
          </a:prstGeom>
          <a:solidFill>
            <a:srgbClr val="C00000"/>
          </a:solidFill>
          <a:ln algn="ctr" cap="flat" cmpd="sng" w="25400">
            <a:noFill/>
            <a:prstDash val="solid"/>
          </a:ln>
          <a:effectLst/>
        </p:spPr>
        <p:txBody>
          <a:bodyPr anchor="ctr"/>
          <a:lstStyle/>
          <a:p>
            <a:pPr algn="ctr">
              <a:defRPr/>
            </a:pPr>
            <a:r>
              <a:rPr altLang="en-US" b="1" kern="0" lang="zh-CN" sz="4400">
                <a:solidFill>
                  <a:sysClr lastClr="FFFFFF" val="window"/>
                </a:solidFill>
                <a:latin charset="-122" pitchFamily="34" typeface="微软雅黑"/>
                <a:ea charset="-122" pitchFamily="34" typeface="微软雅黑"/>
              </a:rPr>
              <a:t>一</a:t>
            </a:r>
          </a:p>
        </p:txBody>
      </p:sp>
      <p:sp>
        <p:nvSpPr>
          <p:cNvPr id="80" name="TextBox 79"/>
          <p:cNvSpPr txBox="1"/>
          <p:nvPr/>
        </p:nvSpPr>
        <p:spPr>
          <a:xfrm>
            <a:off x="2195563" y="1517883"/>
            <a:ext cx="2232099" cy="2438400"/>
          </a:xfrm>
          <a:prstGeom prst="rect">
            <a:avLst/>
          </a:prstGeom>
          <a:noFill/>
        </p:spPr>
        <p:txBody>
          <a:bodyPr wrap="square">
            <a:spAutoFit/>
          </a:bodyPr>
          <a:lstStyle/>
          <a:p>
            <a:pPr>
              <a:spcBef>
                <a:spcPts val="1200"/>
              </a:spcBef>
              <a:defRPr/>
            </a:pPr>
            <a:r>
              <a:rPr altLang="en-US" b="1" kern="0" lang="zh-CN" sz="3600">
                <a:solidFill>
                  <a:schemeClr val="tx1">
                    <a:lumMod val="65000"/>
                    <a:lumOff val="35000"/>
                  </a:schemeClr>
                </a:solidFill>
                <a:latin charset="-122" pitchFamily="34" typeface="微软雅黑"/>
                <a:ea charset="-122" pitchFamily="34" typeface="微软雅黑"/>
              </a:rPr>
              <a:t>土皇帝</a:t>
            </a:r>
          </a:p>
          <a:p>
            <a:pPr>
              <a:spcBef>
                <a:spcPts val="1200"/>
              </a:spcBef>
              <a:defRPr/>
            </a:pPr>
            <a:r>
              <a:rPr altLang="en-US" b="1" kern="0" lang="zh-CN" sz="3600">
                <a:solidFill>
                  <a:schemeClr val="tx1">
                    <a:lumMod val="65000"/>
                    <a:lumOff val="35000"/>
                  </a:schemeClr>
                </a:solidFill>
                <a:latin charset="-122" pitchFamily="34" typeface="微软雅黑"/>
                <a:ea charset="-122" pitchFamily="34" typeface="微软雅黑"/>
              </a:rPr>
              <a:t>如一方诸侯或小国之君</a:t>
            </a:r>
          </a:p>
        </p:txBody>
      </p:sp>
      <p:sp>
        <p:nvSpPr>
          <p:cNvPr id="81" name="矩形 4"/>
          <p:cNvSpPr>
            <a:spLocks noChangeArrowheads="1"/>
          </p:cNvSpPr>
          <p:nvPr/>
        </p:nvSpPr>
        <p:spPr bwMode="auto">
          <a:xfrm>
            <a:off x="971600" y="2924944"/>
            <a:ext cx="3961210" cy="3146451"/>
          </a:xfrm>
          <a:prstGeom prst="rect">
            <a:avLst/>
          </a:prstGeom>
          <a:noFill/>
          <a:ln w="9525">
            <a:noFill/>
            <a:miter lim="800000"/>
          </a:ln>
        </p:spPr>
        <p:txBody>
          <a:bodyPr wrap="square">
            <a:spAutoFit/>
          </a:bodyPr>
          <a:lstStyle/>
          <a:p>
            <a:pPr indent="-285750" marL="285750">
              <a:lnSpc>
                <a:spcPct val="134000"/>
              </a:lnSpc>
              <a:spcBef>
                <a:spcPts val="200"/>
              </a:spcBef>
              <a:spcAft>
                <a:spcPts val="60"/>
              </a:spcAft>
              <a:buFont charset="2" pitchFamily="2" typeface="Wingdings"/>
              <a:buChar char="u"/>
            </a:pPr>
            <a:r>
              <a:rPr altLang="en-US" lang="zh-CN" sz="1600">
                <a:solidFill>
                  <a:schemeClr val="tx1">
                    <a:lumMod val="65000"/>
                    <a:lumOff val="35000"/>
                  </a:schemeClr>
                </a:solidFill>
                <a:latin charset="-122" pitchFamily="34" typeface="微软雅黑"/>
                <a:ea charset="-122" pitchFamily="34" typeface="微软雅黑"/>
              </a:rPr>
              <a:t> 过分看重自己的级别，优越感强烈，自我感觉良好，喜欢被称为“某总”；</a:t>
            </a:r>
          </a:p>
          <a:p>
            <a:pPr indent="-285750" marL="285750">
              <a:lnSpc>
                <a:spcPct val="134000"/>
              </a:lnSpc>
              <a:spcBef>
                <a:spcPts val="200"/>
              </a:spcBef>
              <a:spcAft>
                <a:spcPts val="60"/>
              </a:spcAft>
              <a:buFont charset="2" pitchFamily="2" typeface="Wingdings"/>
              <a:buChar char="u"/>
            </a:pPr>
            <a:r>
              <a:rPr altLang="en-US" lang="zh-CN" sz="1600">
                <a:solidFill>
                  <a:schemeClr val="tx1">
                    <a:lumMod val="65000"/>
                    <a:lumOff val="35000"/>
                  </a:schemeClr>
                </a:solidFill>
                <a:latin charset="-122" pitchFamily="34" typeface="微软雅黑"/>
                <a:ea charset="-122" pitchFamily="34" typeface="微软雅黑"/>
              </a:rPr>
              <a:t> 用级别看待遇，不问所付出几何，但求其待遇要符合级别；</a:t>
            </a:r>
          </a:p>
          <a:p>
            <a:pPr indent="-285750" marL="285750">
              <a:lnSpc>
                <a:spcPct val="134000"/>
              </a:lnSpc>
              <a:spcBef>
                <a:spcPts val="200"/>
              </a:spcBef>
              <a:spcAft>
                <a:spcPts val="60"/>
              </a:spcAft>
              <a:buFont charset="2" pitchFamily="2" typeface="Wingdings"/>
              <a:buChar char="u"/>
            </a:pPr>
            <a:r>
              <a:rPr altLang="en-US" lang="zh-CN" sz="1600">
                <a:solidFill>
                  <a:schemeClr val="tx1">
                    <a:lumMod val="65000"/>
                    <a:lumOff val="35000"/>
                  </a:schemeClr>
                </a:solidFill>
                <a:latin charset="-122" pitchFamily="34" typeface="微软雅黑"/>
                <a:ea charset="-122" pitchFamily="34" typeface="微软雅黑"/>
              </a:rPr>
              <a:t>官僚作风严重，喜欢搞“一言堂”，什么都是自己说了算，不懂得也不重视发挥团队的智慧。</a:t>
            </a:r>
          </a:p>
          <a:p>
            <a:pPr indent="-285750" marL="285750">
              <a:lnSpc>
                <a:spcPct val="134000"/>
              </a:lnSpc>
              <a:spcBef>
                <a:spcPts val="200"/>
              </a:spcBef>
              <a:spcAft>
                <a:spcPts val="60"/>
              </a:spcAft>
              <a:buFont charset="2" pitchFamily="2" typeface="Wingdings"/>
              <a:buChar char="u"/>
            </a:pPr>
            <a:r>
              <a:rPr altLang="en-US" lang="zh-CN" sz="1600">
                <a:solidFill>
                  <a:schemeClr val="tx1">
                    <a:lumMod val="65000"/>
                    <a:lumOff val="35000"/>
                  </a:schemeClr>
                </a:solidFill>
                <a:latin charset="-122" pitchFamily="34" typeface="微软雅黑"/>
                <a:ea charset="-122" pitchFamily="34" typeface="微软雅黑"/>
              </a:rPr>
              <a:t>认为自己在本部门比上级更具有专业权威和个人威信（年羹尧）。</a:t>
            </a:r>
          </a:p>
        </p:txBody>
      </p:sp>
      <p:pic>
        <p:nvPicPr>
          <p:cNvPr id="7" name="图片 6"/>
          <p:cNvPicPr>
            <a:picLocks noChangeAspect="1"/>
          </p:cNvPicPr>
          <p:nvPr/>
        </p:nvPicPr>
        <p:blipFill>
          <a:blip r:embed="rId2">
            <a:extLst>
              <a:ext uri="{28A0092B-C50C-407E-A947-70E740481C1C}">
                <a14:useLocalDpi/>
              </a:ext>
            </a:extLst>
          </a:blip>
          <a:stretch>
            <a:fillRect/>
          </a:stretch>
        </p:blipFill>
        <p:spPr>
          <a:xfrm>
            <a:off x="5166568" y="1413396"/>
            <a:ext cx="3302000" cy="4686300"/>
          </a:xfrm>
          <a:prstGeom prst="rect">
            <a:avLst/>
          </a:prstGeom>
          <a:noFill/>
          <a:ln>
            <a:noFill/>
          </a:ln>
        </p:spPr>
      </p:pic>
    </p:spTree>
    <p:extLst>
      <p:ext uri="{BB962C8B-B14F-4D97-AF65-F5344CB8AC3E}">
        <p14:creationId val="403022691"/>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2" presetSubtype="4">
                                  <p:stCondLst>
                                    <p:cond delay="0"/>
                                  </p:stCondLst>
                                  <p:childTnLst>
                                    <p:set>
                                      <p:cBhvr>
                                        <p:cTn dur="1" fill="hold" id="6">
                                          <p:stCondLst>
                                            <p:cond delay="0"/>
                                          </p:stCondLst>
                                        </p:cTn>
                                        <p:tgtEl>
                                          <p:spTgt spid="77"/>
                                        </p:tgtEl>
                                        <p:attrNameLst>
                                          <p:attrName>style.visibility</p:attrName>
                                        </p:attrNameLst>
                                      </p:cBhvr>
                                      <p:to>
                                        <p:strVal val="visible"/>
                                      </p:to>
                                    </p:set>
                                    <p:animEffect filter="slide(fromBottom)" transition="in">
                                      <p:cBhvr>
                                        <p:cTn dur="1000" id="7"/>
                                        <p:tgtEl>
                                          <p:spTgt spid="77"/>
                                        </p:tgtEl>
                                      </p:cBhvr>
                                    </p:animEffect>
                                  </p:childTnLst>
                                </p:cTn>
                              </p:par>
                              <p:par>
                                <p:cTn fill="hold" id="8" nodeType="withEffect" presetClass="entr" presetID="42" presetSubtype="0">
                                  <p:stCondLst>
                                    <p:cond delay="0"/>
                                  </p:stCondLst>
                                  <p:childTnLst>
                                    <p:set>
                                      <p:cBhvr>
                                        <p:cTn dur="1" fill="hold" id="9">
                                          <p:stCondLst>
                                            <p:cond delay="0"/>
                                          </p:stCondLst>
                                        </p:cTn>
                                        <p:tgtEl>
                                          <p:spTgt spid="75"/>
                                        </p:tgtEl>
                                        <p:attrNameLst>
                                          <p:attrName>style.visibility</p:attrName>
                                        </p:attrNameLst>
                                      </p:cBhvr>
                                      <p:to>
                                        <p:strVal val="visible"/>
                                      </p:to>
                                    </p:set>
                                    <p:animEffect filter="fade" transition="in">
                                      <p:cBhvr>
                                        <p:cTn dur="1000" id="10"/>
                                        <p:tgtEl>
                                          <p:spTgt spid="75"/>
                                        </p:tgtEl>
                                      </p:cBhvr>
                                    </p:animEffect>
                                    <p:anim calcmode="lin" valueType="num">
                                      <p:cBhvr>
                                        <p:cTn dur="1000" fill="hold" id="11"/>
                                        <p:tgtEl>
                                          <p:spTgt spid="75"/>
                                        </p:tgtEl>
                                        <p:attrNameLst>
                                          <p:attrName>ppt_x</p:attrName>
                                        </p:attrNameLst>
                                      </p:cBhvr>
                                      <p:tavLst>
                                        <p:tav tm="0">
                                          <p:val>
                                            <p:strVal val="#ppt_x"/>
                                          </p:val>
                                        </p:tav>
                                        <p:tav tm="100000">
                                          <p:val>
                                            <p:strVal val="#ppt_x"/>
                                          </p:val>
                                        </p:tav>
                                      </p:tavLst>
                                    </p:anim>
                                    <p:anim calcmode="lin" valueType="num">
                                      <p:cBhvr>
                                        <p:cTn dur="1000" fill="hold" id="12"/>
                                        <p:tgtEl>
                                          <p:spTgt spid="75"/>
                                        </p:tgtEl>
                                        <p:attrNameLst>
                                          <p:attrName>ppt_y</p:attrName>
                                        </p:attrNameLst>
                                      </p:cBhvr>
                                      <p:tavLst>
                                        <p:tav tm="0">
                                          <p:val>
                                            <p:strVal val="#ppt_y+.1"/>
                                          </p:val>
                                        </p:tav>
                                        <p:tav tm="100000">
                                          <p:val>
                                            <p:strVal val="#ppt_y"/>
                                          </p:val>
                                        </p:tav>
                                      </p:tavLst>
                                    </p:anim>
                                  </p:childTnLst>
                                </p:cTn>
                              </p:par>
                            </p:childTnLst>
                          </p:cTn>
                        </p:par>
                        <p:par>
                          <p:cTn fill="hold" id="13" nodeType="afterGroup">
                            <p:stCondLst>
                              <p:cond delay="1000"/>
                            </p:stCondLst>
                            <p:childTnLst>
                              <p:par>
                                <p:cTn fill="hold" grpId="0" id="14" nodeType="afterEffect" presetClass="entr" presetID="31" presetSubtype="0">
                                  <p:stCondLst>
                                    <p:cond delay="0"/>
                                  </p:stCondLst>
                                  <p:childTnLst>
                                    <p:set>
                                      <p:cBhvr>
                                        <p:cTn dur="1" fill="hold" id="15">
                                          <p:stCondLst>
                                            <p:cond delay="0"/>
                                          </p:stCondLst>
                                        </p:cTn>
                                        <p:tgtEl>
                                          <p:spTgt spid="79"/>
                                        </p:tgtEl>
                                        <p:attrNameLst>
                                          <p:attrName>style.visibility</p:attrName>
                                        </p:attrNameLst>
                                      </p:cBhvr>
                                      <p:to>
                                        <p:strVal val="visible"/>
                                      </p:to>
                                    </p:set>
                                    <p:anim calcmode="lin" valueType="num">
                                      <p:cBhvr>
                                        <p:cTn dur="1000" fill="hold" id="16"/>
                                        <p:tgtEl>
                                          <p:spTgt spid="79"/>
                                        </p:tgtEl>
                                        <p:attrNameLst>
                                          <p:attrName>ppt_w</p:attrName>
                                        </p:attrNameLst>
                                      </p:cBhvr>
                                      <p:tavLst>
                                        <p:tav tm="0">
                                          <p:val>
                                            <p:fltVal val="0"/>
                                          </p:val>
                                        </p:tav>
                                        <p:tav tm="100000">
                                          <p:val>
                                            <p:strVal val="#ppt_w"/>
                                          </p:val>
                                        </p:tav>
                                      </p:tavLst>
                                    </p:anim>
                                    <p:anim calcmode="lin" valueType="num">
                                      <p:cBhvr>
                                        <p:cTn dur="1000" fill="hold" id="17"/>
                                        <p:tgtEl>
                                          <p:spTgt spid="79"/>
                                        </p:tgtEl>
                                        <p:attrNameLst>
                                          <p:attrName>ppt_h</p:attrName>
                                        </p:attrNameLst>
                                      </p:cBhvr>
                                      <p:tavLst>
                                        <p:tav tm="0">
                                          <p:val>
                                            <p:fltVal val="0"/>
                                          </p:val>
                                        </p:tav>
                                        <p:tav tm="100000">
                                          <p:val>
                                            <p:strVal val="#ppt_h"/>
                                          </p:val>
                                        </p:tav>
                                      </p:tavLst>
                                    </p:anim>
                                    <p:anim calcmode="lin" valueType="num">
                                      <p:cBhvr>
                                        <p:cTn dur="1000" fill="hold" id="18"/>
                                        <p:tgtEl>
                                          <p:spTgt spid="79"/>
                                        </p:tgtEl>
                                        <p:attrNameLst>
                                          <p:attrName>style.rotation</p:attrName>
                                        </p:attrNameLst>
                                      </p:cBhvr>
                                      <p:tavLst>
                                        <p:tav tm="0">
                                          <p:val>
                                            <p:fltVal val="90"/>
                                          </p:val>
                                        </p:tav>
                                        <p:tav tm="100000">
                                          <p:val>
                                            <p:fltVal val="0"/>
                                          </p:val>
                                        </p:tav>
                                      </p:tavLst>
                                    </p:anim>
                                    <p:animEffect filter="fade" transition="in">
                                      <p:cBhvr>
                                        <p:cTn dur="1000" id="19"/>
                                        <p:tgtEl>
                                          <p:spTgt spid="79"/>
                                        </p:tgtEl>
                                      </p:cBhvr>
                                    </p:animEffect>
                                  </p:childTnLst>
                                </p:cTn>
                              </p:par>
                            </p:childTnLst>
                          </p:cTn>
                        </p:par>
                        <p:par>
                          <p:cTn fill="hold" id="20" nodeType="afterGroup">
                            <p:stCondLst>
                              <p:cond delay="2000"/>
                            </p:stCondLst>
                            <p:childTnLst>
                              <p:par>
                                <p:cTn fill="hold" grpId="0" id="21" nodeType="afterEffect" presetClass="entr" presetID="31" presetSubtype="0">
                                  <p:stCondLst>
                                    <p:cond delay="0"/>
                                  </p:stCondLst>
                                  <p:childTnLst>
                                    <p:set>
                                      <p:cBhvr>
                                        <p:cTn dur="1" fill="hold" id="22">
                                          <p:stCondLst>
                                            <p:cond delay="0"/>
                                          </p:stCondLst>
                                        </p:cTn>
                                        <p:tgtEl>
                                          <p:spTgt spid="80"/>
                                        </p:tgtEl>
                                        <p:attrNameLst>
                                          <p:attrName>style.visibility</p:attrName>
                                        </p:attrNameLst>
                                      </p:cBhvr>
                                      <p:to>
                                        <p:strVal val="visible"/>
                                      </p:to>
                                    </p:set>
                                    <p:anim calcmode="lin" valueType="num">
                                      <p:cBhvr>
                                        <p:cTn dur="1000" fill="hold" id="23"/>
                                        <p:tgtEl>
                                          <p:spTgt spid="80"/>
                                        </p:tgtEl>
                                        <p:attrNameLst>
                                          <p:attrName>ppt_w</p:attrName>
                                        </p:attrNameLst>
                                      </p:cBhvr>
                                      <p:tavLst>
                                        <p:tav tm="0">
                                          <p:val>
                                            <p:fltVal val="0"/>
                                          </p:val>
                                        </p:tav>
                                        <p:tav tm="100000">
                                          <p:val>
                                            <p:strVal val="#ppt_w"/>
                                          </p:val>
                                        </p:tav>
                                      </p:tavLst>
                                    </p:anim>
                                    <p:anim calcmode="lin" valueType="num">
                                      <p:cBhvr>
                                        <p:cTn dur="1000" fill="hold" id="24"/>
                                        <p:tgtEl>
                                          <p:spTgt spid="80"/>
                                        </p:tgtEl>
                                        <p:attrNameLst>
                                          <p:attrName>ppt_h</p:attrName>
                                        </p:attrNameLst>
                                      </p:cBhvr>
                                      <p:tavLst>
                                        <p:tav tm="0">
                                          <p:val>
                                            <p:fltVal val="0"/>
                                          </p:val>
                                        </p:tav>
                                        <p:tav tm="100000">
                                          <p:val>
                                            <p:strVal val="#ppt_h"/>
                                          </p:val>
                                        </p:tav>
                                      </p:tavLst>
                                    </p:anim>
                                    <p:anim calcmode="lin" valueType="num">
                                      <p:cBhvr>
                                        <p:cTn dur="1000" fill="hold" id="25"/>
                                        <p:tgtEl>
                                          <p:spTgt spid="80"/>
                                        </p:tgtEl>
                                        <p:attrNameLst>
                                          <p:attrName>style.rotation</p:attrName>
                                        </p:attrNameLst>
                                      </p:cBhvr>
                                      <p:tavLst>
                                        <p:tav tm="0">
                                          <p:val>
                                            <p:fltVal val="90"/>
                                          </p:val>
                                        </p:tav>
                                        <p:tav tm="100000">
                                          <p:val>
                                            <p:fltVal val="0"/>
                                          </p:val>
                                        </p:tav>
                                      </p:tavLst>
                                    </p:anim>
                                    <p:animEffect filter="fade" transition="in">
                                      <p:cBhvr>
                                        <p:cTn dur="1000" id="26"/>
                                        <p:tgtEl>
                                          <p:spTgt spid="80"/>
                                        </p:tgtEl>
                                      </p:cBhvr>
                                    </p:animEffect>
                                  </p:childTnLst>
                                </p:cTn>
                              </p:par>
                            </p:childTnLst>
                          </p:cTn>
                        </p:par>
                        <p:par>
                          <p:cTn fill="hold" id="27" nodeType="afterGroup">
                            <p:stCondLst>
                              <p:cond delay="3000"/>
                            </p:stCondLst>
                            <p:childTnLst>
                              <p:par>
                                <p:cTn fill="hold" id="28" nodeType="afterEffect" presetClass="entr" presetID="42" presetSubtype="0">
                                  <p:stCondLst>
                                    <p:cond delay="0"/>
                                  </p:stCondLst>
                                  <p:childTnLst>
                                    <p:set>
                                      <p:cBhvr>
                                        <p:cTn dur="1" fill="hold" id="29">
                                          <p:stCondLst>
                                            <p:cond delay="0"/>
                                          </p:stCondLst>
                                        </p:cTn>
                                        <p:tgtEl>
                                          <p:spTgt spid="7"/>
                                        </p:tgtEl>
                                        <p:attrNameLst>
                                          <p:attrName>style.visibility</p:attrName>
                                        </p:attrNameLst>
                                      </p:cBhvr>
                                      <p:to>
                                        <p:strVal val="visible"/>
                                      </p:to>
                                    </p:set>
                                    <p:animEffect filter="fade" transition="in">
                                      <p:cBhvr>
                                        <p:cTn dur="1000" id="30"/>
                                        <p:tgtEl>
                                          <p:spTgt spid="7"/>
                                        </p:tgtEl>
                                      </p:cBhvr>
                                    </p:animEffect>
                                    <p:anim calcmode="lin" valueType="num">
                                      <p:cBhvr>
                                        <p:cTn dur="1000" fill="hold" id="31"/>
                                        <p:tgtEl>
                                          <p:spTgt spid="7"/>
                                        </p:tgtEl>
                                        <p:attrNameLst>
                                          <p:attrName>ppt_x</p:attrName>
                                        </p:attrNameLst>
                                      </p:cBhvr>
                                      <p:tavLst>
                                        <p:tav tm="0">
                                          <p:val>
                                            <p:strVal val="#ppt_x"/>
                                          </p:val>
                                        </p:tav>
                                        <p:tav tm="100000">
                                          <p:val>
                                            <p:strVal val="#ppt_x"/>
                                          </p:val>
                                        </p:tav>
                                      </p:tavLst>
                                    </p:anim>
                                    <p:anim calcmode="lin" valueType="num">
                                      <p:cBhvr>
                                        <p:cTn dur="1000" fill="hold" id="32"/>
                                        <p:tgtEl>
                                          <p:spTgt spid="7"/>
                                        </p:tgtEl>
                                        <p:attrNameLst>
                                          <p:attrName>ppt_y</p:attrName>
                                        </p:attrNameLst>
                                      </p:cBhvr>
                                      <p:tavLst>
                                        <p:tav tm="0">
                                          <p:val>
                                            <p:strVal val="#ppt_y+.1"/>
                                          </p:val>
                                        </p:tav>
                                        <p:tav tm="100000">
                                          <p:val>
                                            <p:strVal val="#ppt_y"/>
                                          </p:val>
                                        </p:tav>
                                      </p:tavLst>
                                    </p:anim>
                                  </p:childTnLst>
                                </p:cTn>
                              </p:par>
                            </p:childTnLst>
                          </p:cTn>
                        </p:par>
                        <p:par>
                          <p:cTn fill="hold" id="33" nodeType="afterGroup">
                            <p:stCondLst>
                              <p:cond delay="4000"/>
                            </p:stCondLst>
                            <p:childTnLst>
                              <p:par>
                                <p:cTn fill="hold" grpId="0" id="34" nodeType="afterEffect" presetClass="entr" presetID="47" presetSubtype="0">
                                  <p:stCondLst>
                                    <p:cond delay="0"/>
                                  </p:stCondLst>
                                  <p:childTnLst>
                                    <p:set>
                                      <p:cBhvr>
                                        <p:cTn dur="1" fill="hold" id="35">
                                          <p:stCondLst>
                                            <p:cond delay="0"/>
                                          </p:stCondLst>
                                        </p:cTn>
                                        <p:tgtEl>
                                          <p:spTgt spid="81"/>
                                        </p:tgtEl>
                                        <p:attrNameLst>
                                          <p:attrName>style.visibility</p:attrName>
                                        </p:attrNameLst>
                                      </p:cBhvr>
                                      <p:to>
                                        <p:strVal val="visible"/>
                                      </p:to>
                                    </p:set>
                                    <p:animEffect filter="fade" transition="in">
                                      <p:cBhvr>
                                        <p:cTn dur="1000" id="36"/>
                                        <p:tgtEl>
                                          <p:spTgt spid="81"/>
                                        </p:tgtEl>
                                      </p:cBhvr>
                                    </p:animEffect>
                                    <p:anim calcmode="lin" valueType="num">
                                      <p:cBhvr>
                                        <p:cTn dur="1000" fill="hold" id="37"/>
                                        <p:tgtEl>
                                          <p:spTgt spid="81"/>
                                        </p:tgtEl>
                                        <p:attrNameLst>
                                          <p:attrName>ppt_x</p:attrName>
                                        </p:attrNameLst>
                                      </p:cBhvr>
                                      <p:tavLst>
                                        <p:tav tm="0">
                                          <p:val>
                                            <p:strVal val="#ppt_x"/>
                                          </p:val>
                                        </p:tav>
                                        <p:tav tm="100000">
                                          <p:val>
                                            <p:strVal val="#ppt_x"/>
                                          </p:val>
                                        </p:tav>
                                      </p:tavLst>
                                    </p:anim>
                                    <p:anim calcmode="lin" valueType="num">
                                      <p:cBhvr>
                                        <p:cTn dur="1000" fill="hold" id="38"/>
                                        <p:tgtEl>
                                          <p:spTgt spid="8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7"/>
      <p:bldP grpId="0" spid="79"/>
      <p:bldP grpId="0" spid="80"/>
      <p:bldP grpId="0" spid="81"/>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75" name="直接连接符 74"/>
          <p:cNvCxnSpPr/>
          <p:nvPr/>
        </p:nvCxnSpPr>
        <p:spPr bwMode="auto">
          <a:xfrm>
            <a:off x="1619250" y="1123963"/>
            <a:ext cx="5905500" cy="0"/>
          </a:xfrm>
          <a:prstGeom prst="line">
            <a:avLst/>
          </a:prstGeom>
          <a:noFill/>
          <a:ln algn="ctr" cap="flat" cmpd="sng" w="28575">
            <a:solidFill>
              <a:srgbClr val="FFC000"/>
            </a:solidFill>
            <a:prstDash val="sysDot"/>
          </a:ln>
          <a:effectLst/>
        </p:spPr>
      </p:cxnSp>
      <p:sp>
        <p:nvSpPr>
          <p:cNvPr id="77" name="Rectangle 2"/>
          <p:cNvSpPr>
            <a:spLocks noChangeArrowheads="1"/>
          </p:cNvSpPr>
          <p:nvPr/>
        </p:nvSpPr>
        <p:spPr bwMode="auto">
          <a:xfrm>
            <a:off x="2173505" y="548680"/>
            <a:ext cx="4198695" cy="453679"/>
          </a:xfrm>
          <a:prstGeom prst="rect">
            <a:avLst/>
          </a:prstGeom>
          <a:noFill/>
          <a:ln>
            <a:noFill/>
          </a:ln>
          <a:effectLst/>
          <a:extLst>
            <a:ext uri="{909E8E84-426E-40DD-AFC4-6F175D3DCCD1}">
              <a14:hiddenFill>
                <a:solidFill>
                  <a:srgbClr val="FF9900"/>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bIns="45713" lIns="91426" rIns="91426" tIns="45713" wrap="none"/>
          <a:lstStyle/>
          <a:p>
            <a:pPr eaLnBrk="0" hangingPunct="0">
              <a:buFont charset="2" pitchFamily="2" typeface="Wingdings"/>
              <a:buNone/>
            </a:pPr>
            <a:r>
              <a:rPr altLang="en-US" b="1" lang="zh-CN" sz="2800">
                <a:solidFill>
                  <a:prstClr val="white">
                    <a:lumMod val="65000"/>
                  </a:prstClr>
                </a:solidFill>
                <a:latin typeface="Arial"/>
                <a:ea charset="-122" pitchFamily="34" typeface="微软雅黑"/>
                <a:cs typeface="Arial"/>
              </a:rPr>
              <a:t>中层干部常见的角色错位</a:t>
            </a:r>
          </a:p>
        </p:txBody>
      </p:sp>
      <p:sp>
        <p:nvSpPr>
          <p:cNvPr id="79" name="椭圆 78"/>
          <p:cNvSpPr>
            <a:spLocks noChangeAspect="1"/>
          </p:cNvSpPr>
          <p:nvPr/>
        </p:nvSpPr>
        <p:spPr>
          <a:xfrm>
            <a:off x="971600" y="1413396"/>
            <a:ext cx="1079500" cy="1079500"/>
          </a:xfrm>
          <a:prstGeom prst="ellipse">
            <a:avLst/>
          </a:prstGeom>
          <a:solidFill>
            <a:srgbClr val="C00000"/>
          </a:solidFill>
          <a:ln algn="ctr" cap="flat" cmpd="sng" w="25400">
            <a:noFill/>
            <a:prstDash val="solid"/>
          </a:ln>
          <a:effectLst/>
        </p:spPr>
        <p:txBody>
          <a:bodyPr anchor="ctr"/>
          <a:lstStyle/>
          <a:p>
            <a:pPr algn="ctr">
              <a:defRPr/>
            </a:pPr>
            <a:r>
              <a:rPr altLang="en-US" b="1" kern="0" lang="zh-CN" sz="4400">
                <a:solidFill>
                  <a:sysClr lastClr="FFFFFF" val="window"/>
                </a:solidFill>
                <a:latin charset="-122" pitchFamily="34" typeface="微软雅黑"/>
                <a:ea charset="-122" pitchFamily="34" typeface="微软雅黑"/>
              </a:rPr>
              <a:t>二</a:t>
            </a:r>
          </a:p>
        </p:txBody>
      </p:sp>
      <p:sp>
        <p:nvSpPr>
          <p:cNvPr id="80" name="TextBox 79"/>
          <p:cNvSpPr txBox="1"/>
          <p:nvPr/>
        </p:nvSpPr>
        <p:spPr>
          <a:xfrm>
            <a:off x="2195563" y="1517883"/>
            <a:ext cx="2232099" cy="2438400"/>
          </a:xfrm>
          <a:prstGeom prst="rect">
            <a:avLst/>
          </a:prstGeom>
          <a:noFill/>
        </p:spPr>
        <p:txBody>
          <a:bodyPr wrap="square">
            <a:spAutoFit/>
          </a:bodyPr>
          <a:lstStyle/>
          <a:p>
            <a:pPr>
              <a:spcBef>
                <a:spcPts val="1200"/>
              </a:spcBef>
              <a:defRPr/>
            </a:pPr>
            <a:r>
              <a:rPr altLang="en-US" b="1" kern="0" lang="zh-CN" sz="3600">
                <a:solidFill>
                  <a:schemeClr val="tx1">
                    <a:lumMod val="65000"/>
                    <a:lumOff val="35000"/>
                  </a:schemeClr>
                </a:solidFill>
                <a:latin charset="-122" pitchFamily="34" typeface="微软雅黑"/>
                <a:ea charset="-122" pitchFamily="34" typeface="微软雅黑"/>
              </a:rPr>
              <a:t>民意代表</a:t>
            </a:r>
          </a:p>
          <a:p>
            <a:pPr>
              <a:spcBef>
                <a:spcPts val="1200"/>
              </a:spcBef>
              <a:defRPr/>
            </a:pPr>
            <a:r>
              <a:rPr altLang="en-US" b="1" kern="0" lang="zh-CN" sz="3600">
                <a:solidFill>
                  <a:schemeClr val="tx1">
                    <a:lumMod val="65000"/>
                    <a:lumOff val="35000"/>
                  </a:schemeClr>
                </a:solidFill>
                <a:latin charset="-122" pitchFamily="34" typeface="微软雅黑"/>
                <a:ea charset="-122" pitchFamily="34" typeface="微软雅黑"/>
              </a:rPr>
              <a:t>站在下属的立场意气用事</a:t>
            </a:r>
          </a:p>
        </p:txBody>
      </p:sp>
      <p:sp>
        <p:nvSpPr>
          <p:cNvPr id="81" name="矩形 4"/>
          <p:cNvSpPr>
            <a:spLocks noChangeArrowheads="1"/>
          </p:cNvSpPr>
          <p:nvPr/>
        </p:nvSpPr>
        <p:spPr bwMode="auto">
          <a:xfrm>
            <a:off x="4860032" y="1682099"/>
            <a:ext cx="3961210" cy="4212337"/>
          </a:xfrm>
          <a:prstGeom prst="rect">
            <a:avLst/>
          </a:prstGeom>
          <a:noFill/>
          <a:ln w="9525">
            <a:noFill/>
            <a:miter lim="800000"/>
          </a:ln>
        </p:spPr>
        <p:txBody>
          <a:bodyPr wrap="square">
            <a:spAutoFit/>
          </a:bodyPr>
          <a:lstStyle/>
          <a:p>
            <a:pPr>
              <a:lnSpc>
                <a:spcPct val="130000"/>
              </a:lnSpc>
              <a:spcBef>
                <a:spcPts val="200"/>
              </a:spcBef>
              <a:spcAft>
                <a:spcPts val="60"/>
              </a:spcAft>
            </a:pPr>
            <a:r>
              <a:rPr altLang="en-US" lang="zh-CN" sz="1600">
                <a:solidFill>
                  <a:schemeClr val="tx1">
                    <a:lumMod val="65000"/>
                    <a:lumOff val="35000"/>
                  </a:schemeClr>
                </a:solidFill>
                <a:latin charset="-122" pitchFamily="34" typeface="微软雅黑"/>
                <a:ea charset="-122" pitchFamily="34" typeface="微软雅黑"/>
              </a:rPr>
              <a:t>大多数企业的中层管理者是职业经理人，部分企业的总经理也是职业经理人。因为高层管理者委托中层管理者履行管理职能，所以中层管理者要对高层管理者负责。但是现实中，中层管理者经常因忽视对上负责而犯错误。例如一些中层管理者深得下属信赖和拥戴，于是处处站在下属的立场上意气用事，向上司提出某些不合理的要求，不自觉地把自己定位为员工领袖和民意代表。事实上中层管理者不是员工领袖和民意代表，他不是下属选举产生的，而是上司任命的，因此中层管理者应该对上司负责。</a:t>
            </a:r>
          </a:p>
        </p:txBody>
      </p:sp>
      <p:sp>
        <p:nvSpPr>
          <p:cNvPr id="2" name="矩形 1"/>
          <p:cNvSpPr/>
          <p:nvPr/>
        </p:nvSpPr>
        <p:spPr>
          <a:xfrm>
            <a:off x="971600" y="6156011"/>
            <a:ext cx="6408712" cy="335280"/>
          </a:xfrm>
          <a:prstGeom prst="rect">
            <a:avLst/>
          </a:prstGeom>
        </p:spPr>
        <p:txBody>
          <a:bodyPr wrap="square">
            <a:spAutoFit/>
          </a:bodyPr>
          <a:lstStyle/>
          <a:p>
            <a:r>
              <a:rPr altLang="en-US" lang="zh-CN" sz="1600">
                <a:solidFill>
                  <a:schemeClr val="tx1">
                    <a:lumMod val="65000"/>
                    <a:lumOff val="35000"/>
                  </a:schemeClr>
                </a:solidFill>
                <a:latin charset="-122" pitchFamily="34" typeface="微软雅黑"/>
                <a:ea charset="-122" pitchFamily="34" typeface="微软雅黑"/>
              </a:rPr>
              <a:t>取得下属的拥戴和支持，需要提高领导力，而不是做“民意代表”。</a:t>
            </a:r>
          </a:p>
        </p:txBody>
      </p:sp>
      <p:pic>
        <p:nvPicPr>
          <p:cNvPr id="4" name="图片 3"/>
          <p:cNvPicPr>
            <a:picLocks noChangeAspect="1"/>
          </p:cNvPicPr>
          <p:nvPr/>
        </p:nvPicPr>
        <p:blipFill>
          <a:blip r:embed="rId2">
            <a:extLst>
              <a:ext uri="{28A0092B-C50C-407E-A947-70E740481C1C}">
                <a14:useLocalDpi/>
              </a:ext>
            </a:extLst>
          </a:blip>
          <a:stretch>
            <a:fillRect/>
          </a:stretch>
        </p:blipFill>
        <p:spPr>
          <a:xfrm>
            <a:off x="480441" y="2924944"/>
            <a:ext cx="4163567" cy="2938289"/>
          </a:xfrm>
          <a:prstGeom prst="rect">
            <a:avLst/>
          </a:prstGeom>
          <a:noFill/>
          <a:ln>
            <a:noFill/>
          </a:ln>
        </p:spPr>
      </p:pic>
    </p:spTree>
    <p:extLst>
      <p:ext uri="{BB962C8B-B14F-4D97-AF65-F5344CB8AC3E}">
        <p14:creationId val="4133267133"/>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31" presetSubtype="0">
                                  <p:stCondLst>
                                    <p:cond delay="0"/>
                                  </p:stCondLst>
                                  <p:childTnLst>
                                    <p:set>
                                      <p:cBhvr>
                                        <p:cTn dur="1" fill="hold" id="6">
                                          <p:stCondLst>
                                            <p:cond delay="0"/>
                                          </p:stCondLst>
                                        </p:cTn>
                                        <p:tgtEl>
                                          <p:spTgt spid="79"/>
                                        </p:tgtEl>
                                        <p:attrNameLst>
                                          <p:attrName>style.visibility</p:attrName>
                                        </p:attrNameLst>
                                      </p:cBhvr>
                                      <p:to>
                                        <p:strVal val="visible"/>
                                      </p:to>
                                    </p:set>
                                    <p:anim calcmode="lin" valueType="num">
                                      <p:cBhvr>
                                        <p:cTn dur="1000" fill="hold" id="7"/>
                                        <p:tgtEl>
                                          <p:spTgt spid="79"/>
                                        </p:tgtEl>
                                        <p:attrNameLst>
                                          <p:attrName>ppt_w</p:attrName>
                                        </p:attrNameLst>
                                      </p:cBhvr>
                                      <p:tavLst>
                                        <p:tav tm="0">
                                          <p:val>
                                            <p:fltVal val="0"/>
                                          </p:val>
                                        </p:tav>
                                        <p:tav tm="100000">
                                          <p:val>
                                            <p:strVal val="#ppt_w"/>
                                          </p:val>
                                        </p:tav>
                                      </p:tavLst>
                                    </p:anim>
                                    <p:anim calcmode="lin" valueType="num">
                                      <p:cBhvr>
                                        <p:cTn dur="1000" fill="hold" id="8"/>
                                        <p:tgtEl>
                                          <p:spTgt spid="79"/>
                                        </p:tgtEl>
                                        <p:attrNameLst>
                                          <p:attrName>ppt_h</p:attrName>
                                        </p:attrNameLst>
                                      </p:cBhvr>
                                      <p:tavLst>
                                        <p:tav tm="0">
                                          <p:val>
                                            <p:fltVal val="0"/>
                                          </p:val>
                                        </p:tav>
                                        <p:tav tm="100000">
                                          <p:val>
                                            <p:strVal val="#ppt_h"/>
                                          </p:val>
                                        </p:tav>
                                      </p:tavLst>
                                    </p:anim>
                                    <p:anim calcmode="lin" valueType="num">
                                      <p:cBhvr>
                                        <p:cTn dur="1000" fill="hold" id="9"/>
                                        <p:tgtEl>
                                          <p:spTgt spid="79"/>
                                        </p:tgtEl>
                                        <p:attrNameLst>
                                          <p:attrName>style.rotation</p:attrName>
                                        </p:attrNameLst>
                                      </p:cBhvr>
                                      <p:tavLst>
                                        <p:tav tm="0">
                                          <p:val>
                                            <p:fltVal val="90"/>
                                          </p:val>
                                        </p:tav>
                                        <p:tav tm="100000">
                                          <p:val>
                                            <p:fltVal val="0"/>
                                          </p:val>
                                        </p:tav>
                                      </p:tavLst>
                                    </p:anim>
                                    <p:animEffect filter="fade" transition="in">
                                      <p:cBhvr>
                                        <p:cTn dur="1000" id="10"/>
                                        <p:tgtEl>
                                          <p:spTgt spid="79"/>
                                        </p:tgtEl>
                                      </p:cBhvr>
                                    </p:animEffect>
                                  </p:childTnLst>
                                </p:cTn>
                              </p:par>
                            </p:childTnLst>
                          </p:cTn>
                        </p:par>
                        <p:par>
                          <p:cTn fill="hold" id="11" nodeType="afterGroup">
                            <p:stCondLst>
                              <p:cond delay="1000"/>
                            </p:stCondLst>
                            <p:childTnLst>
                              <p:par>
                                <p:cTn fill="hold" grpId="0" id="12" nodeType="afterEffect" presetClass="entr" presetID="31" presetSubtype="0">
                                  <p:stCondLst>
                                    <p:cond delay="0"/>
                                  </p:stCondLst>
                                  <p:childTnLst>
                                    <p:set>
                                      <p:cBhvr>
                                        <p:cTn dur="1" fill="hold" id="13">
                                          <p:stCondLst>
                                            <p:cond delay="0"/>
                                          </p:stCondLst>
                                        </p:cTn>
                                        <p:tgtEl>
                                          <p:spTgt spid="80"/>
                                        </p:tgtEl>
                                        <p:attrNameLst>
                                          <p:attrName>style.visibility</p:attrName>
                                        </p:attrNameLst>
                                      </p:cBhvr>
                                      <p:to>
                                        <p:strVal val="visible"/>
                                      </p:to>
                                    </p:set>
                                    <p:anim calcmode="lin" valueType="num">
                                      <p:cBhvr>
                                        <p:cTn dur="1000" fill="hold" id="14"/>
                                        <p:tgtEl>
                                          <p:spTgt spid="80"/>
                                        </p:tgtEl>
                                        <p:attrNameLst>
                                          <p:attrName>ppt_w</p:attrName>
                                        </p:attrNameLst>
                                      </p:cBhvr>
                                      <p:tavLst>
                                        <p:tav tm="0">
                                          <p:val>
                                            <p:fltVal val="0"/>
                                          </p:val>
                                        </p:tav>
                                        <p:tav tm="100000">
                                          <p:val>
                                            <p:strVal val="#ppt_w"/>
                                          </p:val>
                                        </p:tav>
                                      </p:tavLst>
                                    </p:anim>
                                    <p:anim calcmode="lin" valueType="num">
                                      <p:cBhvr>
                                        <p:cTn dur="1000" fill="hold" id="15"/>
                                        <p:tgtEl>
                                          <p:spTgt spid="80"/>
                                        </p:tgtEl>
                                        <p:attrNameLst>
                                          <p:attrName>ppt_h</p:attrName>
                                        </p:attrNameLst>
                                      </p:cBhvr>
                                      <p:tavLst>
                                        <p:tav tm="0">
                                          <p:val>
                                            <p:fltVal val="0"/>
                                          </p:val>
                                        </p:tav>
                                        <p:tav tm="100000">
                                          <p:val>
                                            <p:strVal val="#ppt_h"/>
                                          </p:val>
                                        </p:tav>
                                      </p:tavLst>
                                    </p:anim>
                                    <p:anim calcmode="lin" valueType="num">
                                      <p:cBhvr>
                                        <p:cTn dur="1000" fill="hold" id="16"/>
                                        <p:tgtEl>
                                          <p:spTgt spid="80"/>
                                        </p:tgtEl>
                                        <p:attrNameLst>
                                          <p:attrName>style.rotation</p:attrName>
                                        </p:attrNameLst>
                                      </p:cBhvr>
                                      <p:tavLst>
                                        <p:tav tm="0">
                                          <p:val>
                                            <p:fltVal val="90"/>
                                          </p:val>
                                        </p:tav>
                                        <p:tav tm="100000">
                                          <p:val>
                                            <p:fltVal val="0"/>
                                          </p:val>
                                        </p:tav>
                                      </p:tavLst>
                                    </p:anim>
                                    <p:animEffect filter="fade" transition="in">
                                      <p:cBhvr>
                                        <p:cTn dur="1000" id="17"/>
                                        <p:tgtEl>
                                          <p:spTgt spid="80"/>
                                        </p:tgtEl>
                                      </p:cBhvr>
                                    </p:animEffect>
                                  </p:childTnLst>
                                </p:cTn>
                              </p:par>
                            </p:childTnLst>
                          </p:cTn>
                        </p:par>
                        <p:par>
                          <p:cTn fill="hold" id="18" nodeType="afterGroup">
                            <p:stCondLst>
                              <p:cond delay="2000"/>
                            </p:stCondLst>
                            <p:childTnLst>
                              <p:par>
                                <p:cTn fill="hold" id="19" nodeType="afterEffect" presetClass="entr" presetID="42" presetSubtype="0">
                                  <p:stCondLst>
                                    <p:cond delay="0"/>
                                  </p:stCondLst>
                                  <p:childTnLst>
                                    <p:set>
                                      <p:cBhvr>
                                        <p:cTn dur="1" fill="hold" id="20">
                                          <p:stCondLst>
                                            <p:cond delay="0"/>
                                          </p:stCondLst>
                                        </p:cTn>
                                        <p:tgtEl>
                                          <p:spTgt spid="4"/>
                                        </p:tgtEl>
                                        <p:attrNameLst>
                                          <p:attrName>style.visibility</p:attrName>
                                        </p:attrNameLst>
                                      </p:cBhvr>
                                      <p:to>
                                        <p:strVal val="visible"/>
                                      </p:to>
                                    </p:set>
                                    <p:animEffect filter="fade" transition="in">
                                      <p:cBhvr>
                                        <p:cTn dur="1000" id="21"/>
                                        <p:tgtEl>
                                          <p:spTgt spid="4"/>
                                        </p:tgtEl>
                                      </p:cBhvr>
                                    </p:animEffect>
                                    <p:anim calcmode="lin" valueType="num">
                                      <p:cBhvr>
                                        <p:cTn dur="1000" fill="hold" id="22"/>
                                        <p:tgtEl>
                                          <p:spTgt spid="4"/>
                                        </p:tgtEl>
                                        <p:attrNameLst>
                                          <p:attrName>ppt_x</p:attrName>
                                        </p:attrNameLst>
                                      </p:cBhvr>
                                      <p:tavLst>
                                        <p:tav tm="0">
                                          <p:val>
                                            <p:strVal val="#ppt_x"/>
                                          </p:val>
                                        </p:tav>
                                        <p:tav tm="100000">
                                          <p:val>
                                            <p:strVal val="#ppt_x"/>
                                          </p:val>
                                        </p:tav>
                                      </p:tavLst>
                                    </p:anim>
                                    <p:anim calcmode="lin" valueType="num">
                                      <p:cBhvr>
                                        <p:cTn dur="1000" fill="hold" id="23"/>
                                        <p:tgtEl>
                                          <p:spTgt spid="4"/>
                                        </p:tgtEl>
                                        <p:attrNameLst>
                                          <p:attrName>ppt_y</p:attrName>
                                        </p:attrNameLst>
                                      </p:cBhvr>
                                      <p:tavLst>
                                        <p:tav tm="0">
                                          <p:val>
                                            <p:strVal val="#ppt_y+.1"/>
                                          </p:val>
                                        </p:tav>
                                        <p:tav tm="100000">
                                          <p:val>
                                            <p:strVal val="#ppt_y"/>
                                          </p:val>
                                        </p:tav>
                                      </p:tavLst>
                                    </p:anim>
                                  </p:childTnLst>
                                </p:cTn>
                              </p:par>
                            </p:childTnLst>
                          </p:cTn>
                        </p:par>
                        <p:par>
                          <p:cTn fill="hold" id="24" nodeType="afterGroup">
                            <p:stCondLst>
                              <p:cond delay="3000"/>
                            </p:stCondLst>
                            <p:childTnLst>
                              <p:par>
                                <p:cTn fill="hold" grpId="0" id="25" nodeType="afterEffect" presetClass="entr" presetID="47" presetSubtype="0">
                                  <p:stCondLst>
                                    <p:cond delay="0"/>
                                  </p:stCondLst>
                                  <p:childTnLst>
                                    <p:set>
                                      <p:cBhvr>
                                        <p:cTn dur="1" fill="hold" id="26">
                                          <p:stCondLst>
                                            <p:cond delay="0"/>
                                          </p:stCondLst>
                                        </p:cTn>
                                        <p:tgtEl>
                                          <p:spTgt spid="81"/>
                                        </p:tgtEl>
                                        <p:attrNameLst>
                                          <p:attrName>style.visibility</p:attrName>
                                        </p:attrNameLst>
                                      </p:cBhvr>
                                      <p:to>
                                        <p:strVal val="visible"/>
                                      </p:to>
                                    </p:set>
                                    <p:animEffect filter="fade" transition="in">
                                      <p:cBhvr>
                                        <p:cTn dur="1000" id="27"/>
                                        <p:tgtEl>
                                          <p:spTgt spid="81"/>
                                        </p:tgtEl>
                                      </p:cBhvr>
                                    </p:animEffect>
                                    <p:anim calcmode="lin" valueType="num">
                                      <p:cBhvr>
                                        <p:cTn dur="1000" fill="hold" id="28"/>
                                        <p:tgtEl>
                                          <p:spTgt spid="81"/>
                                        </p:tgtEl>
                                        <p:attrNameLst>
                                          <p:attrName>ppt_x</p:attrName>
                                        </p:attrNameLst>
                                      </p:cBhvr>
                                      <p:tavLst>
                                        <p:tav tm="0">
                                          <p:val>
                                            <p:strVal val="#ppt_x"/>
                                          </p:val>
                                        </p:tav>
                                        <p:tav tm="100000">
                                          <p:val>
                                            <p:strVal val="#ppt_x"/>
                                          </p:val>
                                        </p:tav>
                                      </p:tavLst>
                                    </p:anim>
                                    <p:anim calcmode="lin" valueType="num">
                                      <p:cBhvr>
                                        <p:cTn dur="1000" fill="hold" id="29"/>
                                        <p:tgtEl>
                                          <p:spTgt spid="81"/>
                                        </p:tgtEl>
                                        <p:attrNameLst>
                                          <p:attrName>ppt_y</p:attrName>
                                        </p:attrNameLst>
                                      </p:cBhvr>
                                      <p:tavLst>
                                        <p:tav tm="0">
                                          <p:val>
                                            <p:strVal val="#ppt_y-.1"/>
                                          </p:val>
                                        </p:tav>
                                        <p:tav tm="100000">
                                          <p:val>
                                            <p:strVal val="#ppt_y"/>
                                          </p:val>
                                        </p:tav>
                                      </p:tavLst>
                                    </p:anim>
                                  </p:childTnLst>
                                </p:cTn>
                              </p:par>
                            </p:childTnLst>
                          </p:cTn>
                        </p:par>
                      </p:childTnLst>
                    </p:cTn>
                  </p:par>
                  <p:par>
                    <p:cTn fill="hold" id="30" nodeType="clickPar">
                      <p:stCondLst>
                        <p:cond delay="indefinite"/>
                        <p:cond delay="0" evt="onBegin">
                          <p:tn val="29"/>
                        </p:cond>
                      </p:stCondLst>
                      <p:childTnLst>
                        <p:par>
                          <p:cTn fill="hold" id="31" nodeType="afterGroup">
                            <p:stCondLst>
                              <p:cond delay="0"/>
                            </p:stCondLst>
                            <p:childTnLst>
                              <p:par>
                                <p:cTn fill="hold" grpId="0" id="32" nodeType="clickEffect" presetClass="entr" presetID="22" presetSubtype="8">
                                  <p:stCondLst>
                                    <p:cond delay="0"/>
                                  </p:stCondLst>
                                  <p:childTnLst>
                                    <p:set>
                                      <p:cBhvr>
                                        <p:cTn dur="1" fill="hold" id="33">
                                          <p:stCondLst>
                                            <p:cond delay="0"/>
                                          </p:stCondLst>
                                        </p:cTn>
                                        <p:tgtEl>
                                          <p:spTgt spid="2"/>
                                        </p:tgtEl>
                                        <p:attrNameLst>
                                          <p:attrName>style.visibility</p:attrName>
                                        </p:attrNameLst>
                                      </p:cBhvr>
                                      <p:to>
                                        <p:strVal val="visible"/>
                                      </p:to>
                                    </p:set>
                                    <p:animEffect filter="wipe(left)" transition="in">
                                      <p:cBhvr>
                                        <p:cTn dur="2000" id="34"/>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9"/>
      <p:bldP grpId="0" spid="80"/>
      <p:bldP grpId="0" spid="81"/>
      <p:bldP grpId="0" spid="2"/>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75" name="直接连接符 74"/>
          <p:cNvCxnSpPr/>
          <p:nvPr/>
        </p:nvCxnSpPr>
        <p:spPr bwMode="auto">
          <a:xfrm>
            <a:off x="1619250" y="1123963"/>
            <a:ext cx="5905500" cy="0"/>
          </a:xfrm>
          <a:prstGeom prst="line">
            <a:avLst/>
          </a:prstGeom>
          <a:noFill/>
          <a:ln algn="ctr" cap="flat" cmpd="sng" w="28575">
            <a:solidFill>
              <a:srgbClr val="FFC000"/>
            </a:solidFill>
            <a:prstDash val="sysDot"/>
          </a:ln>
          <a:effectLst/>
        </p:spPr>
      </p:cxnSp>
      <p:sp>
        <p:nvSpPr>
          <p:cNvPr id="77" name="Rectangle 2"/>
          <p:cNvSpPr>
            <a:spLocks noChangeArrowheads="1"/>
          </p:cNvSpPr>
          <p:nvPr/>
        </p:nvSpPr>
        <p:spPr bwMode="auto">
          <a:xfrm>
            <a:off x="2173505" y="548680"/>
            <a:ext cx="4198695" cy="453679"/>
          </a:xfrm>
          <a:prstGeom prst="rect">
            <a:avLst/>
          </a:prstGeom>
          <a:noFill/>
          <a:ln>
            <a:noFill/>
          </a:ln>
          <a:effectLst/>
          <a:extLst>
            <a:ext uri="{909E8E84-426E-40DD-AFC4-6F175D3DCCD1}">
              <a14:hiddenFill>
                <a:solidFill>
                  <a:srgbClr val="FF9900"/>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bIns="45713" lIns="91426" rIns="91426" tIns="45713" wrap="none"/>
          <a:lstStyle/>
          <a:p>
            <a:pPr eaLnBrk="0" hangingPunct="0">
              <a:buFont charset="2" pitchFamily="2" typeface="Wingdings"/>
              <a:buNone/>
            </a:pPr>
            <a:r>
              <a:rPr altLang="en-US" b="1" lang="zh-CN" sz="2800">
                <a:solidFill>
                  <a:prstClr val="white">
                    <a:lumMod val="65000"/>
                  </a:prstClr>
                </a:solidFill>
                <a:latin typeface="Arial"/>
                <a:ea charset="-122" pitchFamily="34" typeface="微软雅黑"/>
                <a:cs typeface="Arial"/>
              </a:rPr>
              <a:t>中层干部常见的角色错位</a:t>
            </a:r>
          </a:p>
        </p:txBody>
      </p:sp>
      <p:sp>
        <p:nvSpPr>
          <p:cNvPr id="79" name="椭圆 78"/>
          <p:cNvSpPr>
            <a:spLocks noChangeAspect="1"/>
          </p:cNvSpPr>
          <p:nvPr/>
        </p:nvSpPr>
        <p:spPr>
          <a:xfrm>
            <a:off x="971600" y="1413396"/>
            <a:ext cx="1079500" cy="1079500"/>
          </a:xfrm>
          <a:prstGeom prst="ellipse">
            <a:avLst/>
          </a:prstGeom>
          <a:solidFill>
            <a:srgbClr val="C00000"/>
          </a:solidFill>
          <a:ln algn="ctr" cap="flat" cmpd="sng" w="25400">
            <a:noFill/>
            <a:prstDash val="solid"/>
          </a:ln>
          <a:effectLst/>
        </p:spPr>
        <p:txBody>
          <a:bodyPr anchor="ctr"/>
          <a:lstStyle/>
          <a:p>
            <a:pPr algn="ctr">
              <a:defRPr/>
            </a:pPr>
            <a:r>
              <a:rPr altLang="en-US" b="1" kern="0" lang="zh-CN" sz="4400">
                <a:solidFill>
                  <a:sysClr lastClr="FFFFFF" val="window"/>
                </a:solidFill>
                <a:latin charset="-122" pitchFamily="34" typeface="微软雅黑"/>
                <a:ea charset="-122" pitchFamily="34" typeface="微软雅黑"/>
              </a:rPr>
              <a:t>三</a:t>
            </a:r>
          </a:p>
        </p:txBody>
      </p:sp>
      <p:sp>
        <p:nvSpPr>
          <p:cNvPr id="80" name="TextBox 79"/>
          <p:cNvSpPr txBox="1"/>
          <p:nvPr/>
        </p:nvSpPr>
        <p:spPr>
          <a:xfrm>
            <a:off x="2195563" y="1517883"/>
            <a:ext cx="2232099" cy="2438400"/>
          </a:xfrm>
          <a:prstGeom prst="rect">
            <a:avLst/>
          </a:prstGeom>
          <a:noFill/>
        </p:spPr>
        <p:txBody>
          <a:bodyPr wrap="square">
            <a:spAutoFit/>
          </a:bodyPr>
          <a:lstStyle/>
          <a:p>
            <a:pPr>
              <a:spcBef>
                <a:spcPts val="1200"/>
              </a:spcBef>
              <a:defRPr/>
            </a:pPr>
            <a:r>
              <a:rPr altLang="en-US" b="1" kern="0" lang="zh-CN" sz="3600">
                <a:solidFill>
                  <a:schemeClr val="tx1">
                    <a:lumMod val="65000"/>
                    <a:lumOff val="35000"/>
                  </a:schemeClr>
                </a:solidFill>
                <a:latin charset="-122" pitchFamily="34" typeface="微软雅黑"/>
                <a:ea charset="-122" pitchFamily="34" typeface="微软雅黑"/>
              </a:rPr>
              <a:t>自然人</a:t>
            </a:r>
          </a:p>
          <a:p>
            <a:pPr>
              <a:spcBef>
                <a:spcPts val="1200"/>
              </a:spcBef>
              <a:defRPr/>
            </a:pPr>
            <a:r>
              <a:rPr altLang="en-US" b="1" kern="0" lang="zh-CN" sz="3600">
                <a:solidFill>
                  <a:schemeClr val="tx1">
                    <a:lumMod val="65000"/>
                    <a:lumOff val="35000"/>
                  </a:schemeClr>
                </a:solidFill>
                <a:latin charset="-122" pitchFamily="34" typeface="微软雅黑"/>
                <a:ea charset="-122" pitchFamily="34" typeface="微软雅黑"/>
              </a:rPr>
              <a:t>把自己当成普通员工</a:t>
            </a:r>
          </a:p>
        </p:txBody>
      </p:sp>
      <p:sp>
        <p:nvSpPr>
          <p:cNvPr id="81" name="矩形 4"/>
          <p:cNvSpPr>
            <a:spLocks noChangeArrowheads="1"/>
          </p:cNvSpPr>
          <p:nvPr/>
        </p:nvSpPr>
        <p:spPr bwMode="auto">
          <a:xfrm>
            <a:off x="4427662" y="1413396"/>
            <a:ext cx="3961210" cy="2651760"/>
          </a:xfrm>
          <a:prstGeom prst="rect">
            <a:avLst/>
          </a:prstGeom>
          <a:noFill/>
          <a:ln w="9525">
            <a:noFill/>
            <a:miter lim="800000"/>
          </a:ln>
        </p:spPr>
        <p:txBody>
          <a:bodyPr wrap="square">
            <a:spAutoFit/>
          </a:bodyPr>
          <a:lstStyle/>
          <a:p>
            <a:pPr>
              <a:lnSpc>
                <a:spcPct val="150000"/>
              </a:lnSpc>
              <a:spcBef>
                <a:spcPts val="200"/>
              </a:spcBef>
              <a:spcAft>
                <a:spcPts val="60"/>
              </a:spcAft>
            </a:pPr>
            <a:r>
              <a:rPr altLang="en-US" lang="zh-CN" sz="1600">
                <a:solidFill>
                  <a:schemeClr val="tx1">
                    <a:lumMod val="65000"/>
                    <a:lumOff val="35000"/>
                  </a:schemeClr>
                </a:solidFill>
                <a:latin charset="-122" pitchFamily="34" typeface="微软雅黑"/>
                <a:ea charset="-122" pitchFamily="34" typeface="微软雅黑"/>
              </a:rPr>
              <a:t>经常会看到或听到有的中层经理说：“刚才我说的这些，只代表个人意见。”这也是中层经理的角色误区之一。对上司而言，你可以代表整个部门的意见，也可以是你个人的意见。值得注意的是，部门意见一定是部门内部讨论后形成的意见，而不是根据部门私下议论而形成的意见。</a:t>
            </a:r>
          </a:p>
        </p:txBody>
      </p:sp>
      <p:pic>
        <p:nvPicPr>
          <p:cNvPr id="2" name="图片 1"/>
          <p:cNvPicPr>
            <a:picLocks noChangeAspect="1"/>
          </p:cNvPicPr>
          <p:nvPr/>
        </p:nvPicPr>
        <p:blipFill>
          <a:blip r:embed="rId2">
            <a:extLst>
              <a:ext uri="{28A0092B-C50C-407E-A947-70E740481C1C}">
                <a14:useLocalDpi/>
              </a:ext>
            </a:extLst>
          </a:blip>
          <a:stretch>
            <a:fillRect/>
          </a:stretch>
        </p:blipFill>
        <p:spPr>
          <a:xfrm>
            <a:off x="758626" y="2780928"/>
            <a:ext cx="3479822" cy="2348880"/>
          </a:xfrm>
          <a:prstGeom prst="roundRect">
            <a:avLst>
              <a:gd fmla="val 8594" name="adj"/>
            </a:avLst>
          </a:prstGeom>
          <a:solidFill>
            <a:srgbClr val="FFFFFF">
              <a:shade val="85000"/>
            </a:srgbClr>
          </a:solidFill>
          <a:ln>
            <a:noFill/>
          </a:ln>
          <a:effectLst>
            <a:reflection algn="bl" blurRad="12700" dir="5400000" dist="5000" endPos="28000" rotWithShape="0" stA="38000" sy="-100000"/>
          </a:effectLst>
        </p:spPr>
      </p:pic>
      <p:sp>
        <p:nvSpPr>
          <p:cNvPr id="8" name="矩形 4"/>
          <p:cNvSpPr>
            <a:spLocks noChangeArrowheads="1"/>
          </p:cNvSpPr>
          <p:nvPr/>
        </p:nvSpPr>
        <p:spPr bwMode="auto">
          <a:xfrm>
            <a:off x="4427662" y="4221088"/>
            <a:ext cx="3961210" cy="1752600"/>
          </a:xfrm>
          <a:prstGeom prst="rect">
            <a:avLst/>
          </a:prstGeom>
          <a:noFill/>
          <a:ln w="9525">
            <a:noFill/>
            <a:miter lim="800000"/>
          </a:ln>
        </p:spPr>
        <p:txBody>
          <a:bodyPr wrap="square">
            <a:spAutoFit/>
          </a:bodyPr>
          <a:lstStyle/>
          <a:p>
            <a:pPr indent="-285750" marL="285750">
              <a:lnSpc>
                <a:spcPct val="130000"/>
              </a:lnSpc>
              <a:spcBef>
                <a:spcPts val="200"/>
              </a:spcBef>
              <a:spcAft>
                <a:spcPts val="60"/>
              </a:spcAft>
              <a:buFont charset="2" pitchFamily="2" typeface="Wingdings"/>
              <a:buChar char="u"/>
            </a:pPr>
            <a:r>
              <a:rPr altLang="en-US" b="1" lang="zh-CN" sz="1600">
                <a:solidFill>
                  <a:srgbClr val="00B0F0"/>
                </a:solidFill>
                <a:latin charset="-122" pitchFamily="34" typeface="微软雅黑"/>
                <a:ea charset="-122" pitchFamily="34" typeface="微软雅黑"/>
              </a:rPr>
              <a:t>对上司发表个人意见是没有问题的；</a:t>
            </a:r>
          </a:p>
          <a:p>
            <a:pPr indent="-285750" marL="285750">
              <a:lnSpc>
                <a:spcPct val="130000"/>
              </a:lnSpc>
              <a:spcBef>
                <a:spcPts val="200"/>
              </a:spcBef>
              <a:spcAft>
                <a:spcPts val="60"/>
              </a:spcAft>
              <a:buFont charset="2" pitchFamily="2" typeface="Wingdings"/>
              <a:buChar char="u"/>
            </a:pPr>
            <a:r>
              <a:rPr altLang="en-US" b="1" lang="zh-CN" sz="1600">
                <a:solidFill>
                  <a:srgbClr val="00B0F0"/>
                </a:solidFill>
                <a:latin charset="-122" pitchFamily="34" typeface="微软雅黑"/>
                <a:ea charset="-122" pitchFamily="34" typeface="微软雅黑"/>
              </a:rPr>
              <a:t>对于同级或下属说“只代表个人意见”是不合适的；</a:t>
            </a:r>
          </a:p>
          <a:p>
            <a:pPr indent="-285750" marL="285750">
              <a:lnSpc>
                <a:spcPct val="130000"/>
              </a:lnSpc>
              <a:spcBef>
                <a:spcPts val="200"/>
              </a:spcBef>
              <a:spcAft>
                <a:spcPts val="60"/>
              </a:spcAft>
              <a:buFont charset="2" pitchFamily="2" typeface="Wingdings"/>
              <a:buChar char="u"/>
            </a:pPr>
            <a:r>
              <a:rPr altLang="en-US" b="1" lang="zh-CN" sz="1600">
                <a:solidFill>
                  <a:srgbClr val="00B0F0"/>
                </a:solidFill>
                <a:latin charset="-122" pitchFamily="34" typeface="微软雅黑"/>
                <a:ea charset="-122" pitchFamily="34" typeface="微软雅黑"/>
              </a:rPr>
              <a:t>对客户和供应商，更没有什么“个人意见”，只有“公司意见” 。</a:t>
            </a:r>
          </a:p>
        </p:txBody>
      </p:sp>
      <p:sp>
        <p:nvSpPr>
          <p:cNvPr id="9" name="矩形 8"/>
          <p:cNvSpPr/>
          <p:nvPr/>
        </p:nvSpPr>
        <p:spPr>
          <a:xfrm>
            <a:off x="758626" y="6021288"/>
            <a:ext cx="6549678" cy="574040"/>
          </a:xfrm>
          <a:prstGeom prst="rect">
            <a:avLst/>
          </a:prstGeom>
          <a:noFill/>
        </p:spPr>
        <p:txBody>
          <a:bodyPr bIns="45720" lIns="91440" rIns="91440" tIns="45720" wrap="square">
            <a:spAutoFit/>
          </a:bodyPr>
          <a:lstStyle/>
          <a:p>
            <a:pPr>
              <a:lnSpc>
                <a:spcPts val="3800"/>
              </a:lnSpc>
            </a:pPr>
            <a:r>
              <a:rPr altLang="en-US" b="1" lang="zh-CN" sz="1300">
                <a:ln cmpd="sng" w="17780">
                  <a:noFill/>
                  <a:prstDash val="solid"/>
                  <a:miter lim="800000"/>
                </a:ln>
                <a:solidFill>
                  <a:srgbClr val="00B0F0"/>
                </a:solidFill>
                <a:latin charset="-122" pitchFamily="34" typeface="微软雅黑"/>
                <a:ea charset="-122" pitchFamily="34" typeface="微软雅黑"/>
              </a:rPr>
              <a:t>四个维度：对上级代表下级；对下级代表上级，对同僚代表内部客户，对外部代表公司。 </a:t>
            </a:r>
          </a:p>
        </p:txBody>
      </p:sp>
    </p:spTree>
    <p:extLst>
      <p:ext uri="{BB962C8B-B14F-4D97-AF65-F5344CB8AC3E}">
        <p14:creationId val="1421531933"/>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31" presetSubtype="0">
                                  <p:stCondLst>
                                    <p:cond delay="0"/>
                                  </p:stCondLst>
                                  <p:childTnLst>
                                    <p:set>
                                      <p:cBhvr>
                                        <p:cTn dur="1" fill="hold" id="6">
                                          <p:stCondLst>
                                            <p:cond delay="0"/>
                                          </p:stCondLst>
                                        </p:cTn>
                                        <p:tgtEl>
                                          <p:spTgt spid="79"/>
                                        </p:tgtEl>
                                        <p:attrNameLst>
                                          <p:attrName>style.visibility</p:attrName>
                                        </p:attrNameLst>
                                      </p:cBhvr>
                                      <p:to>
                                        <p:strVal val="visible"/>
                                      </p:to>
                                    </p:set>
                                    <p:anim calcmode="lin" valueType="num">
                                      <p:cBhvr>
                                        <p:cTn dur="1000" fill="hold" id="7"/>
                                        <p:tgtEl>
                                          <p:spTgt spid="79"/>
                                        </p:tgtEl>
                                        <p:attrNameLst>
                                          <p:attrName>ppt_w</p:attrName>
                                        </p:attrNameLst>
                                      </p:cBhvr>
                                      <p:tavLst>
                                        <p:tav tm="0">
                                          <p:val>
                                            <p:fltVal val="0"/>
                                          </p:val>
                                        </p:tav>
                                        <p:tav tm="100000">
                                          <p:val>
                                            <p:strVal val="#ppt_w"/>
                                          </p:val>
                                        </p:tav>
                                      </p:tavLst>
                                    </p:anim>
                                    <p:anim calcmode="lin" valueType="num">
                                      <p:cBhvr>
                                        <p:cTn dur="1000" fill="hold" id="8"/>
                                        <p:tgtEl>
                                          <p:spTgt spid="79"/>
                                        </p:tgtEl>
                                        <p:attrNameLst>
                                          <p:attrName>ppt_h</p:attrName>
                                        </p:attrNameLst>
                                      </p:cBhvr>
                                      <p:tavLst>
                                        <p:tav tm="0">
                                          <p:val>
                                            <p:fltVal val="0"/>
                                          </p:val>
                                        </p:tav>
                                        <p:tav tm="100000">
                                          <p:val>
                                            <p:strVal val="#ppt_h"/>
                                          </p:val>
                                        </p:tav>
                                      </p:tavLst>
                                    </p:anim>
                                    <p:anim calcmode="lin" valueType="num">
                                      <p:cBhvr>
                                        <p:cTn dur="1000" fill="hold" id="9"/>
                                        <p:tgtEl>
                                          <p:spTgt spid="79"/>
                                        </p:tgtEl>
                                        <p:attrNameLst>
                                          <p:attrName>style.rotation</p:attrName>
                                        </p:attrNameLst>
                                      </p:cBhvr>
                                      <p:tavLst>
                                        <p:tav tm="0">
                                          <p:val>
                                            <p:fltVal val="90"/>
                                          </p:val>
                                        </p:tav>
                                        <p:tav tm="100000">
                                          <p:val>
                                            <p:fltVal val="0"/>
                                          </p:val>
                                        </p:tav>
                                      </p:tavLst>
                                    </p:anim>
                                    <p:animEffect filter="fade" transition="in">
                                      <p:cBhvr>
                                        <p:cTn dur="1000" id="10"/>
                                        <p:tgtEl>
                                          <p:spTgt spid="79"/>
                                        </p:tgtEl>
                                      </p:cBhvr>
                                    </p:animEffect>
                                  </p:childTnLst>
                                </p:cTn>
                              </p:par>
                            </p:childTnLst>
                          </p:cTn>
                        </p:par>
                        <p:par>
                          <p:cTn fill="hold" id="11" nodeType="afterGroup">
                            <p:stCondLst>
                              <p:cond delay="1000"/>
                            </p:stCondLst>
                            <p:childTnLst>
                              <p:par>
                                <p:cTn fill="hold" grpId="0" id="12" nodeType="afterEffect" presetClass="entr" presetID="31" presetSubtype="0">
                                  <p:stCondLst>
                                    <p:cond delay="0"/>
                                  </p:stCondLst>
                                  <p:childTnLst>
                                    <p:set>
                                      <p:cBhvr>
                                        <p:cTn dur="1" fill="hold" id="13">
                                          <p:stCondLst>
                                            <p:cond delay="0"/>
                                          </p:stCondLst>
                                        </p:cTn>
                                        <p:tgtEl>
                                          <p:spTgt spid="80"/>
                                        </p:tgtEl>
                                        <p:attrNameLst>
                                          <p:attrName>style.visibility</p:attrName>
                                        </p:attrNameLst>
                                      </p:cBhvr>
                                      <p:to>
                                        <p:strVal val="visible"/>
                                      </p:to>
                                    </p:set>
                                    <p:anim calcmode="lin" valueType="num">
                                      <p:cBhvr>
                                        <p:cTn dur="1000" fill="hold" id="14"/>
                                        <p:tgtEl>
                                          <p:spTgt spid="80"/>
                                        </p:tgtEl>
                                        <p:attrNameLst>
                                          <p:attrName>ppt_w</p:attrName>
                                        </p:attrNameLst>
                                      </p:cBhvr>
                                      <p:tavLst>
                                        <p:tav tm="0">
                                          <p:val>
                                            <p:fltVal val="0"/>
                                          </p:val>
                                        </p:tav>
                                        <p:tav tm="100000">
                                          <p:val>
                                            <p:strVal val="#ppt_w"/>
                                          </p:val>
                                        </p:tav>
                                      </p:tavLst>
                                    </p:anim>
                                    <p:anim calcmode="lin" valueType="num">
                                      <p:cBhvr>
                                        <p:cTn dur="1000" fill="hold" id="15"/>
                                        <p:tgtEl>
                                          <p:spTgt spid="80"/>
                                        </p:tgtEl>
                                        <p:attrNameLst>
                                          <p:attrName>ppt_h</p:attrName>
                                        </p:attrNameLst>
                                      </p:cBhvr>
                                      <p:tavLst>
                                        <p:tav tm="0">
                                          <p:val>
                                            <p:fltVal val="0"/>
                                          </p:val>
                                        </p:tav>
                                        <p:tav tm="100000">
                                          <p:val>
                                            <p:strVal val="#ppt_h"/>
                                          </p:val>
                                        </p:tav>
                                      </p:tavLst>
                                    </p:anim>
                                    <p:anim calcmode="lin" valueType="num">
                                      <p:cBhvr>
                                        <p:cTn dur="1000" fill="hold" id="16"/>
                                        <p:tgtEl>
                                          <p:spTgt spid="80"/>
                                        </p:tgtEl>
                                        <p:attrNameLst>
                                          <p:attrName>style.rotation</p:attrName>
                                        </p:attrNameLst>
                                      </p:cBhvr>
                                      <p:tavLst>
                                        <p:tav tm="0">
                                          <p:val>
                                            <p:fltVal val="90"/>
                                          </p:val>
                                        </p:tav>
                                        <p:tav tm="100000">
                                          <p:val>
                                            <p:fltVal val="0"/>
                                          </p:val>
                                        </p:tav>
                                      </p:tavLst>
                                    </p:anim>
                                    <p:animEffect filter="fade" transition="in">
                                      <p:cBhvr>
                                        <p:cTn dur="1000" id="17"/>
                                        <p:tgtEl>
                                          <p:spTgt spid="80"/>
                                        </p:tgtEl>
                                      </p:cBhvr>
                                    </p:animEffect>
                                  </p:childTnLst>
                                </p:cTn>
                              </p:par>
                            </p:childTnLst>
                          </p:cTn>
                        </p:par>
                        <p:par>
                          <p:cTn fill="hold" id="18" nodeType="afterGroup">
                            <p:stCondLst>
                              <p:cond delay="2000"/>
                            </p:stCondLst>
                            <p:childTnLst>
                              <p:par>
                                <p:cTn fill="hold" id="19" nodeType="afterEffect" presetClass="entr" presetID="42" presetSubtype="0">
                                  <p:stCondLst>
                                    <p:cond delay="0"/>
                                  </p:stCondLst>
                                  <p:childTnLst>
                                    <p:set>
                                      <p:cBhvr>
                                        <p:cTn dur="1" fill="hold" id="20">
                                          <p:stCondLst>
                                            <p:cond delay="0"/>
                                          </p:stCondLst>
                                        </p:cTn>
                                        <p:tgtEl>
                                          <p:spTgt spid="2"/>
                                        </p:tgtEl>
                                        <p:attrNameLst>
                                          <p:attrName>style.visibility</p:attrName>
                                        </p:attrNameLst>
                                      </p:cBhvr>
                                      <p:to>
                                        <p:strVal val="visible"/>
                                      </p:to>
                                    </p:set>
                                    <p:animEffect filter="fade" transition="in">
                                      <p:cBhvr>
                                        <p:cTn dur="1000" id="21"/>
                                        <p:tgtEl>
                                          <p:spTgt spid="2"/>
                                        </p:tgtEl>
                                      </p:cBhvr>
                                    </p:animEffect>
                                    <p:anim calcmode="lin" valueType="num">
                                      <p:cBhvr>
                                        <p:cTn dur="1000" fill="hold" id="22"/>
                                        <p:tgtEl>
                                          <p:spTgt spid="2"/>
                                        </p:tgtEl>
                                        <p:attrNameLst>
                                          <p:attrName>ppt_x</p:attrName>
                                        </p:attrNameLst>
                                      </p:cBhvr>
                                      <p:tavLst>
                                        <p:tav tm="0">
                                          <p:val>
                                            <p:strVal val="#ppt_x"/>
                                          </p:val>
                                        </p:tav>
                                        <p:tav tm="100000">
                                          <p:val>
                                            <p:strVal val="#ppt_x"/>
                                          </p:val>
                                        </p:tav>
                                      </p:tavLst>
                                    </p:anim>
                                    <p:anim calcmode="lin" valueType="num">
                                      <p:cBhvr>
                                        <p:cTn dur="1000" fill="hold" id="23"/>
                                        <p:tgtEl>
                                          <p:spTgt spid="2"/>
                                        </p:tgtEl>
                                        <p:attrNameLst>
                                          <p:attrName>ppt_y</p:attrName>
                                        </p:attrNameLst>
                                      </p:cBhvr>
                                      <p:tavLst>
                                        <p:tav tm="0">
                                          <p:val>
                                            <p:strVal val="#ppt_y+.1"/>
                                          </p:val>
                                        </p:tav>
                                        <p:tav tm="100000">
                                          <p:val>
                                            <p:strVal val="#ppt_y"/>
                                          </p:val>
                                        </p:tav>
                                      </p:tavLst>
                                    </p:anim>
                                  </p:childTnLst>
                                </p:cTn>
                              </p:par>
                            </p:childTnLst>
                          </p:cTn>
                        </p:par>
                        <p:par>
                          <p:cTn fill="hold" id="24" nodeType="afterGroup">
                            <p:stCondLst>
                              <p:cond delay="3000"/>
                            </p:stCondLst>
                            <p:childTnLst>
                              <p:par>
                                <p:cTn fill="hold" grpId="0" id="25" nodeType="afterEffect" presetClass="entr" presetID="47" presetSubtype="0">
                                  <p:stCondLst>
                                    <p:cond delay="0"/>
                                  </p:stCondLst>
                                  <p:childTnLst>
                                    <p:set>
                                      <p:cBhvr>
                                        <p:cTn dur="1" fill="hold" id="26">
                                          <p:stCondLst>
                                            <p:cond delay="0"/>
                                          </p:stCondLst>
                                        </p:cTn>
                                        <p:tgtEl>
                                          <p:spTgt spid="81"/>
                                        </p:tgtEl>
                                        <p:attrNameLst>
                                          <p:attrName>style.visibility</p:attrName>
                                        </p:attrNameLst>
                                      </p:cBhvr>
                                      <p:to>
                                        <p:strVal val="visible"/>
                                      </p:to>
                                    </p:set>
                                    <p:animEffect filter="fade" transition="in">
                                      <p:cBhvr>
                                        <p:cTn dur="1000" id="27"/>
                                        <p:tgtEl>
                                          <p:spTgt spid="81"/>
                                        </p:tgtEl>
                                      </p:cBhvr>
                                    </p:animEffect>
                                    <p:anim calcmode="lin" valueType="num">
                                      <p:cBhvr>
                                        <p:cTn dur="1000" fill="hold" id="28"/>
                                        <p:tgtEl>
                                          <p:spTgt spid="81"/>
                                        </p:tgtEl>
                                        <p:attrNameLst>
                                          <p:attrName>ppt_x</p:attrName>
                                        </p:attrNameLst>
                                      </p:cBhvr>
                                      <p:tavLst>
                                        <p:tav tm="0">
                                          <p:val>
                                            <p:strVal val="#ppt_x"/>
                                          </p:val>
                                        </p:tav>
                                        <p:tav tm="100000">
                                          <p:val>
                                            <p:strVal val="#ppt_x"/>
                                          </p:val>
                                        </p:tav>
                                      </p:tavLst>
                                    </p:anim>
                                    <p:anim calcmode="lin" valueType="num">
                                      <p:cBhvr>
                                        <p:cTn dur="1000" fill="hold" id="29"/>
                                        <p:tgtEl>
                                          <p:spTgt spid="81"/>
                                        </p:tgtEl>
                                        <p:attrNameLst>
                                          <p:attrName>ppt_y</p:attrName>
                                        </p:attrNameLst>
                                      </p:cBhvr>
                                      <p:tavLst>
                                        <p:tav tm="0">
                                          <p:val>
                                            <p:strVal val="#ppt_y-.1"/>
                                          </p:val>
                                        </p:tav>
                                        <p:tav tm="100000">
                                          <p:val>
                                            <p:strVal val="#ppt_y"/>
                                          </p:val>
                                        </p:tav>
                                      </p:tavLst>
                                    </p:anim>
                                  </p:childTnLst>
                                </p:cTn>
                              </p:par>
                            </p:childTnLst>
                          </p:cTn>
                        </p:par>
                      </p:childTnLst>
                    </p:cTn>
                  </p:par>
                  <p:par>
                    <p:cTn fill="hold" id="30" nodeType="clickPar">
                      <p:stCondLst>
                        <p:cond delay="indefinite"/>
                        <p:cond delay="0" evt="onBegin">
                          <p:tn val="29"/>
                        </p:cond>
                      </p:stCondLst>
                      <p:childTnLst>
                        <p:par>
                          <p:cTn fill="hold" id="31" nodeType="afterGroup">
                            <p:stCondLst>
                              <p:cond delay="0"/>
                            </p:stCondLst>
                            <p:childTnLst>
                              <p:par>
                                <p:cTn fill="hold" grpId="0" id="32" nodeType="clickEffect" presetClass="entr" presetID="47" presetSubtype="0">
                                  <p:stCondLst>
                                    <p:cond delay="0"/>
                                  </p:stCondLst>
                                  <p:childTnLst>
                                    <p:set>
                                      <p:cBhvr>
                                        <p:cTn dur="1" fill="hold" id="33">
                                          <p:stCondLst>
                                            <p:cond delay="0"/>
                                          </p:stCondLst>
                                        </p:cTn>
                                        <p:tgtEl>
                                          <p:spTgt spid="8"/>
                                        </p:tgtEl>
                                        <p:attrNameLst>
                                          <p:attrName>style.visibility</p:attrName>
                                        </p:attrNameLst>
                                      </p:cBhvr>
                                      <p:to>
                                        <p:strVal val="visible"/>
                                      </p:to>
                                    </p:set>
                                    <p:animEffect filter="fade" transition="in">
                                      <p:cBhvr>
                                        <p:cTn dur="1000" id="34"/>
                                        <p:tgtEl>
                                          <p:spTgt spid="8"/>
                                        </p:tgtEl>
                                      </p:cBhvr>
                                    </p:animEffect>
                                    <p:anim calcmode="lin" valueType="num">
                                      <p:cBhvr>
                                        <p:cTn dur="1000" fill="hold" id="35"/>
                                        <p:tgtEl>
                                          <p:spTgt spid="8"/>
                                        </p:tgtEl>
                                        <p:attrNameLst>
                                          <p:attrName>ppt_x</p:attrName>
                                        </p:attrNameLst>
                                      </p:cBhvr>
                                      <p:tavLst>
                                        <p:tav tm="0">
                                          <p:val>
                                            <p:strVal val="#ppt_x"/>
                                          </p:val>
                                        </p:tav>
                                        <p:tav tm="100000">
                                          <p:val>
                                            <p:strVal val="#ppt_x"/>
                                          </p:val>
                                        </p:tav>
                                      </p:tavLst>
                                    </p:anim>
                                    <p:anim calcmode="lin" valueType="num">
                                      <p:cBhvr>
                                        <p:cTn dur="1000" fill="hold" id="36"/>
                                        <p:tgtEl>
                                          <p:spTgt spid="8"/>
                                        </p:tgtEl>
                                        <p:attrNameLst>
                                          <p:attrName>ppt_y</p:attrName>
                                        </p:attrNameLst>
                                      </p:cBhvr>
                                      <p:tavLst>
                                        <p:tav tm="0">
                                          <p:val>
                                            <p:strVal val="#ppt_y-.1"/>
                                          </p:val>
                                        </p:tav>
                                        <p:tav tm="100000">
                                          <p:val>
                                            <p:strVal val="#ppt_y"/>
                                          </p:val>
                                        </p:tav>
                                      </p:tavLst>
                                    </p:anim>
                                  </p:childTnLst>
                                </p:cTn>
                              </p:par>
                            </p:childTnLst>
                          </p:cTn>
                        </p:par>
                      </p:childTnLst>
                    </p:cTn>
                  </p:par>
                  <p:par>
                    <p:cTn fill="hold" id="37" nodeType="clickPar">
                      <p:stCondLst>
                        <p:cond delay="indefinite"/>
                        <p:cond delay="0" evt="onBegin">
                          <p:tn val="36"/>
                        </p:cond>
                      </p:stCondLst>
                      <p:childTnLst>
                        <p:par>
                          <p:cTn fill="hold" id="38" nodeType="afterGroup">
                            <p:stCondLst>
                              <p:cond delay="0"/>
                            </p:stCondLst>
                            <p:childTnLst>
                              <p:par>
                                <p:cTn fill="hold" grpId="0" id="39" nodeType="clickEffect" presetClass="entr" presetID="42" presetSubtype="0">
                                  <p:stCondLst>
                                    <p:cond delay="0"/>
                                  </p:stCondLst>
                                  <p:childTnLst>
                                    <p:set>
                                      <p:cBhvr>
                                        <p:cTn dur="1" fill="hold" id="40">
                                          <p:stCondLst>
                                            <p:cond delay="0"/>
                                          </p:stCondLst>
                                        </p:cTn>
                                        <p:tgtEl>
                                          <p:spTgt spid="9"/>
                                        </p:tgtEl>
                                        <p:attrNameLst>
                                          <p:attrName>style.visibility</p:attrName>
                                        </p:attrNameLst>
                                      </p:cBhvr>
                                      <p:to>
                                        <p:strVal val="visible"/>
                                      </p:to>
                                    </p:set>
                                    <p:animEffect filter="fade" transition="in">
                                      <p:cBhvr>
                                        <p:cTn dur="1000" id="41"/>
                                        <p:tgtEl>
                                          <p:spTgt spid="9"/>
                                        </p:tgtEl>
                                      </p:cBhvr>
                                    </p:animEffect>
                                    <p:anim calcmode="lin" valueType="num">
                                      <p:cBhvr>
                                        <p:cTn dur="1000" fill="hold" id="42"/>
                                        <p:tgtEl>
                                          <p:spTgt spid="9"/>
                                        </p:tgtEl>
                                        <p:attrNameLst>
                                          <p:attrName>ppt_x</p:attrName>
                                        </p:attrNameLst>
                                      </p:cBhvr>
                                      <p:tavLst>
                                        <p:tav tm="0">
                                          <p:val>
                                            <p:strVal val="#ppt_x"/>
                                          </p:val>
                                        </p:tav>
                                        <p:tav tm="100000">
                                          <p:val>
                                            <p:strVal val="#ppt_x"/>
                                          </p:val>
                                        </p:tav>
                                      </p:tavLst>
                                    </p:anim>
                                    <p:anim calcmode="lin" valueType="num">
                                      <p:cBhvr>
                                        <p:cTn dur="1000" fill="hold" id="43"/>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9"/>
      <p:bldP grpId="0" spid="80"/>
      <p:bldP grpId="0" spid="81"/>
      <p:bldP grpId="0" spid="8"/>
      <p:bldP grpId="0" spid="9"/>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75" name="直接连接符 74"/>
          <p:cNvCxnSpPr/>
          <p:nvPr/>
        </p:nvCxnSpPr>
        <p:spPr bwMode="auto">
          <a:xfrm>
            <a:off x="1619250" y="1123963"/>
            <a:ext cx="5905500" cy="0"/>
          </a:xfrm>
          <a:prstGeom prst="line">
            <a:avLst/>
          </a:prstGeom>
          <a:noFill/>
          <a:ln algn="ctr" cap="flat" cmpd="sng" w="28575">
            <a:solidFill>
              <a:srgbClr val="FFC000"/>
            </a:solidFill>
            <a:prstDash val="sysDot"/>
          </a:ln>
          <a:effectLst/>
        </p:spPr>
      </p:cxnSp>
      <p:sp>
        <p:nvSpPr>
          <p:cNvPr id="77" name="Rectangle 2"/>
          <p:cNvSpPr>
            <a:spLocks noChangeArrowheads="1"/>
          </p:cNvSpPr>
          <p:nvPr/>
        </p:nvSpPr>
        <p:spPr bwMode="auto">
          <a:xfrm>
            <a:off x="2173505" y="548680"/>
            <a:ext cx="4198695" cy="453679"/>
          </a:xfrm>
          <a:prstGeom prst="rect">
            <a:avLst/>
          </a:prstGeom>
          <a:noFill/>
          <a:ln>
            <a:noFill/>
          </a:ln>
          <a:effectLst/>
          <a:extLst>
            <a:ext uri="{909E8E84-426E-40DD-AFC4-6F175D3DCCD1}">
              <a14:hiddenFill>
                <a:solidFill>
                  <a:srgbClr val="FF9900"/>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bIns="45713" lIns="91426" rIns="91426" tIns="45713" wrap="none"/>
          <a:lstStyle/>
          <a:p>
            <a:pPr eaLnBrk="0" hangingPunct="0">
              <a:buFont charset="2" pitchFamily="2" typeface="Wingdings"/>
              <a:buNone/>
            </a:pPr>
            <a:r>
              <a:rPr altLang="en-US" b="1" lang="zh-CN" sz="2800">
                <a:solidFill>
                  <a:prstClr val="white">
                    <a:lumMod val="65000"/>
                  </a:prstClr>
                </a:solidFill>
                <a:latin typeface="Arial"/>
                <a:ea charset="-122" pitchFamily="34" typeface="微软雅黑"/>
                <a:cs typeface="Arial"/>
              </a:rPr>
              <a:t>中层干部常见的角色错位</a:t>
            </a:r>
          </a:p>
        </p:txBody>
      </p:sp>
      <p:sp>
        <p:nvSpPr>
          <p:cNvPr id="79" name="椭圆 78"/>
          <p:cNvSpPr>
            <a:spLocks noChangeAspect="1"/>
          </p:cNvSpPr>
          <p:nvPr/>
        </p:nvSpPr>
        <p:spPr>
          <a:xfrm>
            <a:off x="971600" y="1413396"/>
            <a:ext cx="1079500" cy="1079500"/>
          </a:xfrm>
          <a:prstGeom prst="ellipse">
            <a:avLst/>
          </a:prstGeom>
          <a:solidFill>
            <a:srgbClr val="C00000"/>
          </a:solidFill>
          <a:ln algn="ctr" cap="flat" cmpd="sng" w="25400">
            <a:noFill/>
            <a:prstDash val="solid"/>
          </a:ln>
          <a:effectLst/>
        </p:spPr>
        <p:txBody>
          <a:bodyPr anchor="ctr"/>
          <a:lstStyle/>
          <a:p>
            <a:pPr algn="ctr">
              <a:defRPr/>
            </a:pPr>
            <a:r>
              <a:rPr altLang="en-US" b="1" kern="0" lang="zh-CN" sz="4400">
                <a:solidFill>
                  <a:sysClr lastClr="FFFFFF" val="window"/>
                </a:solidFill>
                <a:latin charset="-122" pitchFamily="34" typeface="微软雅黑"/>
                <a:ea charset="-122" pitchFamily="34" typeface="微软雅黑"/>
              </a:rPr>
              <a:t>四</a:t>
            </a:r>
          </a:p>
        </p:txBody>
      </p:sp>
      <p:sp>
        <p:nvSpPr>
          <p:cNvPr id="80" name="TextBox 79"/>
          <p:cNvSpPr txBox="1"/>
          <p:nvPr/>
        </p:nvSpPr>
        <p:spPr>
          <a:xfrm>
            <a:off x="2195563" y="1517883"/>
            <a:ext cx="2232099" cy="1889760"/>
          </a:xfrm>
          <a:prstGeom prst="rect">
            <a:avLst/>
          </a:prstGeom>
          <a:noFill/>
        </p:spPr>
        <p:txBody>
          <a:bodyPr wrap="square">
            <a:spAutoFit/>
          </a:bodyPr>
          <a:lstStyle/>
          <a:p>
            <a:pPr>
              <a:spcBef>
                <a:spcPts val="1200"/>
              </a:spcBef>
              <a:defRPr/>
            </a:pPr>
            <a:r>
              <a:rPr altLang="en-US" b="1" kern="0" lang="zh-CN" sz="3600">
                <a:solidFill>
                  <a:schemeClr val="tx1">
                    <a:lumMod val="65000"/>
                    <a:lumOff val="35000"/>
                  </a:schemeClr>
                </a:solidFill>
                <a:latin charset="-122" pitchFamily="34" typeface="微软雅黑"/>
                <a:ea charset="-122" pitchFamily="34" typeface="微软雅黑"/>
              </a:rPr>
              <a:t>传声筒</a:t>
            </a:r>
          </a:p>
          <a:p>
            <a:pPr>
              <a:spcBef>
                <a:spcPts val="1200"/>
              </a:spcBef>
              <a:defRPr/>
            </a:pPr>
            <a:r>
              <a:rPr altLang="en-US" b="1" kern="0" lang="zh-CN" sz="3600">
                <a:solidFill>
                  <a:schemeClr val="tx1">
                    <a:lumMod val="65000"/>
                    <a:lumOff val="35000"/>
                  </a:schemeClr>
                </a:solidFill>
                <a:latin charset="-122" pitchFamily="34" typeface="微软雅黑"/>
                <a:ea charset="-122" pitchFamily="34" typeface="微软雅黑"/>
              </a:rPr>
              <a:t>此类中层，可有可无。</a:t>
            </a:r>
          </a:p>
        </p:txBody>
      </p:sp>
      <p:sp>
        <p:nvSpPr>
          <p:cNvPr id="81" name="矩形 4"/>
          <p:cNvSpPr>
            <a:spLocks noChangeArrowheads="1"/>
          </p:cNvSpPr>
          <p:nvPr/>
        </p:nvSpPr>
        <p:spPr bwMode="auto">
          <a:xfrm>
            <a:off x="971600" y="2936474"/>
            <a:ext cx="3961210" cy="3383281"/>
          </a:xfrm>
          <a:prstGeom prst="rect">
            <a:avLst/>
          </a:prstGeom>
          <a:noFill/>
          <a:ln w="9525">
            <a:noFill/>
            <a:miter lim="800000"/>
          </a:ln>
        </p:spPr>
        <p:txBody>
          <a:bodyPr wrap="square">
            <a:spAutoFit/>
          </a:bodyPr>
          <a:lstStyle/>
          <a:p>
            <a:pPr>
              <a:lnSpc>
                <a:spcPct val="150000"/>
              </a:lnSpc>
              <a:spcBef>
                <a:spcPts val="200"/>
              </a:spcBef>
              <a:spcAft>
                <a:spcPts val="60"/>
              </a:spcAft>
            </a:pPr>
            <a:r>
              <a:rPr altLang="en-US" lang="zh-CN" sz="1600">
                <a:solidFill>
                  <a:schemeClr val="tx1">
                    <a:lumMod val="65000"/>
                    <a:lumOff val="35000"/>
                  </a:schemeClr>
                </a:solidFill>
                <a:latin charset="-122" pitchFamily="34" typeface="微软雅黑"/>
                <a:ea charset="-122" pitchFamily="34" typeface="微软雅黑"/>
              </a:rPr>
              <a:t>曾见到过这样一个中层，是一个负责安全管理的中层领导，高层问你们这个问题解决了吗，中层经理就立刻打电话问下属，然后再把下属的回答告诉上司，在我们交谈的半个小时，两个电话一直响不停，这位中层说不好意思，太忙了。其实我感觉这个中层并没有做到实质性的工作，他只是充当一个传话筒的的工具。不知道工作的进展是如何，进展到什么样子。</a:t>
            </a:r>
          </a:p>
        </p:txBody>
      </p:sp>
      <p:pic>
        <p:nvPicPr>
          <p:cNvPr id="3" name="图片 2"/>
          <p:cNvPicPr>
            <a:picLocks noChangeAspect="1"/>
          </p:cNvPicPr>
          <p:nvPr/>
        </p:nvPicPr>
        <p:blipFill>
          <a:blip r:embed="rId2">
            <a:extLst>
              <a:ext uri="{28A0092B-C50C-407E-A947-70E740481C1C}">
                <a14:useLocalDpi/>
              </a:ext>
            </a:extLst>
          </a:blip>
          <a:stretch>
            <a:fillRect/>
          </a:stretch>
        </p:blipFill>
        <p:spPr>
          <a:xfrm>
            <a:off x="4992588" y="1413396"/>
            <a:ext cx="3696843" cy="4724400"/>
          </a:xfrm>
          <a:prstGeom prst="rect">
            <a:avLst/>
          </a:prstGeom>
          <a:ln>
            <a:noFill/>
          </a:ln>
          <a:effectLst>
            <a:outerShdw algn="tl" blurRad="292100" dir="2700000" dist="139700" rotWithShape="0">
              <a:srgbClr val="333333">
                <a:alpha val="65000"/>
              </a:srgbClr>
            </a:outerShdw>
          </a:effectLst>
        </p:spPr>
      </p:pic>
    </p:spTree>
    <p:extLst>
      <p:ext uri="{BB962C8B-B14F-4D97-AF65-F5344CB8AC3E}">
        <p14:creationId val="134529485"/>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31" presetSubtype="0">
                                  <p:stCondLst>
                                    <p:cond delay="0"/>
                                  </p:stCondLst>
                                  <p:childTnLst>
                                    <p:set>
                                      <p:cBhvr>
                                        <p:cTn dur="1" fill="hold" id="6">
                                          <p:stCondLst>
                                            <p:cond delay="0"/>
                                          </p:stCondLst>
                                        </p:cTn>
                                        <p:tgtEl>
                                          <p:spTgt spid="79"/>
                                        </p:tgtEl>
                                        <p:attrNameLst>
                                          <p:attrName>style.visibility</p:attrName>
                                        </p:attrNameLst>
                                      </p:cBhvr>
                                      <p:to>
                                        <p:strVal val="visible"/>
                                      </p:to>
                                    </p:set>
                                    <p:anim calcmode="lin" valueType="num">
                                      <p:cBhvr>
                                        <p:cTn dur="1000" fill="hold" id="7"/>
                                        <p:tgtEl>
                                          <p:spTgt spid="79"/>
                                        </p:tgtEl>
                                        <p:attrNameLst>
                                          <p:attrName>ppt_w</p:attrName>
                                        </p:attrNameLst>
                                      </p:cBhvr>
                                      <p:tavLst>
                                        <p:tav tm="0">
                                          <p:val>
                                            <p:fltVal val="0"/>
                                          </p:val>
                                        </p:tav>
                                        <p:tav tm="100000">
                                          <p:val>
                                            <p:strVal val="#ppt_w"/>
                                          </p:val>
                                        </p:tav>
                                      </p:tavLst>
                                    </p:anim>
                                    <p:anim calcmode="lin" valueType="num">
                                      <p:cBhvr>
                                        <p:cTn dur="1000" fill="hold" id="8"/>
                                        <p:tgtEl>
                                          <p:spTgt spid="79"/>
                                        </p:tgtEl>
                                        <p:attrNameLst>
                                          <p:attrName>ppt_h</p:attrName>
                                        </p:attrNameLst>
                                      </p:cBhvr>
                                      <p:tavLst>
                                        <p:tav tm="0">
                                          <p:val>
                                            <p:fltVal val="0"/>
                                          </p:val>
                                        </p:tav>
                                        <p:tav tm="100000">
                                          <p:val>
                                            <p:strVal val="#ppt_h"/>
                                          </p:val>
                                        </p:tav>
                                      </p:tavLst>
                                    </p:anim>
                                    <p:anim calcmode="lin" valueType="num">
                                      <p:cBhvr>
                                        <p:cTn dur="1000" fill="hold" id="9"/>
                                        <p:tgtEl>
                                          <p:spTgt spid="79"/>
                                        </p:tgtEl>
                                        <p:attrNameLst>
                                          <p:attrName>style.rotation</p:attrName>
                                        </p:attrNameLst>
                                      </p:cBhvr>
                                      <p:tavLst>
                                        <p:tav tm="0">
                                          <p:val>
                                            <p:fltVal val="90"/>
                                          </p:val>
                                        </p:tav>
                                        <p:tav tm="100000">
                                          <p:val>
                                            <p:fltVal val="0"/>
                                          </p:val>
                                        </p:tav>
                                      </p:tavLst>
                                    </p:anim>
                                    <p:animEffect filter="fade" transition="in">
                                      <p:cBhvr>
                                        <p:cTn dur="1000" id="10"/>
                                        <p:tgtEl>
                                          <p:spTgt spid="79"/>
                                        </p:tgtEl>
                                      </p:cBhvr>
                                    </p:animEffect>
                                  </p:childTnLst>
                                </p:cTn>
                              </p:par>
                            </p:childTnLst>
                          </p:cTn>
                        </p:par>
                        <p:par>
                          <p:cTn fill="hold" id="11" nodeType="afterGroup">
                            <p:stCondLst>
                              <p:cond delay="1000"/>
                            </p:stCondLst>
                            <p:childTnLst>
                              <p:par>
                                <p:cTn fill="hold" grpId="0" id="12" nodeType="afterEffect" presetClass="entr" presetID="31" presetSubtype="0">
                                  <p:stCondLst>
                                    <p:cond delay="0"/>
                                  </p:stCondLst>
                                  <p:childTnLst>
                                    <p:set>
                                      <p:cBhvr>
                                        <p:cTn dur="1" fill="hold" id="13">
                                          <p:stCondLst>
                                            <p:cond delay="0"/>
                                          </p:stCondLst>
                                        </p:cTn>
                                        <p:tgtEl>
                                          <p:spTgt spid="80"/>
                                        </p:tgtEl>
                                        <p:attrNameLst>
                                          <p:attrName>style.visibility</p:attrName>
                                        </p:attrNameLst>
                                      </p:cBhvr>
                                      <p:to>
                                        <p:strVal val="visible"/>
                                      </p:to>
                                    </p:set>
                                    <p:anim calcmode="lin" valueType="num">
                                      <p:cBhvr>
                                        <p:cTn dur="1000" fill="hold" id="14"/>
                                        <p:tgtEl>
                                          <p:spTgt spid="80"/>
                                        </p:tgtEl>
                                        <p:attrNameLst>
                                          <p:attrName>ppt_w</p:attrName>
                                        </p:attrNameLst>
                                      </p:cBhvr>
                                      <p:tavLst>
                                        <p:tav tm="0">
                                          <p:val>
                                            <p:fltVal val="0"/>
                                          </p:val>
                                        </p:tav>
                                        <p:tav tm="100000">
                                          <p:val>
                                            <p:strVal val="#ppt_w"/>
                                          </p:val>
                                        </p:tav>
                                      </p:tavLst>
                                    </p:anim>
                                    <p:anim calcmode="lin" valueType="num">
                                      <p:cBhvr>
                                        <p:cTn dur="1000" fill="hold" id="15"/>
                                        <p:tgtEl>
                                          <p:spTgt spid="80"/>
                                        </p:tgtEl>
                                        <p:attrNameLst>
                                          <p:attrName>ppt_h</p:attrName>
                                        </p:attrNameLst>
                                      </p:cBhvr>
                                      <p:tavLst>
                                        <p:tav tm="0">
                                          <p:val>
                                            <p:fltVal val="0"/>
                                          </p:val>
                                        </p:tav>
                                        <p:tav tm="100000">
                                          <p:val>
                                            <p:strVal val="#ppt_h"/>
                                          </p:val>
                                        </p:tav>
                                      </p:tavLst>
                                    </p:anim>
                                    <p:anim calcmode="lin" valueType="num">
                                      <p:cBhvr>
                                        <p:cTn dur="1000" fill="hold" id="16"/>
                                        <p:tgtEl>
                                          <p:spTgt spid="80"/>
                                        </p:tgtEl>
                                        <p:attrNameLst>
                                          <p:attrName>style.rotation</p:attrName>
                                        </p:attrNameLst>
                                      </p:cBhvr>
                                      <p:tavLst>
                                        <p:tav tm="0">
                                          <p:val>
                                            <p:fltVal val="90"/>
                                          </p:val>
                                        </p:tav>
                                        <p:tav tm="100000">
                                          <p:val>
                                            <p:fltVal val="0"/>
                                          </p:val>
                                        </p:tav>
                                      </p:tavLst>
                                    </p:anim>
                                    <p:animEffect filter="fade" transition="in">
                                      <p:cBhvr>
                                        <p:cTn dur="1000" id="17"/>
                                        <p:tgtEl>
                                          <p:spTgt spid="80"/>
                                        </p:tgtEl>
                                      </p:cBhvr>
                                    </p:animEffect>
                                  </p:childTnLst>
                                </p:cTn>
                              </p:par>
                            </p:childTnLst>
                          </p:cTn>
                        </p:par>
                        <p:par>
                          <p:cTn fill="hold" id="18" nodeType="afterGroup">
                            <p:stCondLst>
                              <p:cond delay="2000"/>
                            </p:stCondLst>
                            <p:childTnLst>
                              <p:par>
                                <p:cTn fill="hold" id="19" nodeType="afterEffect" presetClass="entr" presetID="42" presetSubtype="0">
                                  <p:stCondLst>
                                    <p:cond delay="0"/>
                                  </p:stCondLst>
                                  <p:childTnLst>
                                    <p:set>
                                      <p:cBhvr>
                                        <p:cTn dur="1" fill="hold" id="20">
                                          <p:stCondLst>
                                            <p:cond delay="0"/>
                                          </p:stCondLst>
                                        </p:cTn>
                                        <p:tgtEl>
                                          <p:spTgt spid="3"/>
                                        </p:tgtEl>
                                        <p:attrNameLst>
                                          <p:attrName>style.visibility</p:attrName>
                                        </p:attrNameLst>
                                      </p:cBhvr>
                                      <p:to>
                                        <p:strVal val="visible"/>
                                      </p:to>
                                    </p:set>
                                    <p:animEffect filter="fade" transition="in">
                                      <p:cBhvr>
                                        <p:cTn dur="1000" id="21"/>
                                        <p:tgtEl>
                                          <p:spTgt spid="3"/>
                                        </p:tgtEl>
                                      </p:cBhvr>
                                    </p:animEffect>
                                    <p:anim calcmode="lin" valueType="num">
                                      <p:cBhvr>
                                        <p:cTn dur="1000" fill="hold" id="22"/>
                                        <p:tgtEl>
                                          <p:spTgt spid="3"/>
                                        </p:tgtEl>
                                        <p:attrNameLst>
                                          <p:attrName>ppt_x</p:attrName>
                                        </p:attrNameLst>
                                      </p:cBhvr>
                                      <p:tavLst>
                                        <p:tav tm="0">
                                          <p:val>
                                            <p:strVal val="#ppt_x"/>
                                          </p:val>
                                        </p:tav>
                                        <p:tav tm="100000">
                                          <p:val>
                                            <p:strVal val="#ppt_x"/>
                                          </p:val>
                                        </p:tav>
                                      </p:tavLst>
                                    </p:anim>
                                    <p:anim calcmode="lin" valueType="num">
                                      <p:cBhvr>
                                        <p:cTn dur="1000" fill="hold" id="23"/>
                                        <p:tgtEl>
                                          <p:spTgt spid="3"/>
                                        </p:tgtEl>
                                        <p:attrNameLst>
                                          <p:attrName>ppt_y</p:attrName>
                                        </p:attrNameLst>
                                      </p:cBhvr>
                                      <p:tavLst>
                                        <p:tav tm="0">
                                          <p:val>
                                            <p:strVal val="#ppt_y+.1"/>
                                          </p:val>
                                        </p:tav>
                                        <p:tav tm="100000">
                                          <p:val>
                                            <p:strVal val="#ppt_y"/>
                                          </p:val>
                                        </p:tav>
                                      </p:tavLst>
                                    </p:anim>
                                  </p:childTnLst>
                                </p:cTn>
                              </p:par>
                            </p:childTnLst>
                          </p:cTn>
                        </p:par>
                        <p:par>
                          <p:cTn fill="hold" id="24" nodeType="afterGroup">
                            <p:stCondLst>
                              <p:cond delay="3000"/>
                            </p:stCondLst>
                            <p:childTnLst>
                              <p:par>
                                <p:cTn fill="hold" grpId="0" id="25" nodeType="afterEffect" presetClass="entr" presetID="47" presetSubtype="0">
                                  <p:stCondLst>
                                    <p:cond delay="0"/>
                                  </p:stCondLst>
                                  <p:childTnLst>
                                    <p:set>
                                      <p:cBhvr>
                                        <p:cTn dur="1" fill="hold" id="26">
                                          <p:stCondLst>
                                            <p:cond delay="0"/>
                                          </p:stCondLst>
                                        </p:cTn>
                                        <p:tgtEl>
                                          <p:spTgt spid="81"/>
                                        </p:tgtEl>
                                        <p:attrNameLst>
                                          <p:attrName>style.visibility</p:attrName>
                                        </p:attrNameLst>
                                      </p:cBhvr>
                                      <p:to>
                                        <p:strVal val="visible"/>
                                      </p:to>
                                    </p:set>
                                    <p:animEffect filter="fade" transition="in">
                                      <p:cBhvr>
                                        <p:cTn dur="1000" id="27"/>
                                        <p:tgtEl>
                                          <p:spTgt spid="81"/>
                                        </p:tgtEl>
                                      </p:cBhvr>
                                    </p:animEffect>
                                    <p:anim calcmode="lin" valueType="num">
                                      <p:cBhvr>
                                        <p:cTn dur="1000" fill="hold" id="28"/>
                                        <p:tgtEl>
                                          <p:spTgt spid="81"/>
                                        </p:tgtEl>
                                        <p:attrNameLst>
                                          <p:attrName>ppt_x</p:attrName>
                                        </p:attrNameLst>
                                      </p:cBhvr>
                                      <p:tavLst>
                                        <p:tav tm="0">
                                          <p:val>
                                            <p:strVal val="#ppt_x"/>
                                          </p:val>
                                        </p:tav>
                                        <p:tav tm="100000">
                                          <p:val>
                                            <p:strVal val="#ppt_x"/>
                                          </p:val>
                                        </p:tav>
                                      </p:tavLst>
                                    </p:anim>
                                    <p:anim calcmode="lin" valueType="num">
                                      <p:cBhvr>
                                        <p:cTn dur="1000" fill="hold" id="29"/>
                                        <p:tgtEl>
                                          <p:spTgt spid="8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9"/>
      <p:bldP grpId="0" spid="80"/>
      <p:bldP grpId="0" spid="81"/>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8" name="直接箭头连接符 7"/>
          <p:cNvCxnSpPr/>
          <p:nvPr/>
        </p:nvCxnSpPr>
        <p:spPr>
          <a:xfrm>
            <a:off x="1008061" y="948829"/>
            <a:ext cx="7056437" cy="1588"/>
          </a:xfrm>
          <a:prstGeom prst="straightConnector1">
            <a:avLst/>
          </a:prstGeom>
          <a:ln>
            <a:solidFill>
              <a:schemeClr val="bg1">
                <a:lumMod val="75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9" name="TextBox 12"/>
          <p:cNvSpPr txBox="1">
            <a:spLocks noChangeArrowheads="1"/>
          </p:cNvSpPr>
          <p:nvPr/>
        </p:nvSpPr>
        <p:spPr bwMode="auto">
          <a:xfrm>
            <a:off x="3024186" y="332656"/>
            <a:ext cx="3095625" cy="944880"/>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spAutoFit/>
          </a:bodyPr>
          <a:lstStyle>
            <a:defPPr>
              <a:defRPr lang="zh-CN"/>
            </a:defPPr>
            <a:lvl1pPr algn="l" fontAlgn="base" rtl="0">
              <a:spcBef>
                <a:spcPct val="0"/>
              </a:spcBef>
              <a:spcAft>
                <a:spcPct val="0"/>
              </a:spcAft>
              <a:defRPr kern="1200">
                <a:solidFill>
                  <a:schemeClr val="tx1"/>
                </a:solidFill>
                <a:latin charset="0" pitchFamily="34" typeface="Calibri"/>
                <a:ea charset="-122" pitchFamily="2" typeface="宋体"/>
                <a:cs typeface="+mn-cs"/>
              </a:defRPr>
            </a:lvl1pPr>
            <a:lvl2pPr algn="l" fontAlgn="base" marL="457200" rtl="0">
              <a:spcBef>
                <a:spcPct val="0"/>
              </a:spcBef>
              <a:spcAft>
                <a:spcPct val="0"/>
              </a:spcAft>
              <a:defRPr kern="1200">
                <a:solidFill>
                  <a:schemeClr val="tx1"/>
                </a:solidFill>
                <a:latin charset="0" pitchFamily="34" typeface="Calibri"/>
                <a:ea charset="-122" pitchFamily="2" typeface="宋体"/>
                <a:cs typeface="+mn-cs"/>
              </a:defRPr>
            </a:lvl2pPr>
            <a:lvl3pPr algn="l" fontAlgn="base" marL="914400" rtl="0">
              <a:spcBef>
                <a:spcPct val="0"/>
              </a:spcBef>
              <a:spcAft>
                <a:spcPct val="0"/>
              </a:spcAft>
              <a:defRPr kern="1200">
                <a:solidFill>
                  <a:schemeClr val="tx1"/>
                </a:solidFill>
                <a:latin charset="0" pitchFamily="34" typeface="Calibri"/>
                <a:ea charset="-122" pitchFamily="2" typeface="宋体"/>
                <a:cs typeface="+mn-cs"/>
              </a:defRPr>
            </a:lvl3pPr>
            <a:lvl4pPr algn="l" fontAlgn="base" marL="1371600" rtl="0">
              <a:spcBef>
                <a:spcPct val="0"/>
              </a:spcBef>
              <a:spcAft>
                <a:spcPct val="0"/>
              </a:spcAft>
              <a:defRPr kern="1200">
                <a:solidFill>
                  <a:schemeClr val="tx1"/>
                </a:solidFill>
                <a:latin charset="0" pitchFamily="34" typeface="Calibri"/>
                <a:ea charset="-122" pitchFamily="2" typeface="宋体"/>
                <a:cs typeface="+mn-cs"/>
              </a:defRPr>
            </a:lvl4pPr>
            <a:lvl5pPr algn="l" fontAlgn="base" marL="1828800" rtl="0">
              <a:spcBef>
                <a:spcPct val="0"/>
              </a:spcBef>
              <a:spcAft>
                <a:spcPct val="0"/>
              </a:spcAft>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pPr algn="ctr"/>
            <a:r>
              <a:rPr altLang="en-US" b="1" lang="zh-CN" sz="2800">
                <a:solidFill>
                  <a:schemeClr val="tx1">
                    <a:lumMod val="65000"/>
                    <a:lumOff val="35000"/>
                  </a:schemeClr>
                </a:solidFill>
                <a:latin typeface="Arial"/>
                <a:ea charset="-122" pitchFamily="34" typeface="微软雅黑"/>
                <a:cs typeface="Arial"/>
              </a:rPr>
              <a:t>避免中层经理的</a:t>
            </a:r>
          </a:p>
          <a:p>
            <a:pPr algn="ctr"/>
            <a:r>
              <a:rPr altLang="en-US" b="1" lang="zh-CN" sz="2800">
                <a:solidFill>
                  <a:schemeClr val="tx1">
                    <a:lumMod val="65000"/>
                    <a:lumOff val="35000"/>
                  </a:schemeClr>
                </a:solidFill>
                <a:latin typeface="Arial"/>
                <a:ea charset="-122" pitchFamily="34" typeface="微软雅黑"/>
                <a:cs typeface="Arial"/>
              </a:rPr>
              <a:t>两种病症</a:t>
            </a:r>
          </a:p>
        </p:txBody>
      </p:sp>
      <p:sp>
        <p:nvSpPr>
          <p:cNvPr id="10" name="矩形 4"/>
          <p:cNvSpPr>
            <a:spLocks noChangeArrowheads="1"/>
          </p:cNvSpPr>
          <p:nvPr/>
        </p:nvSpPr>
        <p:spPr bwMode="auto">
          <a:xfrm>
            <a:off x="867091" y="3573016"/>
            <a:ext cx="3961210" cy="2400300"/>
          </a:xfrm>
          <a:prstGeom prst="rect">
            <a:avLst/>
          </a:prstGeom>
          <a:noFill/>
          <a:ln w="9525">
            <a:noFill/>
            <a:miter lim="800000"/>
          </a:ln>
        </p:spPr>
        <p:txBody>
          <a:bodyPr wrap="square">
            <a:spAutoFit/>
          </a:bodyPr>
          <a:lstStyle/>
          <a:p>
            <a:pPr>
              <a:lnSpc>
                <a:spcPct val="150000"/>
              </a:lnSpc>
              <a:spcBef>
                <a:spcPts val="200"/>
              </a:spcBef>
              <a:spcAft>
                <a:spcPts val="60"/>
              </a:spcAft>
            </a:pPr>
            <a:r>
              <a:rPr altLang="en-US" b="1" lang="zh-CN" sz="2400">
                <a:solidFill>
                  <a:srgbClr val="00B050"/>
                </a:solidFill>
                <a:latin charset="-122" pitchFamily="34" typeface="微软雅黑"/>
                <a:ea charset="-122" pitchFamily="34" typeface="微软雅黑"/>
              </a:rPr>
              <a:t>“治疗”建议：</a:t>
            </a:r>
          </a:p>
          <a:p>
            <a:pPr>
              <a:lnSpc>
                <a:spcPct val="150000"/>
              </a:lnSpc>
              <a:spcBef>
                <a:spcPts val="200"/>
              </a:spcBef>
              <a:spcAft>
                <a:spcPts val="60"/>
              </a:spcAft>
            </a:pPr>
            <a:r>
              <a:rPr altLang="en-US" b="1" lang="zh-CN" sz="2400">
                <a:solidFill>
                  <a:srgbClr val="00B050"/>
                </a:solidFill>
                <a:latin charset="-122" pitchFamily="34" typeface="微软雅黑"/>
                <a:ea charset="-122" pitchFamily="34" typeface="微软雅黑"/>
              </a:rPr>
              <a:t>－正确面对挫折和痛苦；</a:t>
            </a:r>
          </a:p>
          <a:p>
            <a:pPr>
              <a:lnSpc>
                <a:spcPct val="150000"/>
              </a:lnSpc>
              <a:spcBef>
                <a:spcPts val="200"/>
              </a:spcBef>
              <a:spcAft>
                <a:spcPts val="60"/>
              </a:spcAft>
            </a:pPr>
            <a:r>
              <a:rPr altLang="en-US" b="1" lang="zh-CN" sz="2400">
                <a:solidFill>
                  <a:srgbClr val="00B050"/>
                </a:solidFill>
                <a:latin charset="-122" pitchFamily="34" typeface="微软雅黑"/>
                <a:ea charset="-122" pitchFamily="34" typeface="微软雅黑"/>
              </a:rPr>
              <a:t>－敢于管理、严格管理；</a:t>
            </a:r>
          </a:p>
          <a:p>
            <a:pPr>
              <a:lnSpc>
                <a:spcPct val="150000"/>
              </a:lnSpc>
              <a:spcBef>
                <a:spcPts val="200"/>
              </a:spcBef>
              <a:spcAft>
                <a:spcPts val="60"/>
              </a:spcAft>
            </a:pPr>
            <a:r>
              <a:rPr altLang="en-US" b="1" lang="zh-CN" sz="2400">
                <a:solidFill>
                  <a:srgbClr val="00B050"/>
                </a:solidFill>
                <a:latin charset="-122" pitchFamily="34" typeface="微软雅黑"/>
                <a:ea charset="-122" pitchFamily="34" typeface="微软雅黑"/>
              </a:rPr>
              <a:t>－善于管理、掌握技巧。</a:t>
            </a:r>
          </a:p>
        </p:txBody>
      </p:sp>
      <p:grpSp>
        <p:nvGrpSpPr>
          <p:cNvPr id="4" name="组合 3"/>
          <p:cNvGrpSpPr/>
          <p:nvPr/>
        </p:nvGrpSpPr>
        <p:grpSpPr>
          <a:xfrm>
            <a:off x="867091" y="1556792"/>
            <a:ext cx="777875" cy="758825"/>
            <a:chOff x="867091" y="1556792"/>
            <a:chExt cx="777875" cy="758825"/>
          </a:xfrm>
        </p:grpSpPr>
        <p:grpSp>
          <p:nvGrpSpPr>
            <p:cNvPr id="11" name="Group 19"/>
            <p:cNvGrpSpPr/>
            <p:nvPr/>
          </p:nvGrpSpPr>
          <p:grpSpPr>
            <a:xfrm>
              <a:off x="867091" y="1556792"/>
              <a:ext cx="777875" cy="758825"/>
              <a:chOff x="2341" y="1703"/>
              <a:chExt cx="1242" cy="1216"/>
            </a:xfrm>
            <a:solidFill>
              <a:schemeClr val="accent6">
                <a:lumMod val="75000"/>
              </a:schemeClr>
            </a:solidFill>
          </p:grpSpPr>
          <p:grpSp>
            <p:nvGrpSpPr>
              <p:cNvPr id="12" name="Group 20"/>
              <p:cNvGrpSpPr/>
              <p:nvPr/>
            </p:nvGrpSpPr>
            <p:grpSpPr>
              <a:xfrm>
                <a:off x="2341" y="1703"/>
                <a:ext cx="1242" cy="1216"/>
                <a:chOff x="2341" y="1703"/>
                <a:chExt cx="1242" cy="1216"/>
              </a:xfrm>
              <a:grpFill/>
            </p:grpSpPr>
            <p:sp>
              <p:nvSpPr>
                <p:cNvPr id="14" name="Oval 21"/>
                <p:cNvSpPr>
                  <a:spLocks noChangeArrowheads="1"/>
                </p:cNvSpPr>
                <p:nvPr/>
              </p:nvSpPr>
              <p:spPr bwMode="gray">
                <a:xfrm>
                  <a:off x="2341" y="1703"/>
                  <a:ext cx="1242" cy="1216"/>
                </a:xfrm>
                <a:prstGeom prst="ellipse">
                  <a:avLst/>
                </a:prstGeom>
                <a:grpFill/>
                <a:ln algn="ctr" w="28575">
                  <a:solidFill>
                    <a:srgbClr val="C0C0C0"/>
                  </a:solidFill>
                  <a:round/>
                </a:ln>
                <a:effectLst/>
              </p:spPr>
              <p:txBody>
                <a:bodyPr anchor="ctr" vert="eaVert" wrap="none"/>
                <a:lstStyle/>
                <a:p>
                  <a:pPr>
                    <a:defRPr/>
                  </a:pPr>
                  <a:endParaRPr altLang="en-US" lang="zh-CN">
                    <a:solidFill>
                      <a:prstClr val="black"/>
                    </a:solidFill>
                    <a:ea charset="-122" pitchFamily="34" typeface="微软雅黑"/>
                  </a:endParaRPr>
                </a:p>
              </p:txBody>
            </p:sp>
            <p:sp>
              <p:nvSpPr>
                <p:cNvPr id="15" name="Freeform 22"/>
                <p:cNvSpPr/>
                <p:nvPr/>
              </p:nvSpPr>
              <p:spPr bwMode="auto">
                <a:xfrm rot="-16200000">
                  <a:off x="2741" y="1375"/>
                  <a:ext cx="458" cy="1136"/>
                </a:xfrm>
                <a:custGeom>
                  <a:cxnLst>
                    <a:cxn ang="0">
                      <a:pos x="173" y="0"/>
                    </a:cxn>
                    <a:cxn ang="0">
                      <a:pos x="0" y="173"/>
                    </a:cxn>
                    <a:cxn ang="0">
                      <a:pos x="174" y="348"/>
                    </a:cxn>
                    <a:cxn ang="0">
                      <a:pos x="174" y="174"/>
                    </a:cxn>
                    <a:cxn ang="0">
                      <a:pos x="173" y="0"/>
                    </a:cxn>
                  </a:cxnLst>
                  <a:rect b="b" l="0" r="r" t="0"/>
                  <a:pathLst>
                    <a:path h="348" w="174">
                      <a:moveTo>
                        <a:pt x="173" y="0"/>
                      </a:moveTo>
                      <a:cubicBezTo>
                        <a:pt x="77" y="0"/>
                        <a:pt x="0" y="77"/>
                        <a:pt x="0" y="173"/>
                      </a:cubicBezTo>
                      <a:cubicBezTo>
                        <a:pt x="0" y="270"/>
                        <a:pt x="77" y="348"/>
                        <a:pt x="174" y="348"/>
                      </a:cubicBezTo>
                      <a:lnTo>
                        <a:pt x="174" y="174"/>
                      </a:lnTo>
                      <a:lnTo>
                        <a:pt x="173" y="0"/>
                      </a:lnTo>
                      <a:close/>
                    </a:path>
                  </a:pathLst>
                </a:custGeom>
                <a:grpFill/>
                <a:ln w="38100">
                  <a:noFill/>
                  <a:prstDash val="solid"/>
                  <a:round/>
                </a:ln>
              </p:spPr>
              <p:txBody>
                <a:bodyPr/>
                <a:lstStyle/>
                <a:p>
                  <a:pPr>
                    <a:defRPr/>
                  </a:pPr>
                  <a:endParaRPr altLang="en-US" lang="zh-CN">
                    <a:solidFill>
                      <a:prstClr val="black"/>
                    </a:solidFill>
                    <a:ea charset="-122" pitchFamily="34" typeface="微软雅黑"/>
                  </a:endParaRPr>
                </a:p>
              </p:txBody>
            </p:sp>
          </p:grpSp>
          <p:sp>
            <p:nvSpPr>
              <p:cNvPr id="13" name="Freeform 23"/>
              <p:cNvSpPr/>
              <p:nvPr/>
            </p:nvSpPr>
            <p:spPr bwMode="auto">
              <a:xfrm rot="-18000000">
                <a:off x="3064" y="2263"/>
                <a:ext cx="194" cy="758"/>
              </a:xfrm>
              <a:custGeom>
                <a:cxnLst>
                  <a:cxn ang="0">
                    <a:pos x="173" y="0"/>
                  </a:cxn>
                  <a:cxn ang="0">
                    <a:pos x="0" y="173"/>
                  </a:cxn>
                  <a:cxn ang="0">
                    <a:pos x="174" y="348"/>
                  </a:cxn>
                  <a:cxn ang="0">
                    <a:pos x="174" y="174"/>
                  </a:cxn>
                  <a:cxn ang="0">
                    <a:pos x="173" y="0"/>
                  </a:cxn>
                </a:cxnLst>
                <a:rect b="b" l="0" r="r" t="0"/>
                <a:pathLst>
                  <a:path h="348" w="174">
                    <a:moveTo>
                      <a:pt x="173" y="0"/>
                    </a:moveTo>
                    <a:cubicBezTo>
                      <a:pt x="77" y="0"/>
                      <a:pt x="0" y="77"/>
                      <a:pt x="0" y="173"/>
                    </a:cubicBezTo>
                    <a:cubicBezTo>
                      <a:pt x="0" y="270"/>
                      <a:pt x="77" y="348"/>
                      <a:pt x="174" y="348"/>
                    </a:cubicBezTo>
                    <a:lnTo>
                      <a:pt x="174" y="174"/>
                    </a:lnTo>
                    <a:lnTo>
                      <a:pt x="173" y="0"/>
                    </a:lnTo>
                    <a:close/>
                  </a:path>
                </a:pathLst>
              </a:custGeom>
              <a:grpFill/>
              <a:ln w="38100">
                <a:noFill/>
                <a:prstDash val="solid"/>
                <a:round/>
              </a:ln>
            </p:spPr>
            <p:txBody>
              <a:bodyPr/>
              <a:lstStyle/>
              <a:p>
                <a:pPr>
                  <a:defRPr/>
                </a:pPr>
                <a:endParaRPr altLang="en-US" lang="zh-CN">
                  <a:solidFill>
                    <a:prstClr val="black"/>
                  </a:solidFill>
                  <a:ea charset="-122" pitchFamily="34" typeface="微软雅黑"/>
                </a:endParaRPr>
              </a:p>
            </p:txBody>
          </p:sp>
        </p:grpSp>
        <p:sp>
          <p:nvSpPr>
            <p:cNvPr id="17" name="WordArt 36"/>
            <p:cNvSpPr>
              <a:spLocks noChangeArrowheads="1" noChangeShapeType="1" noTextEdit="1"/>
            </p:cNvSpPr>
            <p:nvPr/>
          </p:nvSpPr>
          <p:spPr bwMode="auto">
            <a:xfrm>
              <a:off x="1087165" y="1728240"/>
              <a:ext cx="244475" cy="425450"/>
            </a:xfrm>
            <a:prstGeom prst="rect">
              <a:avLst/>
            </a:prstGeom>
          </p:spPr>
          <p:txBody>
            <a:bodyPr fromWordArt="1" wrap="none">
              <a:prstTxWarp prst="textPlain">
                <a:avLst>
                  <a:gd fmla="val 50000" name="adj"/>
                </a:avLst>
              </a:prstTxWarp>
            </a:bodyPr>
            <a:lstStyle/>
            <a:p>
              <a:pPr algn="ctr">
                <a:defRPr/>
              </a:pPr>
              <a:r>
                <a:rPr altLang="zh-CN" kern="10" lang="en-US" sz="2400">
                  <a:ln w="9525">
                    <a:solidFill>
                      <a:sysClr lastClr="FFFFFF" val="window"/>
                    </a:solidFill>
                    <a:round/>
                  </a:ln>
                  <a:gradFill rotWithShape="1">
                    <a:gsLst>
                      <a:gs pos="0">
                        <a:srgbClr val="EAEAEA"/>
                      </a:gs>
                      <a:gs pos="100000">
                        <a:srgbClr val="B2B2B2"/>
                      </a:gs>
                    </a:gsLst>
                    <a:lin ang="5400000" scaled="1"/>
                  </a:gradFill>
                  <a:latin typeface="黑体"/>
                  <a:ea typeface="黑体"/>
                </a:rPr>
                <a:t>1</a:t>
              </a:r>
            </a:p>
          </p:txBody>
        </p:sp>
      </p:grpSp>
      <p:cxnSp>
        <p:nvCxnSpPr>
          <p:cNvPr id="6" name="直接连接符 5"/>
          <p:cNvCxnSpPr>
            <a:stCxn id="14" idx="4"/>
          </p:cNvCxnSpPr>
          <p:nvPr/>
        </p:nvCxnSpPr>
        <p:spPr>
          <a:xfrm flipV="1">
            <a:off x="1256029" y="2313868"/>
            <a:ext cx="3387979" cy="1749"/>
          </a:xfrm>
          <a:prstGeom prst="line">
            <a:avLst/>
          </a:prstGeom>
        </p:spPr>
        <p:style>
          <a:lnRef idx="1">
            <a:schemeClr val="accent2"/>
          </a:lnRef>
          <a:fillRef idx="0">
            <a:schemeClr val="accent2"/>
          </a:fillRef>
          <a:effectRef idx="0">
            <a:schemeClr val="accent2"/>
          </a:effectRef>
          <a:fontRef idx="minor">
            <a:schemeClr val="tx1"/>
          </a:fontRef>
        </p:style>
      </p:cxnSp>
      <p:sp>
        <p:nvSpPr>
          <p:cNvPr id="21" name="矩形 20"/>
          <p:cNvSpPr/>
          <p:nvPr/>
        </p:nvSpPr>
        <p:spPr>
          <a:xfrm>
            <a:off x="1979712" y="1751538"/>
            <a:ext cx="2316480" cy="518160"/>
          </a:xfrm>
          <a:prstGeom prst="rect">
            <a:avLst/>
          </a:prstGeom>
        </p:spPr>
        <p:txBody>
          <a:bodyPr wrap="none">
            <a:spAutoFit/>
          </a:bodyPr>
          <a:lstStyle/>
          <a:p>
            <a:r>
              <a:rPr altLang="en-US" b="1" lang="zh-CN" sz="2800">
                <a:solidFill>
                  <a:srgbClr val="FC6F18"/>
                </a:solidFill>
                <a:latin charset="-122" pitchFamily="34" typeface="微软雅黑"/>
                <a:ea charset="-122" pitchFamily="34" typeface="微软雅黑"/>
              </a:rPr>
              <a:t>新经理并发症</a:t>
            </a:r>
          </a:p>
        </p:txBody>
      </p:sp>
      <p:sp>
        <p:nvSpPr>
          <p:cNvPr id="29" name="矩形 4"/>
          <p:cNvSpPr>
            <a:spLocks noChangeArrowheads="1"/>
          </p:cNvSpPr>
          <p:nvPr/>
        </p:nvSpPr>
        <p:spPr bwMode="auto">
          <a:xfrm>
            <a:off x="4932810" y="1556792"/>
            <a:ext cx="3961210" cy="4594861"/>
          </a:xfrm>
          <a:prstGeom prst="rect">
            <a:avLst/>
          </a:prstGeom>
          <a:noFill/>
          <a:ln w="9525">
            <a:noFill/>
            <a:miter lim="800000"/>
          </a:ln>
        </p:spPr>
        <p:txBody>
          <a:bodyPr wrap="square">
            <a:spAutoFit/>
          </a:bodyPr>
          <a:lstStyle/>
          <a:p>
            <a:pPr>
              <a:lnSpc>
                <a:spcPct val="150000"/>
              </a:lnSpc>
              <a:spcBef>
                <a:spcPts val="200"/>
              </a:spcBef>
              <a:spcAft>
                <a:spcPts val="60"/>
              </a:spcAft>
            </a:pPr>
            <a:r>
              <a:rPr altLang="en-US" b="1" lang="zh-CN" sz="1600">
                <a:solidFill>
                  <a:srgbClr val="FF3C00"/>
                </a:solidFill>
                <a:latin charset="-122" pitchFamily="34" typeface="微软雅黑"/>
                <a:ea charset="-122" pitchFamily="34" typeface="微软雅黑"/>
              </a:rPr>
              <a:t>症状一、急于表现：</a:t>
            </a:r>
          </a:p>
          <a:p>
            <a:pPr>
              <a:lnSpc>
                <a:spcPct val="150000"/>
              </a:lnSpc>
              <a:spcBef>
                <a:spcPts val="200"/>
              </a:spcBef>
              <a:spcAft>
                <a:spcPts val="60"/>
              </a:spcAft>
            </a:pPr>
            <a:r>
              <a:rPr altLang="en-US" b="1" lang="zh-CN" sz="1600">
                <a:solidFill>
                  <a:srgbClr val="FF3C00"/>
                </a:solidFill>
                <a:latin charset="-122" pitchFamily="34" typeface="微软雅黑"/>
                <a:ea charset="-122" pitchFamily="34" typeface="微软雅黑"/>
              </a:rPr>
              <a:t>由于惯性作用，仍然将自己定位于骨干员工，为了把工作完成好，埋头忙于各项事务，却忘记了管理的职责是计划、安排、督导；在管理工作中虽然敢于管理，但过于急躁，方法简单粗暴，有时还会将自己的意愿强加于人，导致人际关系处理不当。</a:t>
            </a:r>
          </a:p>
          <a:p>
            <a:pPr>
              <a:lnSpc>
                <a:spcPct val="150000"/>
              </a:lnSpc>
              <a:spcBef>
                <a:spcPts val="200"/>
              </a:spcBef>
              <a:spcAft>
                <a:spcPts val="60"/>
              </a:spcAft>
            </a:pPr>
            <a:r>
              <a:rPr altLang="en-US" b="1" lang="zh-CN" sz="1600">
                <a:solidFill>
                  <a:srgbClr val="FF3C00"/>
                </a:solidFill>
                <a:latin charset="-122" pitchFamily="34" typeface="微软雅黑"/>
                <a:ea charset="-122" pitchFamily="34" typeface="微软雅黑"/>
              </a:rPr>
              <a:t>症状二、过于缓和：</a:t>
            </a:r>
          </a:p>
          <a:p>
            <a:pPr>
              <a:lnSpc>
                <a:spcPct val="150000"/>
              </a:lnSpc>
              <a:spcBef>
                <a:spcPts val="200"/>
              </a:spcBef>
              <a:spcAft>
                <a:spcPts val="60"/>
              </a:spcAft>
            </a:pPr>
            <a:r>
              <a:rPr altLang="en-US" b="1" lang="zh-CN" sz="1600">
                <a:solidFill>
                  <a:srgbClr val="FF3C00"/>
                </a:solidFill>
                <a:latin charset="-122" pitchFamily="34" typeface="微软雅黑"/>
                <a:ea charset="-122" pitchFamily="34" typeface="微软雅黑"/>
              </a:rPr>
              <a:t>不习惯培训和授权员工，害怕得罪人，如同“好好先生”，不敢管理，认为很多事务与其花时间教员工还不如自己亲自去做，结果使团队疏于管理，缺乏凝聚力。</a:t>
            </a:r>
          </a:p>
        </p:txBody>
      </p:sp>
    </p:spTree>
    <p:extLst>
      <p:ext uri="{BB962C8B-B14F-4D97-AF65-F5344CB8AC3E}">
        <p14:creationId val="552304355"/>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8"/>
                                        </p:tgtEl>
                                        <p:attrNameLst>
                                          <p:attrName>style.visibility</p:attrName>
                                        </p:attrNameLst>
                                      </p:cBhvr>
                                      <p:to>
                                        <p:strVal val="visible"/>
                                      </p:to>
                                    </p:set>
                                    <p:animEffect filter="fade" transition="in">
                                      <p:cBhvr>
                                        <p:cTn dur="1000" id="7"/>
                                        <p:tgtEl>
                                          <p:spTgt spid="8"/>
                                        </p:tgtEl>
                                      </p:cBhvr>
                                    </p:animEffect>
                                    <p:anim calcmode="lin" valueType="num">
                                      <p:cBhvr>
                                        <p:cTn dur="1000" fill="hold" id="8"/>
                                        <p:tgtEl>
                                          <p:spTgt spid="8"/>
                                        </p:tgtEl>
                                        <p:attrNameLst>
                                          <p:attrName>ppt_x</p:attrName>
                                        </p:attrNameLst>
                                      </p:cBhvr>
                                      <p:tavLst>
                                        <p:tav tm="0">
                                          <p:val>
                                            <p:strVal val="#ppt_x"/>
                                          </p:val>
                                        </p:tav>
                                        <p:tav tm="100000">
                                          <p:val>
                                            <p:strVal val="#ppt_x"/>
                                          </p:val>
                                        </p:tav>
                                      </p:tavLst>
                                    </p:anim>
                                    <p:anim calcmode="lin" valueType="num">
                                      <p:cBhvr>
                                        <p:cTn dur="1000" fill="hold" id="9"/>
                                        <p:tgtEl>
                                          <p:spTgt spid="8"/>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0"/>
                                  </p:stCondLst>
                                  <p:childTnLst>
                                    <p:set>
                                      <p:cBhvr>
                                        <p:cTn dur="1" fill="hold" id="11">
                                          <p:stCondLst>
                                            <p:cond delay="0"/>
                                          </p:stCondLst>
                                        </p:cTn>
                                        <p:tgtEl>
                                          <p:spTgt spid="9"/>
                                        </p:tgtEl>
                                        <p:attrNameLst>
                                          <p:attrName>style.visibility</p:attrName>
                                        </p:attrNameLst>
                                      </p:cBhvr>
                                      <p:to>
                                        <p:strVal val="visible"/>
                                      </p:to>
                                    </p:set>
                                    <p:animEffect filter="fade" transition="in">
                                      <p:cBhvr>
                                        <p:cTn dur="1000" id="12"/>
                                        <p:tgtEl>
                                          <p:spTgt spid="9"/>
                                        </p:tgtEl>
                                      </p:cBhvr>
                                    </p:animEffect>
                                    <p:anim calcmode="lin" valueType="num">
                                      <p:cBhvr>
                                        <p:cTn dur="1000" fill="hold" id="13"/>
                                        <p:tgtEl>
                                          <p:spTgt spid="9"/>
                                        </p:tgtEl>
                                        <p:attrNameLst>
                                          <p:attrName>ppt_x</p:attrName>
                                        </p:attrNameLst>
                                      </p:cBhvr>
                                      <p:tavLst>
                                        <p:tav tm="0">
                                          <p:val>
                                            <p:strVal val="#ppt_x"/>
                                          </p:val>
                                        </p:tav>
                                        <p:tav tm="100000">
                                          <p:val>
                                            <p:strVal val="#ppt_x"/>
                                          </p:val>
                                        </p:tav>
                                      </p:tavLst>
                                    </p:anim>
                                    <p:anim calcmode="lin" valueType="num">
                                      <p:cBhvr>
                                        <p:cTn dur="1000" fill="hold" id="14"/>
                                        <p:tgtEl>
                                          <p:spTgt spid="9"/>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000"/>
                            </p:stCondLst>
                            <p:childTnLst>
                              <p:par>
                                <p:cTn fill="hold" id="16" nodeType="afterEffect" presetClass="entr" presetID="42" presetSubtype="0">
                                  <p:stCondLst>
                                    <p:cond delay="0"/>
                                  </p:stCondLst>
                                  <p:childTnLst>
                                    <p:set>
                                      <p:cBhvr>
                                        <p:cTn dur="1" fill="hold" id="17">
                                          <p:stCondLst>
                                            <p:cond delay="0"/>
                                          </p:stCondLst>
                                        </p:cTn>
                                        <p:tgtEl>
                                          <p:spTgt spid="6"/>
                                        </p:tgtEl>
                                        <p:attrNameLst>
                                          <p:attrName>style.visibility</p:attrName>
                                        </p:attrNameLst>
                                      </p:cBhvr>
                                      <p:to>
                                        <p:strVal val="visible"/>
                                      </p:to>
                                    </p:set>
                                    <p:animEffect filter="fade" transition="in">
                                      <p:cBhvr>
                                        <p:cTn dur="1000" id="18"/>
                                        <p:tgtEl>
                                          <p:spTgt spid="6"/>
                                        </p:tgtEl>
                                      </p:cBhvr>
                                    </p:animEffect>
                                    <p:anim calcmode="lin" valueType="num">
                                      <p:cBhvr>
                                        <p:cTn dur="1000" fill="hold" id="19"/>
                                        <p:tgtEl>
                                          <p:spTgt spid="6"/>
                                        </p:tgtEl>
                                        <p:attrNameLst>
                                          <p:attrName>ppt_x</p:attrName>
                                        </p:attrNameLst>
                                      </p:cBhvr>
                                      <p:tavLst>
                                        <p:tav tm="0">
                                          <p:val>
                                            <p:strVal val="#ppt_x"/>
                                          </p:val>
                                        </p:tav>
                                        <p:tav tm="100000">
                                          <p:val>
                                            <p:strVal val="#ppt_x"/>
                                          </p:val>
                                        </p:tav>
                                      </p:tavLst>
                                    </p:anim>
                                    <p:anim calcmode="lin" valueType="num">
                                      <p:cBhvr>
                                        <p:cTn dur="1000" fill="hold" id="20"/>
                                        <p:tgtEl>
                                          <p:spTgt spid="6"/>
                                        </p:tgtEl>
                                        <p:attrNameLst>
                                          <p:attrName>ppt_y</p:attrName>
                                        </p:attrNameLst>
                                      </p:cBhvr>
                                      <p:tavLst>
                                        <p:tav tm="0">
                                          <p:val>
                                            <p:strVal val="#ppt_y+.1"/>
                                          </p:val>
                                        </p:tav>
                                        <p:tav tm="100000">
                                          <p:val>
                                            <p:strVal val="#ppt_y"/>
                                          </p:val>
                                        </p:tav>
                                      </p:tavLst>
                                    </p:anim>
                                  </p:childTnLst>
                                </p:cTn>
                              </p:par>
                              <p:par>
                                <p:cTn fill="hold" id="21" nodeType="withEffect" presetClass="entr" presetID="42" presetSubtype="0">
                                  <p:stCondLst>
                                    <p:cond delay="0"/>
                                  </p:stCondLst>
                                  <p:childTnLst>
                                    <p:set>
                                      <p:cBhvr>
                                        <p:cTn dur="1" fill="hold" id="22">
                                          <p:stCondLst>
                                            <p:cond delay="0"/>
                                          </p:stCondLst>
                                        </p:cTn>
                                        <p:tgtEl>
                                          <p:spTgt spid="4"/>
                                        </p:tgtEl>
                                        <p:attrNameLst>
                                          <p:attrName>style.visibility</p:attrName>
                                        </p:attrNameLst>
                                      </p:cBhvr>
                                      <p:to>
                                        <p:strVal val="visible"/>
                                      </p:to>
                                    </p:set>
                                    <p:animEffect filter="fade" transition="in">
                                      <p:cBhvr>
                                        <p:cTn dur="1000" id="23"/>
                                        <p:tgtEl>
                                          <p:spTgt spid="4"/>
                                        </p:tgtEl>
                                      </p:cBhvr>
                                    </p:animEffect>
                                    <p:anim calcmode="lin" valueType="num">
                                      <p:cBhvr>
                                        <p:cTn dur="1000" fill="hold" id="24"/>
                                        <p:tgtEl>
                                          <p:spTgt spid="4"/>
                                        </p:tgtEl>
                                        <p:attrNameLst>
                                          <p:attrName>ppt_x</p:attrName>
                                        </p:attrNameLst>
                                      </p:cBhvr>
                                      <p:tavLst>
                                        <p:tav tm="0">
                                          <p:val>
                                            <p:strVal val="#ppt_x"/>
                                          </p:val>
                                        </p:tav>
                                        <p:tav tm="100000">
                                          <p:val>
                                            <p:strVal val="#ppt_x"/>
                                          </p:val>
                                        </p:tav>
                                      </p:tavLst>
                                    </p:anim>
                                    <p:anim calcmode="lin" valueType="num">
                                      <p:cBhvr>
                                        <p:cTn dur="1000" fill="hold" id="25"/>
                                        <p:tgtEl>
                                          <p:spTgt spid="4"/>
                                        </p:tgtEl>
                                        <p:attrNameLst>
                                          <p:attrName>ppt_y</p:attrName>
                                        </p:attrNameLst>
                                      </p:cBhvr>
                                      <p:tavLst>
                                        <p:tav tm="0">
                                          <p:val>
                                            <p:strVal val="#ppt_y+.1"/>
                                          </p:val>
                                        </p:tav>
                                        <p:tav tm="100000">
                                          <p:val>
                                            <p:strVal val="#ppt_y"/>
                                          </p:val>
                                        </p:tav>
                                      </p:tavLst>
                                    </p:anim>
                                  </p:childTnLst>
                                </p:cTn>
                              </p:par>
                            </p:childTnLst>
                          </p:cTn>
                        </p:par>
                        <p:par>
                          <p:cTn fill="hold" id="26" nodeType="afterGroup">
                            <p:stCondLst>
                              <p:cond delay="2000"/>
                            </p:stCondLst>
                            <p:childTnLst>
                              <p:par>
                                <p:cTn fill="hold" grpId="0" id="27" nodeType="afterEffect" presetClass="entr" presetID="2" presetSubtype="2">
                                  <p:stCondLst>
                                    <p:cond delay="0"/>
                                  </p:stCondLst>
                                  <p:childTnLst>
                                    <p:set>
                                      <p:cBhvr>
                                        <p:cTn dur="1" fill="hold" id="28">
                                          <p:stCondLst>
                                            <p:cond delay="0"/>
                                          </p:stCondLst>
                                        </p:cTn>
                                        <p:tgtEl>
                                          <p:spTgt spid="21"/>
                                        </p:tgtEl>
                                        <p:attrNameLst>
                                          <p:attrName>style.visibility</p:attrName>
                                        </p:attrNameLst>
                                      </p:cBhvr>
                                      <p:to>
                                        <p:strVal val="visible"/>
                                      </p:to>
                                    </p:set>
                                    <p:anim calcmode="lin" valueType="num">
                                      <p:cBhvr additive="base">
                                        <p:cTn dur="1000" fill="hold" id="29"/>
                                        <p:tgtEl>
                                          <p:spTgt spid="21"/>
                                        </p:tgtEl>
                                        <p:attrNameLst>
                                          <p:attrName>ppt_x</p:attrName>
                                        </p:attrNameLst>
                                      </p:cBhvr>
                                      <p:tavLst>
                                        <p:tav tm="0">
                                          <p:val>
                                            <p:strVal val="1+#ppt_w/2"/>
                                          </p:val>
                                        </p:tav>
                                        <p:tav tm="100000">
                                          <p:val>
                                            <p:strVal val="#ppt_x"/>
                                          </p:val>
                                        </p:tav>
                                      </p:tavLst>
                                    </p:anim>
                                    <p:anim calcmode="lin" valueType="num">
                                      <p:cBhvr additive="base">
                                        <p:cTn dur="1000" fill="hold" id="30"/>
                                        <p:tgtEl>
                                          <p:spTgt spid="21"/>
                                        </p:tgtEl>
                                        <p:attrNameLst>
                                          <p:attrName>ppt_y</p:attrName>
                                        </p:attrNameLst>
                                      </p:cBhvr>
                                      <p:tavLst>
                                        <p:tav tm="0">
                                          <p:val>
                                            <p:strVal val="#ppt_y"/>
                                          </p:val>
                                        </p:tav>
                                        <p:tav tm="100000">
                                          <p:val>
                                            <p:strVal val="#ppt_y"/>
                                          </p:val>
                                        </p:tav>
                                      </p:tavLst>
                                    </p:anim>
                                  </p:childTnLst>
                                </p:cTn>
                              </p:par>
                            </p:childTnLst>
                          </p:cTn>
                        </p:par>
                        <p:par>
                          <p:cTn fill="hold" id="31" nodeType="afterGroup">
                            <p:stCondLst>
                              <p:cond delay="3000"/>
                            </p:stCondLst>
                            <p:childTnLst>
                              <p:par>
                                <p:cTn fill="hold" grpId="0" id="32" nodeType="afterEffect" presetClass="entr" presetID="47" presetSubtype="0">
                                  <p:stCondLst>
                                    <p:cond delay="0"/>
                                  </p:stCondLst>
                                  <p:childTnLst>
                                    <p:set>
                                      <p:cBhvr>
                                        <p:cTn dur="1" fill="hold" id="33">
                                          <p:stCondLst>
                                            <p:cond delay="0"/>
                                          </p:stCondLst>
                                        </p:cTn>
                                        <p:tgtEl>
                                          <p:spTgt spid="29"/>
                                        </p:tgtEl>
                                        <p:attrNameLst>
                                          <p:attrName>style.visibility</p:attrName>
                                        </p:attrNameLst>
                                      </p:cBhvr>
                                      <p:to>
                                        <p:strVal val="visible"/>
                                      </p:to>
                                    </p:set>
                                    <p:animEffect filter="fade" transition="in">
                                      <p:cBhvr>
                                        <p:cTn dur="1000" id="34"/>
                                        <p:tgtEl>
                                          <p:spTgt spid="29"/>
                                        </p:tgtEl>
                                      </p:cBhvr>
                                    </p:animEffect>
                                    <p:anim calcmode="lin" valueType="num">
                                      <p:cBhvr>
                                        <p:cTn dur="1000" fill="hold" id="35"/>
                                        <p:tgtEl>
                                          <p:spTgt spid="29"/>
                                        </p:tgtEl>
                                        <p:attrNameLst>
                                          <p:attrName>ppt_x</p:attrName>
                                        </p:attrNameLst>
                                      </p:cBhvr>
                                      <p:tavLst>
                                        <p:tav tm="0">
                                          <p:val>
                                            <p:strVal val="#ppt_x"/>
                                          </p:val>
                                        </p:tav>
                                        <p:tav tm="100000">
                                          <p:val>
                                            <p:strVal val="#ppt_x"/>
                                          </p:val>
                                        </p:tav>
                                      </p:tavLst>
                                    </p:anim>
                                    <p:anim calcmode="lin" valueType="num">
                                      <p:cBhvr>
                                        <p:cTn dur="1000" fill="hold" id="36"/>
                                        <p:tgtEl>
                                          <p:spTgt spid="29"/>
                                        </p:tgtEl>
                                        <p:attrNameLst>
                                          <p:attrName>ppt_y</p:attrName>
                                        </p:attrNameLst>
                                      </p:cBhvr>
                                      <p:tavLst>
                                        <p:tav tm="0">
                                          <p:val>
                                            <p:strVal val="#ppt_y-.1"/>
                                          </p:val>
                                        </p:tav>
                                        <p:tav tm="100000">
                                          <p:val>
                                            <p:strVal val="#ppt_y"/>
                                          </p:val>
                                        </p:tav>
                                      </p:tavLst>
                                    </p:anim>
                                  </p:childTnLst>
                                </p:cTn>
                              </p:par>
                            </p:childTnLst>
                          </p:cTn>
                        </p:par>
                      </p:childTnLst>
                    </p:cTn>
                  </p:par>
                  <p:par>
                    <p:cTn fill="hold" id="37" nodeType="clickPar">
                      <p:stCondLst>
                        <p:cond delay="indefinite"/>
                        <p:cond delay="0" evt="onBegin">
                          <p:tn val="36"/>
                        </p:cond>
                      </p:stCondLst>
                      <p:childTnLst>
                        <p:par>
                          <p:cTn fill="hold" id="38" nodeType="afterGroup">
                            <p:stCondLst>
                              <p:cond delay="0"/>
                            </p:stCondLst>
                            <p:childTnLst>
                              <p:par>
                                <p:cTn fill="hold" grpId="0" id="39" nodeType="clickEffect" presetClass="entr" presetID="47" presetSubtype="0">
                                  <p:stCondLst>
                                    <p:cond delay="0"/>
                                  </p:stCondLst>
                                  <p:childTnLst>
                                    <p:set>
                                      <p:cBhvr>
                                        <p:cTn dur="1" fill="hold" id="40">
                                          <p:stCondLst>
                                            <p:cond delay="0"/>
                                          </p:stCondLst>
                                        </p:cTn>
                                        <p:tgtEl>
                                          <p:spTgt spid="10"/>
                                        </p:tgtEl>
                                        <p:attrNameLst>
                                          <p:attrName>style.visibility</p:attrName>
                                        </p:attrNameLst>
                                      </p:cBhvr>
                                      <p:to>
                                        <p:strVal val="visible"/>
                                      </p:to>
                                    </p:set>
                                    <p:animEffect filter="fade" transition="in">
                                      <p:cBhvr>
                                        <p:cTn dur="1000" id="41"/>
                                        <p:tgtEl>
                                          <p:spTgt spid="10"/>
                                        </p:tgtEl>
                                      </p:cBhvr>
                                    </p:animEffect>
                                    <p:anim calcmode="lin" valueType="num">
                                      <p:cBhvr>
                                        <p:cTn dur="1000" fill="hold" id="42"/>
                                        <p:tgtEl>
                                          <p:spTgt spid="10"/>
                                        </p:tgtEl>
                                        <p:attrNameLst>
                                          <p:attrName>ppt_x</p:attrName>
                                        </p:attrNameLst>
                                      </p:cBhvr>
                                      <p:tavLst>
                                        <p:tav tm="0">
                                          <p:val>
                                            <p:strVal val="#ppt_x"/>
                                          </p:val>
                                        </p:tav>
                                        <p:tav tm="100000">
                                          <p:val>
                                            <p:strVal val="#ppt_x"/>
                                          </p:val>
                                        </p:tav>
                                      </p:tavLst>
                                    </p:anim>
                                    <p:anim calcmode="lin" valueType="num">
                                      <p:cBhvr>
                                        <p:cTn dur="1000" fill="hold" id="43"/>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0"/>
      <p:bldP grpId="0" spid="21"/>
      <p:bldP grpId="0" spid="29"/>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8" name="直接箭头连接符 7"/>
          <p:cNvCxnSpPr/>
          <p:nvPr/>
        </p:nvCxnSpPr>
        <p:spPr>
          <a:xfrm>
            <a:off x="1008061" y="948829"/>
            <a:ext cx="7056437" cy="1588"/>
          </a:xfrm>
          <a:prstGeom prst="straightConnector1">
            <a:avLst/>
          </a:prstGeom>
          <a:ln>
            <a:solidFill>
              <a:schemeClr val="bg1">
                <a:lumMod val="75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9" name="TextBox 12"/>
          <p:cNvSpPr txBox="1">
            <a:spLocks noChangeArrowheads="1"/>
          </p:cNvSpPr>
          <p:nvPr/>
        </p:nvSpPr>
        <p:spPr bwMode="auto">
          <a:xfrm>
            <a:off x="3024186" y="332656"/>
            <a:ext cx="3095625" cy="944880"/>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spAutoFit/>
          </a:bodyPr>
          <a:lstStyle>
            <a:defPPr>
              <a:defRPr lang="zh-CN"/>
            </a:defPPr>
            <a:lvl1pPr algn="l" fontAlgn="base" rtl="0">
              <a:spcBef>
                <a:spcPct val="0"/>
              </a:spcBef>
              <a:spcAft>
                <a:spcPct val="0"/>
              </a:spcAft>
              <a:defRPr kern="1200">
                <a:solidFill>
                  <a:schemeClr val="tx1"/>
                </a:solidFill>
                <a:latin charset="0" pitchFamily="34" typeface="Calibri"/>
                <a:ea charset="-122" pitchFamily="2" typeface="宋体"/>
                <a:cs typeface="+mn-cs"/>
              </a:defRPr>
            </a:lvl1pPr>
            <a:lvl2pPr algn="l" fontAlgn="base" marL="457200" rtl="0">
              <a:spcBef>
                <a:spcPct val="0"/>
              </a:spcBef>
              <a:spcAft>
                <a:spcPct val="0"/>
              </a:spcAft>
              <a:defRPr kern="1200">
                <a:solidFill>
                  <a:schemeClr val="tx1"/>
                </a:solidFill>
                <a:latin charset="0" pitchFamily="34" typeface="Calibri"/>
                <a:ea charset="-122" pitchFamily="2" typeface="宋体"/>
                <a:cs typeface="+mn-cs"/>
              </a:defRPr>
            </a:lvl2pPr>
            <a:lvl3pPr algn="l" fontAlgn="base" marL="914400" rtl="0">
              <a:spcBef>
                <a:spcPct val="0"/>
              </a:spcBef>
              <a:spcAft>
                <a:spcPct val="0"/>
              </a:spcAft>
              <a:defRPr kern="1200">
                <a:solidFill>
                  <a:schemeClr val="tx1"/>
                </a:solidFill>
                <a:latin charset="0" pitchFamily="34" typeface="Calibri"/>
                <a:ea charset="-122" pitchFamily="2" typeface="宋体"/>
                <a:cs typeface="+mn-cs"/>
              </a:defRPr>
            </a:lvl3pPr>
            <a:lvl4pPr algn="l" fontAlgn="base" marL="1371600" rtl="0">
              <a:spcBef>
                <a:spcPct val="0"/>
              </a:spcBef>
              <a:spcAft>
                <a:spcPct val="0"/>
              </a:spcAft>
              <a:defRPr kern="1200">
                <a:solidFill>
                  <a:schemeClr val="tx1"/>
                </a:solidFill>
                <a:latin charset="0" pitchFamily="34" typeface="Calibri"/>
                <a:ea charset="-122" pitchFamily="2" typeface="宋体"/>
                <a:cs typeface="+mn-cs"/>
              </a:defRPr>
            </a:lvl4pPr>
            <a:lvl5pPr algn="l" fontAlgn="base" marL="1828800" rtl="0">
              <a:spcBef>
                <a:spcPct val="0"/>
              </a:spcBef>
              <a:spcAft>
                <a:spcPct val="0"/>
              </a:spcAft>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pPr algn="ctr"/>
            <a:r>
              <a:rPr altLang="en-US" b="1" lang="zh-CN" sz="2800">
                <a:solidFill>
                  <a:prstClr val="white">
                    <a:lumMod val="65000"/>
                  </a:prstClr>
                </a:solidFill>
                <a:latin typeface="Arial"/>
                <a:ea charset="-122" pitchFamily="34" typeface="微软雅黑"/>
                <a:cs typeface="Arial"/>
              </a:rPr>
              <a:t>避免中层经理的</a:t>
            </a:r>
          </a:p>
          <a:p>
            <a:pPr algn="ctr"/>
            <a:r>
              <a:rPr altLang="en-US" b="1" lang="zh-CN" sz="2800">
                <a:solidFill>
                  <a:prstClr val="white">
                    <a:lumMod val="65000"/>
                  </a:prstClr>
                </a:solidFill>
                <a:latin typeface="Arial"/>
                <a:ea charset="-122" pitchFamily="34" typeface="微软雅黑"/>
                <a:cs typeface="Arial"/>
              </a:rPr>
              <a:t>两种病症</a:t>
            </a:r>
          </a:p>
        </p:txBody>
      </p:sp>
      <p:sp>
        <p:nvSpPr>
          <p:cNvPr id="10" name="矩形 4"/>
          <p:cNvSpPr>
            <a:spLocks noChangeArrowheads="1"/>
          </p:cNvSpPr>
          <p:nvPr/>
        </p:nvSpPr>
        <p:spPr bwMode="auto">
          <a:xfrm>
            <a:off x="867091" y="3573016"/>
            <a:ext cx="3961210" cy="2872740"/>
          </a:xfrm>
          <a:prstGeom prst="rect">
            <a:avLst/>
          </a:prstGeom>
          <a:noFill/>
          <a:ln w="9525">
            <a:noFill/>
            <a:miter lim="800000"/>
          </a:ln>
        </p:spPr>
        <p:txBody>
          <a:bodyPr wrap="square">
            <a:spAutoFit/>
          </a:bodyPr>
          <a:lstStyle/>
          <a:p>
            <a:pPr>
              <a:lnSpc>
                <a:spcPct val="150000"/>
              </a:lnSpc>
              <a:spcBef>
                <a:spcPts val="200"/>
              </a:spcBef>
              <a:spcAft>
                <a:spcPts val="60"/>
              </a:spcAft>
            </a:pPr>
            <a:r>
              <a:rPr altLang="en-US" b="1" lang="zh-CN" sz="2400">
                <a:solidFill>
                  <a:srgbClr val="00B050"/>
                </a:solidFill>
                <a:latin charset="-122" pitchFamily="34" typeface="微软雅黑"/>
                <a:ea charset="-122" pitchFamily="34" typeface="微软雅黑"/>
              </a:rPr>
              <a:t>“治疗”建议：</a:t>
            </a:r>
          </a:p>
          <a:p>
            <a:pPr>
              <a:lnSpc>
                <a:spcPct val="150000"/>
              </a:lnSpc>
              <a:spcBef>
                <a:spcPts val="200"/>
              </a:spcBef>
              <a:spcAft>
                <a:spcPts val="60"/>
              </a:spcAft>
            </a:pPr>
            <a:r>
              <a:rPr altLang="en-US" b="1" lang="zh-CN" sz="2400">
                <a:solidFill>
                  <a:srgbClr val="00B050"/>
                </a:solidFill>
                <a:latin charset="-122" pitchFamily="34" typeface="微软雅黑"/>
                <a:ea charset="-122" pitchFamily="34" typeface="微软雅黑"/>
              </a:rPr>
              <a:t>不断警示自己，不能安于现状，要适当地给自己、下属以压力，努力创新，否则只会让部门乃至企业走向衰败。</a:t>
            </a:r>
          </a:p>
        </p:txBody>
      </p:sp>
      <p:grpSp>
        <p:nvGrpSpPr>
          <p:cNvPr id="4" name="组合 3"/>
          <p:cNvGrpSpPr/>
          <p:nvPr/>
        </p:nvGrpSpPr>
        <p:grpSpPr>
          <a:xfrm>
            <a:off x="867091" y="1556792"/>
            <a:ext cx="777875" cy="758825"/>
            <a:chOff x="867091" y="1556792"/>
            <a:chExt cx="777875" cy="758825"/>
          </a:xfrm>
        </p:grpSpPr>
        <p:grpSp>
          <p:nvGrpSpPr>
            <p:cNvPr id="11" name="Group 19"/>
            <p:cNvGrpSpPr/>
            <p:nvPr/>
          </p:nvGrpSpPr>
          <p:grpSpPr>
            <a:xfrm>
              <a:off x="867091" y="1556792"/>
              <a:ext cx="777875" cy="758825"/>
              <a:chOff x="2341" y="1703"/>
              <a:chExt cx="1242" cy="1216"/>
            </a:xfrm>
            <a:solidFill>
              <a:schemeClr val="accent6">
                <a:lumMod val="75000"/>
              </a:schemeClr>
            </a:solidFill>
          </p:grpSpPr>
          <p:grpSp>
            <p:nvGrpSpPr>
              <p:cNvPr id="12" name="Group 20"/>
              <p:cNvGrpSpPr/>
              <p:nvPr/>
            </p:nvGrpSpPr>
            <p:grpSpPr>
              <a:xfrm>
                <a:off x="2341" y="1703"/>
                <a:ext cx="1242" cy="1216"/>
                <a:chOff x="2341" y="1703"/>
                <a:chExt cx="1242" cy="1216"/>
              </a:xfrm>
              <a:grpFill/>
            </p:grpSpPr>
            <p:sp>
              <p:nvSpPr>
                <p:cNvPr id="14" name="Oval 21"/>
                <p:cNvSpPr>
                  <a:spLocks noChangeArrowheads="1"/>
                </p:cNvSpPr>
                <p:nvPr/>
              </p:nvSpPr>
              <p:spPr bwMode="gray">
                <a:xfrm>
                  <a:off x="2341" y="1703"/>
                  <a:ext cx="1242" cy="1216"/>
                </a:xfrm>
                <a:prstGeom prst="ellipse">
                  <a:avLst/>
                </a:prstGeom>
                <a:grpFill/>
                <a:ln algn="ctr" w="28575">
                  <a:solidFill>
                    <a:srgbClr val="C0C0C0"/>
                  </a:solidFill>
                  <a:round/>
                </a:ln>
                <a:effectLst/>
              </p:spPr>
              <p:txBody>
                <a:bodyPr anchor="ctr" vert="eaVert" wrap="none"/>
                <a:lstStyle/>
                <a:p>
                  <a:pPr>
                    <a:defRPr/>
                  </a:pPr>
                  <a:endParaRPr altLang="en-US" lang="zh-CN">
                    <a:solidFill>
                      <a:prstClr val="black"/>
                    </a:solidFill>
                    <a:ea charset="-122" pitchFamily="34" typeface="微软雅黑"/>
                  </a:endParaRPr>
                </a:p>
              </p:txBody>
            </p:sp>
            <p:sp>
              <p:nvSpPr>
                <p:cNvPr id="15" name="Freeform 22"/>
                <p:cNvSpPr/>
                <p:nvPr/>
              </p:nvSpPr>
              <p:spPr bwMode="auto">
                <a:xfrm rot="-16200000">
                  <a:off x="2741" y="1375"/>
                  <a:ext cx="458" cy="1136"/>
                </a:xfrm>
                <a:custGeom>
                  <a:cxnLst>
                    <a:cxn ang="0">
                      <a:pos x="173" y="0"/>
                    </a:cxn>
                    <a:cxn ang="0">
                      <a:pos x="0" y="173"/>
                    </a:cxn>
                    <a:cxn ang="0">
                      <a:pos x="174" y="348"/>
                    </a:cxn>
                    <a:cxn ang="0">
                      <a:pos x="174" y="174"/>
                    </a:cxn>
                    <a:cxn ang="0">
                      <a:pos x="173" y="0"/>
                    </a:cxn>
                  </a:cxnLst>
                  <a:rect b="b" l="0" r="r" t="0"/>
                  <a:pathLst>
                    <a:path h="348" w="174">
                      <a:moveTo>
                        <a:pt x="173" y="0"/>
                      </a:moveTo>
                      <a:cubicBezTo>
                        <a:pt x="77" y="0"/>
                        <a:pt x="0" y="77"/>
                        <a:pt x="0" y="173"/>
                      </a:cubicBezTo>
                      <a:cubicBezTo>
                        <a:pt x="0" y="270"/>
                        <a:pt x="77" y="348"/>
                        <a:pt x="174" y="348"/>
                      </a:cubicBezTo>
                      <a:lnTo>
                        <a:pt x="174" y="174"/>
                      </a:lnTo>
                      <a:lnTo>
                        <a:pt x="173" y="0"/>
                      </a:lnTo>
                      <a:close/>
                    </a:path>
                  </a:pathLst>
                </a:custGeom>
                <a:grpFill/>
                <a:ln w="38100">
                  <a:noFill/>
                  <a:prstDash val="solid"/>
                  <a:round/>
                </a:ln>
              </p:spPr>
              <p:txBody>
                <a:bodyPr/>
                <a:lstStyle/>
                <a:p>
                  <a:pPr>
                    <a:defRPr/>
                  </a:pPr>
                  <a:endParaRPr altLang="en-US" lang="zh-CN">
                    <a:solidFill>
                      <a:prstClr val="black"/>
                    </a:solidFill>
                    <a:ea charset="-122" pitchFamily="34" typeface="微软雅黑"/>
                  </a:endParaRPr>
                </a:p>
              </p:txBody>
            </p:sp>
          </p:grpSp>
          <p:sp>
            <p:nvSpPr>
              <p:cNvPr id="13" name="Freeform 23"/>
              <p:cNvSpPr/>
              <p:nvPr/>
            </p:nvSpPr>
            <p:spPr bwMode="auto">
              <a:xfrm rot="-18000000">
                <a:off x="3064" y="2263"/>
                <a:ext cx="194" cy="758"/>
              </a:xfrm>
              <a:custGeom>
                <a:cxnLst>
                  <a:cxn ang="0">
                    <a:pos x="173" y="0"/>
                  </a:cxn>
                  <a:cxn ang="0">
                    <a:pos x="0" y="173"/>
                  </a:cxn>
                  <a:cxn ang="0">
                    <a:pos x="174" y="348"/>
                  </a:cxn>
                  <a:cxn ang="0">
                    <a:pos x="174" y="174"/>
                  </a:cxn>
                  <a:cxn ang="0">
                    <a:pos x="173" y="0"/>
                  </a:cxn>
                </a:cxnLst>
                <a:rect b="b" l="0" r="r" t="0"/>
                <a:pathLst>
                  <a:path h="348" w="174">
                    <a:moveTo>
                      <a:pt x="173" y="0"/>
                    </a:moveTo>
                    <a:cubicBezTo>
                      <a:pt x="77" y="0"/>
                      <a:pt x="0" y="77"/>
                      <a:pt x="0" y="173"/>
                    </a:cubicBezTo>
                    <a:cubicBezTo>
                      <a:pt x="0" y="270"/>
                      <a:pt x="77" y="348"/>
                      <a:pt x="174" y="348"/>
                    </a:cubicBezTo>
                    <a:lnTo>
                      <a:pt x="174" y="174"/>
                    </a:lnTo>
                    <a:lnTo>
                      <a:pt x="173" y="0"/>
                    </a:lnTo>
                    <a:close/>
                  </a:path>
                </a:pathLst>
              </a:custGeom>
              <a:grpFill/>
              <a:ln w="38100">
                <a:noFill/>
                <a:prstDash val="solid"/>
                <a:round/>
              </a:ln>
            </p:spPr>
            <p:txBody>
              <a:bodyPr/>
              <a:lstStyle/>
              <a:p>
                <a:pPr>
                  <a:defRPr/>
                </a:pPr>
                <a:endParaRPr altLang="en-US" lang="zh-CN">
                  <a:solidFill>
                    <a:prstClr val="black"/>
                  </a:solidFill>
                  <a:ea charset="-122" pitchFamily="34" typeface="微软雅黑"/>
                </a:endParaRPr>
              </a:p>
            </p:txBody>
          </p:sp>
        </p:grpSp>
        <p:sp>
          <p:nvSpPr>
            <p:cNvPr id="17" name="WordArt 36"/>
            <p:cNvSpPr>
              <a:spLocks noChangeArrowheads="1" noChangeShapeType="1" noTextEdit="1"/>
            </p:cNvSpPr>
            <p:nvPr/>
          </p:nvSpPr>
          <p:spPr bwMode="auto">
            <a:xfrm>
              <a:off x="1087165" y="1728240"/>
              <a:ext cx="244475" cy="425450"/>
            </a:xfrm>
            <a:prstGeom prst="rect">
              <a:avLst/>
            </a:prstGeom>
          </p:spPr>
          <p:txBody>
            <a:bodyPr fromWordArt="1" wrap="none">
              <a:prstTxWarp prst="textPlain">
                <a:avLst>
                  <a:gd fmla="val 50000" name="adj"/>
                </a:avLst>
              </a:prstTxWarp>
            </a:bodyPr>
            <a:lstStyle/>
            <a:p>
              <a:pPr algn="ctr">
                <a:defRPr/>
              </a:pPr>
              <a:r>
                <a:rPr altLang="zh-CN" b="1" kern="10" lang="en-US" sz="2400">
                  <a:ln w="9525">
                    <a:solidFill>
                      <a:sysClr lastClr="FFFFFF" val="window"/>
                    </a:solidFill>
                    <a:round/>
                  </a:ln>
                  <a:gradFill rotWithShape="1">
                    <a:gsLst>
                      <a:gs pos="0">
                        <a:srgbClr val="EAEAEA"/>
                      </a:gs>
                      <a:gs pos="100000">
                        <a:srgbClr val="B2B2B2"/>
                      </a:gs>
                    </a:gsLst>
                    <a:lin ang="5400000" scaled="1"/>
                  </a:gradFill>
                  <a:latin typeface="黑体"/>
                  <a:ea typeface="黑体"/>
                </a:rPr>
                <a:t>2</a:t>
              </a:r>
            </a:p>
          </p:txBody>
        </p:sp>
      </p:grpSp>
      <p:cxnSp>
        <p:nvCxnSpPr>
          <p:cNvPr id="6" name="直接连接符 5"/>
          <p:cNvCxnSpPr>
            <a:stCxn id="14" idx="4"/>
          </p:cNvCxnSpPr>
          <p:nvPr/>
        </p:nvCxnSpPr>
        <p:spPr>
          <a:xfrm flipV="1">
            <a:off x="1256029" y="2313868"/>
            <a:ext cx="3387979" cy="1749"/>
          </a:xfrm>
          <a:prstGeom prst="line">
            <a:avLst/>
          </a:prstGeom>
        </p:spPr>
        <p:style>
          <a:lnRef idx="1">
            <a:schemeClr val="accent2"/>
          </a:lnRef>
          <a:fillRef idx="0">
            <a:schemeClr val="accent2"/>
          </a:fillRef>
          <a:effectRef idx="0">
            <a:schemeClr val="accent2"/>
          </a:effectRef>
          <a:fontRef idx="minor">
            <a:schemeClr val="tx1"/>
          </a:fontRef>
        </p:style>
      </p:cxnSp>
      <p:sp>
        <p:nvSpPr>
          <p:cNvPr id="21" name="矩形 20"/>
          <p:cNvSpPr/>
          <p:nvPr/>
        </p:nvSpPr>
        <p:spPr>
          <a:xfrm>
            <a:off x="1979712" y="1751538"/>
            <a:ext cx="2316480" cy="518160"/>
          </a:xfrm>
          <a:prstGeom prst="rect">
            <a:avLst/>
          </a:prstGeom>
        </p:spPr>
        <p:txBody>
          <a:bodyPr wrap="none">
            <a:spAutoFit/>
          </a:bodyPr>
          <a:lstStyle/>
          <a:p>
            <a:r>
              <a:rPr altLang="en-US" b="1" lang="zh-CN" sz="2800">
                <a:solidFill>
                  <a:srgbClr val="FC6F18"/>
                </a:solidFill>
                <a:latin charset="-122" pitchFamily="34" typeface="微软雅黑"/>
                <a:ea charset="-122" pitchFamily="34" typeface="微软雅黑"/>
              </a:rPr>
              <a:t>老经理综合症</a:t>
            </a:r>
          </a:p>
        </p:txBody>
      </p:sp>
      <p:sp>
        <p:nvSpPr>
          <p:cNvPr id="29" name="矩形 4"/>
          <p:cNvSpPr>
            <a:spLocks noChangeArrowheads="1"/>
          </p:cNvSpPr>
          <p:nvPr/>
        </p:nvSpPr>
        <p:spPr bwMode="auto">
          <a:xfrm>
            <a:off x="4932810" y="1556792"/>
            <a:ext cx="3961210" cy="4229101"/>
          </a:xfrm>
          <a:prstGeom prst="rect">
            <a:avLst/>
          </a:prstGeom>
          <a:noFill/>
          <a:ln w="9525">
            <a:noFill/>
            <a:miter lim="800000"/>
          </a:ln>
        </p:spPr>
        <p:txBody>
          <a:bodyPr wrap="square">
            <a:spAutoFit/>
          </a:bodyPr>
          <a:lstStyle/>
          <a:p>
            <a:pPr>
              <a:lnSpc>
                <a:spcPct val="150000"/>
              </a:lnSpc>
              <a:spcBef>
                <a:spcPts val="200"/>
              </a:spcBef>
              <a:spcAft>
                <a:spcPts val="60"/>
              </a:spcAft>
            </a:pPr>
            <a:r>
              <a:rPr altLang="en-US" b="1" lang="zh-CN" sz="1600">
                <a:solidFill>
                  <a:srgbClr val="FF3C00"/>
                </a:solidFill>
                <a:latin charset="-122" pitchFamily="34" typeface="微软雅黑"/>
                <a:ea charset="-122" pitchFamily="34" typeface="微软雅黑"/>
              </a:rPr>
              <a:t>症状一、经验主义：</a:t>
            </a:r>
          </a:p>
          <a:p>
            <a:pPr>
              <a:lnSpc>
                <a:spcPct val="150000"/>
              </a:lnSpc>
              <a:spcBef>
                <a:spcPts val="200"/>
              </a:spcBef>
              <a:spcAft>
                <a:spcPts val="60"/>
              </a:spcAft>
            </a:pPr>
            <a:r>
              <a:rPr altLang="en-US" b="1" lang="zh-CN" sz="1600">
                <a:solidFill>
                  <a:srgbClr val="FF3C00"/>
                </a:solidFill>
                <a:latin charset="-122" pitchFamily="34" typeface="微软雅黑"/>
                <a:ea charset="-122" pitchFamily="34" typeface="微软雅黑"/>
              </a:rPr>
              <a:t>思想保守，因循守旧，满足于已有的知识、技能以及工作经验，不愿意接受新鲜事物或汲取新思维，新方法，新视觉。工作按常规惯性来推进，目标不明确，计划不周详，执行不到位，行为过程控制不利，事后检讨不予改进。</a:t>
            </a:r>
          </a:p>
          <a:p>
            <a:pPr>
              <a:lnSpc>
                <a:spcPct val="150000"/>
              </a:lnSpc>
              <a:spcBef>
                <a:spcPts val="200"/>
              </a:spcBef>
              <a:spcAft>
                <a:spcPts val="60"/>
              </a:spcAft>
            </a:pPr>
            <a:r>
              <a:rPr altLang="en-US" b="1" lang="zh-CN" sz="1600">
                <a:solidFill>
                  <a:srgbClr val="FF3C00"/>
                </a:solidFill>
                <a:latin charset="-122" pitchFamily="34" typeface="微软雅黑"/>
                <a:ea charset="-122" pitchFamily="34" typeface="微软雅黑"/>
              </a:rPr>
              <a:t>症状二、“好好先生”：</a:t>
            </a:r>
          </a:p>
          <a:p>
            <a:pPr>
              <a:lnSpc>
                <a:spcPct val="150000"/>
              </a:lnSpc>
              <a:spcBef>
                <a:spcPts val="200"/>
              </a:spcBef>
              <a:spcAft>
                <a:spcPts val="60"/>
              </a:spcAft>
            </a:pPr>
            <a:r>
              <a:rPr altLang="en-US" b="1" lang="zh-CN" sz="1600">
                <a:solidFill>
                  <a:srgbClr val="FF3C00"/>
                </a:solidFill>
                <a:latin charset="-122" pitchFamily="34" typeface="微软雅黑"/>
                <a:ea charset="-122" pitchFamily="34" typeface="微软雅黑"/>
              </a:rPr>
              <a:t>怕得罪人，不敢管理，无功无过，得过且过；对下属的指导、纠正和严格要求不够，过于泛人情化。</a:t>
            </a:r>
          </a:p>
        </p:txBody>
      </p:sp>
    </p:spTree>
    <p:extLst>
      <p:ext uri="{BB962C8B-B14F-4D97-AF65-F5344CB8AC3E}">
        <p14:creationId val="666591232"/>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6"/>
                                        </p:tgtEl>
                                        <p:attrNameLst>
                                          <p:attrName>style.visibility</p:attrName>
                                        </p:attrNameLst>
                                      </p:cBhvr>
                                      <p:to>
                                        <p:strVal val="visible"/>
                                      </p:to>
                                    </p:set>
                                    <p:animEffect filter="fade" transition="in">
                                      <p:cBhvr>
                                        <p:cTn dur="1000" id="7"/>
                                        <p:tgtEl>
                                          <p:spTgt spid="6"/>
                                        </p:tgtEl>
                                      </p:cBhvr>
                                    </p:animEffect>
                                    <p:anim calcmode="lin" valueType="num">
                                      <p:cBhvr>
                                        <p:cTn dur="1000" fill="hold" id="8"/>
                                        <p:tgtEl>
                                          <p:spTgt spid="6"/>
                                        </p:tgtEl>
                                        <p:attrNameLst>
                                          <p:attrName>ppt_x</p:attrName>
                                        </p:attrNameLst>
                                      </p:cBhvr>
                                      <p:tavLst>
                                        <p:tav tm="0">
                                          <p:val>
                                            <p:strVal val="#ppt_x"/>
                                          </p:val>
                                        </p:tav>
                                        <p:tav tm="100000">
                                          <p:val>
                                            <p:strVal val="#ppt_x"/>
                                          </p:val>
                                        </p:tav>
                                      </p:tavLst>
                                    </p:anim>
                                    <p:anim calcmode="lin" valueType="num">
                                      <p:cBhvr>
                                        <p:cTn dur="1000" fill="hold" id="9"/>
                                        <p:tgtEl>
                                          <p:spTgt spid="6"/>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4"/>
                                        </p:tgtEl>
                                        <p:attrNameLst>
                                          <p:attrName>style.visibility</p:attrName>
                                        </p:attrNameLst>
                                      </p:cBhvr>
                                      <p:to>
                                        <p:strVal val="visible"/>
                                      </p:to>
                                    </p:set>
                                    <p:animEffect filter="fade" transition="in">
                                      <p:cBhvr>
                                        <p:cTn dur="1000" id="12"/>
                                        <p:tgtEl>
                                          <p:spTgt spid="4"/>
                                        </p:tgtEl>
                                      </p:cBhvr>
                                    </p:animEffect>
                                    <p:anim calcmode="lin" valueType="num">
                                      <p:cBhvr>
                                        <p:cTn dur="1000" fill="hold" id="13"/>
                                        <p:tgtEl>
                                          <p:spTgt spid="4"/>
                                        </p:tgtEl>
                                        <p:attrNameLst>
                                          <p:attrName>ppt_x</p:attrName>
                                        </p:attrNameLst>
                                      </p:cBhvr>
                                      <p:tavLst>
                                        <p:tav tm="0">
                                          <p:val>
                                            <p:strVal val="#ppt_x"/>
                                          </p:val>
                                        </p:tav>
                                        <p:tav tm="100000">
                                          <p:val>
                                            <p:strVal val="#ppt_x"/>
                                          </p:val>
                                        </p:tav>
                                      </p:tavLst>
                                    </p:anim>
                                    <p:anim calcmode="lin" valueType="num">
                                      <p:cBhvr>
                                        <p:cTn dur="1000" fill="hold" id="14"/>
                                        <p:tgtEl>
                                          <p:spTgt spid="4"/>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000"/>
                            </p:stCondLst>
                            <p:childTnLst>
                              <p:par>
                                <p:cTn fill="hold" grpId="0" id="16" nodeType="afterEffect" presetClass="entr" presetID="2" presetSubtype="2">
                                  <p:stCondLst>
                                    <p:cond delay="0"/>
                                  </p:stCondLst>
                                  <p:childTnLst>
                                    <p:set>
                                      <p:cBhvr>
                                        <p:cTn dur="1" fill="hold" id="17">
                                          <p:stCondLst>
                                            <p:cond delay="0"/>
                                          </p:stCondLst>
                                        </p:cTn>
                                        <p:tgtEl>
                                          <p:spTgt spid="21"/>
                                        </p:tgtEl>
                                        <p:attrNameLst>
                                          <p:attrName>style.visibility</p:attrName>
                                        </p:attrNameLst>
                                      </p:cBhvr>
                                      <p:to>
                                        <p:strVal val="visible"/>
                                      </p:to>
                                    </p:set>
                                    <p:anim calcmode="lin" valueType="num">
                                      <p:cBhvr additive="base">
                                        <p:cTn dur="1000" fill="hold" id="18"/>
                                        <p:tgtEl>
                                          <p:spTgt spid="21"/>
                                        </p:tgtEl>
                                        <p:attrNameLst>
                                          <p:attrName>ppt_x</p:attrName>
                                        </p:attrNameLst>
                                      </p:cBhvr>
                                      <p:tavLst>
                                        <p:tav tm="0">
                                          <p:val>
                                            <p:strVal val="1+#ppt_w/2"/>
                                          </p:val>
                                        </p:tav>
                                        <p:tav tm="100000">
                                          <p:val>
                                            <p:strVal val="#ppt_x"/>
                                          </p:val>
                                        </p:tav>
                                      </p:tavLst>
                                    </p:anim>
                                    <p:anim calcmode="lin" valueType="num">
                                      <p:cBhvr additive="base">
                                        <p:cTn dur="1000" fill="hold" id="19"/>
                                        <p:tgtEl>
                                          <p:spTgt spid="21"/>
                                        </p:tgtEl>
                                        <p:attrNameLst>
                                          <p:attrName>ppt_y</p:attrName>
                                        </p:attrNameLst>
                                      </p:cBhvr>
                                      <p:tavLst>
                                        <p:tav tm="0">
                                          <p:val>
                                            <p:strVal val="#ppt_y"/>
                                          </p:val>
                                        </p:tav>
                                        <p:tav tm="100000">
                                          <p:val>
                                            <p:strVal val="#ppt_y"/>
                                          </p:val>
                                        </p:tav>
                                      </p:tavLst>
                                    </p:anim>
                                  </p:childTnLst>
                                </p:cTn>
                              </p:par>
                            </p:childTnLst>
                          </p:cTn>
                        </p:par>
                        <p:par>
                          <p:cTn fill="hold" id="20" nodeType="afterGroup">
                            <p:stCondLst>
                              <p:cond delay="2000"/>
                            </p:stCondLst>
                            <p:childTnLst>
                              <p:par>
                                <p:cTn fill="hold" grpId="0" id="21" nodeType="afterEffect" presetClass="entr" presetID="47" presetSubtype="0">
                                  <p:stCondLst>
                                    <p:cond delay="0"/>
                                  </p:stCondLst>
                                  <p:childTnLst>
                                    <p:set>
                                      <p:cBhvr>
                                        <p:cTn dur="1" fill="hold" id="22">
                                          <p:stCondLst>
                                            <p:cond delay="0"/>
                                          </p:stCondLst>
                                        </p:cTn>
                                        <p:tgtEl>
                                          <p:spTgt spid="29"/>
                                        </p:tgtEl>
                                        <p:attrNameLst>
                                          <p:attrName>style.visibility</p:attrName>
                                        </p:attrNameLst>
                                      </p:cBhvr>
                                      <p:to>
                                        <p:strVal val="visible"/>
                                      </p:to>
                                    </p:set>
                                    <p:animEffect filter="fade" transition="in">
                                      <p:cBhvr>
                                        <p:cTn dur="1000" id="23"/>
                                        <p:tgtEl>
                                          <p:spTgt spid="29"/>
                                        </p:tgtEl>
                                      </p:cBhvr>
                                    </p:animEffect>
                                    <p:anim calcmode="lin" valueType="num">
                                      <p:cBhvr>
                                        <p:cTn dur="1000" fill="hold" id="24"/>
                                        <p:tgtEl>
                                          <p:spTgt spid="29"/>
                                        </p:tgtEl>
                                        <p:attrNameLst>
                                          <p:attrName>ppt_x</p:attrName>
                                        </p:attrNameLst>
                                      </p:cBhvr>
                                      <p:tavLst>
                                        <p:tav tm="0">
                                          <p:val>
                                            <p:strVal val="#ppt_x"/>
                                          </p:val>
                                        </p:tav>
                                        <p:tav tm="100000">
                                          <p:val>
                                            <p:strVal val="#ppt_x"/>
                                          </p:val>
                                        </p:tav>
                                      </p:tavLst>
                                    </p:anim>
                                    <p:anim calcmode="lin" valueType="num">
                                      <p:cBhvr>
                                        <p:cTn dur="1000" fill="hold" id="25"/>
                                        <p:tgtEl>
                                          <p:spTgt spid="29"/>
                                        </p:tgtEl>
                                        <p:attrNameLst>
                                          <p:attrName>ppt_y</p:attrName>
                                        </p:attrNameLst>
                                      </p:cBhvr>
                                      <p:tavLst>
                                        <p:tav tm="0">
                                          <p:val>
                                            <p:strVal val="#ppt_y-.1"/>
                                          </p:val>
                                        </p:tav>
                                        <p:tav tm="100000">
                                          <p:val>
                                            <p:strVal val="#ppt_y"/>
                                          </p:val>
                                        </p:tav>
                                      </p:tavLst>
                                    </p:anim>
                                  </p:childTnLst>
                                </p:cTn>
                              </p:par>
                            </p:childTnLst>
                          </p:cTn>
                        </p:par>
                        <p:par>
                          <p:cTn fill="hold" id="26" nodeType="afterGroup">
                            <p:stCondLst>
                              <p:cond delay="3000"/>
                            </p:stCondLst>
                            <p:childTnLst>
                              <p:par>
                                <p:cTn fill="hold" grpId="0" id="27" nodeType="afterEffect" presetClass="entr" presetID="47" presetSubtype="0">
                                  <p:stCondLst>
                                    <p:cond delay="0"/>
                                  </p:stCondLst>
                                  <p:childTnLst>
                                    <p:set>
                                      <p:cBhvr>
                                        <p:cTn dur="1" fill="hold" id="28">
                                          <p:stCondLst>
                                            <p:cond delay="0"/>
                                          </p:stCondLst>
                                        </p:cTn>
                                        <p:tgtEl>
                                          <p:spTgt spid="10"/>
                                        </p:tgtEl>
                                        <p:attrNameLst>
                                          <p:attrName>style.visibility</p:attrName>
                                        </p:attrNameLst>
                                      </p:cBhvr>
                                      <p:to>
                                        <p:strVal val="visible"/>
                                      </p:to>
                                    </p:set>
                                    <p:animEffect filter="fade" transition="in">
                                      <p:cBhvr>
                                        <p:cTn dur="1000" id="29"/>
                                        <p:tgtEl>
                                          <p:spTgt spid="10"/>
                                        </p:tgtEl>
                                      </p:cBhvr>
                                    </p:animEffect>
                                    <p:anim calcmode="lin" valueType="num">
                                      <p:cBhvr>
                                        <p:cTn dur="1000" fill="hold" id="30"/>
                                        <p:tgtEl>
                                          <p:spTgt spid="10"/>
                                        </p:tgtEl>
                                        <p:attrNameLst>
                                          <p:attrName>ppt_x</p:attrName>
                                        </p:attrNameLst>
                                      </p:cBhvr>
                                      <p:tavLst>
                                        <p:tav tm="0">
                                          <p:val>
                                            <p:strVal val="#ppt_x"/>
                                          </p:val>
                                        </p:tav>
                                        <p:tav tm="100000">
                                          <p:val>
                                            <p:strVal val="#ppt_x"/>
                                          </p:val>
                                        </p:tav>
                                      </p:tavLst>
                                    </p:anim>
                                    <p:anim calcmode="lin" valueType="num">
                                      <p:cBhvr>
                                        <p:cTn dur="1000" fill="hold" id="31"/>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21"/>
      <p:bldP grpId="0" spid="29"/>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6" name="组合 38"/>
          <p:cNvGrpSpPr/>
          <p:nvPr/>
        </p:nvGrpSpPr>
        <p:grpSpPr>
          <a:xfrm>
            <a:off x="539552" y="331566"/>
            <a:ext cx="4392488" cy="865186"/>
            <a:chOff x="251520" y="1700808"/>
            <a:chExt cx="4965257" cy="1008112"/>
          </a:xfrm>
        </p:grpSpPr>
        <p:sp>
          <p:nvSpPr>
            <p:cNvPr id="17" name="圆角矩形 39"/>
            <p:cNvSpPr>
              <a:spLocks noChangeArrowheads="1"/>
            </p:cNvSpPr>
            <p:nvPr/>
          </p:nvSpPr>
          <p:spPr bwMode="auto">
            <a:xfrm>
              <a:off x="683568" y="1916832"/>
              <a:ext cx="3528392" cy="504056"/>
            </a:xfrm>
            <a:prstGeom prst="roundRect">
              <a:avLst>
                <a:gd fmla="val 16667" name="adj"/>
              </a:avLst>
            </a:prstGeom>
            <a:gradFill rotWithShape="0">
              <a:gsLst>
                <a:gs pos="0">
                  <a:srgbClr val="FFDE53"/>
                </a:gs>
                <a:gs pos="48000">
                  <a:srgbClr val="FFFF00">
                    <a:alpha val="0"/>
                  </a:srgbClr>
                </a:gs>
                <a:gs pos="100000">
                  <a:srgbClr val="FFFF00">
                    <a:alpha val="0"/>
                  </a:srgbClr>
                </a:gs>
              </a:gsLst>
              <a:lin ang="0"/>
            </a:gradFill>
            <a:ln w="7">
              <a:noFill/>
              <a:round/>
            </a:ln>
          </p:spPr>
          <p:txBody>
            <a:bodyPr anchor="ctr"/>
            <a:lstStyle/>
            <a:p>
              <a:pPr algn="ctr">
                <a:defRPr/>
              </a:pPr>
              <a:endParaRPr altLang="en-US" b="1" i="1" kern="0" lang="zh-CN">
                <a:solidFill>
                  <a:sysClr lastClr="000000" val="windowText"/>
                </a:solidFill>
                <a:latin typeface="Arial"/>
                <a:ea charset="-122" pitchFamily="2" typeface="华文细黑"/>
              </a:endParaRPr>
            </a:p>
          </p:txBody>
        </p:sp>
        <p:pic>
          <p:nvPicPr>
            <p:cNvPr descr="E:\白沙\设计文档\素材\灯泡.png" id="18" name="Picture 2"/>
            <p:cNvPicPr>
              <a:picLocks noChangeArrowheads="1" noChangeAspect="1"/>
            </p:cNvPicPr>
            <p:nvPr/>
          </p:nvPicPr>
          <p:blipFill>
            <a:blip r:embed="rId2">
              <a:extLst>
                <a:ext uri="{28A0092B-C50C-407E-A947-70E740481C1C}">
                  <a14:useLocalDpi/>
                </a:ext>
              </a:extLst>
            </a:blip>
            <a:stretch>
              <a:fillRect/>
            </a:stretch>
          </p:blipFill>
          <p:spPr bwMode="auto">
            <a:xfrm>
              <a:off x="251520" y="1700808"/>
              <a:ext cx="1008112" cy="10081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9" name="TextBox 43"/>
            <p:cNvSpPr txBox="1">
              <a:spLocks noChangeArrowheads="1"/>
            </p:cNvSpPr>
            <p:nvPr/>
          </p:nvSpPr>
          <p:spPr bwMode="auto">
            <a:xfrm>
              <a:off x="1116472" y="1769360"/>
              <a:ext cx="4100305" cy="46169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itchFamily="34" typeface="Tahoma"/>
                  <a:ea charset="-122" pitchFamily="34" typeface="微软雅黑"/>
                </a:defRPr>
              </a:lvl1pPr>
              <a:lvl2pPr indent="-285750" marL="742950">
                <a:defRPr>
                  <a:solidFill>
                    <a:schemeClr val="tx1"/>
                  </a:solidFill>
                  <a:latin charset="0" pitchFamily="34" typeface="Tahoma"/>
                  <a:ea charset="-122" pitchFamily="34" typeface="微软雅黑"/>
                </a:defRPr>
              </a:lvl2pPr>
              <a:lvl3pPr indent="-228600" marL="1143000">
                <a:defRPr>
                  <a:solidFill>
                    <a:schemeClr val="tx1"/>
                  </a:solidFill>
                  <a:latin charset="0" pitchFamily="34" typeface="Tahoma"/>
                  <a:ea charset="-122" pitchFamily="34" typeface="微软雅黑"/>
                </a:defRPr>
              </a:lvl3pPr>
              <a:lvl4pPr indent="-228600" marL="1600200">
                <a:defRPr>
                  <a:solidFill>
                    <a:schemeClr val="tx1"/>
                  </a:solidFill>
                  <a:latin charset="0" pitchFamily="34" typeface="Tahoma"/>
                  <a:ea charset="-122" pitchFamily="34" typeface="微软雅黑"/>
                </a:defRPr>
              </a:lvl4pPr>
              <a:lvl5pPr indent="-228600" marL="2057400">
                <a:defRPr>
                  <a:solidFill>
                    <a:schemeClr val="tx1"/>
                  </a:solidFill>
                  <a:latin charset="0" pitchFamily="34" typeface="Tahoma"/>
                  <a:ea charset="-122" pitchFamily="34" typeface="微软雅黑"/>
                </a:defRPr>
              </a:lvl5pPr>
              <a:lvl6pPr fontAlgn="base" indent="-228600" marL="2514600">
                <a:spcBef>
                  <a:spcPct val="0"/>
                </a:spcBef>
                <a:spcAft>
                  <a:spcPct val="0"/>
                </a:spcAft>
                <a:defRPr>
                  <a:solidFill>
                    <a:schemeClr val="tx1"/>
                  </a:solidFill>
                  <a:latin charset="0" pitchFamily="34" typeface="Tahoma"/>
                  <a:ea charset="-122" pitchFamily="34" typeface="微软雅黑"/>
                </a:defRPr>
              </a:lvl6pPr>
              <a:lvl7pPr fontAlgn="base" indent="-228600" marL="2971800">
                <a:spcBef>
                  <a:spcPct val="0"/>
                </a:spcBef>
                <a:spcAft>
                  <a:spcPct val="0"/>
                </a:spcAft>
                <a:defRPr>
                  <a:solidFill>
                    <a:schemeClr val="tx1"/>
                  </a:solidFill>
                  <a:latin charset="0" pitchFamily="34" typeface="Tahoma"/>
                  <a:ea charset="-122" pitchFamily="34" typeface="微软雅黑"/>
                </a:defRPr>
              </a:lvl7pPr>
              <a:lvl8pPr fontAlgn="base" indent="-228600" marL="3429000">
                <a:spcBef>
                  <a:spcPct val="0"/>
                </a:spcBef>
                <a:spcAft>
                  <a:spcPct val="0"/>
                </a:spcAft>
                <a:defRPr>
                  <a:solidFill>
                    <a:schemeClr val="tx1"/>
                  </a:solidFill>
                  <a:latin charset="0" pitchFamily="34" typeface="Tahoma"/>
                  <a:ea charset="-122" pitchFamily="34" typeface="微软雅黑"/>
                </a:defRPr>
              </a:lvl8pPr>
              <a:lvl9pPr fontAlgn="base" indent="-228600" marL="3886200">
                <a:spcBef>
                  <a:spcPct val="0"/>
                </a:spcBef>
                <a:spcAft>
                  <a:spcPct val="0"/>
                </a:spcAft>
                <a:defRPr>
                  <a:solidFill>
                    <a:schemeClr val="tx1"/>
                  </a:solidFill>
                  <a:latin charset="0" pitchFamily="34" typeface="Tahoma"/>
                  <a:ea charset="-122" pitchFamily="34" typeface="微软雅黑"/>
                </a:defRPr>
              </a:lvl9pPr>
            </a:lstStyle>
            <a:p>
              <a:r>
                <a:rPr altLang="en-US" b="1" lang="zh-CN" smtClean="0" sz="2000">
                  <a:solidFill>
                    <a:schemeClr val="tx1">
                      <a:lumMod val="65000"/>
                      <a:lumOff val="35000"/>
                    </a:schemeClr>
                  </a:solidFill>
                  <a:latin typeface="Arial"/>
                  <a:cs typeface="Arial"/>
                </a:rPr>
                <a:t>如何应对管理的两难现象</a:t>
              </a:r>
            </a:p>
          </p:txBody>
        </p:sp>
      </p:grpSp>
      <p:sp>
        <p:nvSpPr>
          <p:cNvPr id="25" name="矩形 4"/>
          <p:cNvSpPr>
            <a:spLocks noChangeArrowheads="1"/>
          </p:cNvSpPr>
          <p:nvPr/>
        </p:nvSpPr>
        <p:spPr bwMode="auto">
          <a:xfrm>
            <a:off x="755576" y="4318562"/>
            <a:ext cx="2521050" cy="1790700"/>
          </a:xfrm>
          <a:prstGeom prst="rect">
            <a:avLst/>
          </a:prstGeom>
          <a:noFill/>
          <a:ln w="9525">
            <a:noFill/>
            <a:miter lim="800000"/>
          </a:ln>
        </p:spPr>
        <p:txBody>
          <a:bodyPr wrap="square">
            <a:spAutoFit/>
          </a:bodyPr>
          <a:lstStyle/>
          <a:p>
            <a:pPr>
              <a:lnSpc>
                <a:spcPct val="130000"/>
              </a:lnSpc>
              <a:spcBef>
                <a:spcPts val="200"/>
              </a:spcBef>
              <a:spcAft>
                <a:spcPts val="60"/>
              </a:spcAft>
            </a:pPr>
            <a:r>
              <a:rPr altLang="en-US" b="1" lang="zh-CN" sz="2000">
                <a:solidFill>
                  <a:srgbClr val="00B050"/>
                </a:solidFill>
                <a:latin charset="-122" pitchFamily="34" typeface="微软雅黑"/>
                <a:ea charset="-122" pitchFamily="34" typeface="微软雅黑"/>
              </a:rPr>
              <a:t>应对办法：</a:t>
            </a:r>
          </a:p>
          <a:p>
            <a:pPr>
              <a:lnSpc>
                <a:spcPct val="130000"/>
              </a:lnSpc>
              <a:spcBef>
                <a:spcPts val="200"/>
              </a:spcBef>
              <a:spcAft>
                <a:spcPts val="60"/>
              </a:spcAft>
            </a:pPr>
            <a:r>
              <a:rPr altLang="en-US" b="1" lang="zh-CN" sz="2000">
                <a:solidFill>
                  <a:srgbClr val="00B050"/>
                </a:solidFill>
                <a:latin charset="-122" pitchFamily="34" typeface="微软雅黑"/>
                <a:ea charset="-122" pitchFamily="34" typeface="微软雅黑"/>
              </a:rPr>
              <a:t>----有情的领导；</a:t>
            </a:r>
          </a:p>
          <a:p>
            <a:pPr>
              <a:lnSpc>
                <a:spcPct val="130000"/>
              </a:lnSpc>
              <a:spcBef>
                <a:spcPts val="200"/>
              </a:spcBef>
              <a:spcAft>
                <a:spcPts val="60"/>
              </a:spcAft>
            </a:pPr>
            <a:r>
              <a:rPr altLang="en-US" b="1" lang="zh-CN" sz="2000">
                <a:solidFill>
                  <a:srgbClr val="00B050"/>
                </a:solidFill>
                <a:latin charset="-122" pitchFamily="34" typeface="微软雅黑"/>
                <a:ea charset="-122" pitchFamily="34" typeface="微软雅黑"/>
              </a:rPr>
              <a:t>----无情的管理；</a:t>
            </a:r>
          </a:p>
          <a:p>
            <a:pPr>
              <a:lnSpc>
                <a:spcPct val="130000"/>
              </a:lnSpc>
              <a:spcBef>
                <a:spcPts val="200"/>
              </a:spcBef>
              <a:spcAft>
                <a:spcPts val="60"/>
              </a:spcAft>
            </a:pPr>
            <a:r>
              <a:rPr altLang="en-US" b="1" lang="zh-CN" sz="2000">
                <a:solidFill>
                  <a:srgbClr val="00B050"/>
                </a:solidFill>
                <a:latin charset="-122" pitchFamily="34" typeface="微软雅黑"/>
                <a:ea charset="-122" pitchFamily="34" typeface="微软雅黑"/>
              </a:rPr>
              <a:t>----绝情的制度。</a:t>
            </a:r>
          </a:p>
        </p:txBody>
      </p:sp>
      <p:sp>
        <p:nvSpPr>
          <p:cNvPr id="26" name="矩形 4"/>
          <p:cNvSpPr>
            <a:spLocks noChangeArrowheads="1"/>
          </p:cNvSpPr>
          <p:nvPr/>
        </p:nvSpPr>
        <p:spPr bwMode="auto">
          <a:xfrm>
            <a:off x="755576" y="1412776"/>
            <a:ext cx="3961210" cy="2689860"/>
          </a:xfrm>
          <a:prstGeom prst="rect">
            <a:avLst/>
          </a:prstGeom>
          <a:noFill/>
          <a:ln w="9525">
            <a:noFill/>
            <a:miter lim="800000"/>
          </a:ln>
        </p:spPr>
        <p:txBody>
          <a:bodyPr wrap="square">
            <a:spAutoFit/>
          </a:bodyPr>
          <a:lstStyle/>
          <a:p>
            <a:pPr>
              <a:lnSpc>
                <a:spcPct val="150000"/>
              </a:lnSpc>
              <a:spcBef>
                <a:spcPts val="200"/>
              </a:spcBef>
              <a:spcAft>
                <a:spcPts val="60"/>
              </a:spcAft>
            </a:pPr>
            <a:r>
              <a:rPr altLang="en-US" b="1" lang="zh-CN" sz="1600">
                <a:solidFill>
                  <a:srgbClr val="FF3C00"/>
                </a:solidFill>
                <a:latin charset="-122" pitchFamily="34" typeface="微软雅黑"/>
                <a:ea charset="-122" pitchFamily="34" typeface="微软雅黑"/>
              </a:rPr>
              <a:t>管理者的两难现象：对待员工到底应该严格管理，还是温情管理？</a:t>
            </a:r>
          </a:p>
          <a:p>
            <a:pPr>
              <a:lnSpc>
                <a:spcPct val="150000"/>
              </a:lnSpc>
              <a:spcBef>
                <a:spcPts val="200"/>
              </a:spcBef>
              <a:spcAft>
                <a:spcPts val="60"/>
              </a:spcAft>
            </a:pPr>
            <a:r>
              <a:rPr altLang="en-US" b="1" lang="zh-CN" sz="1600">
                <a:solidFill>
                  <a:srgbClr val="FF3C00"/>
                </a:solidFill>
                <a:latin charset="-122" pitchFamily="34" typeface="微软雅黑"/>
                <a:ea charset="-122" pitchFamily="34" typeface="微软雅黑"/>
              </a:rPr>
              <a:t>管理过于严格，员工有可能产生抵触心理，并出现消极怠工的现象，人际关系也会随之紧张。但一味地温情管理，员工又可能对经理不够尊重，布置工作任务时可能还会出现讨价还价的现象。</a:t>
            </a:r>
          </a:p>
        </p:txBody>
      </p:sp>
      <p:sp>
        <p:nvSpPr>
          <p:cNvPr id="28" name="矩形 27"/>
          <p:cNvSpPr/>
          <p:nvPr/>
        </p:nvSpPr>
        <p:spPr>
          <a:xfrm>
            <a:off x="4043134" y="5194186"/>
            <a:ext cx="4752528" cy="804672"/>
          </a:xfrm>
          <a:prstGeom prst="rect">
            <a:avLst/>
          </a:prstGeom>
        </p:spPr>
        <p:txBody>
          <a:bodyPr wrap="square">
            <a:spAutoFit/>
          </a:bodyPr>
          <a:lstStyle/>
          <a:p>
            <a:pPr>
              <a:lnSpc>
                <a:spcPct val="130000"/>
              </a:lnSpc>
            </a:pPr>
            <a:r>
              <a:rPr altLang="en-US" b="1" lang="zh-CN">
                <a:solidFill>
                  <a:srgbClr val="FF3300"/>
                </a:solidFill>
                <a:latin charset="-122" pitchFamily="34" typeface="微软雅黑"/>
                <a:ea charset="-122" pitchFamily="34" typeface="微软雅黑"/>
              </a:rPr>
              <a:t>百姓爱戴严肃而有作为的领导，胜过爱戴懦弱无能的领导千百倍，从古到今，皆是如此。</a:t>
            </a:r>
          </a:p>
        </p:txBody>
      </p:sp>
      <p:pic>
        <p:nvPicPr>
          <p:cNvPr descr="C:\Documents and Settings\tdz\桌面\雄鹰.jpg" id="1027" name="Picture 3"/>
          <p:cNvPicPr>
            <a:picLocks noChangeArrowheads="1" noChangeAspect="1"/>
          </p:cNvPicPr>
          <p:nvPr/>
        </p:nvPicPr>
        <p:blipFill>
          <a:blip r:embed="rId3">
            <a:extLst>
              <a:ext uri="{28A0092B-C50C-407E-A947-70E740481C1C}">
                <a14:useLocalDpi/>
              </a:ext>
            </a:extLst>
          </a:blip>
          <a:stretch>
            <a:fillRect/>
          </a:stretch>
        </p:blipFill>
        <p:spPr bwMode="auto">
          <a:xfrm>
            <a:off x="4893940" y="1412776"/>
            <a:ext cx="3810000" cy="2463800"/>
          </a:xfrm>
          <a:prstGeom prst="roundRect">
            <a:avLst>
              <a:gd fmla="val 8594" name="adj"/>
            </a:avLst>
          </a:prstGeom>
          <a:solidFill>
            <a:srgbClr val="FFFFFF">
              <a:shade val="85000"/>
            </a:srgbClr>
          </a:solidFill>
          <a:ln>
            <a:noFill/>
          </a:ln>
          <a:effectLst>
            <a:reflection algn="bl" blurRad="12700" dir="5400000" dist="5000" endPos="28000" rotWithShape="0" stA="38000" sy="-100000"/>
          </a:effectLst>
          <a:extLst/>
        </p:spPr>
      </p:pic>
    </p:spTree>
    <p:extLst>
      <p:ext uri="{BB962C8B-B14F-4D97-AF65-F5344CB8AC3E}">
        <p14:creationId val="3326074945"/>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2" presetSubtype="2">
                                  <p:stCondLst>
                                    <p:cond delay="0"/>
                                  </p:stCondLst>
                                  <p:childTnLst>
                                    <p:set>
                                      <p:cBhvr>
                                        <p:cTn dur="1" fill="hold" id="6">
                                          <p:stCondLst>
                                            <p:cond delay="0"/>
                                          </p:stCondLst>
                                        </p:cTn>
                                        <p:tgtEl>
                                          <p:spTgt spid="16"/>
                                        </p:tgtEl>
                                        <p:attrNameLst>
                                          <p:attrName>style.visibility</p:attrName>
                                        </p:attrNameLst>
                                      </p:cBhvr>
                                      <p:to>
                                        <p:strVal val="visible"/>
                                      </p:to>
                                    </p:set>
                                    <p:animEffect filter="slide(fromRight)" transition="in">
                                      <p:cBhvr>
                                        <p:cTn dur="1000" id="7"/>
                                        <p:tgtEl>
                                          <p:spTgt spid="16"/>
                                        </p:tgtEl>
                                      </p:cBhvr>
                                    </p:animEffect>
                                  </p:childTnLst>
                                </p:cTn>
                              </p:par>
                            </p:childTnLst>
                          </p:cTn>
                        </p:par>
                        <p:par>
                          <p:cTn fill="hold" id="8" nodeType="afterGroup">
                            <p:stCondLst>
                              <p:cond delay="1000"/>
                            </p:stCondLst>
                            <p:childTnLst>
                              <p:par>
                                <p:cTn fill="hold" grpId="0" id="9" nodeType="afterEffect" presetClass="entr" presetID="47" presetSubtype="0">
                                  <p:stCondLst>
                                    <p:cond delay="0"/>
                                  </p:stCondLst>
                                  <p:childTnLst>
                                    <p:set>
                                      <p:cBhvr>
                                        <p:cTn dur="1" fill="hold" id="10">
                                          <p:stCondLst>
                                            <p:cond delay="0"/>
                                          </p:stCondLst>
                                        </p:cTn>
                                        <p:tgtEl>
                                          <p:spTgt spid="26"/>
                                        </p:tgtEl>
                                        <p:attrNameLst>
                                          <p:attrName>style.visibility</p:attrName>
                                        </p:attrNameLst>
                                      </p:cBhvr>
                                      <p:to>
                                        <p:strVal val="visible"/>
                                      </p:to>
                                    </p:set>
                                    <p:animEffect filter="fade" transition="in">
                                      <p:cBhvr>
                                        <p:cTn dur="1000" id="11"/>
                                        <p:tgtEl>
                                          <p:spTgt spid="26"/>
                                        </p:tgtEl>
                                      </p:cBhvr>
                                    </p:animEffect>
                                    <p:anim calcmode="lin" valueType="num">
                                      <p:cBhvr>
                                        <p:cTn dur="1000" fill="hold" id="12"/>
                                        <p:tgtEl>
                                          <p:spTgt spid="26"/>
                                        </p:tgtEl>
                                        <p:attrNameLst>
                                          <p:attrName>ppt_x</p:attrName>
                                        </p:attrNameLst>
                                      </p:cBhvr>
                                      <p:tavLst>
                                        <p:tav tm="0">
                                          <p:val>
                                            <p:strVal val="#ppt_x"/>
                                          </p:val>
                                        </p:tav>
                                        <p:tav tm="100000">
                                          <p:val>
                                            <p:strVal val="#ppt_x"/>
                                          </p:val>
                                        </p:tav>
                                      </p:tavLst>
                                    </p:anim>
                                    <p:anim calcmode="lin" valueType="num">
                                      <p:cBhvr>
                                        <p:cTn dur="1000" fill="hold" id="13"/>
                                        <p:tgtEl>
                                          <p:spTgt spid="26"/>
                                        </p:tgtEl>
                                        <p:attrNameLst>
                                          <p:attrName>ppt_y</p:attrName>
                                        </p:attrNameLst>
                                      </p:cBhvr>
                                      <p:tavLst>
                                        <p:tav tm="0">
                                          <p:val>
                                            <p:strVal val="#ppt_y-.1"/>
                                          </p:val>
                                        </p:tav>
                                        <p:tav tm="100000">
                                          <p:val>
                                            <p:strVal val="#ppt_y"/>
                                          </p:val>
                                        </p:tav>
                                      </p:tavLst>
                                    </p:anim>
                                  </p:childTnLst>
                                </p:cTn>
                              </p:par>
                            </p:childTnLst>
                          </p:cTn>
                        </p:par>
                      </p:childTnLst>
                    </p:cTn>
                  </p:par>
                  <p:par>
                    <p:cTn fill="hold" id="14" nodeType="clickPar">
                      <p:stCondLst>
                        <p:cond delay="indefinite"/>
                        <p:cond delay="0" evt="onBegin">
                          <p:tn val="13"/>
                        </p:cond>
                      </p:stCondLst>
                      <p:childTnLst>
                        <p:par>
                          <p:cTn fill="hold" id="15" nodeType="afterGroup">
                            <p:stCondLst>
                              <p:cond delay="0"/>
                            </p:stCondLst>
                            <p:childTnLst>
                              <p:par>
                                <p:cTn fill="hold" grpId="0" id="16" nodeType="clickEffect" presetClass="entr" presetID="47" presetSubtype="0">
                                  <p:stCondLst>
                                    <p:cond delay="0"/>
                                  </p:stCondLst>
                                  <p:childTnLst>
                                    <p:set>
                                      <p:cBhvr>
                                        <p:cTn dur="1" fill="hold" id="17">
                                          <p:stCondLst>
                                            <p:cond delay="0"/>
                                          </p:stCondLst>
                                        </p:cTn>
                                        <p:tgtEl>
                                          <p:spTgt spid="25"/>
                                        </p:tgtEl>
                                        <p:attrNameLst>
                                          <p:attrName>style.visibility</p:attrName>
                                        </p:attrNameLst>
                                      </p:cBhvr>
                                      <p:to>
                                        <p:strVal val="visible"/>
                                      </p:to>
                                    </p:set>
                                    <p:animEffect filter="fade" transition="in">
                                      <p:cBhvr>
                                        <p:cTn dur="1000" id="18"/>
                                        <p:tgtEl>
                                          <p:spTgt spid="25"/>
                                        </p:tgtEl>
                                      </p:cBhvr>
                                    </p:animEffect>
                                    <p:anim calcmode="lin" valueType="num">
                                      <p:cBhvr>
                                        <p:cTn dur="1000" fill="hold" id="19"/>
                                        <p:tgtEl>
                                          <p:spTgt spid="25"/>
                                        </p:tgtEl>
                                        <p:attrNameLst>
                                          <p:attrName>ppt_x</p:attrName>
                                        </p:attrNameLst>
                                      </p:cBhvr>
                                      <p:tavLst>
                                        <p:tav tm="0">
                                          <p:val>
                                            <p:strVal val="#ppt_x"/>
                                          </p:val>
                                        </p:tav>
                                        <p:tav tm="100000">
                                          <p:val>
                                            <p:strVal val="#ppt_x"/>
                                          </p:val>
                                        </p:tav>
                                      </p:tavLst>
                                    </p:anim>
                                    <p:anim calcmode="lin" valueType="num">
                                      <p:cBhvr>
                                        <p:cTn dur="1000" fill="hold" id="20"/>
                                        <p:tgtEl>
                                          <p:spTgt spid="25"/>
                                        </p:tgtEl>
                                        <p:attrNameLst>
                                          <p:attrName>ppt_y</p:attrName>
                                        </p:attrNameLst>
                                      </p:cBhvr>
                                      <p:tavLst>
                                        <p:tav tm="0">
                                          <p:val>
                                            <p:strVal val="#ppt_y-.1"/>
                                          </p:val>
                                        </p:tav>
                                        <p:tav tm="100000">
                                          <p:val>
                                            <p:strVal val="#ppt_y"/>
                                          </p:val>
                                        </p:tav>
                                      </p:tavLst>
                                    </p:anim>
                                  </p:childTnLst>
                                </p:cTn>
                              </p:par>
                            </p:childTnLst>
                          </p:cTn>
                        </p:par>
                      </p:childTnLst>
                    </p:cTn>
                  </p:par>
                  <p:par>
                    <p:cTn fill="hold" id="21" nodeType="clickPar">
                      <p:stCondLst>
                        <p:cond delay="indefinite"/>
                        <p:cond delay="0" evt="onBegin">
                          <p:tn val="20"/>
                        </p:cond>
                      </p:stCondLst>
                      <p:childTnLst>
                        <p:par>
                          <p:cTn fill="hold" id="22" nodeType="afterGroup">
                            <p:stCondLst>
                              <p:cond delay="0"/>
                            </p:stCondLst>
                            <p:childTnLst>
                              <p:par>
                                <p:cTn fill="hold" grpId="0" id="23" nodeType="clickEffect" presetClass="entr" presetID="41" presetSubtype="0">
                                  <p:stCondLst>
                                    <p:cond delay="0"/>
                                  </p:stCondLst>
                                  <p:iterate type="lt">
                                    <p:tmPct val="10000"/>
                                  </p:iterate>
                                  <p:childTnLst>
                                    <p:set>
                                      <p:cBhvr>
                                        <p:cTn dur="1" fill="hold" id="24">
                                          <p:stCondLst>
                                            <p:cond delay="0"/>
                                          </p:stCondLst>
                                        </p:cTn>
                                        <p:tgtEl>
                                          <p:spTgt spid="28"/>
                                        </p:tgtEl>
                                        <p:attrNameLst>
                                          <p:attrName>style.visibility</p:attrName>
                                        </p:attrNameLst>
                                      </p:cBhvr>
                                      <p:to>
                                        <p:strVal val="visible"/>
                                      </p:to>
                                    </p:set>
                                    <p:anim calcmode="lin" valueType="num">
                                      <p:cBhvr>
                                        <p:cTn dur="500" fill="hold" id="25"/>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6"/>
                                        <p:tgtEl>
                                          <p:spTgt spid="28"/>
                                        </p:tgtEl>
                                        <p:attrNameLst>
                                          <p:attrName>ppt_y</p:attrName>
                                        </p:attrNameLst>
                                      </p:cBhvr>
                                      <p:tavLst>
                                        <p:tav tm="0">
                                          <p:val>
                                            <p:strVal val="#ppt_y"/>
                                          </p:val>
                                        </p:tav>
                                        <p:tav tm="100000">
                                          <p:val>
                                            <p:strVal val="#ppt_y"/>
                                          </p:val>
                                        </p:tav>
                                      </p:tavLst>
                                    </p:anim>
                                    <p:anim calcmode="lin" valueType="num">
                                      <p:cBhvr>
                                        <p:cTn dur="500" fill="hold" id="27"/>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8"/>
                                        <p:tgtEl>
                                          <p:spTgt spid="28"/>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9" tmFilter="0,0; .5, 1; 1, 1"/>
                                        <p:tgtEl>
                                          <p:spTgt spid="28"/>
                                        </p:tgtEl>
                                      </p:cBhvr>
                                    </p:animEffect>
                                  </p:childTnLst>
                                </p:cTn>
                              </p:par>
                              <p:par>
                                <p:cTn fill="hold" id="30" nodeType="withEffect" presetClass="entr" presetID="42" presetSubtype="0">
                                  <p:stCondLst>
                                    <p:cond delay="0"/>
                                  </p:stCondLst>
                                  <p:childTnLst>
                                    <p:set>
                                      <p:cBhvr>
                                        <p:cTn dur="1" fill="hold" id="31">
                                          <p:stCondLst>
                                            <p:cond delay="0"/>
                                          </p:stCondLst>
                                        </p:cTn>
                                        <p:tgtEl>
                                          <p:spTgt spid="1027"/>
                                        </p:tgtEl>
                                        <p:attrNameLst>
                                          <p:attrName>style.visibility</p:attrName>
                                        </p:attrNameLst>
                                      </p:cBhvr>
                                      <p:to>
                                        <p:strVal val="visible"/>
                                      </p:to>
                                    </p:set>
                                    <p:animEffect filter="fade" transition="in">
                                      <p:cBhvr>
                                        <p:cTn dur="1000" id="32"/>
                                        <p:tgtEl>
                                          <p:spTgt spid="1027"/>
                                        </p:tgtEl>
                                      </p:cBhvr>
                                    </p:animEffect>
                                    <p:anim calcmode="lin" valueType="num">
                                      <p:cBhvr>
                                        <p:cTn dur="1000" fill="hold" id="33"/>
                                        <p:tgtEl>
                                          <p:spTgt spid="1027"/>
                                        </p:tgtEl>
                                        <p:attrNameLst>
                                          <p:attrName>ppt_x</p:attrName>
                                        </p:attrNameLst>
                                      </p:cBhvr>
                                      <p:tavLst>
                                        <p:tav tm="0">
                                          <p:val>
                                            <p:strVal val="#ppt_x"/>
                                          </p:val>
                                        </p:tav>
                                        <p:tav tm="100000">
                                          <p:val>
                                            <p:strVal val="#ppt_x"/>
                                          </p:val>
                                        </p:tav>
                                      </p:tavLst>
                                    </p:anim>
                                    <p:anim calcmode="lin" valueType="num">
                                      <p:cBhvr>
                                        <p:cTn dur="1000" fill="hold" id="34"/>
                                        <p:tgtEl>
                                          <p:spTgt spid="102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5"/>
      <p:bldP grpId="0" spid="26"/>
      <p:bldP grpId="0" spid="28"/>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6" name="TextBox 25"/>
          <p:cNvSpPr txBox="1">
            <a:spLocks noChangeArrowheads="1"/>
          </p:cNvSpPr>
          <p:nvPr/>
        </p:nvSpPr>
        <p:spPr bwMode="auto">
          <a:xfrm>
            <a:off x="2643174" y="2462346"/>
            <a:ext cx="4105548" cy="1238098"/>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square">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defRPr>
                <a:solidFill>
                  <a:schemeClr val="tx1"/>
                </a:solidFill>
                <a:latin charset="0" pitchFamily="34" typeface="Calibri"/>
                <a:ea charset="-122" pitchFamily="2" typeface="宋体"/>
              </a:defRPr>
            </a:lvl6pPr>
            <a:lvl7pPr fontAlgn="base" indent="-228600" marL="2971800">
              <a:spcBef>
                <a:spcPct val="0"/>
              </a:spcBef>
              <a:spcAft>
                <a:spcPct val="0"/>
              </a:spcAft>
              <a:defRPr>
                <a:solidFill>
                  <a:schemeClr val="tx1"/>
                </a:solidFill>
                <a:latin charset="0" pitchFamily="34" typeface="Calibri"/>
                <a:ea charset="-122" pitchFamily="2" typeface="宋体"/>
              </a:defRPr>
            </a:lvl7pPr>
            <a:lvl8pPr fontAlgn="base" indent="-228600" marL="3429000">
              <a:spcBef>
                <a:spcPct val="0"/>
              </a:spcBef>
              <a:spcAft>
                <a:spcPct val="0"/>
              </a:spcAft>
              <a:defRPr>
                <a:solidFill>
                  <a:schemeClr val="tx1"/>
                </a:solidFill>
                <a:latin charset="0" pitchFamily="34" typeface="Calibri"/>
                <a:ea charset="-122" pitchFamily="2" typeface="宋体"/>
              </a:defRPr>
            </a:lvl8pPr>
            <a:lvl9pPr fontAlgn="base" indent="-228600" marL="3886200">
              <a:spcBef>
                <a:spcPct val="0"/>
              </a:spcBef>
              <a:spcAft>
                <a:spcPct val="0"/>
              </a:spcAft>
              <a:defRPr>
                <a:solidFill>
                  <a:schemeClr val="tx1"/>
                </a:solidFill>
                <a:latin charset="0" pitchFamily="34" typeface="Calibri"/>
                <a:ea charset="-122" pitchFamily="2" typeface="宋体"/>
              </a:defRPr>
            </a:lvl9pPr>
          </a:lstStyle>
          <a:p>
            <a:pPr>
              <a:lnSpc>
                <a:spcPct val="114000"/>
              </a:lnSpc>
            </a:pPr>
            <a:r>
              <a:rPr altLang="en-US" b="1" lang="zh-CN" smtClean="0" sz="6600">
                <a:solidFill>
                  <a:schemeClr val="tx1">
                    <a:lumMod val="65000"/>
                    <a:lumOff val="35000"/>
                  </a:schemeClr>
                </a:solidFill>
                <a:latin charset="-122" pitchFamily="34" typeface="微软雅黑"/>
                <a:ea charset="-122" pitchFamily="34" typeface="微软雅黑"/>
              </a:rPr>
              <a:t>定位分析</a:t>
            </a:r>
          </a:p>
        </p:txBody>
      </p:sp>
      <p:sp>
        <p:nvSpPr>
          <p:cNvPr id="27" name="TextBox 15"/>
          <p:cNvSpPr txBox="1">
            <a:spLocks noChangeArrowheads="1"/>
          </p:cNvSpPr>
          <p:nvPr/>
        </p:nvSpPr>
        <p:spPr bwMode="auto">
          <a:xfrm>
            <a:off x="2966244" y="4118770"/>
            <a:ext cx="3177392" cy="890690"/>
          </a:xfrm>
          <a:prstGeom prst="rect">
            <a:avLst/>
          </a:prstGeom>
          <a:noFill/>
          <a:ln w="9525">
            <a:noFill/>
            <a:miter lim="800000"/>
          </a:ln>
        </p:spPr>
        <p:txBody>
          <a:bodyPr bIns="33865" lIns="67730" rIns="67730" tIns="33865" wrap="square">
            <a:spAutoFit/>
          </a:bodyPr>
          <a:lstStyle>
            <a:defPPr>
              <a:defRPr lang="zh-CN"/>
            </a:defPPr>
            <a:lvl1pPr algn="l" fontAlgn="base" rtl="0">
              <a:spcBef>
                <a:spcPct val="0"/>
              </a:spcBef>
              <a:spcAft>
                <a:spcPct val="0"/>
              </a:spcAft>
              <a:defRPr kern="1200">
                <a:solidFill>
                  <a:schemeClr val="tx1"/>
                </a:solidFill>
                <a:latin typeface="Arial"/>
                <a:ea charset="-122" pitchFamily="2" typeface="宋体"/>
                <a:cs typeface="+mn-cs"/>
              </a:defRPr>
            </a:lvl1pPr>
            <a:lvl2pPr algn="l" fontAlgn="base" marL="457200" rtl="0">
              <a:spcBef>
                <a:spcPct val="0"/>
              </a:spcBef>
              <a:spcAft>
                <a:spcPct val="0"/>
              </a:spcAft>
              <a:defRPr kern="1200">
                <a:solidFill>
                  <a:schemeClr val="tx1"/>
                </a:solidFill>
                <a:latin typeface="Arial"/>
                <a:ea charset="-122" pitchFamily="2" typeface="宋体"/>
                <a:cs typeface="+mn-cs"/>
              </a:defRPr>
            </a:lvl2pPr>
            <a:lvl3pPr algn="l" fontAlgn="base" marL="914400" rtl="0">
              <a:spcBef>
                <a:spcPct val="0"/>
              </a:spcBef>
              <a:spcAft>
                <a:spcPct val="0"/>
              </a:spcAft>
              <a:defRPr kern="1200">
                <a:solidFill>
                  <a:schemeClr val="tx1"/>
                </a:solidFill>
                <a:latin typeface="Arial"/>
                <a:ea charset="-122" pitchFamily="2" typeface="宋体"/>
                <a:cs typeface="+mn-cs"/>
              </a:defRPr>
            </a:lvl3pPr>
            <a:lvl4pPr algn="l" fontAlgn="base" marL="1371600" rtl="0">
              <a:spcBef>
                <a:spcPct val="0"/>
              </a:spcBef>
              <a:spcAft>
                <a:spcPct val="0"/>
              </a:spcAft>
              <a:defRPr kern="1200">
                <a:solidFill>
                  <a:schemeClr val="tx1"/>
                </a:solidFill>
                <a:latin typeface="Arial"/>
                <a:ea charset="-122" pitchFamily="2" typeface="宋体"/>
                <a:cs typeface="+mn-cs"/>
              </a:defRPr>
            </a:lvl4pPr>
            <a:lvl5pPr algn="l" fontAlgn="base" marL="1828800" rtl="0">
              <a:spcBef>
                <a:spcPct val="0"/>
              </a:spcBef>
              <a:spcAft>
                <a:spcPct val="0"/>
              </a:spcAft>
              <a:defRPr kern="1200">
                <a:solidFill>
                  <a:schemeClr val="tx1"/>
                </a:solidFill>
                <a:latin typeface="Arial"/>
                <a:ea charset="-122" pitchFamily="2" typeface="宋体"/>
                <a:cs typeface="+mn-cs"/>
              </a:defRPr>
            </a:lvl5pPr>
            <a:lvl6pPr algn="l" defTabSz="914400" eaLnBrk="1" hangingPunct="1" latinLnBrk="0" marL="2286000" rtl="0">
              <a:defRPr kern="1200">
                <a:solidFill>
                  <a:schemeClr val="tx1"/>
                </a:solidFill>
                <a:latin typeface="Arial"/>
                <a:ea charset="-122" pitchFamily="2" typeface="宋体"/>
                <a:cs typeface="+mn-cs"/>
              </a:defRPr>
            </a:lvl6pPr>
            <a:lvl7pPr algn="l" defTabSz="914400" eaLnBrk="1" hangingPunct="1" latinLnBrk="0" marL="2743200" rtl="0">
              <a:defRPr kern="1200">
                <a:solidFill>
                  <a:schemeClr val="tx1"/>
                </a:solidFill>
                <a:latin typeface="Arial"/>
                <a:ea charset="-122" pitchFamily="2" typeface="宋体"/>
                <a:cs typeface="+mn-cs"/>
              </a:defRPr>
            </a:lvl7pPr>
            <a:lvl8pPr algn="l" defTabSz="914400" eaLnBrk="1" hangingPunct="1" latinLnBrk="0" marL="3200400" rtl="0">
              <a:defRPr kern="1200">
                <a:solidFill>
                  <a:schemeClr val="tx1"/>
                </a:solidFill>
                <a:latin typeface="Arial"/>
                <a:ea charset="-122" pitchFamily="2" typeface="宋体"/>
                <a:cs typeface="+mn-cs"/>
              </a:defRPr>
            </a:lvl8pPr>
            <a:lvl9pPr algn="l" defTabSz="914400" eaLnBrk="1" hangingPunct="1" latinLnBrk="0" marL="3657600" rtl="0">
              <a:defRPr kern="1200">
                <a:solidFill>
                  <a:schemeClr val="tx1"/>
                </a:solidFill>
                <a:latin typeface="Arial"/>
                <a:ea charset="-122" pitchFamily="2" typeface="宋体"/>
                <a:cs typeface="+mn-cs"/>
              </a:defRPr>
            </a:lvl9pPr>
          </a:lstStyle>
          <a:p>
            <a:pPr defTabSz="762000">
              <a:buFont charset="2" pitchFamily="2" typeface="Wingdings"/>
              <a:buChar char="u"/>
            </a:pPr>
            <a:r>
              <a:rPr altLang="en-US" lang="zh-CN" smtClean="0">
                <a:solidFill>
                  <a:srgbClr val="8EB4E3"/>
                </a:solidFill>
                <a:latin charset="-122" pitchFamily="34" typeface="微软雅黑"/>
                <a:ea charset="-122" pitchFamily="34" typeface="微软雅黑"/>
              </a:rPr>
              <a:t> 关于管理者角色的历史观点</a:t>
            </a:r>
          </a:p>
          <a:p>
            <a:pPr defTabSz="762000">
              <a:buFont charset="2" pitchFamily="2" typeface="Wingdings"/>
              <a:buChar char="u"/>
            </a:pPr>
            <a:r>
              <a:rPr altLang="en-US" lang="zh-CN" smtClean="0">
                <a:solidFill>
                  <a:srgbClr val="8EB4E3"/>
                </a:solidFill>
                <a:latin charset="-122" pitchFamily="34" typeface="微软雅黑"/>
                <a:ea charset="-122" pitchFamily="34" typeface="微软雅黑"/>
              </a:rPr>
              <a:t> 管理者在企业结构中的位置</a:t>
            </a:r>
          </a:p>
          <a:p>
            <a:pPr defTabSz="762000">
              <a:buFont charset="2" pitchFamily="2" typeface="Wingdings"/>
              <a:buChar char="u"/>
            </a:pPr>
            <a:r>
              <a:rPr altLang="en-US" lang="zh-CN" smtClean="0">
                <a:solidFill>
                  <a:srgbClr val="8EB4E3"/>
                </a:solidFill>
                <a:latin charset="-122" pitchFamily="34" typeface="微软雅黑"/>
                <a:ea charset="-122" pitchFamily="34" typeface="微软雅黑"/>
              </a:rPr>
              <a:t> 针对上中下三层的定位分析</a:t>
            </a:r>
          </a:p>
        </p:txBody>
      </p:sp>
      <p:sp>
        <p:nvSpPr>
          <p:cNvPr id="28" name="TextBox 2"/>
          <p:cNvSpPr txBox="1"/>
          <p:nvPr/>
        </p:nvSpPr>
        <p:spPr>
          <a:xfrm>
            <a:off x="1620044" y="1848644"/>
            <a:ext cx="1097280" cy="365760"/>
          </a:xfrm>
          <a:prstGeom prst="rect">
            <a:avLst/>
          </a:prstGeom>
          <a:solidFill>
            <a:sysClr lastClr="FFFFFF" val="window">
              <a:lumMod val="85000"/>
            </a:sysClr>
          </a:solidFill>
        </p:spPr>
        <p:txBody>
          <a:bodyPr wrap="none">
            <a:spAutoFit/>
          </a:bodyPr>
          <a:lstStyle>
            <a:defPPr>
              <a:defRPr lang="zh-CN"/>
            </a:defPPr>
            <a:lvl1pPr algn="l" fontAlgn="base" rtl="0">
              <a:spcBef>
                <a:spcPct val="0"/>
              </a:spcBef>
              <a:spcAft>
                <a:spcPct val="0"/>
              </a:spcAft>
              <a:defRPr kern="1200">
                <a:solidFill>
                  <a:schemeClr val="tx1"/>
                </a:solidFill>
                <a:latin typeface="Arial"/>
                <a:ea charset="-122" pitchFamily="2" typeface="宋体"/>
                <a:cs typeface="+mn-cs"/>
              </a:defRPr>
            </a:lvl1pPr>
            <a:lvl2pPr algn="l" fontAlgn="base" marL="457200" rtl="0">
              <a:spcBef>
                <a:spcPct val="0"/>
              </a:spcBef>
              <a:spcAft>
                <a:spcPct val="0"/>
              </a:spcAft>
              <a:defRPr kern="1200">
                <a:solidFill>
                  <a:schemeClr val="tx1"/>
                </a:solidFill>
                <a:latin typeface="Arial"/>
                <a:ea charset="-122" pitchFamily="2" typeface="宋体"/>
                <a:cs typeface="+mn-cs"/>
              </a:defRPr>
            </a:lvl2pPr>
            <a:lvl3pPr algn="l" fontAlgn="base" marL="914400" rtl="0">
              <a:spcBef>
                <a:spcPct val="0"/>
              </a:spcBef>
              <a:spcAft>
                <a:spcPct val="0"/>
              </a:spcAft>
              <a:defRPr kern="1200">
                <a:solidFill>
                  <a:schemeClr val="tx1"/>
                </a:solidFill>
                <a:latin typeface="Arial"/>
                <a:ea charset="-122" pitchFamily="2" typeface="宋体"/>
                <a:cs typeface="+mn-cs"/>
              </a:defRPr>
            </a:lvl3pPr>
            <a:lvl4pPr algn="l" fontAlgn="base" marL="1371600" rtl="0">
              <a:spcBef>
                <a:spcPct val="0"/>
              </a:spcBef>
              <a:spcAft>
                <a:spcPct val="0"/>
              </a:spcAft>
              <a:defRPr kern="1200">
                <a:solidFill>
                  <a:schemeClr val="tx1"/>
                </a:solidFill>
                <a:latin typeface="Arial"/>
                <a:ea charset="-122" pitchFamily="2" typeface="宋体"/>
                <a:cs typeface="+mn-cs"/>
              </a:defRPr>
            </a:lvl4pPr>
            <a:lvl5pPr algn="l" fontAlgn="base" marL="1828800" rtl="0">
              <a:spcBef>
                <a:spcPct val="0"/>
              </a:spcBef>
              <a:spcAft>
                <a:spcPct val="0"/>
              </a:spcAft>
              <a:defRPr kern="1200">
                <a:solidFill>
                  <a:schemeClr val="tx1"/>
                </a:solidFill>
                <a:latin typeface="Arial"/>
                <a:ea charset="-122" pitchFamily="2" typeface="宋体"/>
                <a:cs typeface="+mn-cs"/>
              </a:defRPr>
            </a:lvl5pPr>
            <a:lvl6pPr algn="l" defTabSz="914400" eaLnBrk="1" hangingPunct="1" latinLnBrk="0" marL="2286000" rtl="0">
              <a:defRPr kern="1200">
                <a:solidFill>
                  <a:schemeClr val="tx1"/>
                </a:solidFill>
                <a:latin typeface="Arial"/>
                <a:ea charset="-122" pitchFamily="2" typeface="宋体"/>
                <a:cs typeface="+mn-cs"/>
              </a:defRPr>
            </a:lvl6pPr>
            <a:lvl7pPr algn="l" defTabSz="914400" eaLnBrk="1" hangingPunct="1" latinLnBrk="0" marL="2743200" rtl="0">
              <a:defRPr kern="1200">
                <a:solidFill>
                  <a:schemeClr val="tx1"/>
                </a:solidFill>
                <a:latin typeface="Arial"/>
                <a:ea charset="-122" pitchFamily="2" typeface="宋体"/>
                <a:cs typeface="+mn-cs"/>
              </a:defRPr>
            </a:lvl7pPr>
            <a:lvl8pPr algn="l" defTabSz="914400" eaLnBrk="1" hangingPunct="1" latinLnBrk="0" marL="3200400" rtl="0">
              <a:defRPr kern="1200">
                <a:solidFill>
                  <a:schemeClr val="tx1"/>
                </a:solidFill>
                <a:latin typeface="Arial"/>
                <a:ea charset="-122" pitchFamily="2" typeface="宋体"/>
                <a:cs typeface="+mn-cs"/>
              </a:defRPr>
            </a:lvl8pPr>
            <a:lvl9pPr algn="l" defTabSz="914400" eaLnBrk="1" hangingPunct="1" latinLnBrk="0" marL="3657600" rtl="0">
              <a:defRPr kern="1200">
                <a:solidFill>
                  <a:schemeClr val="tx1"/>
                </a:solidFill>
                <a:latin typeface="Arial"/>
                <a:ea charset="-122" pitchFamily="2" typeface="宋体"/>
                <a:cs typeface="+mn-cs"/>
              </a:defRPr>
            </a:lvl9pPr>
          </a:lstStyle>
          <a:p>
            <a:pPr>
              <a:defRPr/>
            </a:pPr>
            <a:r>
              <a:rPr altLang="en-US" lang="zh-CN" smtClean="0">
                <a:solidFill>
                  <a:schemeClr val="tx1">
                    <a:lumMod val="65000"/>
                    <a:lumOff val="35000"/>
                  </a:schemeClr>
                </a:solidFill>
                <a:latin charset="-122" pitchFamily="34" typeface="微软雅黑"/>
                <a:ea charset="-122" pitchFamily="34" typeface="微软雅黑"/>
              </a:rPr>
              <a:t>第三部分</a:t>
            </a:r>
          </a:p>
        </p:txBody>
      </p:sp>
      <p:cxnSp>
        <p:nvCxnSpPr>
          <p:cNvPr id="29" name="直接连接符 28"/>
          <p:cNvCxnSpPr/>
          <p:nvPr/>
        </p:nvCxnSpPr>
        <p:spPr>
          <a:xfrm>
            <a:off x="1404144" y="2207419"/>
            <a:ext cx="6264275" cy="1587"/>
          </a:xfrm>
          <a:prstGeom prst="line">
            <a:avLst/>
          </a:prstGeom>
          <a:noFill/>
          <a:ln algn="ctr" cap="flat" cmpd="sng" w="9525">
            <a:solidFill>
              <a:sysClr lastClr="FFFFFF" val="window">
                <a:lumMod val="85000"/>
              </a:sysClr>
            </a:solidFill>
            <a:prstDash val="solid"/>
          </a:ln>
          <a:effectLst/>
        </p:spPr>
      </p:cxnSp>
      <p:cxnSp>
        <p:nvCxnSpPr>
          <p:cNvPr id="30" name="直接连接符 29"/>
          <p:cNvCxnSpPr/>
          <p:nvPr/>
        </p:nvCxnSpPr>
        <p:spPr>
          <a:xfrm>
            <a:off x="1475582" y="3936206"/>
            <a:ext cx="6264275" cy="1588"/>
          </a:xfrm>
          <a:prstGeom prst="line">
            <a:avLst/>
          </a:prstGeom>
          <a:noFill/>
          <a:ln algn="ctr" cap="flat" cmpd="sng" w="9525">
            <a:solidFill>
              <a:sysClr lastClr="FFFFFF" val="window">
                <a:lumMod val="85000"/>
              </a:sysClr>
            </a:solidFill>
            <a:prstDash val="solid"/>
          </a:ln>
          <a:effectLst/>
        </p:spPr>
      </p:cxnSp>
    </p:spTree>
    <p:extLst>
      <p:ext uri="{BB962C8B-B14F-4D97-AF65-F5344CB8AC3E}">
        <p14:creationId val="728602192"/>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2" presetSubtype="4">
                                  <p:stCondLst>
                                    <p:cond delay="0"/>
                                  </p:stCondLst>
                                  <p:childTnLst>
                                    <p:set>
                                      <p:cBhvr>
                                        <p:cTn dur="1" fill="hold" id="6">
                                          <p:stCondLst>
                                            <p:cond delay="0"/>
                                          </p:stCondLst>
                                        </p:cTn>
                                        <p:tgtEl>
                                          <p:spTgt spid="28"/>
                                        </p:tgtEl>
                                        <p:attrNameLst>
                                          <p:attrName>style.visibility</p:attrName>
                                        </p:attrNameLst>
                                      </p:cBhvr>
                                      <p:to>
                                        <p:strVal val="visible"/>
                                      </p:to>
                                    </p:set>
                                    <p:animEffect filter="slide(fromBottom)" transition="in">
                                      <p:cBhvr>
                                        <p:cTn dur="500" id="7"/>
                                        <p:tgtEl>
                                          <p:spTgt spid="28"/>
                                        </p:tgtEl>
                                      </p:cBhvr>
                                    </p:animEffect>
                                  </p:childTnLst>
                                </p:cTn>
                              </p:par>
                              <p:par>
                                <p:cTn fill="hold" id="8" nodeType="withEffect" presetClass="entr" presetID="12" presetSubtype="4">
                                  <p:stCondLst>
                                    <p:cond delay="0"/>
                                  </p:stCondLst>
                                  <p:childTnLst>
                                    <p:set>
                                      <p:cBhvr>
                                        <p:cTn dur="1" fill="hold" id="9">
                                          <p:stCondLst>
                                            <p:cond delay="0"/>
                                          </p:stCondLst>
                                        </p:cTn>
                                        <p:tgtEl>
                                          <p:spTgt spid="29"/>
                                        </p:tgtEl>
                                        <p:attrNameLst>
                                          <p:attrName>style.visibility</p:attrName>
                                        </p:attrNameLst>
                                      </p:cBhvr>
                                      <p:to>
                                        <p:strVal val="visible"/>
                                      </p:to>
                                    </p:set>
                                    <p:animEffect filter="slide(fromBottom)" transition="in">
                                      <p:cBhvr>
                                        <p:cTn dur="500" id="10"/>
                                        <p:tgtEl>
                                          <p:spTgt spid="29"/>
                                        </p:tgtEl>
                                      </p:cBhvr>
                                    </p:animEffect>
                                  </p:childTnLst>
                                </p:cTn>
                              </p:par>
                              <p:par>
                                <p:cTn fill="hold" id="11" nodeType="withEffect" presetClass="entr" presetID="12" presetSubtype="4">
                                  <p:stCondLst>
                                    <p:cond delay="0"/>
                                  </p:stCondLst>
                                  <p:childTnLst>
                                    <p:set>
                                      <p:cBhvr>
                                        <p:cTn dur="1" fill="hold" id="12">
                                          <p:stCondLst>
                                            <p:cond delay="0"/>
                                          </p:stCondLst>
                                        </p:cTn>
                                        <p:tgtEl>
                                          <p:spTgt spid="30"/>
                                        </p:tgtEl>
                                        <p:attrNameLst>
                                          <p:attrName>style.visibility</p:attrName>
                                        </p:attrNameLst>
                                      </p:cBhvr>
                                      <p:to>
                                        <p:strVal val="visible"/>
                                      </p:to>
                                    </p:set>
                                    <p:animEffect filter="slide(fromBottom)" transition="in">
                                      <p:cBhvr>
                                        <p:cTn dur="500" id="13"/>
                                        <p:tgtEl>
                                          <p:spTgt spid="30"/>
                                        </p:tgtEl>
                                      </p:cBhvr>
                                    </p:animEffect>
                                  </p:childTnLst>
                                </p:cTn>
                              </p:par>
                              <p:par>
                                <p:cTn fill="hold" grpId="0" id="14" nodeType="withEffect" presetClass="entr" presetID="53" presetSubtype="0">
                                  <p:stCondLst>
                                    <p:cond delay="0"/>
                                  </p:stCondLst>
                                  <p:childTnLst>
                                    <p:set>
                                      <p:cBhvr>
                                        <p:cTn dur="1" fill="hold" id="15">
                                          <p:stCondLst>
                                            <p:cond delay="0"/>
                                          </p:stCondLst>
                                        </p:cTn>
                                        <p:tgtEl>
                                          <p:spTgt spid="26"/>
                                        </p:tgtEl>
                                        <p:attrNameLst>
                                          <p:attrName>style.visibility</p:attrName>
                                        </p:attrNameLst>
                                      </p:cBhvr>
                                      <p:to>
                                        <p:strVal val="visible"/>
                                      </p:to>
                                    </p:set>
                                    <p:anim calcmode="lin" valueType="num">
                                      <p:cBhvr>
                                        <p:cTn dur="1000" fill="hold" id="16"/>
                                        <p:tgtEl>
                                          <p:spTgt spid="26"/>
                                        </p:tgtEl>
                                        <p:attrNameLst>
                                          <p:attrName>ppt_w</p:attrName>
                                        </p:attrNameLst>
                                      </p:cBhvr>
                                      <p:tavLst>
                                        <p:tav tm="0">
                                          <p:val>
                                            <p:fltVal val="0"/>
                                          </p:val>
                                        </p:tav>
                                        <p:tav tm="100000">
                                          <p:val>
                                            <p:strVal val="#ppt_w"/>
                                          </p:val>
                                        </p:tav>
                                      </p:tavLst>
                                    </p:anim>
                                    <p:anim calcmode="lin" valueType="num">
                                      <p:cBhvr>
                                        <p:cTn dur="1000" fill="hold" id="17"/>
                                        <p:tgtEl>
                                          <p:spTgt spid="26"/>
                                        </p:tgtEl>
                                        <p:attrNameLst>
                                          <p:attrName>ppt_h</p:attrName>
                                        </p:attrNameLst>
                                      </p:cBhvr>
                                      <p:tavLst>
                                        <p:tav tm="0">
                                          <p:val>
                                            <p:fltVal val="0"/>
                                          </p:val>
                                        </p:tav>
                                        <p:tav tm="100000">
                                          <p:val>
                                            <p:strVal val="#ppt_h"/>
                                          </p:val>
                                        </p:tav>
                                      </p:tavLst>
                                    </p:anim>
                                    <p:animEffect filter="fade" transition="in">
                                      <p:cBhvr>
                                        <p:cTn dur="1000" id="18"/>
                                        <p:tgtEl>
                                          <p:spTgt spid="26"/>
                                        </p:tgtEl>
                                      </p:cBhvr>
                                    </p:animEffect>
                                  </p:childTnLst>
                                </p:cTn>
                              </p:par>
                            </p:childTnLst>
                          </p:cTn>
                        </p:par>
                        <p:par>
                          <p:cTn fill="hold" id="19" nodeType="afterGroup">
                            <p:stCondLst>
                              <p:cond delay="1000"/>
                            </p:stCondLst>
                            <p:childTnLst>
                              <p:par>
                                <p:cTn fill="hold" grpId="0" id="20" nodeType="afterEffect" presetClass="entr" presetID="22" presetSubtype="1">
                                  <p:stCondLst>
                                    <p:cond delay="0"/>
                                  </p:stCondLst>
                                  <p:childTnLst>
                                    <p:set>
                                      <p:cBhvr>
                                        <p:cTn dur="1" fill="hold" id="21">
                                          <p:stCondLst>
                                            <p:cond delay="0"/>
                                          </p:stCondLst>
                                        </p:cTn>
                                        <p:tgtEl>
                                          <p:spTgt spid="27"/>
                                        </p:tgtEl>
                                        <p:attrNameLst>
                                          <p:attrName>style.visibility</p:attrName>
                                        </p:attrNameLst>
                                      </p:cBhvr>
                                      <p:to>
                                        <p:strVal val="visible"/>
                                      </p:to>
                                    </p:set>
                                    <p:animEffect filter="wipe(up)" transition="in">
                                      <p:cBhvr>
                                        <p:cTn dur="1000" id="22"/>
                                        <p:tgtEl>
                                          <p:spTgt spid="2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
      <p:bldP grpId="0" spid="27"/>
      <p:bldP grpId="0" spid="28"/>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idx="4294967295" type="title"/>
          </p:nvPr>
        </p:nvSpPr>
        <p:spPr>
          <a:xfrm>
            <a:off x="3851274" y="1000116"/>
            <a:ext cx="5007006" cy="1143000"/>
          </a:xfrm>
          <a:prstGeom prst="rect">
            <a:avLst/>
          </a:prstGeom>
        </p:spPr>
        <p:txBody>
          <a:bodyPr rtlCol="0">
            <a:normAutofit fontScale="90000"/>
          </a:bodyPr>
          <a:lstStyle/>
          <a:p>
            <a:pPr eaLnBrk="1" fontAlgn="auto" hangingPunct="1">
              <a:spcAft>
                <a:spcPct val="0"/>
              </a:spcAft>
              <a:defRPr/>
            </a:pPr>
            <a:r>
              <a:rPr altLang="en-US" lang="zh-CN" smtClean="0" sz="4400">
                <a:solidFill>
                  <a:schemeClr val="tx1">
                    <a:lumMod val="65000"/>
                    <a:lumOff val="35000"/>
                  </a:schemeClr>
                </a:solidFill>
                <a:latin typeface="Arial"/>
                <a:ea charset="-122" pitchFamily="34" typeface="微软雅黑"/>
                <a:cs typeface="Arial"/>
              </a:rPr>
              <a:t>课程背景• BACKGROUND</a:t>
            </a:r>
          </a:p>
        </p:txBody>
      </p:sp>
      <p:sp>
        <p:nvSpPr>
          <p:cNvPr id="4099" name="矩形 4"/>
          <p:cNvSpPr>
            <a:spLocks noChangeArrowheads="1"/>
          </p:cNvSpPr>
          <p:nvPr/>
        </p:nvSpPr>
        <p:spPr bwMode="auto">
          <a:xfrm>
            <a:off x="3851275" y="2214554"/>
            <a:ext cx="5113338" cy="3612897"/>
          </a:xfrm>
          <a:prstGeom prst="rect">
            <a:avLst/>
          </a:prstGeom>
          <a:noFill/>
          <a:ln w="9525">
            <a:noFill/>
            <a:miter lim="800000"/>
          </a:ln>
        </p:spPr>
        <p:txBody>
          <a:bodyPr>
            <a:spAutoFit/>
          </a:bodyPr>
          <a:lstStyle/>
          <a:p>
            <a:pPr indent="-285750" marL="285750">
              <a:lnSpc>
                <a:spcPct val="134000"/>
              </a:lnSpc>
              <a:spcBef>
                <a:spcPts val="400"/>
              </a:spcBef>
              <a:spcAft>
                <a:spcPts val="60"/>
              </a:spcAft>
              <a:buFont charset="0" pitchFamily="34" typeface="Arial"/>
              <a:buChar char="•"/>
            </a:pPr>
            <a:r>
              <a:rPr altLang="en-US" lang="zh-CN" sz="1600">
                <a:solidFill>
                  <a:schemeClr val="tx1">
                    <a:lumMod val="65000"/>
                    <a:lumOff val="35000"/>
                  </a:schemeClr>
                </a:solidFill>
                <a:latin charset="-122" pitchFamily="34" typeface="微软雅黑"/>
                <a:ea charset="-122" pitchFamily="34" typeface="微软雅黑"/>
              </a:rPr>
              <a:t>目前公司的管理者，往往是半路出家，原来在基层专业岗位干得不错，拥有不错的技术或业务素质，也不乏工作的热情；但提拔到管理岗位后，不得不面临着角色转换的问题：</a:t>
            </a:r>
          </a:p>
          <a:p>
            <a:pPr indent="-285750" marL="285750">
              <a:lnSpc>
                <a:spcPct val="134000"/>
              </a:lnSpc>
              <a:spcBef>
                <a:spcPts val="400"/>
              </a:spcBef>
              <a:spcAft>
                <a:spcPts val="60"/>
              </a:spcAft>
              <a:buFont charset="0" pitchFamily="34" typeface="Arial"/>
              <a:buChar char="•"/>
            </a:pPr>
            <a:r>
              <a:rPr altLang="en-US" lang="zh-CN" sz="1600">
                <a:solidFill>
                  <a:schemeClr val="tx1">
                    <a:lumMod val="65000"/>
                    <a:lumOff val="35000"/>
                  </a:schemeClr>
                </a:solidFill>
                <a:latin charset="-122" pitchFamily="34" typeface="微软雅黑"/>
                <a:ea charset="-122" pitchFamily="34" typeface="微软雅黑"/>
              </a:rPr>
              <a:t>原来只要管好自己，现在要管好一个队伍；</a:t>
            </a:r>
          </a:p>
          <a:p>
            <a:pPr indent="-285750" marL="285750">
              <a:lnSpc>
                <a:spcPct val="134000"/>
              </a:lnSpc>
              <a:spcBef>
                <a:spcPts val="400"/>
              </a:spcBef>
              <a:spcAft>
                <a:spcPts val="60"/>
              </a:spcAft>
              <a:buFont charset="0" pitchFamily="34" typeface="Arial"/>
              <a:buChar char="•"/>
            </a:pPr>
            <a:r>
              <a:rPr altLang="en-US" lang="zh-CN" sz="1600">
                <a:solidFill>
                  <a:schemeClr val="tx1">
                    <a:lumMod val="65000"/>
                    <a:lumOff val="35000"/>
                  </a:schemeClr>
                </a:solidFill>
                <a:latin charset="-122" pitchFamily="34" typeface="微软雅黑"/>
                <a:ea charset="-122" pitchFamily="34" typeface="微软雅黑"/>
              </a:rPr>
              <a:t>原来只要做一件事情，现在要负责一摊子事情；</a:t>
            </a:r>
          </a:p>
          <a:p>
            <a:pPr indent="-285750" marL="285750">
              <a:lnSpc>
                <a:spcPct val="134000"/>
              </a:lnSpc>
              <a:spcBef>
                <a:spcPts val="400"/>
              </a:spcBef>
              <a:spcAft>
                <a:spcPts val="60"/>
              </a:spcAft>
              <a:buFont charset="0" pitchFamily="34" typeface="Arial"/>
              <a:buChar char="•"/>
            </a:pPr>
            <a:r>
              <a:rPr altLang="en-US" lang="zh-CN" sz="1600">
                <a:solidFill>
                  <a:schemeClr val="tx1">
                    <a:lumMod val="65000"/>
                    <a:lumOff val="35000"/>
                  </a:schemeClr>
                </a:solidFill>
                <a:latin charset="-122" pitchFamily="34" typeface="微软雅黑"/>
                <a:ea charset="-122" pitchFamily="34" typeface="微软雅黑"/>
              </a:rPr>
              <a:t>原来是听人指挥，现在要不断地向上司请示、与同级商量，协调下级；</a:t>
            </a:r>
          </a:p>
          <a:p>
            <a:pPr indent="-285750" marL="285750">
              <a:lnSpc>
                <a:spcPct val="134000"/>
              </a:lnSpc>
              <a:spcBef>
                <a:spcPts val="400"/>
              </a:spcBef>
              <a:spcAft>
                <a:spcPts val="60"/>
              </a:spcAft>
              <a:buFont charset="0" pitchFamily="34" typeface="Arial"/>
              <a:buChar char="•"/>
            </a:pPr>
            <a:r>
              <a:rPr altLang="en-US" lang="zh-CN" sz="1600">
                <a:solidFill>
                  <a:schemeClr val="tx1">
                    <a:lumMod val="65000"/>
                    <a:lumOff val="35000"/>
                  </a:schemeClr>
                </a:solidFill>
                <a:latin charset="-122" pitchFamily="34" typeface="微软雅黑"/>
                <a:ea charset="-122" pitchFamily="34" typeface="微软雅黑"/>
              </a:rPr>
              <a:t>管理者的角色认知决定了管理者的工作成效，因此，角色定位准确非常重要！ </a:t>
            </a:r>
          </a:p>
        </p:txBody>
      </p:sp>
      <p:pic>
        <p:nvPicPr>
          <p:cNvPr descr="http://photocdn.sohu.com/20070613/Img250544030.jpg" id="4100" name="Picture 4"/>
          <p:cNvPicPr>
            <a:picLocks noChangeArrowheads="1" noChangeAspect="1"/>
          </p:cNvPicPr>
          <p:nvPr/>
        </p:nvPicPr>
        <p:blipFill>
          <a:blip r:embed="rId2">
            <a:extLst>
              <a:ext uri="{28A0092B-C50C-407E-A947-70E740481C1C}">
                <a14:useLocalDpi/>
              </a:ext>
            </a:extLst>
          </a:blip>
          <a:stretch>
            <a:fillRect/>
          </a:stretch>
        </p:blipFill>
        <p:spPr bwMode="auto">
          <a:xfrm>
            <a:off x="431800" y="2097741"/>
            <a:ext cx="3028950" cy="2998694"/>
          </a:xfrm>
          <a:prstGeom prst="rect">
            <a:avLst/>
          </a:prstGeom>
          <a:noFill/>
          <a:ln w="9525">
            <a:noFill/>
            <a:miter lim="800000"/>
          </a:ln>
        </p:spPr>
      </p:pic>
    </p:spTree>
    <p:extLst>
      <p:ext uri="{BB962C8B-B14F-4D97-AF65-F5344CB8AC3E}">
        <p14:creationId val="2043615165"/>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0" presetSubtype="0">
                                  <p:stCondLst>
                                    <p:cond delay="0"/>
                                  </p:stCondLst>
                                  <p:childTnLst>
                                    <p:set>
                                      <p:cBhvr>
                                        <p:cTn dur="1" fill="hold" id="6">
                                          <p:stCondLst>
                                            <p:cond delay="0"/>
                                          </p:stCondLst>
                                        </p:cTn>
                                        <p:tgtEl>
                                          <p:spTgt spid="4100"/>
                                        </p:tgtEl>
                                        <p:attrNameLst>
                                          <p:attrName>style.visibility</p:attrName>
                                        </p:attrNameLst>
                                      </p:cBhvr>
                                      <p:to>
                                        <p:strVal val="visible"/>
                                      </p:to>
                                    </p:set>
                                    <p:animEffect filter="fade" transition="in">
                                      <p:cBhvr>
                                        <p:cTn dur="3000" id="7"/>
                                        <p:tgtEl>
                                          <p:spTgt spid="4100"/>
                                        </p:tgtEl>
                                      </p:cBhvr>
                                    </p:animEffect>
                                  </p:childTnLst>
                                </p:cTn>
                              </p:par>
                              <p:par>
                                <p:cTn fill="hold" grpId="0" id="8" nodeType="withEffect" presetClass="entr" presetID="53" presetSubtype="0">
                                  <p:stCondLst>
                                    <p:cond delay="0"/>
                                  </p:stCondLst>
                                  <p:childTnLst>
                                    <p:set>
                                      <p:cBhvr>
                                        <p:cTn dur="1" fill="hold" id="9">
                                          <p:stCondLst>
                                            <p:cond delay="0"/>
                                          </p:stCondLst>
                                        </p:cTn>
                                        <p:tgtEl>
                                          <p:spTgt spid="2"/>
                                        </p:tgtEl>
                                        <p:attrNameLst>
                                          <p:attrName>style.visibility</p:attrName>
                                        </p:attrNameLst>
                                      </p:cBhvr>
                                      <p:to>
                                        <p:strVal val="visible"/>
                                      </p:to>
                                    </p:set>
                                    <p:anim calcmode="lin" valueType="num">
                                      <p:cBhvr>
                                        <p:cTn dur="2000" fill="hold" id="10"/>
                                        <p:tgtEl>
                                          <p:spTgt spid="2"/>
                                        </p:tgtEl>
                                        <p:attrNameLst>
                                          <p:attrName>ppt_w</p:attrName>
                                        </p:attrNameLst>
                                      </p:cBhvr>
                                      <p:tavLst>
                                        <p:tav tm="0">
                                          <p:val>
                                            <p:fltVal val="0"/>
                                          </p:val>
                                        </p:tav>
                                        <p:tav tm="100000">
                                          <p:val>
                                            <p:strVal val="#ppt_w"/>
                                          </p:val>
                                        </p:tav>
                                      </p:tavLst>
                                    </p:anim>
                                    <p:anim calcmode="lin" valueType="num">
                                      <p:cBhvr>
                                        <p:cTn dur="2000" fill="hold" id="11"/>
                                        <p:tgtEl>
                                          <p:spTgt spid="2"/>
                                        </p:tgtEl>
                                        <p:attrNameLst>
                                          <p:attrName>ppt_h</p:attrName>
                                        </p:attrNameLst>
                                      </p:cBhvr>
                                      <p:tavLst>
                                        <p:tav tm="0">
                                          <p:val>
                                            <p:fltVal val="0"/>
                                          </p:val>
                                        </p:tav>
                                        <p:tav tm="100000">
                                          <p:val>
                                            <p:strVal val="#ppt_h"/>
                                          </p:val>
                                        </p:tav>
                                      </p:tavLst>
                                    </p:anim>
                                    <p:animEffect filter="fade" transition="in">
                                      <p:cBhvr>
                                        <p:cTn dur="2000" id="12"/>
                                        <p:tgtEl>
                                          <p:spTgt spid="2"/>
                                        </p:tgtEl>
                                      </p:cBhvr>
                                    </p:animEffect>
                                  </p:childTnLst>
                                </p:cTn>
                              </p:par>
                            </p:childTnLst>
                          </p:cTn>
                        </p:par>
                        <p:par>
                          <p:cTn fill="hold" id="13" nodeType="afterGroup">
                            <p:stCondLst>
                              <p:cond delay="3000"/>
                            </p:stCondLst>
                            <p:childTnLst>
                              <p:par>
                                <p:cTn fill="hold" grpId="0" id="14" nodeType="afterEffect" presetClass="entr" presetID="47" presetSubtype="0">
                                  <p:stCondLst>
                                    <p:cond delay="0"/>
                                  </p:stCondLst>
                                  <p:childTnLst>
                                    <p:set>
                                      <p:cBhvr>
                                        <p:cTn dur="1" fill="hold" id="15">
                                          <p:stCondLst>
                                            <p:cond delay="0"/>
                                          </p:stCondLst>
                                        </p:cTn>
                                        <p:tgtEl>
                                          <p:spTgt spid="4099"/>
                                        </p:tgtEl>
                                        <p:attrNameLst>
                                          <p:attrName>style.visibility</p:attrName>
                                        </p:attrNameLst>
                                      </p:cBhvr>
                                      <p:to>
                                        <p:strVal val="visible"/>
                                      </p:to>
                                    </p:set>
                                    <p:animEffect filter="fade" transition="in">
                                      <p:cBhvr>
                                        <p:cTn dur="1000" id="16"/>
                                        <p:tgtEl>
                                          <p:spTgt spid="4099"/>
                                        </p:tgtEl>
                                      </p:cBhvr>
                                    </p:animEffect>
                                    <p:anim calcmode="lin" valueType="num">
                                      <p:cBhvr>
                                        <p:cTn dur="1000" fill="hold" id="17"/>
                                        <p:tgtEl>
                                          <p:spTgt spid="4099"/>
                                        </p:tgtEl>
                                        <p:attrNameLst>
                                          <p:attrName>ppt_x</p:attrName>
                                        </p:attrNameLst>
                                      </p:cBhvr>
                                      <p:tavLst>
                                        <p:tav tm="0">
                                          <p:val>
                                            <p:strVal val="#ppt_x"/>
                                          </p:val>
                                        </p:tav>
                                        <p:tav tm="100000">
                                          <p:val>
                                            <p:strVal val="#ppt_x"/>
                                          </p:val>
                                        </p:tav>
                                      </p:tavLst>
                                    </p:anim>
                                    <p:anim calcmode="lin" valueType="num">
                                      <p:cBhvr>
                                        <p:cTn dur="1000" fill="hold" id="18"/>
                                        <p:tgtEl>
                                          <p:spTgt spid="409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4099"/>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 name="组合 6"/>
          <p:cNvGrpSpPr/>
          <p:nvPr/>
        </p:nvGrpSpPr>
        <p:grpSpPr>
          <a:xfrm>
            <a:off x="1548408" y="476672"/>
            <a:ext cx="5903912" cy="576064"/>
            <a:chOff x="1548408" y="476672"/>
            <a:chExt cx="5903912" cy="576064"/>
          </a:xfrm>
        </p:grpSpPr>
        <p:cxnSp>
          <p:nvCxnSpPr>
            <p:cNvPr id="5" name="直接连接符​​ 8"/>
            <p:cNvCxnSpPr/>
            <p:nvPr/>
          </p:nvCxnSpPr>
          <p:spPr bwMode="auto">
            <a:xfrm>
              <a:off x="1548408" y="1052736"/>
              <a:ext cx="5903912" cy="0"/>
            </a:xfrm>
            <a:prstGeom prst="line">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6" name="Rectangle 2"/>
            <p:cNvSpPr>
              <a:spLocks noChangeArrowheads="1"/>
            </p:cNvSpPr>
            <p:nvPr/>
          </p:nvSpPr>
          <p:spPr bwMode="auto">
            <a:xfrm>
              <a:off x="2051720" y="476672"/>
              <a:ext cx="4968552" cy="453679"/>
            </a:xfrm>
            <a:prstGeom prst="rect">
              <a:avLst/>
            </a:prstGeom>
            <a:noFill/>
            <a:ln>
              <a:noFill/>
            </a:ln>
            <a:effectLst/>
            <a:extLst>
              <a:ext uri="{909E8E84-426E-40DD-AFC4-6F175D3DCCD1}">
                <a14:hiddenFill>
                  <a:solidFill>
                    <a:srgbClr val="FF9900"/>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bIns="45713" lIns="91426" rIns="91426" tIns="45713" wrap="none"/>
            <a:lstStyle/>
            <a:p>
              <a:pPr eaLnBrk="0" hangingPunct="0">
                <a:buFont charset="2" pitchFamily="2" typeface="Wingdings"/>
                <a:buNone/>
              </a:pPr>
              <a:r>
                <a:rPr altLang="en-US" b="1" lang="zh-CN" sz="2800">
                  <a:solidFill>
                    <a:schemeClr val="tx1">
                      <a:lumMod val="65000"/>
                      <a:lumOff val="35000"/>
                    </a:schemeClr>
                  </a:solidFill>
                  <a:latin typeface="Arial"/>
                  <a:ea charset="-122" pitchFamily="34" typeface="微软雅黑"/>
                  <a:cs typeface="Arial"/>
                </a:rPr>
                <a:t>关于管理者角色的历史观点</a:t>
              </a:r>
            </a:p>
          </p:txBody>
        </p:sp>
      </p:grpSp>
      <p:sp>
        <p:nvSpPr>
          <p:cNvPr id="8" name="矩形 4"/>
          <p:cNvSpPr>
            <a:spLocks noChangeArrowheads="1"/>
          </p:cNvSpPr>
          <p:nvPr/>
        </p:nvSpPr>
        <p:spPr bwMode="auto">
          <a:xfrm>
            <a:off x="755576" y="1538784"/>
            <a:ext cx="3961210" cy="4518661"/>
          </a:xfrm>
          <a:prstGeom prst="rect">
            <a:avLst/>
          </a:prstGeom>
          <a:noFill/>
          <a:ln w="9525">
            <a:noFill/>
            <a:miter lim="800000"/>
          </a:ln>
        </p:spPr>
        <p:txBody>
          <a:bodyPr wrap="square">
            <a:spAutoFit/>
          </a:bodyPr>
          <a:lstStyle/>
          <a:p>
            <a:pPr>
              <a:lnSpc>
                <a:spcPct val="150000"/>
              </a:lnSpc>
              <a:spcBef>
                <a:spcPts val="200"/>
              </a:spcBef>
              <a:spcAft>
                <a:spcPts val="60"/>
              </a:spcAft>
            </a:pPr>
            <a:r>
              <a:rPr altLang="zh-CN" lang="en-US" sz="1600">
                <a:solidFill>
                  <a:schemeClr val="tx1">
                    <a:lumMod val="65000"/>
                    <a:lumOff val="35000"/>
                  </a:schemeClr>
                </a:solidFill>
                <a:latin charset="-122" pitchFamily="34" typeface="微软雅黑"/>
                <a:ea charset="-122" pitchFamily="34" typeface="微软雅黑"/>
              </a:rPr>
              <a:t>“管理者角色”（The role of the manager）的概念由德鲁克于1955年首次提出，该观点后由 Henry Mintzberg（亨利•明茨伯格）推广普及。这种观点本质上就是对管理者实际上做什么进行观察，并从观察中得出关于管理活动（或管理角色）是什么的结论。</a:t>
            </a:r>
          </a:p>
          <a:p>
            <a:pPr>
              <a:lnSpc>
                <a:spcPct val="150000"/>
              </a:lnSpc>
              <a:spcBef>
                <a:spcPts val="200"/>
              </a:spcBef>
              <a:spcAft>
                <a:spcPts val="60"/>
              </a:spcAft>
            </a:pPr>
            <a:r>
              <a:rPr altLang="zh-CN" lang="en-US" sz="1600">
                <a:solidFill>
                  <a:schemeClr val="tx1">
                    <a:lumMod val="65000"/>
                    <a:lumOff val="35000"/>
                  </a:schemeClr>
                </a:solidFill>
                <a:latin charset="-122" pitchFamily="34" typeface="微软雅黑"/>
                <a:ea charset="-122" pitchFamily="34" typeface="微软雅黑"/>
              </a:rPr>
              <a:t>基于他自己以及其他人关于管理者实际做什么的研究，Mintzberg 总结出管理者扮演着十种角色，这十种角色又可进一步归纳为三大类：人际角色、信息角色和决策角色，详见下表。</a:t>
            </a:r>
          </a:p>
        </p:txBody>
      </p:sp>
      <p:pic>
        <p:nvPicPr>
          <p:cNvPr id="3" name="图片 2"/>
          <p:cNvPicPr>
            <a:picLocks noChangeAspect="1"/>
          </p:cNvPicPr>
          <p:nvPr/>
        </p:nvPicPr>
        <p:blipFill>
          <a:blip r:embed="rId2">
            <a:extLst>
              <a:ext uri="{28A0092B-C50C-407E-A947-70E740481C1C}">
                <a14:useLocalDpi/>
              </a:ext>
            </a:extLst>
          </a:blip>
          <a:stretch>
            <a:fillRect/>
          </a:stretch>
        </p:blipFill>
        <p:spPr>
          <a:xfrm>
            <a:off x="5220072" y="1538784"/>
            <a:ext cx="3073400" cy="4445000"/>
          </a:xfrm>
          <a:prstGeom prst="rect">
            <a:avLst/>
          </a:prstGeom>
          <a:noFill/>
          <a:ln>
            <a:noFill/>
          </a:ln>
        </p:spPr>
      </p:pic>
    </p:spTree>
    <p:extLst>
      <p:ext uri="{BB962C8B-B14F-4D97-AF65-F5344CB8AC3E}">
        <p14:creationId val="1755906822"/>
      </p:ext>
    </p:extLst>
  </p:cSld>
  <p:clrMapOvr>
    <a:masterClrMapping/>
  </p:clrMapOvr>
  <mc:AlternateContent>
    <mc:Choice Requires="p14">
      <p:transition p14:dur="160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7"/>
                                        </p:tgtEl>
                                        <p:attrNameLst>
                                          <p:attrName>style.visibility</p:attrName>
                                        </p:attrNameLst>
                                      </p:cBhvr>
                                      <p:to>
                                        <p:strVal val="visible"/>
                                      </p:to>
                                    </p:set>
                                    <p:animEffect filter="fade" transition="in">
                                      <p:cBhvr>
                                        <p:cTn dur="1000" id="7"/>
                                        <p:tgtEl>
                                          <p:spTgt spid="7"/>
                                        </p:tgtEl>
                                      </p:cBhvr>
                                    </p:animEffect>
                                    <p:anim calcmode="lin" valueType="num">
                                      <p:cBhvr>
                                        <p:cTn dur="1000" fill="hold" id="8"/>
                                        <p:tgtEl>
                                          <p:spTgt spid="7"/>
                                        </p:tgtEl>
                                        <p:attrNameLst>
                                          <p:attrName>ppt_x</p:attrName>
                                        </p:attrNameLst>
                                      </p:cBhvr>
                                      <p:tavLst>
                                        <p:tav tm="0">
                                          <p:val>
                                            <p:strVal val="#ppt_x"/>
                                          </p:val>
                                        </p:tav>
                                        <p:tav tm="100000">
                                          <p:val>
                                            <p:strVal val="#ppt_x"/>
                                          </p:val>
                                        </p:tav>
                                      </p:tavLst>
                                    </p:anim>
                                    <p:anim calcmode="lin" valueType="num">
                                      <p:cBhvr>
                                        <p:cTn dur="1000" fill="hold" id="9"/>
                                        <p:tgtEl>
                                          <p:spTgt spid="7"/>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10" presetSubtype="0">
                                  <p:stCondLst>
                                    <p:cond delay="0"/>
                                  </p:stCondLst>
                                  <p:childTnLst>
                                    <p:set>
                                      <p:cBhvr>
                                        <p:cTn dur="1" fill="hold" id="12">
                                          <p:stCondLst>
                                            <p:cond delay="0"/>
                                          </p:stCondLst>
                                        </p:cTn>
                                        <p:tgtEl>
                                          <p:spTgt spid="3"/>
                                        </p:tgtEl>
                                        <p:attrNameLst>
                                          <p:attrName>style.visibility</p:attrName>
                                        </p:attrNameLst>
                                      </p:cBhvr>
                                      <p:to>
                                        <p:strVal val="visible"/>
                                      </p:to>
                                    </p:set>
                                    <p:animEffect filter="fade" transition="in">
                                      <p:cBhvr>
                                        <p:cTn dur="2000" id="13"/>
                                        <p:tgtEl>
                                          <p:spTgt spid="3"/>
                                        </p:tgtEl>
                                      </p:cBhvr>
                                    </p:animEffect>
                                  </p:childTnLst>
                                </p:cTn>
                              </p:par>
                              <p:par>
                                <p:cTn fill="hold" grpId="0" id="14" nodeType="withEffect" presetClass="entr" presetID="47" presetSubtype="0">
                                  <p:stCondLst>
                                    <p:cond delay="0"/>
                                  </p:stCondLst>
                                  <p:childTnLst>
                                    <p:set>
                                      <p:cBhvr>
                                        <p:cTn dur="1" fill="hold" id="15">
                                          <p:stCondLst>
                                            <p:cond delay="0"/>
                                          </p:stCondLst>
                                        </p:cTn>
                                        <p:tgtEl>
                                          <p:spTgt spid="8"/>
                                        </p:tgtEl>
                                        <p:attrNameLst>
                                          <p:attrName>style.visibility</p:attrName>
                                        </p:attrNameLst>
                                      </p:cBhvr>
                                      <p:to>
                                        <p:strVal val="visible"/>
                                      </p:to>
                                    </p:set>
                                    <p:animEffect filter="fade" transition="in">
                                      <p:cBhvr>
                                        <p:cTn dur="1000" id="16"/>
                                        <p:tgtEl>
                                          <p:spTgt spid="8"/>
                                        </p:tgtEl>
                                      </p:cBhvr>
                                    </p:animEffect>
                                    <p:anim calcmode="lin" valueType="num">
                                      <p:cBhvr>
                                        <p:cTn dur="1000" fill="hold" id="17"/>
                                        <p:tgtEl>
                                          <p:spTgt spid="8"/>
                                        </p:tgtEl>
                                        <p:attrNameLst>
                                          <p:attrName>ppt_x</p:attrName>
                                        </p:attrNameLst>
                                      </p:cBhvr>
                                      <p:tavLst>
                                        <p:tav tm="0">
                                          <p:val>
                                            <p:strVal val="#ppt_x"/>
                                          </p:val>
                                        </p:tav>
                                        <p:tav tm="100000">
                                          <p:val>
                                            <p:strVal val="#ppt_x"/>
                                          </p:val>
                                        </p:tav>
                                      </p:tavLst>
                                    </p:anim>
                                    <p:anim calcmode="lin" valueType="num">
                                      <p:cBhvr>
                                        <p:cTn dur="1000" fill="hold" id="18"/>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 name="组合 6"/>
          <p:cNvGrpSpPr/>
          <p:nvPr/>
        </p:nvGrpSpPr>
        <p:grpSpPr>
          <a:xfrm>
            <a:off x="1548408" y="476672"/>
            <a:ext cx="5903912" cy="576064"/>
            <a:chOff x="1548408" y="476672"/>
            <a:chExt cx="5903912" cy="576064"/>
          </a:xfrm>
        </p:grpSpPr>
        <p:cxnSp>
          <p:nvCxnSpPr>
            <p:cNvPr id="5" name="直接连接符​​ 8"/>
            <p:cNvCxnSpPr/>
            <p:nvPr/>
          </p:nvCxnSpPr>
          <p:spPr bwMode="auto">
            <a:xfrm>
              <a:off x="1548408" y="1052736"/>
              <a:ext cx="5903912"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6" name="Rectangle 2"/>
            <p:cNvSpPr>
              <a:spLocks noChangeArrowheads="1"/>
            </p:cNvSpPr>
            <p:nvPr/>
          </p:nvSpPr>
          <p:spPr bwMode="auto">
            <a:xfrm>
              <a:off x="2051720" y="476672"/>
              <a:ext cx="4968552" cy="453679"/>
            </a:xfrm>
            <a:prstGeom prst="rect">
              <a:avLst/>
            </a:prstGeom>
            <a:noFill/>
            <a:ln>
              <a:noFill/>
            </a:ln>
            <a:effectLst/>
            <a:extLst>
              <a:ext uri="{909E8E84-426E-40DD-AFC4-6F175D3DCCD1}">
                <a14:hiddenFill>
                  <a:solidFill>
                    <a:srgbClr val="FF9900"/>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bIns="45713" lIns="91426" rIns="91426" tIns="45713" wrap="none"/>
            <a:lstStyle/>
            <a:p>
              <a:pPr eaLnBrk="0" hangingPunct="0">
                <a:buFont charset="2" pitchFamily="2" typeface="Wingdings"/>
                <a:buNone/>
              </a:pPr>
              <a:r>
                <a:rPr altLang="en-US" b="1" lang="zh-CN" sz="2800">
                  <a:solidFill>
                    <a:schemeClr val="tx1">
                      <a:lumMod val="65000"/>
                      <a:lumOff val="35000"/>
                    </a:schemeClr>
                  </a:solidFill>
                  <a:latin typeface="Arial"/>
                  <a:ea charset="-122" pitchFamily="34" typeface="微软雅黑"/>
                  <a:cs typeface="Arial"/>
                </a:rPr>
                <a:t>关于管理者角色的历史观点</a:t>
              </a:r>
            </a:p>
          </p:txBody>
        </p:sp>
      </p:grpSp>
      <p:sp>
        <p:nvSpPr>
          <p:cNvPr id="11" name="矩形 10"/>
          <p:cNvSpPr/>
          <p:nvPr/>
        </p:nvSpPr>
        <p:spPr>
          <a:xfrm>
            <a:off x="827584" y="1268760"/>
            <a:ext cx="7560840" cy="4896544"/>
          </a:xfrm>
          <a:prstGeom prst="rect">
            <a:avLst/>
          </a:prstGeom>
          <a:solidFill>
            <a:sysClr lastClr="FFFFFF" val="window"/>
          </a:solidFill>
          <a:ln algn="ctr" cap="flat" cmpd="sng" w="3175">
            <a:solidFill>
              <a:sysClr lastClr="FFFFFF" val="window">
                <a:lumMod val="75000"/>
              </a:sysClr>
            </a:solidFill>
            <a:prstDash val="solid"/>
          </a:ln>
          <a:effectLst>
            <a:outerShdw algn="t" blurRad="50800" dir="5400000" dist="38100" rotWithShape="0">
              <a:prstClr val="black">
                <a:alpha val="40000"/>
              </a:prstClr>
            </a:outerShdw>
          </a:effectLst>
        </p:spPr>
        <p:txBody>
          <a:bodyPr anchor="ctr"/>
          <a:lstStyle/>
          <a:p>
            <a:pPr algn="ctr">
              <a:defRPr/>
            </a:pPr>
            <a:endParaRPr altLang="en-US" kern="0" lang="zh-CN">
              <a:solidFill>
                <a:sysClr lastClr="FFFFFF" val="window"/>
              </a:solidFill>
              <a:latin typeface="Tahoma"/>
              <a:ea typeface="微软雅黑"/>
            </a:endParaRPr>
          </a:p>
        </p:txBody>
      </p:sp>
      <p:graphicFrame>
        <p:nvGraphicFramePr>
          <p:cNvPr id="12" name="内容占位符 4"/>
          <p:cNvGraphicFramePr>
            <a:graphicFrameLocks noGrp="1"/>
          </p:cNvGraphicFramePr>
          <p:nvPr>
            <p:ph idx="4294967295"/>
            <p:extLst>
              <p:ext uri="{D42A27DB-BD31-4B8C-83A1-F6EECF244321}">
                <p14:modId val="1487095816"/>
              </p:ext>
            </p:extLst>
          </p:nvPr>
        </p:nvGraphicFramePr>
        <p:xfrm>
          <a:off x="924815" y="1812523"/>
          <a:ext cx="7416826" cy="4248474"/>
        </p:xfrm>
        <a:graphic>
          <a:graphicData uri="http://schemas.openxmlformats.org/drawingml/2006/table">
            <a:tbl>
              <a:tblPr/>
              <a:tblGrid>
                <a:gridCol w="864096"/>
                <a:gridCol w="1296144"/>
                <a:gridCol w="936104"/>
                <a:gridCol w="1296144"/>
                <a:gridCol w="1152128"/>
                <a:gridCol w="1872210"/>
              </a:tblGrid>
              <a:tr h="606925">
                <a:tc gridSpan="2">
                  <a:txBody>
                    <a:bodyPr vert="horz" wrap="square"/>
                    <a:lstStyle>
                      <a:defPPr>
                        <a:defRPr lang="zh-CN"/>
                      </a:defPPr>
                      <a:lvl1pPr algn="l" defTabSz="914400" eaLnBrk="1" hangingPunct="1" latinLnBrk="0" marL="0" rtl="0">
                        <a:defRPr kern="1200" sz="1800">
                          <a:solidFill>
                            <a:schemeClr val="tx1"/>
                          </a:solidFill>
                          <a:latin typeface="Tahoma"/>
                          <a:ea typeface="微软雅黑"/>
                        </a:defRPr>
                      </a:lvl1pPr>
                      <a:lvl2pPr algn="l" defTabSz="914400" eaLnBrk="1" hangingPunct="1" latinLnBrk="0" marL="457200" rtl="0">
                        <a:defRPr kern="1200" sz="1800">
                          <a:solidFill>
                            <a:schemeClr val="tx1"/>
                          </a:solidFill>
                          <a:latin typeface="Tahoma"/>
                          <a:ea typeface="微软雅黑"/>
                        </a:defRPr>
                      </a:lvl2pPr>
                      <a:lvl3pPr algn="l" defTabSz="914400" eaLnBrk="1" hangingPunct="1" latinLnBrk="0" marL="914400" rtl="0">
                        <a:defRPr kern="1200" sz="1800">
                          <a:solidFill>
                            <a:schemeClr val="tx1"/>
                          </a:solidFill>
                          <a:latin typeface="Tahoma"/>
                          <a:ea typeface="微软雅黑"/>
                        </a:defRPr>
                      </a:lvl3pPr>
                      <a:lvl4pPr algn="l" defTabSz="914400" eaLnBrk="1" hangingPunct="1" latinLnBrk="0" marL="1371600" rtl="0">
                        <a:defRPr kern="1200" sz="1800">
                          <a:solidFill>
                            <a:schemeClr val="tx1"/>
                          </a:solidFill>
                          <a:latin typeface="Tahoma"/>
                          <a:ea typeface="微软雅黑"/>
                        </a:defRPr>
                      </a:lvl4pPr>
                      <a:lvl5pPr algn="l" defTabSz="914400" eaLnBrk="1" hangingPunct="1" latinLnBrk="0" marL="1828800" rtl="0">
                        <a:defRPr kern="1200" sz="1800">
                          <a:solidFill>
                            <a:schemeClr val="tx1"/>
                          </a:solidFill>
                          <a:latin typeface="Tahoma"/>
                          <a:ea typeface="微软雅黑"/>
                        </a:defRPr>
                      </a:lvl5pPr>
                      <a:lvl6pPr algn="l" defTabSz="914400" eaLnBrk="1" hangingPunct="1" latinLnBrk="0" marL="2286000" rtl="0">
                        <a:defRPr kern="1200" sz="1800">
                          <a:solidFill>
                            <a:schemeClr val="tx1"/>
                          </a:solidFill>
                          <a:latin typeface="Tahoma"/>
                          <a:ea typeface="微软雅黑"/>
                        </a:defRPr>
                      </a:lvl6pPr>
                      <a:lvl7pPr algn="l" defTabSz="914400" eaLnBrk="1" hangingPunct="1" latinLnBrk="0" marL="2743200" rtl="0">
                        <a:defRPr kern="1200" sz="1800">
                          <a:solidFill>
                            <a:schemeClr val="tx1"/>
                          </a:solidFill>
                          <a:latin typeface="Tahoma"/>
                          <a:ea typeface="微软雅黑"/>
                        </a:defRPr>
                      </a:lvl7pPr>
                      <a:lvl8pPr algn="l" defTabSz="914400" eaLnBrk="1" hangingPunct="1" latinLnBrk="0" marL="3200400" rtl="0">
                        <a:defRPr kern="1200" sz="1800">
                          <a:solidFill>
                            <a:schemeClr val="tx1"/>
                          </a:solidFill>
                          <a:latin typeface="Tahoma"/>
                          <a:ea typeface="微软雅黑"/>
                        </a:defRPr>
                      </a:lvl8pPr>
                      <a:lvl9pPr algn="l" defTabSz="914400" eaLnBrk="1" hangingPunct="1" latinLnBrk="0" marL="3657600" rtl="0">
                        <a:defRPr kern="1200" sz="1800">
                          <a:solidFill>
                            <a:schemeClr val="tx1"/>
                          </a:solidFill>
                          <a:latin typeface="Tahoma"/>
                          <a:ea typeface="微软雅黑"/>
                        </a:defRPr>
                      </a:lvl9pPr>
                    </a:lstStyle>
                    <a:p>
                      <a:pPr algn="ctr" fontAlgn="ctr"/>
                      <a:r>
                        <a:rPr altLang="en-US" b="1" i="0" kern="1200" lang="zh-CN" smtClean="0" strike="noStrike" sz="1800" u="none">
                          <a:solidFill>
                            <a:srgbClr val="FFFFFF"/>
                          </a:solidFill>
                          <a:latin charset="-122" pitchFamily="34" typeface="微软雅黑"/>
                          <a:ea charset="-122" pitchFamily="34" typeface="微软雅黑"/>
                          <a:cs typeface="+mn-cs"/>
                        </a:rPr>
                        <a:t>人际角色</a:t>
                      </a:r>
                      <a:r>
                        <a:rPr altLang="en-US" b="1" i="0" lang="zh-CN" strike="noStrike" sz="1400" u="none">
                          <a:solidFill>
                            <a:srgbClr val="FFFFFF"/>
                          </a:solidFill>
                          <a:latin typeface="微软雅黑"/>
                        </a:rPr>
                        <a:t>　</a:t>
                      </a:r>
                    </a:p>
                  </a:txBody>
                  <a:tcPr anchor="ctr" marB="0" marL="9525" marR="9525" marT="9525">
                    <a:lnL algn="ctr" cap="flat" cmpd="sng" w="6350">
                      <a:solidFill>
                        <a:srgbClr val="FFFFFF"/>
                      </a:solidFill>
                      <a:prstDash val="solid"/>
                      <a:round/>
                      <a:headEnd len="med" type="none" w="med"/>
                      <a:tailEnd len="med" type="none" w="med"/>
                    </a:lnL>
                    <a:lnR algn="ctr" cap="flat" cmpd="sng" w="6350">
                      <a:solidFill>
                        <a:srgbClr val="FFFFFF"/>
                      </a:solidFill>
                      <a:prstDash val="solid"/>
                      <a:round/>
                      <a:headEnd len="med" type="none" w="med"/>
                      <a:tailEnd len="med" type="none" w="med"/>
                    </a:lnR>
                    <a:lnT algn="ctr" cap="flat" cmpd="sng" w="6350">
                      <a:solidFill>
                        <a:srgbClr val="FFFFFF"/>
                      </a:solidFill>
                      <a:prstDash val="solid"/>
                      <a:round/>
                      <a:headEnd len="med" type="none" w="med"/>
                      <a:tailEnd len="med" type="none" w="med"/>
                    </a:lnT>
                    <a:lnB algn="ctr" cap="flat" cmpd="sng" w="6350">
                      <a:solidFill>
                        <a:srgbClr val="FFFFFF"/>
                      </a:solidFill>
                      <a:prstDash val="solid"/>
                      <a:round/>
                      <a:headEnd len="med" type="none" w="med"/>
                      <a:tailEnd len="med" type="none" w="med"/>
                    </a:lnB>
                    <a:lnTlToBr cmpd="sng" w="12700">
                      <a:noFill/>
                      <a:prstDash val="solid"/>
                    </a:lnTlToBr>
                    <a:lnBlToTr cmpd="sng" w="12700">
                      <a:noFill/>
                      <a:prstDash val="solid"/>
                    </a:lnBlToTr>
                    <a:solidFill>
                      <a:srgbClr val="808080"/>
                    </a:solidFill>
                  </a:tcPr>
                </a:tc>
                <a:tc hMerge="1">
                  <a:txBody>
                    <a:bodyPr vert="horz" wrap="square"/>
                    <a:lstStyle/>
                    <a:p>
                      <a:endParaRPr altLang="en-US" lang="zh-CN"/>
                    </a:p>
                  </a:txBody>
                  <a:tcPr/>
                </a:tc>
                <a:tc gridSpan="2">
                  <a:txBody>
                    <a:bodyPr vert="horz" wrap="square"/>
                    <a:lstStyle>
                      <a:defPPr>
                        <a:defRPr lang="zh-CN"/>
                      </a:defPPr>
                      <a:lvl1pPr algn="l" defTabSz="914400" eaLnBrk="1" hangingPunct="1" latinLnBrk="0" marL="0" rtl="0">
                        <a:defRPr kern="1200" sz="1800">
                          <a:solidFill>
                            <a:schemeClr val="tx1"/>
                          </a:solidFill>
                          <a:latin typeface="Tahoma"/>
                          <a:ea typeface="微软雅黑"/>
                        </a:defRPr>
                      </a:lvl1pPr>
                      <a:lvl2pPr algn="l" defTabSz="914400" eaLnBrk="1" hangingPunct="1" latinLnBrk="0" marL="457200" rtl="0">
                        <a:defRPr kern="1200" sz="1800">
                          <a:solidFill>
                            <a:schemeClr val="tx1"/>
                          </a:solidFill>
                          <a:latin typeface="Tahoma"/>
                          <a:ea typeface="微软雅黑"/>
                        </a:defRPr>
                      </a:lvl2pPr>
                      <a:lvl3pPr algn="l" defTabSz="914400" eaLnBrk="1" hangingPunct="1" latinLnBrk="0" marL="914400" rtl="0">
                        <a:defRPr kern="1200" sz="1800">
                          <a:solidFill>
                            <a:schemeClr val="tx1"/>
                          </a:solidFill>
                          <a:latin typeface="Tahoma"/>
                          <a:ea typeface="微软雅黑"/>
                        </a:defRPr>
                      </a:lvl3pPr>
                      <a:lvl4pPr algn="l" defTabSz="914400" eaLnBrk="1" hangingPunct="1" latinLnBrk="0" marL="1371600" rtl="0">
                        <a:defRPr kern="1200" sz="1800">
                          <a:solidFill>
                            <a:schemeClr val="tx1"/>
                          </a:solidFill>
                          <a:latin typeface="Tahoma"/>
                          <a:ea typeface="微软雅黑"/>
                        </a:defRPr>
                      </a:lvl4pPr>
                      <a:lvl5pPr algn="l" defTabSz="914400" eaLnBrk="1" hangingPunct="1" latinLnBrk="0" marL="1828800" rtl="0">
                        <a:defRPr kern="1200" sz="1800">
                          <a:solidFill>
                            <a:schemeClr val="tx1"/>
                          </a:solidFill>
                          <a:latin typeface="Tahoma"/>
                          <a:ea typeface="微软雅黑"/>
                        </a:defRPr>
                      </a:lvl5pPr>
                      <a:lvl6pPr algn="l" defTabSz="914400" eaLnBrk="1" hangingPunct="1" latinLnBrk="0" marL="2286000" rtl="0">
                        <a:defRPr kern="1200" sz="1800">
                          <a:solidFill>
                            <a:schemeClr val="tx1"/>
                          </a:solidFill>
                          <a:latin typeface="Tahoma"/>
                          <a:ea typeface="微软雅黑"/>
                        </a:defRPr>
                      </a:lvl6pPr>
                      <a:lvl7pPr algn="l" defTabSz="914400" eaLnBrk="1" hangingPunct="1" latinLnBrk="0" marL="2743200" rtl="0">
                        <a:defRPr kern="1200" sz="1800">
                          <a:solidFill>
                            <a:schemeClr val="tx1"/>
                          </a:solidFill>
                          <a:latin typeface="Tahoma"/>
                          <a:ea typeface="微软雅黑"/>
                        </a:defRPr>
                      </a:lvl7pPr>
                      <a:lvl8pPr algn="l" defTabSz="914400" eaLnBrk="1" hangingPunct="1" latinLnBrk="0" marL="3200400" rtl="0">
                        <a:defRPr kern="1200" sz="1800">
                          <a:solidFill>
                            <a:schemeClr val="tx1"/>
                          </a:solidFill>
                          <a:latin typeface="Tahoma"/>
                          <a:ea typeface="微软雅黑"/>
                        </a:defRPr>
                      </a:lvl8pPr>
                      <a:lvl9pPr algn="l" defTabSz="914400" eaLnBrk="1" hangingPunct="1" latinLnBrk="0" marL="3657600" rtl="0">
                        <a:defRPr kern="1200" sz="1800">
                          <a:solidFill>
                            <a:schemeClr val="tx1"/>
                          </a:solidFill>
                          <a:latin typeface="Tahoma"/>
                          <a:ea typeface="微软雅黑"/>
                        </a:defRPr>
                      </a:lvl9pPr>
                    </a:lstStyle>
                    <a:p>
                      <a:pPr algn="ctr" defTabSz="914400" eaLnBrk="1" fontAlgn="ctr" hangingPunct="1" latinLnBrk="0" marL="0" rtl="0"/>
                      <a:r>
                        <a:rPr altLang="en-US" b="1" i="0" kern="1200" lang="zh-CN" smtClean="0" strike="noStrike" sz="1800" u="none">
                          <a:solidFill>
                            <a:srgbClr val="FFFFFF"/>
                          </a:solidFill>
                          <a:latin charset="-122" pitchFamily="34" typeface="微软雅黑"/>
                          <a:ea charset="-122" pitchFamily="34" typeface="微软雅黑"/>
                          <a:cs typeface="+mn-cs"/>
                        </a:rPr>
                        <a:t>信息角色</a:t>
                      </a:r>
                      <a:endParaRPr b="1" i="0" kern="1200" lang="en-US" strike="noStrike" sz="1800" u="none">
                        <a:solidFill>
                          <a:srgbClr val="FFFFFF"/>
                        </a:solidFill>
                        <a:latin charset="-122" panose="020b0503020204020204" pitchFamily="34" typeface="微软雅黑"/>
                        <a:ea charset="-122" panose="020b0503020204020204" pitchFamily="34" typeface="微软雅黑"/>
                        <a:cs typeface="+mn-cs"/>
                      </a:endParaRPr>
                    </a:p>
                  </a:txBody>
                  <a:tcPr anchor="ctr" marB="0" marL="9525" marR="9525" marT="9525">
                    <a:lnL algn="ctr" cap="flat" cmpd="sng" w="6350">
                      <a:solidFill>
                        <a:srgbClr val="FFFFFF"/>
                      </a:solidFill>
                      <a:prstDash val="solid"/>
                      <a:round/>
                      <a:headEnd len="med" type="none" w="med"/>
                      <a:tailEnd len="med" type="none" w="med"/>
                    </a:lnL>
                    <a:lnR algn="ctr" cap="flat" cmpd="sng" w="6350">
                      <a:solidFill>
                        <a:srgbClr val="FFFFFF"/>
                      </a:solidFill>
                      <a:prstDash val="solid"/>
                      <a:round/>
                      <a:headEnd len="med" type="none" w="med"/>
                      <a:tailEnd len="med" type="none" w="med"/>
                    </a:lnR>
                    <a:lnT algn="ctr" cap="flat" cmpd="sng" w="6350">
                      <a:solidFill>
                        <a:srgbClr val="FFFFFF"/>
                      </a:solidFill>
                      <a:prstDash val="solid"/>
                      <a:round/>
                      <a:headEnd len="med" type="none" w="med"/>
                      <a:tailEnd len="med" type="none" w="med"/>
                    </a:lnT>
                    <a:lnB algn="ctr" cap="flat" cmpd="sng" w="6350">
                      <a:solidFill>
                        <a:srgbClr val="FFFFFF"/>
                      </a:solidFill>
                      <a:prstDash val="solid"/>
                      <a:round/>
                      <a:headEnd len="med" type="none" w="med"/>
                      <a:tailEnd len="med" type="none" w="med"/>
                    </a:lnB>
                    <a:lnTlToBr cmpd="sng" w="12700">
                      <a:noFill/>
                      <a:prstDash val="solid"/>
                    </a:lnTlToBr>
                    <a:lnBlToTr cmpd="sng" w="12700">
                      <a:noFill/>
                      <a:prstDash val="solid"/>
                    </a:lnBlToTr>
                    <a:solidFill>
                      <a:srgbClr val="808080"/>
                    </a:solidFill>
                  </a:tcPr>
                </a:tc>
                <a:tc hMerge="1">
                  <a:txBody>
                    <a:bodyPr vert="horz" wrap="square"/>
                    <a:lstStyle/>
                    <a:p>
                      <a:endParaRPr altLang="en-US" lang="zh-CN"/>
                    </a:p>
                  </a:txBody>
                  <a:tcPr/>
                </a:tc>
                <a:tc gridSpan="2">
                  <a:txBody>
                    <a:bodyPr vert="horz" wrap="square"/>
                    <a:lstStyle>
                      <a:defPPr>
                        <a:defRPr lang="zh-CN"/>
                      </a:defPPr>
                      <a:lvl1pPr algn="l" defTabSz="914400" eaLnBrk="1" hangingPunct="1" latinLnBrk="0" marL="0" rtl="0">
                        <a:defRPr kern="1200" sz="1800">
                          <a:solidFill>
                            <a:schemeClr val="tx1"/>
                          </a:solidFill>
                          <a:latin typeface="Tahoma"/>
                          <a:ea typeface="微软雅黑"/>
                        </a:defRPr>
                      </a:lvl1pPr>
                      <a:lvl2pPr algn="l" defTabSz="914400" eaLnBrk="1" hangingPunct="1" latinLnBrk="0" marL="457200" rtl="0">
                        <a:defRPr kern="1200" sz="1800">
                          <a:solidFill>
                            <a:schemeClr val="tx1"/>
                          </a:solidFill>
                          <a:latin typeface="Tahoma"/>
                          <a:ea typeface="微软雅黑"/>
                        </a:defRPr>
                      </a:lvl2pPr>
                      <a:lvl3pPr algn="l" defTabSz="914400" eaLnBrk="1" hangingPunct="1" latinLnBrk="0" marL="914400" rtl="0">
                        <a:defRPr kern="1200" sz="1800">
                          <a:solidFill>
                            <a:schemeClr val="tx1"/>
                          </a:solidFill>
                          <a:latin typeface="Tahoma"/>
                          <a:ea typeface="微软雅黑"/>
                        </a:defRPr>
                      </a:lvl3pPr>
                      <a:lvl4pPr algn="l" defTabSz="914400" eaLnBrk="1" hangingPunct="1" latinLnBrk="0" marL="1371600" rtl="0">
                        <a:defRPr kern="1200" sz="1800">
                          <a:solidFill>
                            <a:schemeClr val="tx1"/>
                          </a:solidFill>
                          <a:latin typeface="Tahoma"/>
                          <a:ea typeface="微软雅黑"/>
                        </a:defRPr>
                      </a:lvl4pPr>
                      <a:lvl5pPr algn="l" defTabSz="914400" eaLnBrk="1" hangingPunct="1" latinLnBrk="0" marL="1828800" rtl="0">
                        <a:defRPr kern="1200" sz="1800">
                          <a:solidFill>
                            <a:schemeClr val="tx1"/>
                          </a:solidFill>
                          <a:latin typeface="Tahoma"/>
                          <a:ea typeface="微软雅黑"/>
                        </a:defRPr>
                      </a:lvl5pPr>
                      <a:lvl6pPr algn="l" defTabSz="914400" eaLnBrk="1" hangingPunct="1" latinLnBrk="0" marL="2286000" rtl="0">
                        <a:defRPr kern="1200" sz="1800">
                          <a:solidFill>
                            <a:schemeClr val="tx1"/>
                          </a:solidFill>
                          <a:latin typeface="Tahoma"/>
                          <a:ea typeface="微软雅黑"/>
                        </a:defRPr>
                      </a:lvl6pPr>
                      <a:lvl7pPr algn="l" defTabSz="914400" eaLnBrk="1" hangingPunct="1" latinLnBrk="0" marL="2743200" rtl="0">
                        <a:defRPr kern="1200" sz="1800">
                          <a:solidFill>
                            <a:schemeClr val="tx1"/>
                          </a:solidFill>
                          <a:latin typeface="Tahoma"/>
                          <a:ea typeface="微软雅黑"/>
                        </a:defRPr>
                      </a:lvl7pPr>
                      <a:lvl8pPr algn="l" defTabSz="914400" eaLnBrk="1" hangingPunct="1" latinLnBrk="0" marL="3200400" rtl="0">
                        <a:defRPr kern="1200" sz="1800">
                          <a:solidFill>
                            <a:schemeClr val="tx1"/>
                          </a:solidFill>
                          <a:latin typeface="Tahoma"/>
                          <a:ea typeface="微软雅黑"/>
                        </a:defRPr>
                      </a:lvl8pPr>
                      <a:lvl9pPr algn="l" defTabSz="914400" eaLnBrk="1" hangingPunct="1" latinLnBrk="0" marL="3657600" rtl="0">
                        <a:defRPr kern="1200" sz="1800">
                          <a:solidFill>
                            <a:schemeClr val="tx1"/>
                          </a:solidFill>
                          <a:latin typeface="Tahoma"/>
                          <a:ea typeface="微软雅黑"/>
                        </a:defRPr>
                      </a:lvl9pPr>
                    </a:lstStyle>
                    <a:p>
                      <a:pPr algn="ctr" defTabSz="914400" eaLnBrk="1" fontAlgn="ctr" hangingPunct="1" latinLnBrk="0" marL="0" rtl="0"/>
                      <a:r>
                        <a:rPr altLang="en-US" b="1" i="0" kern="1200" lang="zh-CN" smtClean="0" strike="noStrike" sz="1800" u="none">
                          <a:solidFill>
                            <a:srgbClr val="FFFFFF"/>
                          </a:solidFill>
                          <a:latin charset="-122" pitchFamily="34" typeface="微软雅黑"/>
                          <a:ea charset="-122" pitchFamily="34" typeface="微软雅黑"/>
                          <a:cs typeface="+mn-cs"/>
                        </a:rPr>
                        <a:t>决策角色</a:t>
                      </a:r>
                      <a:endParaRPr altLang="en-US" b="1" i="0" kern="1200" lang="zh-CN" strike="noStrike" sz="1800" u="none">
                        <a:solidFill>
                          <a:srgbClr val="FFFFFF"/>
                        </a:solidFill>
                        <a:latin charset="-122" panose="020b0503020204020204" pitchFamily="34" typeface="微软雅黑"/>
                        <a:ea charset="-122" panose="020b0503020204020204" pitchFamily="34" typeface="微软雅黑"/>
                        <a:cs typeface="+mn-cs"/>
                      </a:endParaRPr>
                    </a:p>
                  </a:txBody>
                  <a:tcPr anchor="ctr" marB="0" marL="9525" marR="9525" marT="9525">
                    <a:lnL algn="ctr" cap="flat" cmpd="sng" w="6350">
                      <a:solidFill>
                        <a:srgbClr val="FFFFFF"/>
                      </a:solidFill>
                      <a:prstDash val="solid"/>
                      <a:round/>
                      <a:headEnd len="med" type="none" w="med"/>
                      <a:tailEnd len="med" type="none" w="med"/>
                    </a:lnL>
                    <a:lnR algn="ctr" cap="flat" cmpd="sng" w="6350">
                      <a:solidFill>
                        <a:srgbClr val="FFFFFF"/>
                      </a:solidFill>
                      <a:prstDash val="solid"/>
                      <a:round/>
                      <a:headEnd len="med" type="none" w="med"/>
                      <a:tailEnd len="med" type="none" w="med"/>
                    </a:lnR>
                    <a:lnT algn="ctr" cap="flat" cmpd="sng" w="6350">
                      <a:solidFill>
                        <a:srgbClr val="FFFFFF"/>
                      </a:solidFill>
                      <a:prstDash val="solid"/>
                      <a:round/>
                      <a:headEnd len="med" type="none" w="med"/>
                      <a:tailEnd len="med" type="none" w="med"/>
                    </a:lnT>
                    <a:lnB algn="ctr" cap="flat" cmpd="sng" w="6350">
                      <a:solidFill>
                        <a:srgbClr val="FFFFFF"/>
                      </a:solidFill>
                      <a:prstDash val="solid"/>
                      <a:round/>
                      <a:headEnd len="med" type="none" w="med"/>
                      <a:tailEnd len="med" type="none" w="med"/>
                    </a:lnB>
                    <a:lnTlToBr cmpd="sng" w="12700">
                      <a:noFill/>
                      <a:prstDash val="solid"/>
                    </a:lnTlToBr>
                    <a:lnBlToTr cmpd="sng" w="12700">
                      <a:noFill/>
                      <a:prstDash val="solid"/>
                    </a:lnBlToTr>
                    <a:solidFill>
                      <a:srgbClr val="808080"/>
                    </a:solidFill>
                  </a:tcPr>
                </a:tc>
                <a:tc hMerge="1">
                  <a:txBody>
                    <a:bodyPr vert="horz" wrap="square"/>
                    <a:lstStyle/>
                    <a:p>
                      <a:endParaRPr altLang="en-US" lang="zh-CN"/>
                    </a:p>
                  </a:txBody>
                  <a:tcPr/>
                </a:tc>
              </a:tr>
              <a:tr h="833237">
                <a:tc>
                  <a:txBody>
                    <a:bodyPr vert="horz" wrap="square"/>
                    <a:lstStyle>
                      <a:defPPr>
                        <a:defRPr lang="zh-CN"/>
                      </a:defPPr>
                      <a:lvl1pPr algn="l" defTabSz="914400" eaLnBrk="1" hangingPunct="1" latinLnBrk="0" marL="0" rtl="0">
                        <a:defRPr kern="1200" sz="1800">
                          <a:solidFill>
                            <a:schemeClr val="tx1"/>
                          </a:solidFill>
                          <a:latin typeface="Tahoma"/>
                          <a:ea typeface="微软雅黑"/>
                        </a:defRPr>
                      </a:lvl1pPr>
                      <a:lvl2pPr algn="l" defTabSz="914400" eaLnBrk="1" hangingPunct="1" latinLnBrk="0" marL="457200" rtl="0">
                        <a:defRPr kern="1200" sz="1800">
                          <a:solidFill>
                            <a:schemeClr val="tx1"/>
                          </a:solidFill>
                          <a:latin typeface="Tahoma"/>
                          <a:ea typeface="微软雅黑"/>
                        </a:defRPr>
                      </a:lvl2pPr>
                      <a:lvl3pPr algn="l" defTabSz="914400" eaLnBrk="1" hangingPunct="1" latinLnBrk="0" marL="914400" rtl="0">
                        <a:defRPr kern="1200" sz="1800">
                          <a:solidFill>
                            <a:schemeClr val="tx1"/>
                          </a:solidFill>
                          <a:latin typeface="Tahoma"/>
                          <a:ea typeface="微软雅黑"/>
                        </a:defRPr>
                      </a:lvl3pPr>
                      <a:lvl4pPr algn="l" defTabSz="914400" eaLnBrk="1" hangingPunct="1" latinLnBrk="0" marL="1371600" rtl="0">
                        <a:defRPr kern="1200" sz="1800">
                          <a:solidFill>
                            <a:schemeClr val="tx1"/>
                          </a:solidFill>
                          <a:latin typeface="Tahoma"/>
                          <a:ea typeface="微软雅黑"/>
                        </a:defRPr>
                      </a:lvl4pPr>
                      <a:lvl5pPr algn="l" defTabSz="914400" eaLnBrk="1" hangingPunct="1" latinLnBrk="0" marL="1828800" rtl="0">
                        <a:defRPr kern="1200" sz="1800">
                          <a:solidFill>
                            <a:schemeClr val="tx1"/>
                          </a:solidFill>
                          <a:latin typeface="Tahoma"/>
                          <a:ea typeface="微软雅黑"/>
                        </a:defRPr>
                      </a:lvl5pPr>
                      <a:lvl6pPr algn="l" defTabSz="914400" eaLnBrk="1" hangingPunct="1" latinLnBrk="0" marL="2286000" rtl="0">
                        <a:defRPr kern="1200" sz="1800">
                          <a:solidFill>
                            <a:schemeClr val="tx1"/>
                          </a:solidFill>
                          <a:latin typeface="Tahoma"/>
                          <a:ea typeface="微软雅黑"/>
                        </a:defRPr>
                      </a:lvl6pPr>
                      <a:lvl7pPr algn="l" defTabSz="914400" eaLnBrk="1" hangingPunct="1" latinLnBrk="0" marL="2743200" rtl="0">
                        <a:defRPr kern="1200" sz="1800">
                          <a:solidFill>
                            <a:schemeClr val="tx1"/>
                          </a:solidFill>
                          <a:latin typeface="Tahoma"/>
                          <a:ea typeface="微软雅黑"/>
                        </a:defRPr>
                      </a:lvl7pPr>
                      <a:lvl8pPr algn="l" defTabSz="914400" eaLnBrk="1" hangingPunct="1" latinLnBrk="0" marL="3200400" rtl="0">
                        <a:defRPr kern="1200" sz="1800">
                          <a:solidFill>
                            <a:schemeClr val="tx1"/>
                          </a:solidFill>
                          <a:latin typeface="Tahoma"/>
                          <a:ea typeface="微软雅黑"/>
                        </a:defRPr>
                      </a:lvl8pPr>
                      <a:lvl9pPr algn="l" defTabSz="914400" eaLnBrk="1" hangingPunct="1" latinLnBrk="0" marL="3657600" rtl="0">
                        <a:defRPr kern="1200" sz="1800">
                          <a:solidFill>
                            <a:schemeClr val="tx1"/>
                          </a:solidFill>
                          <a:latin typeface="Tahoma"/>
                          <a:ea typeface="微软雅黑"/>
                        </a:defRPr>
                      </a:lvl9pPr>
                    </a:lstStyle>
                    <a:p>
                      <a:pPr algn="ctr" defTabSz="914400" eaLnBrk="1" fontAlgn="ctr" hangingPunct="1" indent="0" latinLnBrk="0" marL="0" marR="0" rtl="0">
                        <a:lnSpc>
                          <a:spcPct val="100000"/>
                        </a:lnSpc>
                        <a:spcBef>
                          <a:spcPct val="0"/>
                        </a:spcBef>
                        <a:spcAft>
                          <a:spcPct val="0"/>
                        </a:spcAft>
                        <a:buClrTx/>
                        <a:buSzTx/>
                        <a:buFontTx/>
                        <a:buNone/>
                        <a:defRPr/>
                      </a:pPr>
                      <a:r>
                        <a:rPr altLang="en-US" b="1" kern="1200" lang="zh-CN" smtClean="0" sz="1500">
                          <a:solidFill>
                            <a:schemeClr val="tx1">
                              <a:lumMod val="65000"/>
                              <a:lumOff val="35000"/>
                            </a:schemeClr>
                          </a:solidFill>
                          <a:latin charset="-122" pitchFamily="34" typeface="微软雅黑"/>
                          <a:ea charset="-122" pitchFamily="34" typeface="微软雅黑"/>
                          <a:cs typeface="+mn-cs"/>
                        </a:rPr>
                        <a:t>代言人</a:t>
                      </a:r>
                    </a:p>
                  </a:txBody>
                  <a:tcPr anchor="ctr" marB="0" marL="9525" marR="9525" marT="9525">
                    <a:lnL algn="ctr" cap="flat" cmpd="sng" w="6350">
                      <a:solidFill>
                        <a:srgbClr val="FFFFFF"/>
                      </a:solidFill>
                      <a:prstDash val="solid"/>
                      <a:round/>
                      <a:headEnd len="med" type="none" w="med"/>
                      <a:tailEnd len="med" type="none" w="med"/>
                    </a:lnL>
                    <a:lnR algn="ctr" cap="flat" cmpd="sng" w="6350">
                      <a:solidFill>
                        <a:srgbClr val="FFFFFF"/>
                      </a:solidFill>
                      <a:prstDash val="solid"/>
                      <a:round/>
                      <a:headEnd len="med" type="none" w="med"/>
                      <a:tailEnd len="med" type="none" w="med"/>
                    </a:lnR>
                    <a:lnT algn="ctr" cap="flat" cmpd="sng" w="6350">
                      <a:solidFill>
                        <a:srgbClr val="FFFFFF"/>
                      </a:solidFill>
                      <a:prstDash val="solid"/>
                      <a:round/>
                      <a:headEnd len="med" type="none" w="med"/>
                      <a:tailEnd len="med" type="none" w="med"/>
                    </a:lnT>
                    <a:lnB algn="ctr" cap="flat" cmpd="sng" w="6350">
                      <a:solidFill>
                        <a:srgbClr val="FFFFFF"/>
                      </a:solidFill>
                      <a:prstDash val="solid"/>
                      <a:round/>
                      <a:headEnd len="med" type="none" w="med"/>
                      <a:tailEnd len="med" type="none" w="med"/>
                    </a:lnB>
                    <a:lnTlToBr cmpd="sng" w="12700">
                      <a:noFill/>
                      <a:prstDash val="solid"/>
                    </a:lnTlToBr>
                    <a:lnBlToTr cmpd="sng" w="12700">
                      <a:noFill/>
                      <a:prstDash val="solid"/>
                    </a:lnBlToTr>
                    <a:solidFill>
                      <a:srgbClr val="F2F2F2"/>
                    </a:solidFill>
                  </a:tcPr>
                </a:tc>
                <a:tc>
                  <a:txBody>
                    <a:bodyPr vert="horz" wrap="square"/>
                    <a:lstStyle/>
                    <a:p>
                      <a:pPr algn="ctr" defTabSz="914400" eaLnBrk="1" fontAlgn="ctr" hangingPunct="1" indent="0" latinLnBrk="0" lvl="0" marL="0" marR="0" rtl="0">
                        <a:lnSpc>
                          <a:spcPct val="100000"/>
                        </a:lnSpc>
                        <a:spcBef>
                          <a:spcPct val="0"/>
                        </a:spcBef>
                        <a:spcAft>
                          <a:spcPct val="0"/>
                        </a:spcAft>
                        <a:buClrTx/>
                        <a:buSzTx/>
                        <a:buFontTx/>
                        <a:buNone/>
                        <a:defRPr/>
                      </a:pPr>
                      <a:r>
                        <a:rPr altLang="en-US" b="0" kern="1200" lang="zh-CN" noProof="0" smtClean="0" sz="1500">
                          <a:solidFill>
                            <a:schemeClr val="tx1">
                              <a:lumMod val="65000"/>
                              <a:lumOff val="35000"/>
                            </a:schemeClr>
                          </a:solidFill>
                          <a:latin charset="-122" pitchFamily="34" typeface="微软雅黑"/>
                          <a:ea charset="-122" pitchFamily="34" typeface="微软雅黑"/>
                          <a:cs typeface="+mn-cs"/>
                        </a:rPr>
                        <a:t>以团队首脑的身份参与一些活动。</a:t>
                      </a:r>
                      <a:endParaRPr altLang="zh-CN" b="0" kern="1200" lang="en-US" noProof="0" smtClean="0" sz="1500">
                        <a:solidFill>
                          <a:schemeClr val="tx1">
                            <a:lumMod val="65000"/>
                            <a:lumOff val="35000"/>
                          </a:schemeClr>
                        </a:solidFill>
                        <a:latin charset="-122" panose="020b0503020204020204" pitchFamily="34" typeface="微软雅黑"/>
                        <a:ea charset="-122" panose="020b0503020204020204" pitchFamily="34" typeface="微软雅黑"/>
                        <a:cs typeface="+mn-cs"/>
                      </a:endParaRPr>
                    </a:p>
                  </a:txBody>
                  <a:tcPr anchor="ctr" marB="0" marL="9525" marR="9525" marT="9525">
                    <a:lnL algn="ctr" cap="flat" cmpd="sng" w="6350">
                      <a:solidFill>
                        <a:srgbClr val="FFFFFF"/>
                      </a:solidFill>
                      <a:prstDash val="solid"/>
                      <a:round/>
                      <a:headEnd len="med" type="none" w="med"/>
                      <a:tailEnd len="med" type="none" w="med"/>
                    </a:lnL>
                    <a:lnR algn="ctr" cap="flat" cmpd="sng" w="6350">
                      <a:solidFill>
                        <a:srgbClr val="FFFFFF"/>
                      </a:solidFill>
                      <a:prstDash val="solid"/>
                      <a:round/>
                      <a:headEnd len="med" type="none" w="med"/>
                      <a:tailEnd len="med" type="none" w="med"/>
                    </a:lnR>
                    <a:lnT algn="ctr" cap="flat" cmpd="sng" w="6350">
                      <a:solidFill>
                        <a:srgbClr val="FFFFFF"/>
                      </a:solidFill>
                      <a:prstDash val="solid"/>
                      <a:round/>
                      <a:headEnd len="med" type="none" w="med"/>
                      <a:tailEnd len="med" type="none" w="med"/>
                    </a:lnT>
                    <a:lnB algn="ctr" cap="flat" cmpd="sng" w="6350">
                      <a:solidFill>
                        <a:srgbClr val="FFFFFF"/>
                      </a:solidFill>
                      <a:prstDash val="solid"/>
                      <a:round/>
                      <a:headEnd len="med" type="none" w="med"/>
                      <a:tailEnd len="med" type="none" w="med"/>
                    </a:lnB>
                    <a:lnTlToBr cmpd="sng" w="12700">
                      <a:noFill/>
                      <a:prstDash val="solid"/>
                    </a:lnTlToBr>
                    <a:lnBlToTr cmpd="sng" w="12700">
                      <a:noFill/>
                      <a:prstDash val="solid"/>
                    </a:lnBlToTr>
                    <a:solidFill>
                      <a:srgbClr val="F2F2F2"/>
                    </a:solidFill>
                  </a:tcPr>
                </a:tc>
                <a:tc>
                  <a:txBody>
                    <a:bodyPr vert="horz" wrap="square"/>
                    <a:lstStyle>
                      <a:defPPr>
                        <a:defRPr lang="zh-CN"/>
                      </a:defPPr>
                      <a:lvl1pPr algn="l" defTabSz="914400" eaLnBrk="1" hangingPunct="1" latinLnBrk="0" marL="0" rtl="0">
                        <a:defRPr kern="1200" sz="1800">
                          <a:solidFill>
                            <a:schemeClr val="tx1"/>
                          </a:solidFill>
                          <a:latin typeface="Tahoma"/>
                          <a:ea typeface="微软雅黑"/>
                        </a:defRPr>
                      </a:lvl1pPr>
                      <a:lvl2pPr algn="l" defTabSz="914400" eaLnBrk="1" hangingPunct="1" latinLnBrk="0" marL="457200" rtl="0">
                        <a:defRPr kern="1200" sz="1800">
                          <a:solidFill>
                            <a:schemeClr val="tx1"/>
                          </a:solidFill>
                          <a:latin typeface="Tahoma"/>
                          <a:ea typeface="微软雅黑"/>
                        </a:defRPr>
                      </a:lvl2pPr>
                      <a:lvl3pPr algn="l" defTabSz="914400" eaLnBrk="1" hangingPunct="1" latinLnBrk="0" marL="914400" rtl="0">
                        <a:defRPr kern="1200" sz="1800">
                          <a:solidFill>
                            <a:schemeClr val="tx1"/>
                          </a:solidFill>
                          <a:latin typeface="Tahoma"/>
                          <a:ea typeface="微软雅黑"/>
                        </a:defRPr>
                      </a:lvl3pPr>
                      <a:lvl4pPr algn="l" defTabSz="914400" eaLnBrk="1" hangingPunct="1" latinLnBrk="0" marL="1371600" rtl="0">
                        <a:defRPr kern="1200" sz="1800">
                          <a:solidFill>
                            <a:schemeClr val="tx1"/>
                          </a:solidFill>
                          <a:latin typeface="Tahoma"/>
                          <a:ea typeface="微软雅黑"/>
                        </a:defRPr>
                      </a:lvl4pPr>
                      <a:lvl5pPr algn="l" defTabSz="914400" eaLnBrk="1" hangingPunct="1" latinLnBrk="0" marL="1828800" rtl="0">
                        <a:defRPr kern="1200" sz="1800">
                          <a:solidFill>
                            <a:schemeClr val="tx1"/>
                          </a:solidFill>
                          <a:latin typeface="Tahoma"/>
                          <a:ea typeface="微软雅黑"/>
                        </a:defRPr>
                      </a:lvl5pPr>
                      <a:lvl6pPr algn="l" defTabSz="914400" eaLnBrk="1" hangingPunct="1" latinLnBrk="0" marL="2286000" rtl="0">
                        <a:defRPr kern="1200" sz="1800">
                          <a:solidFill>
                            <a:schemeClr val="tx1"/>
                          </a:solidFill>
                          <a:latin typeface="Tahoma"/>
                          <a:ea typeface="微软雅黑"/>
                        </a:defRPr>
                      </a:lvl6pPr>
                      <a:lvl7pPr algn="l" defTabSz="914400" eaLnBrk="1" hangingPunct="1" latinLnBrk="0" marL="2743200" rtl="0">
                        <a:defRPr kern="1200" sz="1800">
                          <a:solidFill>
                            <a:schemeClr val="tx1"/>
                          </a:solidFill>
                          <a:latin typeface="Tahoma"/>
                          <a:ea typeface="微软雅黑"/>
                        </a:defRPr>
                      </a:lvl7pPr>
                      <a:lvl8pPr algn="l" defTabSz="914400" eaLnBrk="1" hangingPunct="1" latinLnBrk="0" marL="3200400" rtl="0">
                        <a:defRPr kern="1200" sz="1800">
                          <a:solidFill>
                            <a:schemeClr val="tx1"/>
                          </a:solidFill>
                          <a:latin typeface="Tahoma"/>
                          <a:ea typeface="微软雅黑"/>
                        </a:defRPr>
                      </a:lvl8pPr>
                      <a:lvl9pPr algn="l" defTabSz="914400" eaLnBrk="1" hangingPunct="1" latinLnBrk="0" marL="3657600" rtl="0">
                        <a:defRPr kern="1200" sz="1800">
                          <a:solidFill>
                            <a:schemeClr val="tx1"/>
                          </a:solidFill>
                          <a:latin typeface="Tahoma"/>
                          <a:ea typeface="微软雅黑"/>
                        </a:defRPr>
                      </a:lvl9pPr>
                    </a:lstStyle>
                    <a:p>
                      <a:pPr algn="ctr" defTabSz="914400" eaLnBrk="1" fontAlgn="ctr" hangingPunct="1" indent="0" latinLnBrk="0" marL="0" marR="0" rtl="0">
                        <a:lnSpc>
                          <a:spcPct val="100000"/>
                        </a:lnSpc>
                        <a:spcBef>
                          <a:spcPct val="0"/>
                        </a:spcBef>
                        <a:spcAft>
                          <a:spcPct val="0"/>
                        </a:spcAft>
                        <a:buClrTx/>
                        <a:buSzTx/>
                        <a:buFontTx/>
                        <a:buNone/>
                        <a:defRPr/>
                      </a:pPr>
                      <a:r>
                        <a:rPr altLang="en-US" b="1" kern="1200" lang="zh-CN" smtClean="0" sz="1500">
                          <a:solidFill>
                            <a:schemeClr val="tx1">
                              <a:lumMod val="65000"/>
                              <a:lumOff val="35000"/>
                            </a:schemeClr>
                          </a:solidFill>
                          <a:latin charset="-122" pitchFamily="34" typeface="微软雅黑"/>
                          <a:ea charset="-122" pitchFamily="34" typeface="微软雅黑"/>
                          <a:cs typeface="+mn-cs"/>
                        </a:rPr>
                        <a:t>监听者</a:t>
                      </a:r>
                      <a:endParaRPr altLang="zh-CN" b="1" kern="1200" lang="en-US" sz="1500">
                        <a:solidFill>
                          <a:schemeClr val="tx1">
                            <a:lumMod val="65000"/>
                            <a:lumOff val="35000"/>
                          </a:schemeClr>
                        </a:solidFill>
                        <a:latin charset="-122" pitchFamily="34" typeface="微软雅黑"/>
                        <a:ea charset="-122" pitchFamily="34" typeface="微软雅黑"/>
                        <a:cs typeface="+mn-cs"/>
                      </a:endParaRPr>
                    </a:p>
                  </a:txBody>
                  <a:tcPr anchor="ctr" marB="0" marL="9525" marR="9525" marT="9525">
                    <a:lnL algn="ctr" cap="flat" cmpd="sng" w="6350">
                      <a:solidFill>
                        <a:srgbClr val="FFFFFF"/>
                      </a:solidFill>
                      <a:prstDash val="solid"/>
                      <a:round/>
                      <a:headEnd len="med" type="none" w="med"/>
                      <a:tailEnd len="med" type="none" w="med"/>
                    </a:lnL>
                    <a:lnR algn="ctr" cap="flat" cmpd="sng" w="6350">
                      <a:solidFill>
                        <a:srgbClr val="FFFFFF"/>
                      </a:solidFill>
                      <a:prstDash val="solid"/>
                      <a:round/>
                      <a:headEnd len="med" type="none" w="med"/>
                      <a:tailEnd len="med" type="none" w="med"/>
                    </a:lnR>
                    <a:lnT algn="ctr" cap="flat" cmpd="sng" w="6350">
                      <a:solidFill>
                        <a:srgbClr val="FFFFFF"/>
                      </a:solidFill>
                      <a:prstDash val="solid"/>
                      <a:round/>
                      <a:headEnd len="med" type="none" w="med"/>
                      <a:tailEnd len="med" type="none" w="med"/>
                    </a:lnT>
                    <a:lnB algn="ctr" cap="flat" cmpd="sng" w="6350">
                      <a:solidFill>
                        <a:srgbClr val="FFFFFF"/>
                      </a:solidFill>
                      <a:prstDash val="solid"/>
                      <a:round/>
                      <a:headEnd len="med" type="none" w="med"/>
                      <a:tailEnd len="med" type="none" w="med"/>
                    </a:lnB>
                    <a:lnTlToBr cmpd="sng" w="12700">
                      <a:noFill/>
                      <a:prstDash val="solid"/>
                    </a:lnTlToBr>
                    <a:lnBlToTr cmpd="sng" w="12700">
                      <a:noFill/>
                      <a:prstDash val="solid"/>
                    </a:lnBlToTr>
                    <a:solidFill>
                      <a:srgbClr val="F2F2F2"/>
                    </a:solidFill>
                  </a:tcPr>
                </a:tc>
                <a:tc>
                  <a:txBody>
                    <a:bodyPr vert="horz" wrap="square"/>
                    <a:lstStyle/>
                    <a:p>
                      <a:pPr algn="ctr" defTabSz="914400" eaLnBrk="1" fontAlgn="ctr" hangingPunct="1" latinLnBrk="0" marL="0" rtl="0"/>
                      <a:r>
                        <a:rPr altLang="en-US" b="0" kern="1200" lang="zh-CN" smtClean="0" sz="1500">
                          <a:solidFill>
                            <a:schemeClr val="tx1">
                              <a:lumMod val="65000"/>
                              <a:lumOff val="35000"/>
                            </a:schemeClr>
                          </a:solidFill>
                          <a:latin charset="-122" pitchFamily="34" typeface="微软雅黑"/>
                          <a:ea charset="-122" pitchFamily="34" typeface="微软雅黑"/>
                          <a:cs typeface="+mn-cs"/>
                        </a:rPr>
                        <a:t>作为信息中枢，获取特定信息。</a:t>
                      </a:r>
                      <a:endParaRPr altLang="zh-CN" b="0" kern="1200" lang="en-US" sz="1500">
                        <a:solidFill>
                          <a:schemeClr val="tx1">
                            <a:lumMod val="65000"/>
                            <a:lumOff val="35000"/>
                          </a:schemeClr>
                        </a:solidFill>
                        <a:latin charset="-122" pitchFamily="34" typeface="微软雅黑"/>
                        <a:ea charset="-122" pitchFamily="34" typeface="微软雅黑"/>
                        <a:cs typeface="+mn-cs"/>
                      </a:endParaRPr>
                    </a:p>
                  </a:txBody>
                  <a:tcPr anchor="ctr" marB="0" marL="9525" marR="9525" marT="9525">
                    <a:lnL algn="ctr" cap="flat" cmpd="sng" w="6350">
                      <a:solidFill>
                        <a:srgbClr val="FFFFFF"/>
                      </a:solidFill>
                      <a:prstDash val="solid"/>
                      <a:round/>
                      <a:headEnd len="med" type="none" w="med"/>
                      <a:tailEnd len="med" type="none" w="med"/>
                    </a:lnL>
                    <a:lnR algn="ctr" cap="flat" cmpd="sng" w="6350">
                      <a:solidFill>
                        <a:srgbClr val="FFFFFF"/>
                      </a:solidFill>
                      <a:prstDash val="solid"/>
                      <a:round/>
                      <a:headEnd len="med" type="none" w="med"/>
                      <a:tailEnd len="med" type="none" w="med"/>
                    </a:lnR>
                    <a:lnT algn="ctr" cap="flat" cmpd="sng" w="6350">
                      <a:solidFill>
                        <a:srgbClr val="FFFFFF"/>
                      </a:solidFill>
                      <a:prstDash val="solid"/>
                      <a:round/>
                      <a:headEnd len="med" type="none" w="med"/>
                      <a:tailEnd len="med" type="none" w="med"/>
                    </a:lnT>
                    <a:lnB algn="ctr" cap="flat" cmpd="sng" w="6350">
                      <a:solidFill>
                        <a:srgbClr val="FFFFFF"/>
                      </a:solidFill>
                      <a:prstDash val="solid"/>
                      <a:round/>
                      <a:headEnd len="med" type="none" w="med"/>
                      <a:tailEnd len="med" type="none" w="med"/>
                    </a:lnB>
                    <a:lnTlToBr cmpd="sng" w="12700">
                      <a:noFill/>
                      <a:prstDash val="solid"/>
                    </a:lnTlToBr>
                    <a:lnBlToTr cmpd="sng" w="12700">
                      <a:noFill/>
                      <a:prstDash val="solid"/>
                    </a:lnBlToTr>
                    <a:solidFill>
                      <a:srgbClr val="F2F2F2"/>
                    </a:solidFill>
                  </a:tcPr>
                </a:tc>
                <a:tc>
                  <a:txBody>
                    <a:bodyPr vert="horz" wrap="square"/>
                    <a:lstStyle>
                      <a:defPPr>
                        <a:defRPr lang="zh-CN"/>
                      </a:defPPr>
                      <a:lvl1pPr algn="l" defTabSz="914400" eaLnBrk="1" hangingPunct="1" latinLnBrk="0" marL="0" rtl="0">
                        <a:defRPr kern="1200" sz="1800">
                          <a:solidFill>
                            <a:schemeClr val="tx1"/>
                          </a:solidFill>
                          <a:latin typeface="Tahoma"/>
                          <a:ea typeface="微软雅黑"/>
                        </a:defRPr>
                      </a:lvl1pPr>
                      <a:lvl2pPr algn="l" defTabSz="914400" eaLnBrk="1" hangingPunct="1" latinLnBrk="0" marL="457200" rtl="0">
                        <a:defRPr kern="1200" sz="1800">
                          <a:solidFill>
                            <a:schemeClr val="tx1"/>
                          </a:solidFill>
                          <a:latin typeface="Tahoma"/>
                          <a:ea typeface="微软雅黑"/>
                        </a:defRPr>
                      </a:lvl2pPr>
                      <a:lvl3pPr algn="l" defTabSz="914400" eaLnBrk="1" hangingPunct="1" latinLnBrk="0" marL="914400" rtl="0">
                        <a:defRPr kern="1200" sz="1800">
                          <a:solidFill>
                            <a:schemeClr val="tx1"/>
                          </a:solidFill>
                          <a:latin typeface="Tahoma"/>
                          <a:ea typeface="微软雅黑"/>
                        </a:defRPr>
                      </a:lvl3pPr>
                      <a:lvl4pPr algn="l" defTabSz="914400" eaLnBrk="1" hangingPunct="1" latinLnBrk="0" marL="1371600" rtl="0">
                        <a:defRPr kern="1200" sz="1800">
                          <a:solidFill>
                            <a:schemeClr val="tx1"/>
                          </a:solidFill>
                          <a:latin typeface="Tahoma"/>
                          <a:ea typeface="微软雅黑"/>
                        </a:defRPr>
                      </a:lvl4pPr>
                      <a:lvl5pPr algn="l" defTabSz="914400" eaLnBrk="1" hangingPunct="1" latinLnBrk="0" marL="1828800" rtl="0">
                        <a:defRPr kern="1200" sz="1800">
                          <a:solidFill>
                            <a:schemeClr val="tx1"/>
                          </a:solidFill>
                          <a:latin typeface="Tahoma"/>
                          <a:ea typeface="微软雅黑"/>
                        </a:defRPr>
                      </a:lvl5pPr>
                      <a:lvl6pPr algn="l" defTabSz="914400" eaLnBrk="1" hangingPunct="1" latinLnBrk="0" marL="2286000" rtl="0">
                        <a:defRPr kern="1200" sz="1800">
                          <a:solidFill>
                            <a:schemeClr val="tx1"/>
                          </a:solidFill>
                          <a:latin typeface="Tahoma"/>
                          <a:ea typeface="微软雅黑"/>
                        </a:defRPr>
                      </a:lvl6pPr>
                      <a:lvl7pPr algn="l" defTabSz="914400" eaLnBrk="1" hangingPunct="1" latinLnBrk="0" marL="2743200" rtl="0">
                        <a:defRPr kern="1200" sz="1800">
                          <a:solidFill>
                            <a:schemeClr val="tx1"/>
                          </a:solidFill>
                          <a:latin typeface="Tahoma"/>
                          <a:ea typeface="微软雅黑"/>
                        </a:defRPr>
                      </a:lvl7pPr>
                      <a:lvl8pPr algn="l" defTabSz="914400" eaLnBrk="1" hangingPunct="1" latinLnBrk="0" marL="3200400" rtl="0">
                        <a:defRPr kern="1200" sz="1800">
                          <a:solidFill>
                            <a:schemeClr val="tx1"/>
                          </a:solidFill>
                          <a:latin typeface="Tahoma"/>
                          <a:ea typeface="微软雅黑"/>
                        </a:defRPr>
                      </a:lvl8pPr>
                      <a:lvl9pPr algn="l" defTabSz="914400" eaLnBrk="1" hangingPunct="1" latinLnBrk="0" marL="3657600" rtl="0">
                        <a:defRPr kern="1200" sz="1800">
                          <a:solidFill>
                            <a:schemeClr val="tx1"/>
                          </a:solidFill>
                          <a:latin typeface="Tahoma"/>
                          <a:ea typeface="微软雅黑"/>
                        </a:defRPr>
                      </a:lvl9pPr>
                    </a:lstStyle>
                    <a:p>
                      <a:pPr algn="ctr" defTabSz="914400" eaLnBrk="1" fontAlgn="ctr" hangingPunct="1" latinLnBrk="0" marL="0" rtl="0"/>
                      <a:r>
                        <a:rPr altLang="en-US" b="1" kern="1200" lang="zh-CN" smtClean="0" sz="1500">
                          <a:solidFill>
                            <a:schemeClr val="tx1">
                              <a:lumMod val="65000"/>
                              <a:lumOff val="35000"/>
                            </a:schemeClr>
                          </a:solidFill>
                          <a:latin charset="-122" pitchFamily="34" typeface="微软雅黑"/>
                          <a:ea charset="-122" pitchFamily="34" typeface="微软雅黑"/>
                          <a:cs typeface="+mn-cs"/>
                        </a:rPr>
                        <a:t>创业家</a:t>
                      </a:r>
                      <a:endParaRPr altLang="en-US" b="1" kern="1200" lang="zh-CN" sz="1500">
                        <a:solidFill>
                          <a:schemeClr val="tx1">
                            <a:lumMod val="65000"/>
                            <a:lumOff val="35000"/>
                          </a:schemeClr>
                        </a:solidFill>
                        <a:latin charset="-122" pitchFamily="34" typeface="微软雅黑"/>
                        <a:ea charset="-122" pitchFamily="34" typeface="微软雅黑"/>
                        <a:cs typeface="+mn-cs"/>
                      </a:endParaRPr>
                    </a:p>
                  </a:txBody>
                  <a:tcPr anchor="ctr" marB="0" marL="9525" marR="9525" marT="9525">
                    <a:lnL algn="ctr" cap="flat" cmpd="sng" w="6350">
                      <a:solidFill>
                        <a:srgbClr val="FFFFFF"/>
                      </a:solidFill>
                      <a:prstDash val="solid"/>
                      <a:round/>
                      <a:headEnd len="med" type="none" w="med"/>
                      <a:tailEnd len="med" type="none" w="med"/>
                    </a:lnL>
                    <a:lnR algn="ctr" cap="flat" cmpd="sng" w="6350">
                      <a:solidFill>
                        <a:srgbClr val="FFFFFF"/>
                      </a:solidFill>
                      <a:prstDash val="solid"/>
                      <a:round/>
                      <a:headEnd len="med" type="none" w="med"/>
                      <a:tailEnd len="med" type="none" w="med"/>
                    </a:lnR>
                    <a:lnT algn="ctr" cap="flat" cmpd="sng" w="6350">
                      <a:solidFill>
                        <a:srgbClr val="FFFFFF"/>
                      </a:solidFill>
                      <a:prstDash val="solid"/>
                      <a:round/>
                      <a:headEnd len="med" type="none" w="med"/>
                      <a:tailEnd len="med" type="none" w="med"/>
                    </a:lnT>
                    <a:lnB algn="ctr" cap="flat" cmpd="sng" w="6350">
                      <a:solidFill>
                        <a:srgbClr val="FFFFFF"/>
                      </a:solidFill>
                      <a:prstDash val="solid"/>
                      <a:round/>
                      <a:headEnd len="med" type="none" w="med"/>
                      <a:tailEnd len="med" type="none" w="med"/>
                    </a:lnB>
                    <a:lnTlToBr cmpd="sng" w="12700">
                      <a:noFill/>
                      <a:prstDash val="solid"/>
                    </a:lnTlToBr>
                    <a:lnBlToTr cmpd="sng" w="12700">
                      <a:noFill/>
                      <a:prstDash val="solid"/>
                    </a:lnBlToTr>
                    <a:solidFill>
                      <a:srgbClr val="F2F2F2"/>
                    </a:solidFill>
                  </a:tcPr>
                </a:tc>
                <a:tc>
                  <a:txBody>
                    <a:bodyPr vert="horz" wrap="square"/>
                    <a:lstStyle/>
                    <a:p>
                      <a:pPr algn="ctr" defTabSz="914400" eaLnBrk="1" fontAlgn="ctr" hangingPunct="1" latinLnBrk="0" marL="0" rtl="0"/>
                      <a:r>
                        <a:rPr altLang="en-US" b="0" kern="1200" lang="zh-CN" smtClean="0" sz="1500">
                          <a:solidFill>
                            <a:schemeClr val="tx1">
                              <a:lumMod val="65000"/>
                              <a:lumOff val="35000"/>
                            </a:schemeClr>
                          </a:solidFill>
                          <a:latin charset="-122" pitchFamily="34" typeface="微软雅黑"/>
                          <a:ea charset="-122" pitchFamily="34" typeface="微软雅黑"/>
                          <a:cs typeface="+mn-cs"/>
                        </a:rPr>
                        <a:t>变革、创新，以便适应不断变化的环境。</a:t>
                      </a:r>
                      <a:endParaRPr altLang="en-US" b="0" kern="1200" lang="zh-CN" sz="1500">
                        <a:solidFill>
                          <a:schemeClr val="tx1">
                            <a:lumMod val="65000"/>
                            <a:lumOff val="35000"/>
                          </a:schemeClr>
                        </a:solidFill>
                        <a:latin charset="-122" pitchFamily="34" typeface="微软雅黑"/>
                        <a:ea charset="-122" pitchFamily="34" typeface="微软雅黑"/>
                        <a:cs typeface="+mn-cs"/>
                      </a:endParaRPr>
                    </a:p>
                  </a:txBody>
                  <a:tcPr anchor="ctr" marB="0" marL="9525" marR="9525" marT="9525">
                    <a:lnL algn="ctr" cap="flat" cmpd="sng" w="6350">
                      <a:solidFill>
                        <a:srgbClr val="FFFFFF"/>
                      </a:solidFill>
                      <a:prstDash val="solid"/>
                      <a:round/>
                      <a:headEnd len="med" type="none" w="med"/>
                      <a:tailEnd len="med" type="none" w="med"/>
                    </a:lnL>
                    <a:lnR algn="ctr" cap="flat" cmpd="sng" w="6350">
                      <a:solidFill>
                        <a:srgbClr val="FFFFFF"/>
                      </a:solidFill>
                      <a:prstDash val="solid"/>
                      <a:round/>
                      <a:headEnd len="med" type="none" w="med"/>
                      <a:tailEnd len="med" type="none" w="med"/>
                    </a:lnR>
                    <a:lnT algn="ctr" cap="flat" cmpd="sng" w="6350">
                      <a:solidFill>
                        <a:srgbClr val="FFFFFF"/>
                      </a:solidFill>
                      <a:prstDash val="solid"/>
                      <a:round/>
                      <a:headEnd len="med" type="none" w="med"/>
                      <a:tailEnd len="med" type="none" w="med"/>
                    </a:lnT>
                    <a:lnB algn="ctr" cap="flat" cmpd="sng" w="6350">
                      <a:solidFill>
                        <a:srgbClr val="FFFFFF"/>
                      </a:solidFill>
                      <a:prstDash val="solid"/>
                      <a:round/>
                      <a:headEnd len="med" type="none" w="med"/>
                      <a:tailEnd len="med" type="none" w="med"/>
                    </a:lnB>
                    <a:lnTlToBr cmpd="sng" w="12700">
                      <a:noFill/>
                      <a:prstDash val="solid"/>
                    </a:lnTlToBr>
                    <a:lnBlToTr cmpd="sng" w="12700">
                      <a:noFill/>
                      <a:prstDash val="solid"/>
                    </a:lnBlToTr>
                    <a:solidFill>
                      <a:srgbClr val="F2F2F2"/>
                    </a:solidFill>
                  </a:tcPr>
                </a:tc>
              </a:tr>
              <a:tr h="930000">
                <a:tc>
                  <a:txBody>
                    <a:bodyPr vert="horz" wrap="square"/>
                    <a:lstStyle>
                      <a:defPPr>
                        <a:defRPr lang="zh-CN"/>
                      </a:defPPr>
                      <a:lvl1pPr algn="l" defTabSz="914400" eaLnBrk="1" hangingPunct="1" latinLnBrk="0" marL="0" rtl="0">
                        <a:defRPr kern="1200" sz="1800">
                          <a:solidFill>
                            <a:schemeClr val="tx1"/>
                          </a:solidFill>
                          <a:latin typeface="Tahoma"/>
                          <a:ea typeface="微软雅黑"/>
                        </a:defRPr>
                      </a:lvl1pPr>
                      <a:lvl2pPr algn="l" defTabSz="914400" eaLnBrk="1" hangingPunct="1" latinLnBrk="0" marL="457200" rtl="0">
                        <a:defRPr kern="1200" sz="1800">
                          <a:solidFill>
                            <a:schemeClr val="tx1"/>
                          </a:solidFill>
                          <a:latin typeface="Tahoma"/>
                          <a:ea typeface="微软雅黑"/>
                        </a:defRPr>
                      </a:lvl2pPr>
                      <a:lvl3pPr algn="l" defTabSz="914400" eaLnBrk="1" hangingPunct="1" latinLnBrk="0" marL="914400" rtl="0">
                        <a:defRPr kern="1200" sz="1800">
                          <a:solidFill>
                            <a:schemeClr val="tx1"/>
                          </a:solidFill>
                          <a:latin typeface="Tahoma"/>
                          <a:ea typeface="微软雅黑"/>
                        </a:defRPr>
                      </a:lvl3pPr>
                      <a:lvl4pPr algn="l" defTabSz="914400" eaLnBrk="1" hangingPunct="1" latinLnBrk="0" marL="1371600" rtl="0">
                        <a:defRPr kern="1200" sz="1800">
                          <a:solidFill>
                            <a:schemeClr val="tx1"/>
                          </a:solidFill>
                          <a:latin typeface="Tahoma"/>
                          <a:ea typeface="微软雅黑"/>
                        </a:defRPr>
                      </a:lvl4pPr>
                      <a:lvl5pPr algn="l" defTabSz="914400" eaLnBrk="1" hangingPunct="1" latinLnBrk="0" marL="1828800" rtl="0">
                        <a:defRPr kern="1200" sz="1800">
                          <a:solidFill>
                            <a:schemeClr val="tx1"/>
                          </a:solidFill>
                          <a:latin typeface="Tahoma"/>
                          <a:ea typeface="微软雅黑"/>
                        </a:defRPr>
                      </a:lvl5pPr>
                      <a:lvl6pPr algn="l" defTabSz="914400" eaLnBrk="1" hangingPunct="1" latinLnBrk="0" marL="2286000" rtl="0">
                        <a:defRPr kern="1200" sz="1800">
                          <a:solidFill>
                            <a:schemeClr val="tx1"/>
                          </a:solidFill>
                          <a:latin typeface="Tahoma"/>
                          <a:ea typeface="微软雅黑"/>
                        </a:defRPr>
                      </a:lvl6pPr>
                      <a:lvl7pPr algn="l" defTabSz="914400" eaLnBrk="1" hangingPunct="1" latinLnBrk="0" marL="2743200" rtl="0">
                        <a:defRPr kern="1200" sz="1800">
                          <a:solidFill>
                            <a:schemeClr val="tx1"/>
                          </a:solidFill>
                          <a:latin typeface="Tahoma"/>
                          <a:ea typeface="微软雅黑"/>
                        </a:defRPr>
                      </a:lvl7pPr>
                      <a:lvl8pPr algn="l" defTabSz="914400" eaLnBrk="1" hangingPunct="1" latinLnBrk="0" marL="3200400" rtl="0">
                        <a:defRPr kern="1200" sz="1800">
                          <a:solidFill>
                            <a:schemeClr val="tx1"/>
                          </a:solidFill>
                          <a:latin typeface="Tahoma"/>
                          <a:ea typeface="微软雅黑"/>
                        </a:defRPr>
                      </a:lvl8pPr>
                      <a:lvl9pPr algn="l" defTabSz="914400" eaLnBrk="1" hangingPunct="1" latinLnBrk="0" marL="3657600" rtl="0">
                        <a:defRPr kern="1200" sz="1800">
                          <a:solidFill>
                            <a:schemeClr val="tx1"/>
                          </a:solidFill>
                          <a:latin typeface="Tahoma"/>
                          <a:ea typeface="微软雅黑"/>
                        </a:defRPr>
                      </a:lvl9pPr>
                    </a:lstStyle>
                    <a:p>
                      <a:pPr algn="ctr" defTabSz="914400" eaLnBrk="1" fontAlgn="ctr" hangingPunct="1" latinLnBrk="0" marL="0" rtl="0"/>
                      <a:r>
                        <a:rPr altLang="en-US" b="1" kern="1200" lang="zh-CN" smtClean="0" sz="1500">
                          <a:solidFill>
                            <a:schemeClr val="tx1">
                              <a:lumMod val="65000"/>
                              <a:lumOff val="35000"/>
                            </a:schemeClr>
                          </a:solidFill>
                          <a:latin charset="-122" pitchFamily="34" typeface="微软雅黑"/>
                          <a:ea charset="-122" pitchFamily="34" typeface="微软雅黑"/>
                          <a:cs typeface="+mn-cs"/>
                        </a:rPr>
                        <a:t>领导者</a:t>
                      </a:r>
                      <a:endParaRPr altLang="en-US" b="1" kern="1200" lang="zh-CN" sz="1500">
                        <a:solidFill>
                          <a:schemeClr val="tx1">
                            <a:lumMod val="65000"/>
                            <a:lumOff val="35000"/>
                          </a:schemeClr>
                        </a:solidFill>
                        <a:latin charset="-122" pitchFamily="34" typeface="微软雅黑"/>
                        <a:ea charset="-122" pitchFamily="34" typeface="微软雅黑"/>
                        <a:cs typeface="+mn-cs"/>
                      </a:endParaRPr>
                    </a:p>
                  </a:txBody>
                  <a:tcPr anchor="ctr" marB="0" marL="9525" marR="9525" marT="9525">
                    <a:lnL algn="ctr" cap="flat" cmpd="sng" w="6350">
                      <a:solidFill>
                        <a:srgbClr val="FFFFFF"/>
                      </a:solidFill>
                      <a:prstDash val="solid"/>
                      <a:round/>
                      <a:headEnd len="med" type="none" w="med"/>
                      <a:tailEnd len="med" type="none" w="med"/>
                    </a:lnL>
                    <a:lnR algn="ctr" cap="flat" cmpd="sng" w="6350">
                      <a:solidFill>
                        <a:srgbClr val="FFFFFF"/>
                      </a:solidFill>
                      <a:prstDash val="solid"/>
                      <a:round/>
                      <a:headEnd len="med" type="none" w="med"/>
                      <a:tailEnd len="med" type="none" w="med"/>
                    </a:lnR>
                    <a:lnT algn="ctr" cap="flat" cmpd="sng" w="6350">
                      <a:solidFill>
                        <a:srgbClr val="FFFFFF"/>
                      </a:solidFill>
                      <a:prstDash val="solid"/>
                      <a:round/>
                      <a:headEnd len="med" type="none" w="med"/>
                      <a:tailEnd len="med" type="none" w="med"/>
                    </a:lnT>
                    <a:lnB algn="ctr" cap="flat" cmpd="sng" w="6350">
                      <a:solidFill>
                        <a:srgbClr val="FFFFFF"/>
                      </a:solidFill>
                      <a:prstDash val="solid"/>
                      <a:round/>
                      <a:headEnd len="med" type="none" w="med"/>
                      <a:tailEnd len="med" type="none" w="med"/>
                    </a:lnB>
                    <a:lnTlToBr cmpd="sng" w="12700">
                      <a:noFill/>
                      <a:prstDash val="solid"/>
                    </a:lnTlToBr>
                    <a:lnBlToTr cmpd="sng" w="12700">
                      <a:noFill/>
                      <a:prstDash val="solid"/>
                    </a:lnBlToTr>
                    <a:solidFill>
                      <a:srgbClr val="D8D8D8"/>
                    </a:solidFill>
                  </a:tcPr>
                </a:tc>
                <a:tc>
                  <a:txBody>
                    <a:bodyPr vert="horz" wrap="square"/>
                    <a:lstStyle/>
                    <a:p>
                      <a:pPr algn="ctr" defTabSz="914400" eaLnBrk="1" fontAlgn="ctr" hangingPunct="1" indent="0" latinLnBrk="0" lvl="0" marL="0" marR="0" rtl="0">
                        <a:lnSpc>
                          <a:spcPct val="100000"/>
                        </a:lnSpc>
                        <a:spcBef>
                          <a:spcPct val="0"/>
                        </a:spcBef>
                        <a:spcAft>
                          <a:spcPct val="0"/>
                        </a:spcAft>
                        <a:buClrTx/>
                        <a:buSzTx/>
                        <a:buFontTx/>
                        <a:buNone/>
                        <a:defRPr/>
                      </a:pPr>
                      <a:r>
                        <a:rPr altLang="en-US" b="0" kern="1200" lang="zh-CN" smtClean="0" sz="1500">
                          <a:solidFill>
                            <a:schemeClr val="tx1">
                              <a:lumMod val="65000"/>
                              <a:lumOff val="35000"/>
                            </a:schemeClr>
                          </a:solidFill>
                          <a:latin charset="-122" pitchFamily="34" typeface="微软雅黑"/>
                          <a:ea charset="-122" pitchFamily="34" typeface="微软雅黑"/>
                          <a:cs typeface="+mn-cs"/>
                        </a:rPr>
                        <a:t>对员工的工作负责。</a:t>
                      </a:r>
                      <a:endParaRPr altLang="en-US" b="0" kern="1200" lang="zh-CN" sz="1500">
                        <a:solidFill>
                          <a:schemeClr val="tx1">
                            <a:lumMod val="65000"/>
                            <a:lumOff val="35000"/>
                          </a:schemeClr>
                        </a:solidFill>
                        <a:latin charset="-122" pitchFamily="34" typeface="微软雅黑"/>
                        <a:ea charset="-122" pitchFamily="34" typeface="微软雅黑"/>
                        <a:cs typeface="+mn-cs"/>
                      </a:endParaRPr>
                    </a:p>
                  </a:txBody>
                  <a:tcPr anchor="ctr" marB="0" marL="9525" marR="9525" marT="9525">
                    <a:lnL algn="ctr" cap="flat" cmpd="sng" w="6350">
                      <a:solidFill>
                        <a:srgbClr val="FFFFFF"/>
                      </a:solidFill>
                      <a:prstDash val="solid"/>
                      <a:round/>
                      <a:headEnd len="med" type="none" w="med"/>
                      <a:tailEnd len="med" type="none" w="med"/>
                    </a:lnL>
                    <a:lnR algn="ctr" cap="flat" cmpd="sng" w="6350">
                      <a:solidFill>
                        <a:srgbClr val="FFFFFF"/>
                      </a:solidFill>
                      <a:prstDash val="solid"/>
                      <a:round/>
                      <a:headEnd len="med" type="none" w="med"/>
                      <a:tailEnd len="med" type="none" w="med"/>
                    </a:lnR>
                    <a:lnT algn="ctr" cap="flat" cmpd="sng" w="6350">
                      <a:solidFill>
                        <a:srgbClr val="FFFFFF"/>
                      </a:solidFill>
                      <a:prstDash val="solid"/>
                      <a:round/>
                      <a:headEnd len="med" type="none" w="med"/>
                      <a:tailEnd len="med" type="none" w="med"/>
                    </a:lnT>
                    <a:lnB algn="ctr" cap="flat" cmpd="sng" w="6350">
                      <a:solidFill>
                        <a:srgbClr val="FFFFFF"/>
                      </a:solidFill>
                      <a:prstDash val="solid"/>
                      <a:round/>
                      <a:headEnd len="med" type="none" w="med"/>
                      <a:tailEnd len="med" type="none" w="med"/>
                    </a:lnB>
                    <a:lnTlToBr cmpd="sng" w="12700">
                      <a:noFill/>
                      <a:prstDash val="solid"/>
                    </a:lnTlToBr>
                    <a:lnBlToTr cmpd="sng" w="12700">
                      <a:noFill/>
                      <a:prstDash val="solid"/>
                    </a:lnBlToTr>
                    <a:solidFill>
                      <a:srgbClr val="D8D8D8"/>
                    </a:solidFill>
                  </a:tcPr>
                </a:tc>
                <a:tc>
                  <a:txBody>
                    <a:bodyPr vert="horz" wrap="square"/>
                    <a:lstStyle>
                      <a:defPPr>
                        <a:defRPr lang="zh-CN"/>
                      </a:defPPr>
                      <a:lvl1pPr algn="l" defTabSz="914400" eaLnBrk="1" hangingPunct="1" latinLnBrk="0" marL="0" rtl="0">
                        <a:defRPr kern="1200" sz="1800">
                          <a:solidFill>
                            <a:schemeClr val="tx1"/>
                          </a:solidFill>
                          <a:latin typeface="Tahoma"/>
                          <a:ea typeface="微软雅黑"/>
                        </a:defRPr>
                      </a:lvl1pPr>
                      <a:lvl2pPr algn="l" defTabSz="914400" eaLnBrk="1" hangingPunct="1" latinLnBrk="0" marL="457200" rtl="0">
                        <a:defRPr kern="1200" sz="1800">
                          <a:solidFill>
                            <a:schemeClr val="tx1"/>
                          </a:solidFill>
                          <a:latin typeface="Tahoma"/>
                          <a:ea typeface="微软雅黑"/>
                        </a:defRPr>
                      </a:lvl2pPr>
                      <a:lvl3pPr algn="l" defTabSz="914400" eaLnBrk="1" hangingPunct="1" latinLnBrk="0" marL="914400" rtl="0">
                        <a:defRPr kern="1200" sz="1800">
                          <a:solidFill>
                            <a:schemeClr val="tx1"/>
                          </a:solidFill>
                          <a:latin typeface="Tahoma"/>
                          <a:ea typeface="微软雅黑"/>
                        </a:defRPr>
                      </a:lvl3pPr>
                      <a:lvl4pPr algn="l" defTabSz="914400" eaLnBrk="1" hangingPunct="1" latinLnBrk="0" marL="1371600" rtl="0">
                        <a:defRPr kern="1200" sz="1800">
                          <a:solidFill>
                            <a:schemeClr val="tx1"/>
                          </a:solidFill>
                          <a:latin typeface="Tahoma"/>
                          <a:ea typeface="微软雅黑"/>
                        </a:defRPr>
                      </a:lvl4pPr>
                      <a:lvl5pPr algn="l" defTabSz="914400" eaLnBrk="1" hangingPunct="1" latinLnBrk="0" marL="1828800" rtl="0">
                        <a:defRPr kern="1200" sz="1800">
                          <a:solidFill>
                            <a:schemeClr val="tx1"/>
                          </a:solidFill>
                          <a:latin typeface="Tahoma"/>
                          <a:ea typeface="微软雅黑"/>
                        </a:defRPr>
                      </a:lvl5pPr>
                      <a:lvl6pPr algn="l" defTabSz="914400" eaLnBrk="1" hangingPunct="1" latinLnBrk="0" marL="2286000" rtl="0">
                        <a:defRPr kern="1200" sz="1800">
                          <a:solidFill>
                            <a:schemeClr val="tx1"/>
                          </a:solidFill>
                          <a:latin typeface="Tahoma"/>
                          <a:ea typeface="微软雅黑"/>
                        </a:defRPr>
                      </a:lvl6pPr>
                      <a:lvl7pPr algn="l" defTabSz="914400" eaLnBrk="1" hangingPunct="1" latinLnBrk="0" marL="2743200" rtl="0">
                        <a:defRPr kern="1200" sz="1800">
                          <a:solidFill>
                            <a:schemeClr val="tx1"/>
                          </a:solidFill>
                          <a:latin typeface="Tahoma"/>
                          <a:ea typeface="微软雅黑"/>
                        </a:defRPr>
                      </a:lvl7pPr>
                      <a:lvl8pPr algn="l" defTabSz="914400" eaLnBrk="1" hangingPunct="1" latinLnBrk="0" marL="3200400" rtl="0">
                        <a:defRPr kern="1200" sz="1800">
                          <a:solidFill>
                            <a:schemeClr val="tx1"/>
                          </a:solidFill>
                          <a:latin typeface="Tahoma"/>
                          <a:ea typeface="微软雅黑"/>
                        </a:defRPr>
                      </a:lvl8pPr>
                      <a:lvl9pPr algn="l" defTabSz="914400" eaLnBrk="1" hangingPunct="1" latinLnBrk="0" marL="3657600" rtl="0">
                        <a:defRPr kern="1200" sz="1800">
                          <a:solidFill>
                            <a:schemeClr val="tx1"/>
                          </a:solidFill>
                          <a:latin typeface="Tahoma"/>
                          <a:ea typeface="微软雅黑"/>
                        </a:defRPr>
                      </a:lvl9pPr>
                    </a:lstStyle>
                    <a:p>
                      <a:pPr algn="ctr" defTabSz="914400" eaLnBrk="1" fontAlgn="ctr" hangingPunct="1" indent="0" latinLnBrk="0" marL="0" marR="0" rtl="0">
                        <a:lnSpc>
                          <a:spcPct val="100000"/>
                        </a:lnSpc>
                        <a:spcBef>
                          <a:spcPct val="0"/>
                        </a:spcBef>
                        <a:spcAft>
                          <a:spcPct val="0"/>
                        </a:spcAft>
                        <a:buClrTx/>
                        <a:buSzTx/>
                        <a:buFontTx/>
                        <a:buNone/>
                        <a:defRPr/>
                      </a:pPr>
                      <a:r>
                        <a:rPr altLang="en-US" b="1" kern="1200" lang="zh-CN" smtClean="0" sz="1500">
                          <a:solidFill>
                            <a:schemeClr val="tx1">
                              <a:lumMod val="65000"/>
                              <a:lumOff val="35000"/>
                            </a:schemeClr>
                          </a:solidFill>
                          <a:latin charset="-122" pitchFamily="34" typeface="微软雅黑"/>
                          <a:ea charset="-122" pitchFamily="34" typeface="微软雅黑"/>
                          <a:cs typeface="+mn-cs"/>
                        </a:rPr>
                        <a:t>传播者</a:t>
                      </a:r>
                      <a:endParaRPr altLang="zh-CN" b="1" kern="1200" lang="en-US" sz="1500">
                        <a:solidFill>
                          <a:schemeClr val="tx1">
                            <a:lumMod val="65000"/>
                            <a:lumOff val="35000"/>
                          </a:schemeClr>
                        </a:solidFill>
                        <a:latin charset="-122" pitchFamily="34" typeface="微软雅黑"/>
                        <a:ea charset="-122" pitchFamily="34" typeface="微软雅黑"/>
                        <a:cs typeface="+mn-cs"/>
                      </a:endParaRPr>
                    </a:p>
                  </a:txBody>
                  <a:tcPr anchor="ctr" marB="0" marL="9525" marR="9525" marT="9525">
                    <a:lnL algn="ctr" cap="flat" cmpd="sng" w="6350">
                      <a:solidFill>
                        <a:srgbClr val="FFFFFF"/>
                      </a:solidFill>
                      <a:prstDash val="solid"/>
                      <a:round/>
                      <a:headEnd len="med" type="none" w="med"/>
                      <a:tailEnd len="med" type="none" w="med"/>
                    </a:lnL>
                    <a:lnR algn="ctr" cap="flat" cmpd="sng" w="6350">
                      <a:solidFill>
                        <a:srgbClr val="FFFFFF"/>
                      </a:solidFill>
                      <a:prstDash val="solid"/>
                      <a:round/>
                      <a:headEnd len="med" type="none" w="med"/>
                      <a:tailEnd len="med" type="none" w="med"/>
                    </a:lnR>
                    <a:lnT algn="ctr" cap="flat" cmpd="sng" w="6350">
                      <a:solidFill>
                        <a:srgbClr val="FFFFFF"/>
                      </a:solidFill>
                      <a:prstDash val="solid"/>
                      <a:round/>
                      <a:headEnd len="med" type="none" w="med"/>
                      <a:tailEnd len="med" type="none" w="med"/>
                    </a:lnT>
                    <a:lnB algn="ctr" cap="flat" cmpd="sng" w="6350">
                      <a:solidFill>
                        <a:srgbClr val="FFFFFF"/>
                      </a:solidFill>
                      <a:prstDash val="solid"/>
                      <a:round/>
                      <a:headEnd len="med" type="none" w="med"/>
                      <a:tailEnd len="med" type="none" w="med"/>
                    </a:lnB>
                    <a:lnTlToBr cmpd="sng" w="12700">
                      <a:noFill/>
                      <a:prstDash val="solid"/>
                    </a:lnTlToBr>
                    <a:lnBlToTr cmpd="sng" w="12700">
                      <a:noFill/>
                      <a:prstDash val="solid"/>
                    </a:lnBlToTr>
                    <a:solidFill>
                      <a:srgbClr val="D8D8D8"/>
                    </a:solidFill>
                  </a:tcPr>
                </a:tc>
                <a:tc>
                  <a:txBody>
                    <a:bodyPr vert="horz" wrap="square"/>
                    <a:lstStyle/>
                    <a:p>
                      <a:pPr algn="ctr" defTabSz="914400" eaLnBrk="1" fontAlgn="ctr" hangingPunct="1" latinLnBrk="0" marL="0" rtl="0"/>
                      <a:r>
                        <a:rPr altLang="en-US" b="0" kern="1200" lang="zh-CN" smtClean="0" sz="1500">
                          <a:solidFill>
                            <a:schemeClr val="tx1">
                              <a:lumMod val="65000"/>
                              <a:lumOff val="35000"/>
                            </a:schemeClr>
                          </a:solidFill>
                          <a:latin charset="-122" pitchFamily="34" typeface="微软雅黑"/>
                          <a:ea charset="-122" pitchFamily="34" typeface="微软雅黑"/>
                          <a:cs typeface="+mn-cs"/>
                        </a:rPr>
                        <a:t>将获取的信息传递给其他团队成员。</a:t>
                      </a:r>
                      <a:endParaRPr altLang="zh-CN" b="0" kern="1200" lang="en-US" sz="1500">
                        <a:solidFill>
                          <a:schemeClr val="tx1">
                            <a:lumMod val="65000"/>
                            <a:lumOff val="35000"/>
                          </a:schemeClr>
                        </a:solidFill>
                        <a:latin charset="-122" pitchFamily="34" typeface="微软雅黑"/>
                        <a:ea charset="-122" pitchFamily="34" typeface="微软雅黑"/>
                        <a:cs typeface="+mn-cs"/>
                      </a:endParaRPr>
                    </a:p>
                  </a:txBody>
                  <a:tcPr anchor="ctr" marB="0" marL="9525" marR="9525" marT="9525">
                    <a:lnL algn="ctr" cap="flat" cmpd="sng" w="6350">
                      <a:solidFill>
                        <a:srgbClr val="FFFFFF"/>
                      </a:solidFill>
                      <a:prstDash val="solid"/>
                      <a:round/>
                      <a:headEnd len="med" type="none" w="med"/>
                      <a:tailEnd len="med" type="none" w="med"/>
                    </a:lnL>
                    <a:lnR algn="ctr" cap="flat" cmpd="sng" w="6350">
                      <a:solidFill>
                        <a:srgbClr val="FFFFFF"/>
                      </a:solidFill>
                      <a:prstDash val="solid"/>
                      <a:round/>
                      <a:headEnd len="med" type="none" w="med"/>
                      <a:tailEnd len="med" type="none" w="med"/>
                    </a:lnR>
                    <a:lnT algn="ctr" cap="flat" cmpd="sng" w="6350">
                      <a:solidFill>
                        <a:srgbClr val="FFFFFF"/>
                      </a:solidFill>
                      <a:prstDash val="solid"/>
                      <a:round/>
                      <a:headEnd len="med" type="none" w="med"/>
                      <a:tailEnd len="med" type="none" w="med"/>
                    </a:lnT>
                    <a:lnB algn="ctr" cap="flat" cmpd="sng" w="6350">
                      <a:solidFill>
                        <a:srgbClr val="FFFFFF"/>
                      </a:solidFill>
                      <a:prstDash val="solid"/>
                      <a:round/>
                      <a:headEnd len="med" type="none" w="med"/>
                      <a:tailEnd len="med" type="none" w="med"/>
                    </a:lnB>
                    <a:lnTlToBr cmpd="sng" w="12700">
                      <a:noFill/>
                      <a:prstDash val="solid"/>
                    </a:lnTlToBr>
                    <a:lnBlToTr cmpd="sng" w="12700">
                      <a:noFill/>
                      <a:prstDash val="solid"/>
                    </a:lnBlToTr>
                    <a:solidFill>
                      <a:srgbClr val="D8D8D8"/>
                    </a:solidFill>
                  </a:tcPr>
                </a:tc>
                <a:tc>
                  <a:txBody>
                    <a:bodyPr vert="horz" wrap="square"/>
                    <a:lstStyle>
                      <a:defPPr>
                        <a:defRPr lang="zh-CN"/>
                      </a:defPPr>
                      <a:lvl1pPr algn="l" defTabSz="914400" eaLnBrk="1" hangingPunct="1" latinLnBrk="0" marL="0" rtl="0">
                        <a:defRPr kern="1200" sz="1800">
                          <a:solidFill>
                            <a:schemeClr val="tx1"/>
                          </a:solidFill>
                          <a:latin typeface="Tahoma"/>
                          <a:ea typeface="微软雅黑"/>
                        </a:defRPr>
                      </a:lvl1pPr>
                      <a:lvl2pPr algn="l" defTabSz="914400" eaLnBrk="1" hangingPunct="1" latinLnBrk="0" marL="457200" rtl="0">
                        <a:defRPr kern="1200" sz="1800">
                          <a:solidFill>
                            <a:schemeClr val="tx1"/>
                          </a:solidFill>
                          <a:latin typeface="Tahoma"/>
                          <a:ea typeface="微软雅黑"/>
                        </a:defRPr>
                      </a:lvl2pPr>
                      <a:lvl3pPr algn="l" defTabSz="914400" eaLnBrk="1" hangingPunct="1" latinLnBrk="0" marL="914400" rtl="0">
                        <a:defRPr kern="1200" sz="1800">
                          <a:solidFill>
                            <a:schemeClr val="tx1"/>
                          </a:solidFill>
                          <a:latin typeface="Tahoma"/>
                          <a:ea typeface="微软雅黑"/>
                        </a:defRPr>
                      </a:lvl3pPr>
                      <a:lvl4pPr algn="l" defTabSz="914400" eaLnBrk="1" hangingPunct="1" latinLnBrk="0" marL="1371600" rtl="0">
                        <a:defRPr kern="1200" sz="1800">
                          <a:solidFill>
                            <a:schemeClr val="tx1"/>
                          </a:solidFill>
                          <a:latin typeface="Tahoma"/>
                          <a:ea typeface="微软雅黑"/>
                        </a:defRPr>
                      </a:lvl4pPr>
                      <a:lvl5pPr algn="l" defTabSz="914400" eaLnBrk="1" hangingPunct="1" latinLnBrk="0" marL="1828800" rtl="0">
                        <a:defRPr kern="1200" sz="1800">
                          <a:solidFill>
                            <a:schemeClr val="tx1"/>
                          </a:solidFill>
                          <a:latin typeface="Tahoma"/>
                          <a:ea typeface="微软雅黑"/>
                        </a:defRPr>
                      </a:lvl5pPr>
                      <a:lvl6pPr algn="l" defTabSz="914400" eaLnBrk="1" hangingPunct="1" latinLnBrk="0" marL="2286000" rtl="0">
                        <a:defRPr kern="1200" sz="1800">
                          <a:solidFill>
                            <a:schemeClr val="tx1"/>
                          </a:solidFill>
                          <a:latin typeface="Tahoma"/>
                          <a:ea typeface="微软雅黑"/>
                        </a:defRPr>
                      </a:lvl6pPr>
                      <a:lvl7pPr algn="l" defTabSz="914400" eaLnBrk="1" hangingPunct="1" latinLnBrk="0" marL="2743200" rtl="0">
                        <a:defRPr kern="1200" sz="1800">
                          <a:solidFill>
                            <a:schemeClr val="tx1"/>
                          </a:solidFill>
                          <a:latin typeface="Tahoma"/>
                          <a:ea typeface="微软雅黑"/>
                        </a:defRPr>
                      </a:lvl7pPr>
                      <a:lvl8pPr algn="l" defTabSz="914400" eaLnBrk="1" hangingPunct="1" latinLnBrk="0" marL="3200400" rtl="0">
                        <a:defRPr kern="1200" sz="1800">
                          <a:solidFill>
                            <a:schemeClr val="tx1"/>
                          </a:solidFill>
                          <a:latin typeface="Tahoma"/>
                          <a:ea typeface="微软雅黑"/>
                        </a:defRPr>
                      </a:lvl8pPr>
                      <a:lvl9pPr algn="l" defTabSz="914400" eaLnBrk="1" hangingPunct="1" latinLnBrk="0" marL="3657600" rtl="0">
                        <a:defRPr kern="1200" sz="1800">
                          <a:solidFill>
                            <a:schemeClr val="tx1"/>
                          </a:solidFill>
                          <a:latin typeface="Tahoma"/>
                          <a:ea typeface="微软雅黑"/>
                        </a:defRPr>
                      </a:lvl9pPr>
                    </a:lstStyle>
                    <a:p>
                      <a:pPr algn="ctr" defTabSz="914400" eaLnBrk="1" fontAlgn="ctr" hangingPunct="1" indent="0" latinLnBrk="0" marL="0" marR="0" rtl="0">
                        <a:lnSpc>
                          <a:spcPct val="100000"/>
                        </a:lnSpc>
                        <a:spcBef>
                          <a:spcPct val="0"/>
                        </a:spcBef>
                        <a:spcAft>
                          <a:spcPct val="0"/>
                        </a:spcAft>
                        <a:buClrTx/>
                        <a:buSzTx/>
                        <a:buFontTx/>
                        <a:buNone/>
                        <a:defRPr/>
                      </a:pPr>
                      <a:r>
                        <a:rPr altLang="en-US" b="1" kern="1200" lang="zh-CN" smtClean="0" sz="1500">
                          <a:solidFill>
                            <a:schemeClr val="tx1">
                              <a:lumMod val="65000"/>
                              <a:lumOff val="35000"/>
                            </a:schemeClr>
                          </a:solidFill>
                          <a:latin charset="-122" pitchFamily="34" typeface="微软雅黑"/>
                          <a:ea charset="-122" pitchFamily="34" typeface="微软雅黑"/>
                          <a:cs typeface="+mn-cs"/>
                        </a:rPr>
                        <a:t>危机处理者</a:t>
                      </a:r>
                      <a:endParaRPr altLang="zh-CN" b="1" kern="1200" lang="en-US" sz="1500">
                        <a:solidFill>
                          <a:schemeClr val="tx1">
                            <a:lumMod val="65000"/>
                            <a:lumOff val="35000"/>
                          </a:schemeClr>
                        </a:solidFill>
                        <a:latin charset="-122" pitchFamily="34" typeface="微软雅黑"/>
                        <a:ea charset="-122" pitchFamily="34" typeface="微软雅黑"/>
                        <a:cs typeface="+mn-cs"/>
                      </a:endParaRPr>
                    </a:p>
                  </a:txBody>
                  <a:tcPr anchor="ctr" marB="0" marL="9525" marR="9525" marT="9525">
                    <a:lnL algn="ctr" cap="flat" cmpd="sng" w="6350">
                      <a:solidFill>
                        <a:srgbClr val="FFFFFF"/>
                      </a:solidFill>
                      <a:prstDash val="solid"/>
                      <a:round/>
                      <a:headEnd len="med" type="none" w="med"/>
                      <a:tailEnd len="med" type="none" w="med"/>
                    </a:lnL>
                    <a:lnR algn="ctr" cap="flat" cmpd="sng" w="6350">
                      <a:solidFill>
                        <a:srgbClr val="FFFFFF"/>
                      </a:solidFill>
                      <a:prstDash val="solid"/>
                      <a:round/>
                      <a:headEnd len="med" type="none" w="med"/>
                      <a:tailEnd len="med" type="none" w="med"/>
                    </a:lnR>
                    <a:lnT algn="ctr" cap="flat" cmpd="sng" w="6350">
                      <a:solidFill>
                        <a:srgbClr val="FFFFFF"/>
                      </a:solidFill>
                      <a:prstDash val="solid"/>
                      <a:round/>
                      <a:headEnd len="med" type="none" w="med"/>
                      <a:tailEnd len="med" type="none" w="med"/>
                    </a:lnT>
                    <a:lnB algn="ctr" cap="flat" cmpd="sng" w="6350">
                      <a:solidFill>
                        <a:srgbClr val="FFFFFF"/>
                      </a:solidFill>
                      <a:prstDash val="solid"/>
                      <a:round/>
                      <a:headEnd len="med" type="none" w="med"/>
                      <a:tailEnd len="med" type="none" w="med"/>
                    </a:lnB>
                    <a:lnTlToBr cmpd="sng" w="12700">
                      <a:noFill/>
                      <a:prstDash val="solid"/>
                    </a:lnTlToBr>
                    <a:lnBlToTr cmpd="sng" w="12700">
                      <a:noFill/>
                      <a:prstDash val="solid"/>
                    </a:lnBlToTr>
                    <a:solidFill>
                      <a:srgbClr val="D8D8D8"/>
                    </a:solidFill>
                  </a:tcPr>
                </a:tc>
                <a:tc>
                  <a:txBody>
                    <a:bodyPr vert="horz" wrap="square"/>
                    <a:lstStyle/>
                    <a:p>
                      <a:pPr algn="ctr" defTabSz="914400" eaLnBrk="1" fontAlgn="ctr" hangingPunct="1" latinLnBrk="0" marL="0" rtl="0"/>
                      <a:r>
                        <a:rPr altLang="en-US" b="0" kern="1200" lang="zh-CN" smtClean="0" sz="1500">
                          <a:solidFill>
                            <a:schemeClr val="tx1">
                              <a:lumMod val="65000"/>
                              <a:lumOff val="35000"/>
                            </a:schemeClr>
                          </a:solidFill>
                          <a:latin charset="-122" pitchFamily="34" typeface="微软雅黑"/>
                          <a:ea charset="-122" pitchFamily="34" typeface="微软雅黑"/>
                          <a:cs typeface="+mn-cs"/>
                        </a:rPr>
                        <a:t>管理者必须善于处理冲突或解决问题</a:t>
                      </a:r>
                      <a:endParaRPr altLang="zh-CN" b="0" kern="1200" lang="en-US" sz="1500">
                        <a:solidFill>
                          <a:schemeClr val="tx1">
                            <a:lumMod val="65000"/>
                            <a:lumOff val="35000"/>
                          </a:schemeClr>
                        </a:solidFill>
                        <a:latin charset="-122" pitchFamily="34" typeface="微软雅黑"/>
                        <a:ea charset="-122" pitchFamily="34" typeface="微软雅黑"/>
                        <a:cs typeface="+mn-cs"/>
                      </a:endParaRPr>
                    </a:p>
                  </a:txBody>
                  <a:tcPr anchor="ctr" marB="0" marL="9525" marR="9525" marT="9525">
                    <a:lnL algn="ctr" cap="flat" cmpd="sng" w="6350">
                      <a:solidFill>
                        <a:srgbClr val="FFFFFF"/>
                      </a:solidFill>
                      <a:prstDash val="solid"/>
                      <a:round/>
                      <a:headEnd len="med" type="none" w="med"/>
                      <a:tailEnd len="med" type="none" w="med"/>
                    </a:lnL>
                    <a:lnR algn="ctr" cap="flat" cmpd="sng" w="6350">
                      <a:solidFill>
                        <a:srgbClr val="FFFFFF"/>
                      </a:solidFill>
                      <a:prstDash val="solid"/>
                      <a:round/>
                      <a:headEnd len="med" type="none" w="med"/>
                      <a:tailEnd len="med" type="none" w="med"/>
                    </a:lnR>
                    <a:lnT algn="ctr" cap="flat" cmpd="sng" w="6350">
                      <a:solidFill>
                        <a:srgbClr val="FFFFFF"/>
                      </a:solidFill>
                      <a:prstDash val="solid"/>
                      <a:round/>
                      <a:headEnd len="med" type="none" w="med"/>
                      <a:tailEnd len="med" type="none" w="med"/>
                    </a:lnT>
                    <a:lnB algn="ctr" cap="flat" cmpd="sng" w="6350">
                      <a:solidFill>
                        <a:srgbClr val="FFFFFF"/>
                      </a:solidFill>
                      <a:prstDash val="solid"/>
                      <a:round/>
                      <a:headEnd len="med" type="none" w="med"/>
                      <a:tailEnd len="med" type="none" w="med"/>
                    </a:lnB>
                    <a:lnTlToBr cmpd="sng" w="12700">
                      <a:noFill/>
                      <a:prstDash val="solid"/>
                    </a:lnTlToBr>
                    <a:lnBlToTr cmpd="sng" w="12700">
                      <a:noFill/>
                      <a:prstDash val="solid"/>
                    </a:lnBlToTr>
                    <a:solidFill>
                      <a:srgbClr val="D8D8D8"/>
                    </a:solidFill>
                  </a:tcPr>
                </a:tc>
              </a:tr>
              <a:tr h="942208">
                <a:tc>
                  <a:txBody>
                    <a:bodyPr vert="horz" wrap="square"/>
                    <a:lstStyle>
                      <a:defPPr>
                        <a:defRPr lang="zh-CN"/>
                      </a:defPPr>
                      <a:lvl1pPr algn="l" defTabSz="914400" eaLnBrk="1" hangingPunct="1" latinLnBrk="0" marL="0" rtl="0">
                        <a:defRPr kern="1200" sz="1800">
                          <a:solidFill>
                            <a:schemeClr val="tx1"/>
                          </a:solidFill>
                          <a:latin typeface="Tahoma"/>
                          <a:ea typeface="微软雅黑"/>
                        </a:defRPr>
                      </a:lvl1pPr>
                      <a:lvl2pPr algn="l" defTabSz="914400" eaLnBrk="1" hangingPunct="1" latinLnBrk="0" marL="457200" rtl="0">
                        <a:defRPr kern="1200" sz="1800">
                          <a:solidFill>
                            <a:schemeClr val="tx1"/>
                          </a:solidFill>
                          <a:latin typeface="Tahoma"/>
                          <a:ea typeface="微软雅黑"/>
                        </a:defRPr>
                      </a:lvl2pPr>
                      <a:lvl3pPr algn="l" defTabSz="914400" eaLnBrk="1" hangingPunct="1" latinLnBrk="0" marL="914400" rtl="0">
                        <a:defRPr kern="1200" sz="1800">
                          <a:solidFill>
                            <a:schemeClr val="tx1"/>
                          </a:solidFill>
                          <a:latin typeface="Tahoma"/>
                          <a:ea typeface="微软雅黑"/>
                        </a:defRPr>
                      </a:lvl3pPr>
                      <a:lvl4pPr algn="l" defTabSz="914400" eaLnBrk="1" hangingPunct="1" latinLnBrk="0" marL="1371600" rtl="0">
                        <a:defRPr kern="1200" sz="1800">
                          <a:solidFill>
                            <a:schemeClr val="tx1"/>
                          </a:solidFill>
                          <a:latin typeface="Tahoma"/>
                          <a:ea typeface="微软雅黑"/>
                        </a:defRPr>
                      </a:lvl4pPr>
                      <a:lvl5pPr algn="l" defTabSz="914400" eaLnBrk="1" hangingPunct="1" latinLnBrk="0" marL="1828800" rtl="0">
                        <a:defRPr kern="1200" sz="1800">
                          <a:solidFill>
                            <a:schemeClr val="tx1"/>
                          </a:solidFill>
                          <a:latin typeface="Tahoma"/>
                          <a:ea typeface="微软雅黑"/>
                        </a:defRPr>
                      </a:lvl5pPr>
                      <a:lvl6pPr algn="l" defTabSz="914400" eaLnBrk="1" hangingPunct="1" latinLnBrk="0" marL="2286000" rtl="0">
                        <a:defRPr kern="1200" sz="1800">
                          <a:solidFill>
                            <a:schemeClr val="tx1"/>
                          </a:solidFill>
                          <a:latin typeface="Tahoma"/>
                          <a:ea typeface="微软雅黑"/>
                        </a:defRPr>
                      </a:lvl6pPr>
                      <a:lvl7pPr algn="l" defTabSz="914400" eaLnBrk="1" hangingPunct="1" latinLnBrk="0" marL="2743200" rtl="0">
                        <a:defRPr kern="1200" sz="1800">
                          <a:solidFill>
                            <a:schemeClr val="tx1"/>
                          </a:solidFill>
                          <a:latin typeface="Tahoma"/>
                          <a:ea typeface="微软雅黑"/>
                        </a:defRPr>
                      </a:lvl7pPr>
                      <a:lvl8pPr algn="l" defTabSz="914400" eaLnBrk="1" hangingPunct="1" latinLnBrk="0" marL="3200400" rtl="0">
                        <a:defRPr kern="1200" sz="1800">
                          <a:solidFill>
                            <a:schemeClr val="tx1"/>
                          </a:solidFill>
                          <a:latin typeface="Tahoma"/>
                          <a:ea typeface="微软雅黑"/>
                        </a:defRPr>
                      </a:lvl8pPr>
                      <a:lvl9pPr algn="l" defTabSz="914400" eaLnBrk="1" hangingPunct="1" latinLnBrk="0" marL="3657600" rtl="0">
                        <a:defRPr kern="1200" sz="1800">
                          <a:solidFill>
                            <a:schemeClr val="tx1"/>
                          </a:solidFill>
                          <a:latin typeface="Tahoma"/>
                          <a:ea typeface="微软雅黑"/>
                        </a:defRPr>
                      </a:lvl9pPr>
                    </a:lstStyle>
                    <a:p>
                      <a:pPr algn="ctr" defTabSz="914400" eaLnBrk="1" fontAlgn="ctr" hangingPunct="1" latinLnBrk="0" marL="0" rtl="0"/>
                      <a:r>
                        <a:rPr altLang="en-US" b="1" kern="1200" lang="zh-CN" smtClean="0" sz="1500">
                          <a:solidFill>
                            <a:schemeClr val="tx1">
                              <a:lumMod val="65000"/>
                              <a:lumOff val="35000"/>
                            </a:schemeClr>
                          </a:solidFill>
                          <a:latin charset="-122" pitchFamily="34" typeface="微软雅黑"/>
                          <a:ea charset="-122" pitchFamily="34" typeface="微软雅黑"/>
                          <a:cs typeface="+mn-cs"/>
                        </a:rPr>
                        <a:t>联络者</a:t>
                      </a:r>
                      <a:endParaRPr altLang="en-US" b="1" kern="1200" lang="zh-CN" sz="1500">
                        <a:solidFill>
                          <a:schemeClr val="tx1">
                            <a:lumMod val="65000"/>
                            <a:lumOff val="35000"/>
                          </a:schemeClr>
                        </a:solidFill>
                        <a:latin charset="-122" pitchFamily="34" typeface="微软雅黑"/>
                        <a:ea charset="-122" pitchFamily="34" typeface="微软雅黑"/>
                        <a:cs typeface="+mn-cs"/>
                      </a:endParaRPr>
                    </a:p>
                  </a:txBody>
                  <a:tcPr anchor="ctr" marB="0" marL="9525" marR="9525" marT="9525">
                    <a:lnL algn="ctr" cap="flat" cmpd="sng" w="6350">
                      <a:solidFill>
                        <a:srgbClr val="FFFFFF"/>
                      </a:solidFill>
                      <a:prstDash val="solid"/>
                      <a:round/>
                      <a:headEnd len="med" type="none" w="med"/>
                      <a:tailEnd len="med" type="none" w="med"/>
                    </a:lnL>
                    <a:lnR algn="ctr" cap="flat" cmpd="sng" w="6350">
                      <a:solidFill>
                        <a:srgbClr val="FFFFFF"/>
                      </a:solidFill>
                      <a:prstDash val="solid"/>
                      <a:round/>
                      <a:headEnd len="med" type="none" w="med"/>
                      <a:tailEnd len="med" type="none" w="med"/>
                    </a:lnR>
                    <a:lnT algn="ctr" cap="flat" cmpd="sng" w="6350">
                      <a:solidFill>
                        <a:srgbClr val="FFFFFF"/>
                      </a:solidFill>
                      <a:prstDash val="solid"/>
                      <a:round/>
                      <a:headEnd len="med" type="none" w="med"/>
                      <a:tailEnd len="med" type="none" w="med"/>
                    </a:lnT>
                    <a:lnB algn="ctr" cap="flat" cmpd="sng" w="6350">
                      <a:solidFill>
                        <a:srgbClr val="FFFFFF"/>
                      </a:solidFill>
                      <a:prstDash val="solid"/>
                      <a:round/>
                      <a:headEnd len="med" type="none" w="med"/>
                      <a:tailEnd len="med" type="none" w="med"/>
                    </a:lnB>
                    <a:lnTlToBr cmpd="sng" w="12700">
                      <a:noFill/>
                      <a:prstDash val="solid"/>
                    </a:lnTlToBr>
                    <a:lnBlToTr cmpd="sng" w="12700">
                      <a:noFill/>
                      <a:prstDash val="solid"/>
                    </a:lnBlToTr>
                    <a:solidFill>
                      <a:srgbClr val="F2F2F2"/>
                    </a:solidFill>
                  </a:tcPr>
                </a:tc>
                <a:tc>
                  <a:txBody>
                    <a:bodyPr vert="horz" wrap="square"/>
                    <a:lstStyle/>
                    <a:p>
                      <a:pPr algn="ctr" defTabSz="914400" eaLnBrk="1" fontAlgn="ctr" hangingPunct="1" indent="0" latinLnBrk="0" lvl="0" marL="0" marR="0" rtl="0">
                        <a:lnSpc>
                          <a:spcPct val="100000"/>
                        </a:lnSpc>
                        <a:spcBef>
                          <a:spcPct val="0"/>
                        </a:spcBef>
                        <a:spcAft>
                          <a:spcPct val="0"/>
                        </a:spcAft>
                        <a:buClrTx/>
                        <a:buSzTx/>
                        <a:buFontTx/>
                        <a:buNone/>
                        <a:defRPr/>
                      </a:pPr>
                      <a:r>
                        <a:rPr altLang="en-US" b="0" kern="1200" lang="zh-CN" smtClean="0" sz="1500">
                          <a:solidFill>
                            <a:schemeClr val="tx1">
                              <a:lumMod val="65000"/>
                              <a:lumOff val="35000"/>
                            </a:schemeClr>
                          </a:solidFill>
                          <a:latin charset="-122" pitchFamily="34" typeface="微软雅黑"/>
                          <a:ea charset="-122" pitchFamily="34" typeface="微软雅黑"/>
                          <a:cs typeface="+mn-cs"/>
                        </a:rPr>
                        <a:t>垂直指挥链之外与人接触的联络角色。</a:t>
                      </a:r>
                      <a:endParaRPr altLang="en-US" b="0" kern="1200" lang="zh-CN" sz="1500">
                        <a:solidFill>
                          <a:schemeClr val="tx1">
                            <a:lumMod val="65000"/>
                            <a:lumOff val="35000"/>
                          </a:schemeClr>
                        </a:solidFill>
                        <a:latin charset="-122" panose="020b0503020204020204" pitchFamily="34" typeface="微软雅黑"/>
                        <a:ea charset="-122" panose="020b0503020204020204" pitchFamily="34" typeface="微软雅黑"/>
                        <a:cs typeface="+mn-cs"/>
                      </a:endParaRPr>
                    </a:p>
                  </a:txBody>
                  <a:tcPr anchor="ctr" marB="0" marL="9525" marR="9525" marT="9525">
                    <a:lnL algn="ctr" cap="flat" cmpd="sng" w="6350">
                      <a:solidFill>
                        <a:srgbClr val="FFFFFF"/>
                      </a:solidFill>
                      <a:prstDash val="solid"/>
                      <a:round/>
                      <a:headEnd len="med" type="none" w="med"/>
                      <a:tailEnd len="med" type="none" w="med"/>
                    </a:lnL>
                    <a:lnR algn="ctr" cap="flat" cmpd="sng" w="6350">
                      <a:solidFill>
                        <a:srgbClr val="FFFFFF"/>
                      </a:solidFill>
                      <a:prstDash val="solid"/>
                      <a:round/>
                      <a:headEnd len="med" type="none" w="med"/>
                      <a:tailEnd len="med" type="none" w="med"/>
                    </a:lnR>
                    <a:lnT algn="ctr" cap="flat" cmpd="sng" w="6350">
                      <a:solidFill>
                        <a:srgbClr val="FFFFFF"/>
                      </a:solidFill>
                      <a:prstDash val="solid"/>
                      <a:round/>
                      <a:headEnd len="med" type="none" w="med"/>
                      <a:tailEnd len="med" type="none" w="med"/>
                    </a:lnT>
                    <a:lnB algn="ctr" cap="flat" cmpd="sng" w="6350">
                      <a:solidFill>
                        <a:srgbClr val="FFFFFF"/>
                      </a:solidFill>
                      <a:prstDash val="solid"/>
                      <a:round/>
                      <a:headEnd len="med" type="none" w="med"/>
                      <a:tailEnd len="med" type="none" w="med"/>
                    </a:lnB>
                    <a:lnTlToBr cmpd="sng" w="12700">
                      <a:noFill/>
                      <a:prstDash val="solid"/>
                    </a:lnTlToBr>
                    <a:lnBlToTr cmpd="sng" w="12700">
                      <a:noFill/>
                      <a:prstDash val="solid"/>
                    </a:lnBlToTr>
                    <a:solidFill>
                      <a:srgbClr val="F2F2F2"/>
                    </a:solidFill>
                  </a:tcPr>
                </a:tc>
                <a:tc>
                  <a:txBody>
                    <a:bodyPr vert="horz" wrap="square"/>
                    <a:lstStyle>
                      <a:defPPr>
                        <a:defRPr lang="zh-CN"/>
                      </a:defPPr>
                      <a:lvl1pPr algn="l" defTabSz="914400" eaLnBrk="1" hangingPunct="1" latinLnBrk="0" marL="0" rtl="0">
                        <a:defRPr kern="1200" sz="1800">
                          <a:solidFill>
                            <a:schemeClr val="tx1"/>
                          </a:solidFill>
                          <a:latin typeface="Tahoma"/>
                          <a:ea typeface="微软雅黑"/>
                        </a:defRPr>
                      </a:lvl1pPr>
                      <a:lvl2pPr algn="l" defTabSz="914400" eaLnBrk="1" hangingPunct="1" latinLnBrk="0" marL="457200" rtl="0">
                        <a:defRPr kern="1200" sz="1800">
                          <a:solidFill>
                            <a:schemeClr val="tx1"/>
                          </a:solidFill>
                          <a:latin typeface="Tahoma"/>
                          <a:ea typeface="微软雅黑"/>
                        </a:defRPr>
                      </a:lvl2pPr>
                      <a:lvl3pPr algn="l" defTabSz="914400" eaLnBrk="1" hangingPunct="1" latinLnBrk="0" marL="914400" rtl="0">
                        <a:defRPr kern="1200" sz="1800">
                          <a:solidFill>
                            <a:schemeClr val="tx1"/>
                          </a:solidFill>
                          <a:latin typeface="Tahoma"/>
                          <a:ea typeface="微软雅黑"/>
                        </a:defRPr>
                      </a:lvl3pPr>
                      <a:lvl4pPr algn="l" defTabSz="914400" eaLnBrk="1" hangingPunct="1" latinLnBrk="0" marL="1371600" rtl="0">
                        <a:defRPr kern="1200" sz="1800">
                          <a:solidFill>
                            <a:schemeClr val="tx1"/>
                          </a:solidFill>
                          <a:latin typeface="Tahoma"/>
                          <a:ea typeface="微软雅黑"/>
                        </a:defRPr>
                      </a:lvl4pPr>
                      <a:lvl5pPr algn="l" defTabSz="914400" eaLnBrk="1" hangingPunct="1" latinLnBrk="0" marL="1828800" rtl="0">
                        <a:defRPr kern="1200" sz="1800">
                          <a:solidFill>
                            <a:schemeClr val="tx1"/>
                          </a:solidFill>
                          <a:latin typeface="Tahoma"/>
                          <a:ea typeface="微软雅黑"/>
                        </a:defRPr>
                      </a:lvl5pPr>
                      <a:lvl6pPr algn="l" defTabSz="914400" eaLnBrk="1" hangingPunct="1" latinLnBrk="0" marL="2286000" rtl="0">
                        <a:defRPr kern="1200" sz="1800">
                          <a:solidFill>
                            <a:schemeClr val="tx1"/>
                          </a:solidFill>
                          <a:latin typeface="Tahoma"/>
                          <a:ea typeface="微软雅黑"/>
                        </a:defRPr>
                      </a:lvl6pPr>
                      <a:lvl7pPr algn="l" defTabSz="914400" eaLnBrk="1" hangingPunct="1" latinLnBrk="0" marL="2743200" rtl="0">
                        <a:defRPr kern="1200" sz="1800">
                          <a:solidFill>
                            <a:schemeClr val="tx1"/>
                          </a:solidFill>
                          <a:latin typeface="Tahoma"/>
                          <a:ea typeface="微软雅黑"/>
                        </a:defRPr>
                      </a:lvl7pPr>
                      <a:lvl8pPr algn="l" defTabSz="914400" eaLnBrk="1" hangingPunct="1" latinLnBrk="0" marL="3200400" rtl="0">
                        <a:defRPr kern="1200" sz="1800">
                          <a:solidFill>
                            <a:schemeClr val="tx1"/>
                          </a:solidFill>
                          <a:latin typeface="Tahoma"/>
                          <a:ea typeface="微软雅黑"/>
                        </a:defRPr>
                      </a:lvl8pPr>
                      <a:lvl9pPr algn="l" defTabSz="914400" eaLnBrk="1" hangingPunct="1" latinLnBrk="0" marL="3657600" rtl="0">
                        <a:defRPr kern="1200" sz="1800">
                          <a:solidFill>
                            <a:schemeClr val="tx1"/>
                          </a:solidFill>
                          <a:latin typeface="Tahoma"/>
                          <a:ea typeface="微软雅黑"/>
                        </a:defRPr>
                      </a:lvl9pPr>
                    </a:lstStyle>
                    <a:p>
                      <a:pPr algn="ctr" defTabSz="914400" eaLnBrk="1" fontAlgn="ctr" hangingPunct="1" indent="0" latinLnBrk="0" marL="0" marR="0" rtl="0">
                        <a:lnSpc>
                          <a:spcPct val="100000"/>
                        </a:lnSpc>
                        <a:spcBef>
                          <a:spcPct val="0"/>
                        </a:spcBef>
                        <a:spcAft>
                          <a:spcPct val="0"/>
                        </a:spcAft>
                        <a:buClrTx/>
                        <a:buSzTx/>
                        <a:buFontTx/>
                        <a:buNone/>
                        <a:defRPr/>
                      </a:pPr>
                      <a:r>
                        <a:rPr altLang="en-US" b="1" kern="1200" lang="zh-CN" smtClean="0" sz="1500">
                          <a:solidFill>
                            <a:schemeClr val="tx1">
                              <a:lumMod val="65000"/>
                              <a:lumOff val="35000"/>
                            </a:schemeClr>
                          </a:solidFill>
                          <a:latin charset="-122" pitchFamily="34" typeface="微软雅黑"/>
                          <a:ea charset="-122" pitchFamily="34" typeface="微软雅黑"/>
                          <a:cs typeface="+mn-cs"/>
                        </a:rPr>
                        <a:t>发言人</a:t>
                      </a:r>
                      <a:endParaRPr altLang="zh-CN" b="1" kern="1200" lang="en-US" sz="1500">
                        <a:solidFill>
                          <a:schemeClr val="tx1">
                            <a:lumMod val="65000"/>
                            <a:lumOff val="35000"/>
                          </a:schemeClr>
                        </a:solidFill>
                        <a:latin charset="-122" pitchFamily="34" typeface="微软雅黑"/>
                        <a:ea charset="-122" pitchFamily="34" typeface="微软雅黑"/>
                        <a:cs typeface="+mn-cs"/>
                      </a:endParaRPr>
                    </a:p>
                  </a:txBody>
                  <a:tcPr anchor="ctr" marB="0" marL="9525" marR="9525" marT="9525">
                    <a:lnL algn="ctr" cap="flat" cmpd="sng" w="6350">
                      <a:solidFill>
                        <a:srgbClr val="FFFFFF"/>
                      </a:solidFill>
                      <a:prstDash val="solid"/>
                      <a:round/>
                      <a:headEnd len="med" type="none" w="med"/>
                      <a:tailEnd len="med" type="none" w="med"/>
                    </a:lnL>
                    <a:lnR algn="ctr" cap="flat" cmpd="sng" w="6350">
                      <a:solidFill>
                        <a:srgbClr val="FFFFFF"/>
                      </a:solidFill>
                      <a:prstDash val="solid"/>
                      <a:round/>
                      <a:headEnd len="med" type="none" w="med"/>
                      <a:tailEnd len="med" type="none" w="med"/>
                    </a:lnR>
                    <a:lnT algn="ctr" cap="flat" cmpd="sng" w="6350">
                      <a:solidFill>
                        <a:srgbClr val="FFFFFF"/>
                      </a:solidFill>
                      <a:prstDash val="solid"/>
                      <a:round/>
                      <a:headEnd len="med" type="none" w="med"/>
                      <a:tailEnd len="med" type="none" w="med"/>
                    </a:lnT>
                    <a:lnB algn="ctr" cap="flat" cmpd="sng" w="6350">
                      <a:solidFill>
                        <a:srgbClr val="FFFFFF"/>
                      </a:solidFill>
                      <a:prstDash val="solid"/>
                      <a:round/>
                      <a:headEnd len="med" type="none" w="med"/>
                      <a:tailEnd len="med" type="none" w="med"/>
                    </a:lnB>
                    <a:lnTlToBr cmpd="sng" w="12700">
                      <a:noFill/>
                      <a:prstDash val="solid"/>
                    </a:lnTlToBr>
                    <a:lnBlToTr cmpd="sng" w="12700">
                      <a:noFill/>
                      <a:prstDash val="solid"/>
                    </a:lnBlToTr>
                    <a:solidFill>
                      <a:srgbClr val="F2F2F2"/>
                    </a:solidFill>
                  </a:tcPr>
                </a:tc>
                <a:tc>
                  <a:txBody>
                    <a:bodyPr vert="horz" wrap="square"/>
                    <a:lstStyle/>
                    <a:p>
                      <a:pPr algn="ctr" defTabSz="914400" eaLnBrk="1" fontAlgn="ctr" hangingPunct="1" latinLnBrk="0" marL="0" rtl="0"/>
                      <a:r>
                        <a:rPr altLang="en-US" b="0" kern="1200" lang="zh-CN" smtClean="0" sz="1500">
                          <a:solidFill>
                            <a:schemeClr val="tx1">
                              <a:lumMod val="65000"/>
                              <a:lumOff val="35000"/>
                            </a:schemeClr>
                          </a:solidFill>
                          <a:latin charset="-122" pitchFamily="34" typeface="微软雅黑"/>
                          <a:ea charset="-122" pitchFamily="34" typeface="微软雅黑"/>
                          <a:cs typeface="+mn-cs"/>
                        </a:rPr>
                        <a:t>把一些信息发送给组织之外的人。</a:t>
                      </a:r>
                      <a:endParaRPr altLang="zh-CN" b="0" kern="1200" lang="en-US" sz="1500">
                        <a:solidFill>
                          <a:schemeClr val="tx1">
                            <a:lumMod val="65000"/>
                            <a:lumOff val="35000"/>
                          </a:schemeClr>
                        </a:solidFill>
                        <a:latin charset="-122" pitchFamily="34" typeface="微软雅黑"/>
                        <a:ea charset="-122" pitchFamily="34" typeface="微软雅黑"/>
                        <a:cs typeface="+mn-cs"/>
                      </a:endParaRPr>
                    </a:p>
                  </a:txBody>
                  <a:tcPr anchor="ctr" marB="0" marL="9525" marR="9525" marT="9525">
                    <a:lnL algn="ctr" cap="flat" cmpd="sng" w="6350">
                      <a:solidFill>
                        <a:srgbClr val="FFFFFF"/>
                      </a:solidFill>
                      <a:prstDash val="solid"/>
                      <a:round/>
                      <a:headEnd len="med" type="none" w="med"/>
                      <a:tailEnd len="med" type="none" w="med"/>
                    </a:lnL>
                    <a:lnR algn="ctr" cap="flat" cmpd="sng" w="6350">
                      <a:solidFill>
                        <a:srgbClr val="FFFFFF"/>
                      </a:solidFill>
                      <a:prstDash val="solid"/>
                      <a:round/>
                      <a:headEnd len="med" type="none" w="med"/>
                      <a:tailEnd len="med" type="none" w="med"/>
                    </a:lnR>
                    <a:lnT algn="ctr" cap="flat" cmpd="sng" w="6350">
                      <a:solidFill>
                        <a:srgbClr val="FFFFFF"/>
                      </a:solidFill>
                      <a:prstDash val="solid"/>
                      <a:round/>
                      <a:headEnd len="med" type="none" w="med"/>
                      <a:tailEnd len="med" type="none" w="med"/>
                    </a:lnT>
                    <a:lnB algn="ctr" cap="flat" cmpd="sng" w="6350">
                      <a:solidFill>
                        <a:srgbClr val="FFFFFF"/>
                      </a:solidFill>
                      <a:prstDash val="solid"/>
                      <a:round/>
                      <a:headEnd len="med" type="none" w="med"/>
                      <a:tailEnd len="med" type="none" w="med"/>
                    </a:lnB>
                    <a:lnTlToBr cmpd="sng" w="12700">
                      <a:noFill/>
                      <a:prstDash val="solid"/>
                    </a:lnTlToBr>
                    <a:lnBlToTr cmpd="sng" w="12700">
                      <a:noFill/>
                      <a:prstDash val="solid"/>
                    </a:lnBlToTr>
                    <a:solidFill>
                      <a:srgbClr val="F2F2F2"/>
                    </a:solidFill>
                  </a:tcPr>
                </a:tc>
                <a:tc>
                  <a:txBody>
                    <a:bodyPr vert="horz" wrap="square"/>
                    <a:lstStyle>
                      <a:defPPr>
                        <a:defRPr lang="zh-CN"/>
                      </a:defPPr>
                      <a:lvl1pPr algn="l" defTabSz="914400" eaLnBrk="1" hangingPunct="1" latinLnBrk="0" marL="0" rtl="0">
                        <a:defRPr kern="1200" sz="1800">
                          <a:solidFill>
                            <a:schemeClr val="tx1"/>
                          </a:solidFill>
                          <a:latin typeface="Tahoma"/>
                          <a:ea typeface="微软雅黑"/>
                        </a:defRPr>
                      </a:lvl1pPr>
                      <a:lvl2pPr algn="l" defTabSz="914400" eaLnBrk="1" hangingPunct="1" latinLnBrk="0" marL="457200" rtl="0">
                        <a:defRPr kern="1200" sz="1800">
                          <a:solidFill>
                            <a:schemeClr val="tx1"/>
                          </a:solidFill>
                          <a:latin typeface="Tahoma"/>
                          <a:ea typeface="微软雅黑"/>
                        </a:defRPr>
                      </a:lvl2pPr>
                      <a:lvl3pPr algn="l" defTabSz="914400" eaLnBrk="1" hangingPunct="1" latinLnBrk="0" marL="914400" rtl="0">
                        <a:defRPr kern="1200" sz="1800">
                          <a:solidFill>
                            <a:schemeClr val="tx1"/>
                          </a:solidFill>
                          <a:latin typeface="Tahoma"/>
                          <a:ea typeface="微软雅黑"/>
                        </a:defRPr>
                      </a:lvl3pPr>
                      <a:lvl4pPr algn="l" defTabSz="914400" eaLnBrk="1" hangingPunct="1" latinLnBrk="0" marL="1371600" rtl="0">
                        <a:defRPr kern="1200" sz="1800">
                          <a:solidFill>
                            <a:schemeClr val="tx1"/>
                          </a:solidFill>
                          <a:latin typeface="Tahoma"/>
                          <a:ea typeface="微软雅黑"/>
                        </a:defRPr>
                      </a:lvl4pPr>
                      <a:lvl5pPr algn="l" defTabSz="914400" eaLnBrk="1" hangingPunct="1" latinLnBrk="0" marL="1828800" rtl="0">
                        <a:defRPr kern="1200" sz="1800">
                          <a:solidFill>
                            <a:schemeClr val="tx1"/>
                          </a:solidFill>
                          <a:latin typeface="Tahoma"/>
                          <a:ea typeface="微软雅黑"/>
                        </a:defRPr>
                      </a:lvl5pPr>
                      <a:lvl6pPr algn="l" defTabSz="914400" eaLnBrk="1" hangingPunct="1" latinLnBrk="0" marL="2286000" rtl="0">
                        <a:defRPr kern="1200" sz="1800">
                          <a:solidFill>
                            <a:schemeClr val="tx1"/>
                          </a:solidFill>
                          <a:latin typeface="Tahoma"/>
                          <a:ea typeface="微软雅黑"/>
                        </a:defRPr>
                      </a:lvl6pPr>
                      <a:lvl7pPr algn="l" defTabSz="914400" eaLnBrk="1" hangingPunct="1" latinLnBrk="0" marL="2743200" rtl="0">
                        <a:defRPr kern="1200" sz="1800">
                          <a:solidFill>
                            <a:schemeClr val="tx1"/>
                          </a:solidFill>
                          <a:latin typeface="Tahoma"/>
                          <a:ea typeface="微软雅黑"/>
                        </a:defRPr>
                      </a:lvl7pPr>
                      <a:lvl8pPr algn="l" defTabSz="914400" eaLnBrk="1" hangingPunct="1" latinLnBrk="0" marL="3200400" rtl="0">
                        <a:defRPr kern="1200" sz="1800">
                          <a:solidFill>
                            <a:schemeClr val="tx1"/>
                          </a:solidFill>
                          <a:latin typeface="Tahoma"/>
                          <a:ea typeface="微软雅黑"/>
                        </a:defRPr>
                      </a:lvl8pPr>
                      <a:lvl9pPr algn="l" defTabSz="914400" eaLnBrk="1" hangingPunct="1" latinLnBrk="0" marL="3657600" rtl="0">
                        <a:defRPr kern="1200" sz="1800">
                          <a:solidFill>
                            <a:schemeClr val="tx1"/>
                          </a:solidFill>
                          <a:latin typeface="Tahoma"/>
                          <a:ea typeface="微软雅黑"/>
                        </a:defRPr>
                      </a:lvl9pPr>
                    </a:lstStyle>
                    <a:p>
                      <a:pPr algn="ctr" defTabSz="914400" eaLnBrk="1" fontAlgn="ctr" hangingPunct="1" indent="0" latinLnBrk="0" marL="0" marR="0" rtl="0">
                        <a:lnSpc>
                          <a:spcPct val="100000"/>
                        </a:lnSpc>
                        <a:spcBef>
                          <a:spcPct val="0"/>
                        </a:spcBef>
                        <a:spcAft>
                          <a:spcPct val="0"/>
                        </a:spcAft>
                        <a:buClrTx/>
                        <a:buSzTx/>
                        <a:buFontTx/>
                        <a:buNone/>
                        <a:defRPr/>
                      </a:pPr>
                      <a:r>
                        <a:rPr altLang="en-US" b="1" kern="1200" lang="zh-CN" smtClean="0" sz="1500">
                          <a:solidFill>
                            <a:schemeClr val="tx1">
                              <a:lumMod val="65000"/>
                              <a:lumOff val="35000"/>
                            </a:schemeClr>
                          </a:solidFill>
                          <a:latin charset="-122" pitchFamily="34" typeface="微软雅黑"/>
                          <a:ea charset="-122" pitchFamily="34" typeface="微软雅黑"/>
                          <a:cs typeface="+mn-cs"/>
                        </a:rPr>
                        <a:t>资源分配者</a:t>
                      </a:r>
                      <a:endParaRPr altLang="zh-CN" b="1" kern="1200" lang="en-US" sz="1500">
                        <a:solidFill>
                          <a:schemeClr val="tx1">
                            <a:lumMod val="65000"/>
                            <a:lumOff val="35000"/>
                          </a:schemeClr>
                        </a:solidFill>
                        <a:latin charset="-122" pitchFamily="34" typeface="微软雅黑"/>
                        <a:ea charset="-122" pitchFamily="34" typeface="微软雅黑"/>
                        <a:cs typeface="+mn-cs"/>
                      </a:endParaRPr>
                    </a:p>
                  </a:txBody>
                  <a:tcPr anchor="ctr" marB="0" marL="9525" marR="9525" marT="9525">
                    <a:lnL algn="ctr" cap="flat" cmpd="sng" w="6350">
                      <a:solidFill>
                        <a:srgbClr val="FFFFFF"/>
                      </a:solidFill>
                      <a:prstDash val="solid"/>
                      <a:round/>
                      <a:headEnd len="med" type="none" w="med"/>
                      <a:tailEnd len="med" type="none" w="med"/>
                    </a:lnL>
                    <a:lnR algn="ctr" cap="flat" cmpd="sng" w="6350">
                      <a:solidFill>
                        <a:srgbClr val="FFFFFF"/>
                      </a:solidFill>
                      <a:prstDash val="solid"/>
                      <a:round/>
                      <a:headEnd len="med" type="none" w="med"/>
                      <a:tailEnd len="med" type="none" w="med"/>
                    </a:lnR>
                    <a:lnT algn="ctr" cap="flat" cmpd="sng" w="6350">
                      <a:solidFill>
                        <a:srgbClr val="FFFFFF"/>
                      </a:solidFill>
                      <a:prstDash val="solid"/>
                      <a:round/>
                      <a:headEnd len="med" type="none" w="med"/>
                      <a:tailEnd len="med" type="none" w="med"/>
                    </a:lnT>
                    <a:lnB algn="ctr" cap="flat" cmpd="sng" w="6350">
                      <a:solidFill>
                        <a:srgbClr val="FFFFFF"/>
                      </a:solidFill>
                      <a:prstDash val="solid"/>
                      <a:round/>
                      <a:headEnd len="med" type="none" w="med"/>
                      <a:tailEnd len="med" type="none" w="med"/>
                    </a:lnB>
                    <a:lnTlToBr cmpd="sng" w="12700">
                      <a:noFill/>
                      <a:prstDash val="solid"/>
                    </a:lnTlToBr>
                    <a:lnBlToTr cmpd="sng" w="12700">
                      <a:noFill/>
                      <a:prstDash val="solid"/>
                    </a:lnBlToTr>
                    <a:solidFill>
                      <a:srgbClr val="F2F2F2"/>
                    </a:solidFill>
                  </a:tcPr>
                </a:tc>
                <a:tc>
                  <a:txBody>
                    <a:bodyPr vert="horz" wrap="square"/>
                    <a:lstStyle/>
                    <a:p>
                      <a:pPr algn="ctr" defTabSz="914400" eaLnBrk="1" fontAlgn="ctr" hangingPunct="1" latinLnBrk="0" marL="0" rtl="0"/>
                      <a:r>
                        <a:rPr altLang="en-US" b="0" kern="1200" lang="zh-CN" smtClean="0" sz="1500">
                          <a:solidFill>
                            <a:schemeClr val="tx1">
                              <a:lumMod val="65000"/>
                              <a:lumOff val="35000"/>
                            </a:schemeClr>
                          </a:solidFill>
                          <a:latin charset="-122" pitchFamily="34" typeface="微软雅黑"/>
                          <a:ea charset="-122" pitchFamily="34" typeface="微软雅黑"/>
                          <a:cs typeface="+mn-cs"/>
                        </a:rPr>
                        <a:t>管理者决定组织资源用于哪些项目。</a:t>
                      </a:r>
                      <a:endParaRPr altLang="zh-CN" b="0" kern="1200" lang="en-US" sz="1500">
                        <a:solidFill>
                          <a:schemeClr val="tx1">
                            <a:lumMod val="65000"/>
                            <a:lumOff val="35000"/>
                          </a:schemeClr>
                        </a:solidFill>
                        <a:latin charset="-122" pitchFamily="34" typeface="微软雅黑"/>
                        <a:ea charset="-122" pitchFamily="34" typeface="微软雅黑"/>
                        <a:cs typeface="+mn-cs"/>
                      </a:endParaRPr>
                    </a:p>
                  </a:txBody>
                  <a:tcPr anchor="ctr" marB="0" marL="9525" marR="9525" marT="9525">
                    <a:lnL algn="ctr" cap="flat" cmpd="sng" w="6350">
                      <a:solidFill>
                        <a:srgbClr val="FFFFFF"/>
                      </a:solidFill>
                      <a:prstDash val="solid"/>
                      <a:round/>
                      <a:headEnd len="med" type="none" w="med"/>
                      <a:tailEnd len="med" type="none" w="med"/>
                    </a:lnL>
                    <a:lnR algn="ctr" cap="flat" cmpd="sng" w="6350">
                      <a:solidFill>
                        <a:srgbClr val="FFFFFF"/>
                      </a:solidFill>
                      <a:prstDash val="solid"/>
                      <a:round/>
                      <a:headEnd len="med" type="none" w="med"/>
                      <a:tailEnd len="med" type="none" w="med"/>
                    </a:lnR>
                    <a:lnT algn="ctr" cap="flat" cmpd="sng" w="6350">
                      <a:solidFill>
                        <a:srgbClr val="FFFFFF"/>
                      </a:solidFill>
                      <a:prstDash val="solid"/>
                      <a:round/>
                      <a:headEnd len="med" type="none" w="med"/>
                      <a:tailEnd len="med" type="none" w="med"/>
                    </a:lnT>
                    <a:lnB algn="ctr" cap="flat" cmpd="sng" w="6350">
                      <a:solidFill>
                        <a:srgbClr val="FFFFFF"/>
                      </a:solidFill>
                      <a:prstDash val="solid"/>
                      <a:round/>
                      <a:headEnd len="med" type="none" w="med"/>
                      <a:tailEnd len="med" type="none" w="med"/>
                    </a:lnB>
                    <a:lnTlToBr cmpd="sng" w="12700">
                      <a:noFill/>
                      <a:prstDash val="solid"/>
                    </a:lnTlToBr>
                    <a:lnBlToTr cmpd="sng" w="12700">
                      <a:noFill/>
                      <a:prstDash val="solid"/>
                    </a:lnBlToTr>
                    <a:solidFill>
                      <a:srgbClr val="F2F2F2"/>
                    </a:solidFill>
                  </a:tcPr>
                </a:tc>
              </a:tr>
              <a:tr h="936104">
                <a:tc>
                  <a:txBody>
                    <a:bodyPr vert="horz" wrap="square"/>
                    <a:lstStyle>
                      <a:defPPr>
                        <a:defRPr lang="zh-CN"/>
                      </a:defPPr>
                      <a:lvl1pPr algn="l" defTabSz="914400" eaLnBrk="1" hangingPunct="1" latinLnBrk="0" marL="0" rtl="0">
                        <a:defRPr kern="1200" sz="1800">
                          <a:solidFill>
                            <a:schemeClr val="tx1"/>
                          </a:solidFill>
                          <a:latin typeface="Tahoma"/>
                          <a:ea typeface="微软雅黑"/>
                        </a:defRPr>
                      </a:lvl1pPr>
                      <a:lvl2pPr algn="l" defTabSz="914400" eaLnBrk="1" hangingPunct="1" latinLnBrk="0" marL="457200" rtl="0">
                        <a:defRPr kern="1200" sz="1800">
                          <a:solidFill>
                            <a:schemeClr val="tx1"/>
                          </a:solidFill>
                          <a:latin typeface="Tahoma"/>
                          <a:ea typeface="微软雅黑"/>
                        </a:defRPr>
                      </a:lvl2pPr>
                      <a:lvl3pPr algn="l" defTabSz="914400" eaLnBrk="1" hangingPunct="1" latinLnBrk="0" marL="914400" rtl="0">
                        <a:defRPr kern="1200" sz="1800">
                          <a:solidFill>
                            <a:schemeClr val="tx1"/>
                          </a:solidFill>
                          <a:latin typeface="Tahoma"/>
                          <a:ea typeface="微软雅黑"/>
                        </a:defRPr>
                      </a:lvl3pPr>
                      <a:lvl4pPr algn="l" defTabSz="914400" eaLnBrk="1" hangingPunct="1" latinLnBrk="0" marL="1371600" rtl="0">
                        <a:defRPr kern="1200" sz="1800">
                          <a:solidFill>
                            <a:schemeClr val="tx1"/>
                          </a:solidFill>
                          <a:latin typeface="Tahoma"/>
                          <a:ea typeface="微软雅黑"/>
                        </a:defRPr>
                      </a:lvl4pPr>
                      <a:lvl5pPr algn="l" defTabSz="914400" eaLnBrk="1" hangingPunct="1" latinLnBrk="0" marL="1828800" rtl="0">
                        <a:defRPr kern="1200" sz="1800">
                          <a:solidFill>
                            <a:schemeClr val="tx1"/>
                          </a:solidFill>
                          <a:latin typeface="Tahoma"/>
                          <a:ea typeface="微软雅黑"/>
                        </a:defRPr>
                      </a:lvl5pPr>
                      <a:lvl6pPr algn="l" defTabSz="914400" eaLnBrk="1" hangingPunct="1" latinLnBrk="0" marL="2286000" rtl="0">
                        <a:defRPr kern="1200" sz="1800">
                          <a:solidFill>
                            <a:schemeClr val="tx1"/>
                          </a:solidFill>
                          <a:latin typeface="Tahoma"/>
                          <a:ea typeface="微软雅黑"/>
                        </a:defRPr>
                      </a:lvl6pPr>
                      <a:lvl7pPr algn="l" defTabSz="914400" eaLnBrk="1" hangingPunct="1" latinLnBrk="0" marL="2743200" rtl="0">
                        <a:defRPr kern="1200" sz="1800">
                          <a:solidFill>
                            <a:schemeClr val="tx1"/>
                          </a:solidFill>
                          <a:latin typeface="Tahoma"/>
                          <a:ea typeface="微软雅黑"/>
                        </a:defRPr>
                      </a:lvl7pPr>
                      <a:lvl8pPr algn="l" defTabSz="914400" eaLnBrk="1" hangingPunct="1" latinLnBrk="0" marL="3200400" rtl="0">
                        <a:defRPr kern="1200" sz="1800">
                          <a:solidFill>
                            <a:schemeClr val="tx1"/>
                          </a:solidFill>
                          <a:latin typeface="Tahoma"/>
                          <a:ea typeface="微软雅黑"/>
                        </a:defRPr>
                      </a:lvl8pPr>
                      <a:lvl9pPr algn="l" defTabSz="914400" eaLnBrk="1" hangingPunct="1" latinLnBrk="0" marL="3657600" rtl="0">
                        <a:defRPr kern="1200" sz="1800">
                          <a:solidFill>
                            <a:schemeClr val="tx1"/>
                          </a:solidFill>
                          <a:latin typeface="Tahoma"/>
                          <a:ea typeface="微软雅黑"/>
                        </a:defRPr>
                      </a:lvl9pPr>
                    </a:lstStyle>
                    <a:p>
                      <a:pPr algn="ctr" defTabSz="914400" eaLnBrk="1" fontAlgn="ctr" hangingPunct="1" latinLnBrk="0" marL="0" rtl="0"/>
                      <a:endParaRPr altLang="en-US" b="1" i="0" kern="1200" lang="zh-CN" strike="noStrike" sz="1600" u="none">
                        <a:solidFill>
                          <a:srgbClr val="000000"/>
                        </a:solidFill>
                        <a:latin typeface="微软雅黑"/>
                        <a:ea typeface="微软雅黑"/>
                        <a:cs typeface="+mn-cs"/>
                      </a:endParaRPr>
                    </a:p>
                  </a:txBody>
                  <a:tcPr anchor="ctr" marB="0" marL="9525" marR="9525" marT="9525">
                    <a:lnL algn="ctr" cap="flat" cmpd="sng" w="6350">
                      <a:solidFill>
                        <a:srgbClr val="FFFFFF"/>
                      </a:solidFill>
                      <a:prstDash val="solid"/>
                      <a:round/>
                      <a:headEnd len="med" type="none" w="med"/>
                      <a:tailEnd len="med" type="none" w="med"/>
                    </a:lnL>
                    <a:lnR algn="ctr" cap="flat" cmpd="sng" w="6350">
                      <a:solidFill>
                        <a:srgbClr val="FFFFFF"/>
                      </a:solidFill>
                      <a:prstDash val="solid"/>
                      <a:round/>
                      <a:headEnd len="med" type="none" w="med"/>
                      <a:tailEnd len="med" type="none" w="med"/>
                    </a:lnR>
                    <a:lnT algn="ctr" cap="flat" cmpd="sng" w="6350">
                      <a:solidFill>
                        <a:srgbClr val="FFFFFF"/>
                      </a:solidFill>
                      <a:prstDash val="solid"/>
                      <a:round/>
                      <a:headEnd len="med" type="none" w="med"/>
                      <a:tailEnd len="med" type="none" w="med"/>
                    </a:lnT>
                    <a:lnB algn="ctr" cap="flat" cmpd="sng" w="6350">
                      <a:solidFill>
                        <a:srgbClr val="FFFFFF"/>
                      </a:solidFill>
                      <a:prstDash val="solid"/>
                      <a:round/>
                      <a:headEnd len="med" type="none" w="med"/>
                      <a:tailEnd len="med" type="none" w="med"/>
                    </a:lnB>
                    <a:lnTlToBr cmpd="sng" w="12700">
                      <a:noFill/>
                      <a:prstDash val="solid"/>
                    </a:lnTlToBr>
                    <a:lnBlToTr cmpd="sng" w="12700">
                      <a:noFill/>
                      <a:prstDash val="solid"/>
                    </a:lnBlToTr>
                    <a:solidFill>
                      <a:srgbClr val="D8D8D8"/>
                    </a:solidFill>
                  </a:tcPr>
                </a:tc>
                <a:tc>
                  <a:txBody>
                    <a:bodyPr vert="horz" wrap="square"/>
                    <a:lstStyle/>
                    <a:p>
                      <a:pPr algn="ctr" defTabSz="914400" eaLnBrk="1" fontAlgn="ctr" hangingPunct="1" latinLnBrk="0" marL="0" rtl="0"/>
                      <a:endParaRPr altLang="en-US" b="1" i="0" kern="1200" lang="zh-CN" strike="noStrike" sz="1600" u="none">
                        <a:solidFill>
                          <a:srgbClr val="000000"/>
                        </a:solidFill>
                        <a:latin typeface="微软雅黑"/>
                        <a:ea typeface="微软雅黑"/>
                        <a:cs typeface="+mn-cs"/>
                      </a:endParaRPr>
                    </a:p>
                  </a:txBody>
                  <a:tcPr anchor="ctr" marB="0" marL="9525" marR="9525" marT="9525">
                    <a:lnL algn="ctr" cap="flat" cmpd="sng" w="6350">
                      <a:solidFill>
                        <a:srgbClr val="FFFFFF"/>
                      </a:solidFill>
                      <a:prstDash val="solid"/>
                      <a:round/>
                      <a:headEnd len="med" type="none" w="med"/>
                      <a:tailEnd len="med" type="none" w="med"/>
                    </a:lnL>
                    <a:lnR algn="ctr" cap="flat" cmpd="sng" w="6350">
                      <a:solidFill>
                        <a:srgbClr val="FFFFFF"/>
                      </a:solidFill>
                      <a:prstDash val="solid"/>
                      <a:round/>
                      <a:headEnd len="med" type="none" w="med"/>
                      <a:tailEnd len="med" type="none" w="med"/>
                    </a:lnR>
                    <a:lnT algn="ctr" cap="flat" cmpd="sng" w="6350">
                      <a:solidFill>
                        <a:srgbClr val="FFFFFF"/>
                      </a:solidFill>
                      <a:prstDash val="solid"/>
                      <a:round/>
                      <a:headEnd len="med" type="none" w="med"/>
                      <a:tailEnd len="med" type="none" w="med"/>
                    </a:lnT>
                    <a:lnB algn="ctr" cap="flat" cmpd="sng" w="6350">
                      <a:solidFill>
                        <a:srgbClr val="FFFFFF"/>
                      </a:solidFill>
                      <a:prstDash val="solid"/>
                      <a:round/>
                      <a:headEnd len="med" type="none" w="med"/>
                      <a:tailEnd len="med" type="none" w="med"/>
                    </a:lnB>
                    <a:lnTlToBr cmpd="sng" w="12700">
                      <a:noFill/>
                      <a:prstDash val="solid"/>
                    </a:lnTlToBr>
                    <a:lnBlToTr cmpd="sng" w="12700">
                      <a:noFill/>
                      <a:prstDash val="solid"/>
                    </a:lnBlToTr>
                    <a:solidFill>
                      <a:srgbClr val="D8D8D8"/>
                    </a:solidFill>
                  </a:tcPr>
                </a:tc>
                <a:tc>
                  <a:txBody>
                    <a:bodyPr vert="horz" wrap="square"/>
                    <a:lstStyle>
                      <a:defPPr>
                        <a:defRPr lang="zh-CN"/>
                      </a:defPPr>
                      <a:lvl1pPr algn="l" defTabSz="914400" eaLnBrk="1" hangingPunct="1" latinLnBrk="0" marL="0" rtl="0">
                        <a:defRPr kern="1200" sz="1800">
                          <a:solidFill>
                            <a:schemeClr val="tx1"/>
                          </a:solidFill>
                          <a:latin typeface="Tahoma"/>
                          <a:ea typeface="微软雅黑"/>
                        </a:defRPr>
                      </a:lvl1pPr>
                      <a:lvl2pPr algn="l" defTabSz="914400" eaLnBrk="1" hangingPunct="1" latinLnBrk="0" marL="457200" rtl="0">
                        <a:defRPr kern="1200" sz="1800">
                          <a:solidFill>
                            <a:schemeClr val="tx1"/>
                          </a:solidFill>
                          <a:latin typeface="Tahoma"/>
                          <a:ea typeface="微软雅黑"/>
                        </a:defRPr>
                      </a:lvl2pPr>
                      <a:lvl3pPr algn="l" defTabSz="914400" eaLnBrk="1" hangingPunct="1" latinLnBrk="0" marL="914400" rtl="0">
                        <a:defRPr kern="1200" sz="1800">
                          <a:solidFill>
                            <a:schemeClr val="tx1"/>
                          </a:solidFill>
                          <a:latin typeface="Tahoma"/>
                          <a:ea typeface="微软雅黑"/>
                        </a:defRPr>
                      </a:lvl3pPr>
                      <a:lvl4pPr algn="l" defTabSz="914400" eaLnBrk="1" hangingPunct="1" latinLnBrk="0" marL="1371600" rtl="0">
                        <a:defRPr kern="1200" sz="1800">
                          <a:solidFill>
                            <a:schemeClr val="tx1"/>
                          </a:solidFill>
                          <a:latin typeface="Tahoma"/>
                          <a:ea typeface="微软雅黑"/>
                        </a:defRPr>
                      </a:lvl4pPr>
                      <a:lvl5pPr algn="l" defTabSz="914400" eaLnBrk="1" hangingPunct="1" latinLnBrk="0" marL="1828800" rtl="0">
                        <a:defRPr kern="1200" sz="1800">
                          <a:solidFill>
                            <a:schemeClr val="tx1"/>
                          </a:solidFill>
                          <a:latin typeface="Tahoma"/>
                          <a:ea typeface="微软雅黑"/>
                        </a:defRPr>
                      </a:lvl5pPr>
                      <a:lvl6pPr algn="l" defTabSz="914400" eaLnBrk="1" hangingPunct="1" latinLnBrk="0" marL="2286000" rtl="0">
                        <a:defRPr kern="1200" sz="1800">
                          <a:solidFill>
                            <a:schemeClr val="tx1"/>
                          </a:solidFill>
                          <a:latin typeface="Tahoma"/>
                          <a:ea typeface="微软雅黑"/>
                        </a:defRPr>
                      </a:lvl6pPr>
                      <a:lvl7pPr algn="l" defTabSz="914400" eaLnBrk="1" hangingPunct="1" latinLnBrk="0" marL="2743200" rtl="0">
                        <a:defRPr kern="1200" sz="1800">
                          <a:solidFill>
                            <a:schemeClr val="tx1"/>
                          </a:solidFill>
                          <a:latin typeface="Tahoma"/>
                          <a:ea typeface="微软雅黑"/>
                        </a:defRPr>
                      </a:lvl7pPr>
                      <a:lvl8pPr algn="l" defTabSz="914400" eaLnBrk="1" hangingPunct="1" latinLnBrk="0" marL="3200400" rtl="0">
                        <a:defRPr kern="1200" sz="1800">
                          <a:solidFill>
                            <a:schemeClr val="tx1"/>
                          </a:solidFill>
                          <a:latin typeface="Tahoma"/>
                          <a:ea typeface="微软雅黑"/>
                        </a:defRPr>
                      </a:lvl8pPr>
                      <a:lvl9pPr algn="l" defTabSz="914400" eaLnBrk="1" hangingPunct="1" latinLnBrk="0" marL="3657600" rtl="0">
                        <a:defRPr kern="1200" sz="1800">
                          <a:solidFill>
                            <a:schemeClr val="tx1"/>
                          </a:solidFill>
                          <a:latin typeface="Tahoma"/>
                          <a:ea typeface="微软雅黑"/>
                        </a:defRPr>
                      </a:lvl9pPr>
                    </a:lstStyle>
                    <a:p>
                      <a:pPr algn="ctr" fontAlgn="ctr"/>
                      <a:endParaRPr altLang="zh-CN" b="1" i="0" lang="en-US" strike="noStrike" sz="1500" u="none">
                        <a:solidFill>
                          <a:schemeClr val="tx2"/>
                        </a:solidFill>
                        <a:latin charset="-122" panose="020b0503020204020204" pitchFamily="34" typeface="微软雅黑"/>
                        <a:ea charset="-122" panose="020b0503020204020204" pitchFamily="34" typeface="微软雅黑"/>
                      </a:endParaRPr>
                    </a:p>
                  </a:txBody>
                  <a:tcPr anchor="ctr" marB="0" marL="9525" marR="9525" marT="9525">
                    <a:lnL algn="ctr" cap="flat" cmpd="sng" w="6350">
                      <a:solidFill>
                        <a:srgbClr val="FFFFFF"/>
                      </a:solidFill>
                      <a:prstDash val="solid"/>
                      <a:round/>
                      <a:headEnd len="med" type="none" w="med"/>
                      <a:tailEnd len="med" type="none" w="med"/>
                    </a:lnL>
                    <a:lnR algn="ctr" cap="flat" cmpd="sng" w="6350">
                      <a:solidFill>
                        <a:srgbClr val="FFFFFF"/>
                      </a:solidFill>
                      <a:prstDash val="solid"/>
                      <a:round/>
                      <a:headEnd len="med" type="none" w="med"/>
                      <a:tailEnd len="med" type="none" w="med"/>
                    </a:lnR>
                    <a:lnT algn="ctr" cap="flat" cmpd="sng" w="6350">
                      <a:solidFill>
                        <a:srgbClr val="FFFFFF"/>
                      </a:solidFill>
                      <a:prstDash val="solid"/>
                      <a:round/>
                      <a:headEnd len="med" type="none" w="med"/>
                      <a:tailEnd len="med" type="none" w="med"/>
                    </a:lnT>
                    <a:lnB algn="ctr" cap="flat" cmpd="sng" w="6350">
                      <a:solidFill>
                        <a:srgbClr val="FFFFFF"/>
                      </a:solidFill>
                      <a:prstDash val="solid"/>
                      <a:round/>
                      <a:headEnd len="med" type="none" w="med"/>
                      <a:tailEnd len="med" type="none" w="med"/>
                    </a:lnB>
                    <a:lnTlToBr cmpd="sng" w="12700">
                      <a:noFill/>
                      <a:prstDash val="solid"/>
                    </a:lnTlToBr>
                    <a:lnBlToTr cmpd="sng" w="12700">
                      <a:noFill/>
                      <a:prstDash val="solid"/>
                    </a:lnBlToTr>
                    <a:solidFill>
                      <a:srgbClr val="D8D8D8"/>
                    </a:solidFill>
                  </a:tcPr>
                </a:tc>
                <a:tc>
                  <a:txBody>
                    <a:bodyPr vert="horz" wrap="square"/>
                    <a:lstStyle/>
                    <a:p>
                      <a:pPr algn="ctr" fontAlgn="ctr"/>
                      <a:endParaRPr altLang="zh-CN" b="0" i="0" lang="en-US" strike="noStrike" sz="1500" u="none">
                        <a:solidFill>
                          <a:srgbClr val="000000"/>
                        </a:solidFill>
                        <a:latin charset="-122" panose="020b0503020204020204" pitchFamily="34" typeface="微软雅黑"/>
                        <a:ea charset="-122" panose="020b0503020204020204" pitchFamily="34" typeface="微软雅黑"/>
                      </a:endParaRPr>
                    </a:p>
                  </a:txBody>
                  <a:tcPr anchor="ctr" marB="0" marL="9525" marR="9525" marT="9525">
                    <a:lnL algn="ctr" cap="flat" cmpd="sng" w="6350">
                      <a:solidFill>
                        <a:srgbClr val="FFFFFF"/>
                      </a:solidFill>
                      <a:prstDash val="solid"/>
                      <a:round/>
                      <a:headEnd len="med" type="none" w="med"/>
                      <a:tailEnd len="med" type="none" w="med"/>
                    </a:lnL>
                    <a:lnR algn="ctr" cap="flat" cmpd="sng" w="6350">
                      <a:solidFill>
                        <a:srgbClr val="FFFFFF"/>
                      </a:solidFill>
                      <a:prstDash val="solid"/>
                      <a:round/>
                      <a:headEnd len="med" type="none" w="med"/>
                      <a:tailEnd len="med" type="none" w="med"/>
                    </a:lnR>
                    <a:lnT algn="ctr" cap="flat" cmpd="sng" w="6350">
                      <a:solidFill>
                        <a:srgbClr val="FFFFFF"/>
                      </a:solidFill>
                      <a:prstDash val="solid"/>
                      <a:round/>
                      <a:headEnd len="med" type="none" w="med"/>
                      <a:tailEnd len="med" type="none" w="med"/>
                    </a:lnT>
                    <a:lnB algn="ctr" cap="flat" cmpd="sng" w="6350">
                      <a:solidFill>
                        <a:srgbClr val="FFFFFF"/>
                      </a:solidFill>
                      <a:prstDash val="solid"/>
                      <a:round/>
                      <a:headEnd len="med" type="none" w="med"/>
                      <a:tailEnd len="med" type="none" w="med"/>
                    </a:lnB>
                    <a:lnTlToBr cmpd="sng" w="12700">
                      <a:noFill/>
                      <a:prstDash val="solid"/>
                    </a:lnTlToBr>
                    <a:lnBlToTr cmpd="sng" w="12700">
                      <a:noFill/>
                      <a:prstDash val="solid"/>
                    </a:lnBlToTr>
                    <a:solidFill>
                      <a:srgbClr val="D8D8D8"/>
                    </a:solidFill>
                  </a:tcPr>
                </a:tc>
                <a:tc>
                  <a:txBody>
                    <a:bodyPr vert="horz" wrap="square"/>
                    <a:lstStyle>
                      <a:defPPr>
                        <a:defRPr lang="zh-CN"/>
                      </a:defPPr>
                      <a:lvl1pPr algn="l" defTabSz="914400" eaLnBrk="1" hangingPunct="1" latinLnBrk="0" marL="0" rtl="0">
                        <a:defRPr kern="1200" sz="1800">
                          <a:solidFill>
                            <a:schemeClr val="tx1"/>
                          </a:solidFill>
                          <a:latin typeface="Tahoma"/>
                          <a:ea typeface="微软雅黑"/>
                        </a:defRPr>
                      </a:lvl1pPr>
                      <a:lvl2pPr algn="l" defTabSz="914400" eaLnBrk="1" hangingPunct="1" latinLnBrk="0" marL="457200" rtl="0">
                        <a:defRPr kern="1200" sz="1800">
                          <a:solidFill>
                            <a:schemeClr val="tx1"/>
                          </a:solidFill>
                          <a:latin typeface="Tahoma"/>
                          <a:ea typeface="微软雅黑"/>
                        </a:defRPr>
                      </a:lvl2pPr>
                      <a:lvl3pPr algn="l" defTabSz="914400" eaLnBrk="1" hangingPunct="1" latinLnBrk="0" marL="914400" rtl="0">
                        <a:defRPr kern="1200" sz="1800">
                          <a:solidFill>
                            <a:schemeClr val="tx1"/>
                          </a:solidFill>
                          <a:latin typeface="Tahoma"/>
                          <a:ea typeface="微软雅黑"/>
                        </a:defRPr>
                      </a:lvl3pPr>
                      <a:lvl4pPr algn="l" defTabSz="914400" eaLnBrk="1" hangingPunct="1" latinLnBrk="0" marL="1371600" rtl="0">
                        <a:defRPr kern="1200" sz="1800">
                          <a:solidFill>
                            <a:schemeClr val="tx1"/>
                          </a:solidFill>
                          <a:latin typeface="Tahoma"/>
                          <a:ea typeface="微软雅黑"/>
                        </a:defRPr>
                      </a:lvl4pPr>
                      <a:lvl5pPr algn="l" defTabSz="914400" eaLnBrk="1" hangingPunct="1" latinLnBrk="0" marL="1828800" rtl="0">
                        <a:defRPr kern="1200" sz="1800">
                          <a:solidFill>
                            <a:schemeClr val="tx1"/>
                          </a:solidFill>
                          <a:latin typeface="Tahoma"/>
                          <a:ea typeface="微软雅黑"/>
                        </a:defRPr>
                      </a:lvl5pPr>
                      <a:lvl6pPr algn="l" defTabSz="914400" eaLnBrk="1" hangingPunct="1" latinLnBrk="0" marL="2286000" rtl="0">
                        <a:defRPr kern="1200" sz="1800">
                          <a:solidFill>
                            <a:schemeClr val="tx1"/>
                          </a:solidFill>
                          <a:latin typeface="Tahoma"/>
                          <a:ea typeface="微软雅黑"/>
                        </a:defRPr>
                      </a:lvl6pPr>
                      <a:lvl7pPr algn="l" defTabSz="914400" eaLnBrk="1" hangingPunct="1" latinLnBrk="0" marL="2743200" rtl="0">
                        <a:defRPr kern="1200" sz="1800">
                          <a:solidFill>
                            <a:schemeClr val="tx1"/>
                          </a:solidFill>
                          <a:latin typeface="Tahoma"/>
                          <a:ea typeface="微软雅黑"/>
                        </a:defRPr>
                      </a:lvl7pPr>
                      <a:lvl8pPr algn="l" defTabSz="914400" eaLnBrk="1" hangingPunct="1" latinLnBrk="0" marL="3200400" rtl="0">
                        <a:defRPr kern="1200" sz="1800">
                          <a:solidFill>
                            <a:schemeClr val="tx1"/>
                          </a:solidFill>
                          <a:latin typeface="Tahoma"/>
                          <a:ea typeface="微软雅黑"/>
                        </a:defRPr>
                      </a:lvl8pPr>
                      <a:lvl9pPr algn="l" defTabSz="914400" eaLnBrk="1" hangingPunct="1" latinLnBrk="0" marL="3657600" rtl="0">
                        <a:defRPr kern="1200" sz="1800">
                          <a:solidFill>
                            <a:schemeClr val="tx1"/>
                          </a:solidFill>
                          <a:latin typeface="Tahoma"/>
                          <a:ea typeface="微软雅黑"/>
                        </a:defRPr>
                      </a:lvl9pPr>
                    </a:lstStyle>
                    <a:p>
                      <a:pPr algn="ctr" defTabSz="914400" eaLnBrk="1" fontAlgn="ctr" hangingPunct="1" latinLnBrk="0" marL="0" rtl="0"/>
                      <a:r>
                        <a:rPr altLang="en-US" b="1" kern="1200" lang="zh-CN" smtClean="0" sz="1500">
                          <a:solidFill>
                            <a:schemeClr val="tx1">
                              <a:lumMod val="65000"/>
                              <a:lumOff val="35000"/>
                            </a:schemeClr>
                          </a:solidFill>
                          <a:latin charset="-122" pitchFamily="34" typeface="微软雅黑"/>
                          <a:ea charset="-122" pitchFamily="34" typeface="微软雅黑"/>
                          <a:cs typeface="+mn-cs"/>
                        </a:rPr>
                        <a:t>谈判者</a:t>
                      </a:r>
                      <a:endParaRPr altLang="zh-CN" b="1" kern="1200" lang="en-US" sz="1500">
                        <a:solidFill>
                          <a:schemeClr val="tx1">
                            <a:lumMod val="65000"/>
                            <a:lumOff val="35000"/>
                          </a:schemeClr>
                        </a:solidFill>
                        <a:latin charset="-122" panose="020b0503020204020204" pitchFamily="34" typeface="微软雅黑"/>
                        <a:ea charset="-122" panose="020b0503020204020204" pitchFamily="34" typeface="微软雅黑"/>
                        <a:cs typeface="+mn-cs"/>
                      </a:endParaRPr>
                    </a:p>
                  </a:txBody>
                  <a:tcPr anchor="ctr" marB="0" marL="9525" marR="9525" marT="9525">
                    <a:lnL algn="ctr" cap="flat" cmpd="sng" w="6350">
                      <a:solidFill>
                        <a:srgbClr val="FFFFFF"/>
                      </a:solidFill>
                      <a:prstDash val="solid"/>
                      <a:round/>
                      <a:headEnd len="med" type="none" w="med"/>
                      <a:tailEnd len="med" type="none" w="med"/>
                    </a:lnL>
                    <a:lnR algn="ctr" cap="flat" cmpd="sng" w="6350">
                      <a:solidFill>
                        <a:srgbClr val="FFFFFF"/>
                      </a:solidFill>
                      <a:prstDash val="solid"/>
                      <a:round/>
                      <a:headEnd len="med" type="none" w="med"/>
                      <a:tailEnd len="med" type="none" w="med"/>
                    </a:lnR>
                    <a:lnT algn="ctr" cap="flat" cmpd="sng" w="6350">
                      <a:solidFill>
                        <a:srgbClr val="FFFFFF"/>
                      </a:solidFill>
                      <a:prstDash val="solid"/>
                      <a:round/>
                      <a:headEnd len="med" type="none" w="med"/>
                      <a:tailEnd len="med" type="none" w="med"/>
                    </a:lnT>
                    <a:lnB algn="ctr" cap="flat" cmpd="sng" w="6350">
                      <a:solidFill>
                        <a:srgbClr val="FFFFFF"/>
                      </a:solidFill>
                      <a:prstDash val="solid"/>
                      <a:round/>
                      <a:headEnd len="med" type="none" w="med"/>
                      <a:tailEnd len="med" type="none" w="med"/>
                    </a:lnB>
                    <a:lnTlToBr cmpd="sng" w="12700">
                      <a:noFill/>
                      <a:prstDash val="solid"/>
                    </a:lnTlToBr>
                    <a:lnBlToTr cmpd="sng" w="12700">
                      <a:noFill/>
                      <a:prstDash val="solid"/>
                    </a:lnBlToTr>
                    <a:solidFill>
                      <a:srgbClr val="D8D8D8"/>
                    </a:solidFill>
                  </a:tcPr>
                </a:tc>
                <a:tc>
                  <a:txBody>
                    <a:bodyPr vert="horz" wrap="square"/>
                    <a:lstStyle/>
                    <a:p>
                      <a:pPr algn="ctr" defTabSz="914400" eaLnBrk="1" fontAlgn="ctr" hangingPunct="1" latinLnBrk="0" marL="0" rtl="0"/>
                      <a:r>
                        <a:rPr altLang="en-US" b="0" kern="1200" lang="zh-CN" smtClean="0" sz="1500">
                          <a:solidFill>
                            <a:schemeClr val="tx1">
                              <a:lumMod val="65000"/>
                              <a:lumOff val="35000"/>
                            </a:schemeClr>
                          </a:solidFill>
                          <a:latin charset="-122" pitchFamily="34" typeface="微软雅黑"/>
                          <a:ea charset="-122" pitchFamily="34" typeface="微软雅黑"/>
                          <a:cs typeface="+mn-cs"/>
                        </a:rPr>
                        <a:t>谈判是管理者不可推卸的职责，而且是工作的主要部分。</a:t>
                      </a:r>
                      <a:endParaRPr altLang="zh-CN" b="0" kern="1200" lang="en-US" sz="1500">
                        <a:solidFill>
                          <a:schemeClr val="tx1">
                            <a:lumMod val="65000"/>
                            <a:lumOff val="35000"/>
                          </a:schemeClr>
                        </a:solidFill>
                        <a:latin charset="-122" pitchFamily="34" typeface="微软雅黑"/>
                        <a:ea charset="-122" pitchFamily="34" typeface="微软雅黑"/>
                        <a:cs typeface="+mn-cs"/>
                      </a:endParaRPr>
                    </a:p>
                  </a:txBody>
                  <a:tcPr anchor="ctr" marB="0" marL="9525" marR="9525" marT="9525">
                    <a:lnL algn="ctr" cap="flat" cmpd="sng" w="6350">
                      <a:solidFill>
                        <a:srgbClr val="FFFFFF"/>
                      </a:solidFill>
                      <a:prstDash val="solid"/>
                      <a:round/>
                      <a:headEnd len="med" type="none" w="med"/>
                      <a:tailEnd len="med" type="none" w="med"/>
                    </a:lnL>
                    <a:lnR algn="ctr" cap="flat" cmpd="sng" w="6350">
                      <a:solidFill>
                        <a:srgbClr val="FFFFFF"/>
                      </a:solidFill>
                      <a:prstDash val="solid"/>
                      <a:round/>
                      <a:headEnd len="med" type="none" w="med"/>
                      <a:tailEnd len="med" type="none" w="med"/>
                    </a:lnR>
                    <a:lnT algn="ctr" cap="flat" cmpd="sng" w="6350">
                      <a:solidFill>
                        <a:srgbClr val="FFFFFF"/>
                      </a:solidFill>
                      <a:prstDash val="solid"/>
                      <a:round/>
                      <a:headEnd len="med" type="none" w="med"/>
                      <a:tailEnd len="med" type="none" w="med"/>
                    </a:lnT>
                    <a:lnB algn="ctr" cap="flat" cmpd="sng" w="6350">
                      <a:solidFill>
                        <a:srgbClr val="FFFFFF"/>
                      </a:solidFill>
                      <a:prstDash val="solid"/>
                      <a:round/>
                      <a:headEnd len="med" type="none" w="med"/>
                      <a:tailEnd len="med" type="none" w="med"/>
                    </a:lnB>
                    <a:lnTlToBr cmpd="sng" w="12700">
                      <a:noFill/>
                      <a:prstDash val="solid"/>
                    </a:lnTlToBr>
                    <a:lnBlToTr cmpd="sng" w="12700">
                      <a:noFill/>
                      <a:prstDash val="solid"/>
                    </a:lnBlToTr>
                    <a:solidFill>
                      <a:srgbClr val="D8D8D8"/>
                    </a:solidFill>
                  </a:tcPr>
                </a:tc>
              </a:tr>
            </a:tbl>
          </a:graphicData>
        </a:graphic>
      </p:graphicFrame>
      <p:sp>
        <p:nvSpPr>
          <p:cNvPr id="13" name="TextBox 6"/>
          <p:cNvSpPr txBox="1">
            <a:spLocks noChangeArrowheads="1"/>
          </p:cNvSpPr>
          <p:nvPr/>
        </p:nvSpPr>
        <p:spPr bwMode="auto">
          <a:xfrm>
            <a:off x="2616713" y="1340768"/>
            <a:ext cx="3827495" cy="441960"/>
          </a:xfrm>
          <a:prstGeom prst="rect">
            <a:avLst/>
          </a:prstGeom>
          <a:noFill/>
          <a:ln w="9525">
            <a:noFill/>
            <a:miter lim="800000"/>
          </a:ln>
        </p:spPr>
        <p:txBody>
          <a:bodyPr wrap="square">
            <a:spAutoFit/>
          </a:bodyPr>
          <a:lstStyle/>
          <a:p>
            <a:pPr algn="ctr"/>
            <a:r>
              <a:rPr altLang="en-US" b="1" lang="zh-CN" sz="2300">
                <a:solidFill>
                  <a:srgbClr val="00C4F0"/>
                </a:solidFill>
                <a:latin charset="-122" pitchFamily="34" typeface="微软雅黑"/>
                <a:ea charset="-122" pitchFamily="34" typeface="微软雅黑"/>
              </a:rPr>
              <a:t>亨利•明茨伯格的管理者角色</a:t>
            </a:r>
          </a:p>
        </p:txBody>
      </p:sp>
    </p:spTree>
    <p:extLst>
      <p:ext uri="{BB962C8B-B14F-4D97-AF65-F5344CB8AC3E}">
        <p14:creationId val="2368289976"/>
      </p:ext>
    </p:extLst>
  </p:cSld>
  <p:clrMapOvr>
    <a:masterClrMapping/>
  </p:clrMapOvr>
  <mc:AlternateContent>
    <mc:Choice Requires="p14">
      <p:transition p14:dur="160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1" presetSubtype="4">
                                  <p:stCondLst>
                                    <p:cond delay="0"/>
                                  </p:stCondLst>
                                  <p:childTnLst>
                                    <p:set>
                                      <p:cBhvr>
                                        <p:cTn dur="1" fill="hold" id="6">
                                          <p:stCondLst>
                                            <p:cond delay="0"/>
                                          </p:stCondLst>
                                        </p:cTn>
                                        <p:tgtEl>
                                          <p:spTgt spid="11"/>
                                        </p:tgtEl>
                                        <p:attrNameLst>
                                          <p:attrName>style.visibility</p:attrName>
                                        </p:attrNameLst>
                                      </p:cBhvr>
                                      <p:to>
                                        <p:strVal val="visible"/>
                                      </p:to>
                                    </p:set>
                                    <p:animEffect filter="wheel(4)" transition="in">
                                      <p:cBhvr>
                                        <p:cTn dur="2000" id="7"/>
                                        <p:tgtEl>
                                          <p:spTgt spid="11"/>
                                        </p:tgtEl>
                                      </p:cBhvr>
                                    </p:animEffect>
                                  </p:childTnLst>
                                </p:cTn>
                              </p:par>
                            </p:childTnLst>
                          </p:cTn>
                        </p:par>
                        <p:par>
                          <p:cTn fill="hold" id="8" nodeType="afterGroup">
                            <p:stCondLst>
                              <p:cond delay="2000"/>
                            </p:stCondLst>
                            <p:childTnLst>
                              <p:par>
                                <p:cTn fill="hold" grpId="0" id="9" nodeType="afterEffect" presetClass="entr" presetID="17" presetSubtype="10">
                                  <p:stCondLst>
                                    <p:cond delay="0"/>
                                  </p:stCondLst>
                                  <p:childTnLst>
                                    <p:set>
                                      <p:cBhvr>
                                        <p:cTn dur="1" fill="hold" id="10">
                                          <p:stCondLst>
                                            <p:cond delay="0"/>
                                          </p:stCondLst>
                                        </p:cTn>
                                        <p:tgtEl>
                                          <p:spTgt spid="13"/>
                                        </p:tgtEl>
                                        <p:attrNameLst>
                                          <p:attrName>style.visibility</p:attrName>
                                        </p:attrNameLst>
                                      </p:cBhvr>
                                      <p:to>
                                        <p:strVal val="visible"/>
                                      </p:to>
                                    </p:set>
                                    <p:anim calcmode="lin" valueType="num">
                                      <p:cBhvr>
                                        <p:cTn dur="1000" fill="hold" id="11"/>
                                        <p:tgtEl>
                                          <p:spTgt spid="13"/>
                                        </p:tgtEl>
                                        <p:attrNameLst>
                                          <p:attrName>ppt_w</p:attrName>
                                        </p:attrNameLst>
                                      </p:cBhvr>
                                      <p:tavLst>
                                        <p:tav tm="0">
                                          <p:val>
                                            <p:fltVal val="0"/>
                                          </p:val>
                                        </p:tav>
                                        <p:tav tm="100000">
                                          <p:val>
                                            <p:strVal val="#ppt_w"/>
                                          </p:val>
                                        </p:tav>
                                      </p:tavLst>
                                    </p:anim>
                                    <p:anim calcmode="lin" valueType="num">
                                      <p:cBhvr>
                                        <p:cTn dur="1000" fill="hold" id="12"/>
                                        <p:tgtEl>
                                          <p:spTgt spid="13"/>
                                        </p:tgtEl>
                                        <p:attrNameLst>
                                          <p:attrName>ppt_h</p:attrName>
                                        </p:attrNameLst>
                                      </p:cBhvr>
                                      <p:tavLst>
                                        <p:tav tm="0">
                                          <p:val>
                                            <p:strVal val="#ppt_h"/>
                                          </p:val>
                                        </p:tav>
                                        <p:tav tm="100000">
                                          <p:val>
                                            <p:strVal val="#ppt_h"/>
                                          </p:val>
                                        </p:tav>
                                      </p:tavLst>
                                    </p:anim>
                                  </p:childTnLst>
                                </p:cTn>
                              </p:par>
                            </p:childTnLst>
                          </p:cTn>
                        </p:par>
                        <p:par>
                          <p:cTn fill="hold" id="13" nodeType="afterGroup">
                            <p:stCondLst>
                              <p:cond delay="3000"/>
                            </p:stCondLst>
                            <p:childTnLst>
                              <p:par>
                                <p:cTn fill="hold" id="14" nodeType="afterEffect" presetClass="entr" presetID="52" presetSubtype="0">
                                  <p:stCondLst>
                                    <p:cond delay="0"/>
                                  </p:stCondLst>
                                  <p:childTnLst>
                                    <p:set>
                                      <p:cBhvr>
                                        <p:cTn dur="1" fill="hold" id="15">
                                          <p:stCondLst>
                                            <p:cond delay="0"/>
                                          </p:stCondLst>
                                        </p:cTn>
                                        <p:tgtEl>
                                          <p:spTgt spid="12"/>
                                        </p:tgtEl>
                                        <p:attrNameLst>
                                          <p:attrName>style.visibility</p:attrName>
                                        </p:attrNameLst>
                                      </p:cBhvr>
                                      <p:to>
                                        <p:strVal val="visible"/>
                                      </p:to>
                                    </p:set>
                                    <p:animScale>
                                      <p:cBhvr>
                                        <p:cTn decel="50000" dur="1000" fill="hold" id="16">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7">
                                          <p:stCondLst>
                                            <p:cond delay="0"/>
                                          </p:stCondLst>
                                        </p:cTn>
                                        <p:tgtEl>
                                          <p:spTgt spid="12"/>
                                        </p:tgtEl>
                                        <p:attrNameLst>
                                          <p:attrName>ppt_x</p:attrName>
                                          <p:attrName>ppt_y</p:attrName>
                                        </p:attrNameLst>
                                      </p:cBhvr>
                                    </p:animMotion>
                                    <p:animEffect filter="fade" transition="in">
                                      <p:cBhvr>
                                        <p:cTn dur="1000" id="18"/>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3"/>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 name="组合 6"/>
          <p:cNvGrpSpPr/>
          <p:nvPr/>
        </p:nvGrpSpPr>
        <p:grpSpPr>
          <a:xfrm>
            <a:off x="1548408" y="476672"/>
            <a:ext cx="5903912" cy="576064"/>
            <a:chOff x="1548408" y="476672"/>
            <a:chExt cx="5903912" cy="576064"/>
          </a:xfrm>
        </p:grpSpPr>
        <p:cxnSp>
          <p:nvCxnSpPr>
            <p:cNvPr id="5" name="直接连接符​​ 8"/>
            <p:cNvCxnSpPr/>
            <p:nvPr/>
          </p:nvCxnSpPr>
          <p:spPr bwMode="auto">
            <a:xfrm>
              <a:off x="1548408" y="1052736"/>
              <a:ext cx="5903912"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6" name="Rectangle 2"/>
            <p:cNvSpPr>
              <a:spLocks noChangeArrowheads="1"/>
            </p:cNvSpPr>
            <p:nvPr/>
          </p:nvSpPr>
          <p:spPr bwMode="auto">
            <a:xfrm>
              <a:off x="2051720" y="476672"/>
              <a:ext cx="4968552" cy="453679"/>
            </a:xfrm>
            <a:prstGeom prst="rect">
              <a:avLst/>
            </a:prstGeom>
            <a:noFill/>
            <a:ln>
              <a:noFill/>
            </a:ln>
            <a:effectLst/>
            <a:extLst>
              <a:ext uri="{909E8E84-426E-40DD-AFC4-6F175D3DCCD1}">
                <a14:hiddenFill>
                  <a:solidFill>
                    <a:srgbClr val="FF9900"/>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bIns="45713" lIns="91426" rIns="91426" tIns="45713" wrap="none"/>
            <a:lstStyle/>
            <a:p>
              <a:pPr eaLnBrk="0" hangingPunct="0">
                <a:buFont charset="2" pitchFamily="2" typeface="Wingdings"/>
                <a:buNone/>
              </a:pPr>
              <a:r>
                <a:rPr altLang="en-US" b="1" lang="zh-CN" sz="2800">
                  <a:solidFill>
                    <a:schemeClr val="tx1">
                      <a:lumMod val="65000"/>
                      <a:lumOff val="35000"/>
                    </a:schemeClr>
                  </a:solidFill>
                  <a:latin typeface="Arial"/>
                  <a:ea charset="-122" pitchFamily="34" typeface="微软雅黑"/>
                  <a:cs typeface="Arial"/>
                </a:rPr>
                <a:t>管理者在组织结构中的位置</a:t>
              </a:r>
            </a:p>
          </p:txBody>
        </p:sp>
      </p:grpSp>
      <p:sp>
        <p:nvSpPr>
          <p:cNvPr id="25" name="TextBox 20"/>
          <p:cNvSpPr txBox="1">
            <a:spLocks noChangeArrowheads="1"/>
          </p:cNvSpPr>
          <p:nvPr/>
        </p:nvSpPr>
        <p:spPr bwMode="auto">
          <a:xfrm>
            <a:off x="6876257" y="2450147"/>
            <a:ext cx="1584175" cy="365760"/>
          </a:xfrm>
          <a:prstGeom prst="rect">
            <a:avLst/>
          </a:prstGeom>
          <a:noFill/>
          <a:ln w="9525">
            <a:solidFill>
              <a:srgbClr val="00B0F0"/>
            </a:solidFill>
            <a:prstDash val="dash"/>
            <a:miter lim="800000"/>
          </a:ln>
          <a:extLst>
            <a:ext uri="{909E8E84-426E-40DD-AFC4-6F175D3DCCD1}">
              <a14:hiddenFill>
                <a:solidFill>
                  <a:srgbClr val="FFFFFF"/>
                </a:solidFill>
              </a14:hiddenFill>
            </a:ext>
          </a:extLst>
        </p:spPr>
        <p:txBody>
          <a:bodyPr wrap="square">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algn="ctr" eaLnBrk="1" hangingPunct="1"/>
            <a:r>
              <a:rPr altLang="en-US" b="1" lang="zh-CN" smtClean="0">
                <a:solidFill>
                  <a:prstClr val="white">
                    <a:lumMod val="50000"/>
                  </a:prstClr>
                </a:solidFill>
                <a:latin charset="-122" pitchFamily="34" typeface="微软雅黑"/>
                <a:ea charset="-122" pitchFamily="34" typeface="微软雅黑"/>
              </a:rPr>
              <a:t>经营者</a:t>
            </a:r>
          </a:p>
        </p:txBody>
      </p:sp>
      <p:sp>
        <p:nvSpPr>
          <p:cNvPr id="26" name="TextBox 20"/>
          <p:cNvSpPr txBox="1">
            <a:spLocks noChangeArrowheads="1"/>
          </p:cNvSpPr>
          <p:nvPr/>
        </p:nvSpPr>
        <p:spPr bwMode="auto">
          <a:xfrm>
            <a:off x="6856785" y="3745716"/>
            <a:ext cx="1584175" cy="365760"/>
          </a:xfrm>
          <a:prstGeom prst="rect">
            <a:avLst/>
          </a:prstGeom>
          <a:noFill/>
          <a:ln w="9525">
            <a:solidFill>
              <a:srgbClr val="FC6F18"/>
            </a:solidFill>
            <a:prstDash val="dash"/>
            <a:miter lim="800000"/>
          </a:ln>
          <a:extLst>
            <a:ext uri="{909E8E84-426E-40DD-AFC4-6F175D3DCCD1}">
              <a14:hiddenFill>
                <a:solidFill>
                  <a:srgbClr val="FFFFFF"/>
                </a:solidFill>
              </a14:hiddenFill>
            </a:ext>
          </a:extLst>
        </p:spPr>
        <p:txBody>
          <a:bodyPr wrap="square">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algn="ctr" eaLnBrk="1" hangingPunct="1"/>
            <a:r>
              <a:rPr altLang="en-US" b="1" lang="zh-CN">
                <a:solidFill>
                  <a:srgbClr val="FC6204"/>
                </a:solidFill>
                <a:latin charset="-122" pitchFamily="34" typeface="微软雅黑"/>
                <a:ea charset="-122" pitchFamily="34" typeface="微软雅黑"/>
              </a:rPr>
              <a:t>管理者</a:t>
            </a:r>
          </a:p>
        </p:txBody>
      </p:sp>
      <p:sp>
        <p:nvSpPr>
          <p:cNvPr id="27" name="TextBox 20"/>
          <p:cNvSpPr txBox="1">
            <a:spLocks noChangeArrowheads="1"/>
          </p:cNvSpPr>
          <p:nvPr/>
        </p:nvSpPr>
        <p:spPr bwMode="auto">
          <a:xfrm>
            <a:off x="6876257" y="5016429"/>
            <a:ext cx="1584175" cy="365760"/>
          </a:xfrm>
          <a:prstGeom prst="rect">
            <a:avLst/>
          </a:prstGeom>
          <a:noFill/>
          <a:ln w="9525">
            <a:solidFill>
              <a:srgbClr val="00B0F0"/>
            </a:solidFill>
            <a:prstDash val="dash"/>
            <a:miter lim="800000"/>
          </a:ln>
          <a:extLst>
            <a:ext uri="{909E8E84-426E-40DD-AFC4-6F175D3DCCD1}">
              <a14:hiddenFill>
                <a:solidFill>
                  <a:srgbClr val="FFFFFF"/>
                </a:solidFill>
              </a14:hiddenFill>
            </a:ext>
          </a:extLst>
        </p:spPr>
        <p:txBody>
          <a:bodyPr wrap="square">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algn="ctr" eaLnBrk="1" hangingPunct="1"/>
            <a:r>
              <a:rPr altLang="en-US" b="1" lang="zh-CN">
                <a:solidFill>
                  <a:prstClr val="white">
                    <a:lumMod val="50000"/>
                  </a:prstClr>
                </a:solidFill>
                <a:latin charset="-122" pitchFamily="34" typeface="微软雅黑"/>
                <a:ea charset="-122" pitchFamily="34" typeface="微软雅黑"/>
              </a:rPr>
              <a:t>基层员工</a:t>
            </a:r>
          </a:p>
        </p:txBody>
      </p:sp>
      <p:grpSp>
        <p:nvGrpSpPr>
          <p:cNvPr id="28" name="组合 27"/>
          <p:cNvGrpSpPr/>
          <p:nvPr/>
        </p:nvGrpSpPr>
        <p:grpSpPr>
          <a:xfrm>
            <a:off x="320621" y="1772816"/>
            <a:ext cx="6096000" cy="4063999"/>
            <a:chOff x="624918" y="2201021"/>
            <a:chExt cx="6096000" cy="4063999"/>
          </a:xfrm>
        </p:grpSpPr>
        <p:grpSp>
          <p:nvGrpSpPr>
            <p:cNvPr id="29" name="组合 28"/>
            <p:cNvGrpSpPr/>
            <p:nvPr/>
          </p:nvGrpSpPr>
          <p:grpSpPr>
            <a:xfrm>
              <a:off x="624918" y="2201021"/>
              <a:ext cx="6096000" cy="4063999"/>
              <a:chOff x="1115616" y="2060848"/>
              <a:chExt cx="6096000" cy="4063999"/>
            </a:xfrm>
          </p:grpSpPr>
          <p:sp>
            <p:nvSpPr>
              <p:cNvPr id="38" name="任意多边形 37"/>
              <p:cNvSpPr/>
              <p:nvPr/>
            </p:nvSpPr>
            <p:spPr>
              <a:xfrm>
                <a:off x="3147616" y="2060848"/>
                <a:ext cx="2032000" cy="1354666"/>
              </a:xfrm>
              <a:custGeom>
                <a:gdLst>
                  <a:gd fmla="*/ 0 w 2032000" name="connsiteX0"/>
                  <a:gd fmla="*/ 1354666 h 1354666" name="connsiteY0"/>
                  <a:gd fmla="*/ 1016000 w 2032000" name="connsiteX1"/>
                  <a:gd fmla="*/ 0 h 1354666" name="connsiteY1"/>
                  <a:gd fmla="*/ 1016001 w 2032000" name="connsiteX2"/>
                  <a:gd fmla="*/ 0 h 1354666" name="connsiteY2"/>
                  <a:gd fmla="*/ 2032000 w 2032000" name="connsiteX3"/>
                  <a:gd fmla="*/ 1354666 h 1354666" name="connsiteY3"/>
                  <a:gd fmla="*/ 0 w 2032000" name="connsiteX4"/>
                  <a:gd fmla="*/ 1354666 h 135466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354666" w="2032000">
                    <a:moveTo>
                      <a:pt x="0" y="1354666"/>
                    </a:moveTo>
                    <a:lnTo>
                      <a:pt x="1016000" y="0"/>
                    </a:lnTo>
                    <a:lnTo>
                      <a:pt x="1016001" y="0"/>
                    </a:lnTo>
                    <a:lnTo>
                      <a:pt x="2032000" y="1354666"/>
                    </a:lnTo>
                    <a:lnTo>
                      <a:pt x="0" y="1354666"/>
                    </a:lnTo>
                    <a:close/>
                  </a:path>
                </a:pathLst>
              </a:custGeom>
              <a:solidFill>
                <a:srgbClr val="F79646">
                  <a:lumMod val="40000"/>
                  <a:lumOff val="60000"/>
                </a:srgbClr>
              </a:solidFill>
              <a:ln algn="ctr" cap="flat" cmpd="sng" w="38100">
                <a:solidFill>
                  <a:sysClr lastClr="FFFFFF" val="window"/>
                </a:solidFill>
                <a:prstDash val="solid"/>
              </a:ln>
              <a:effectLst>
                <a:outerShdw blurRad="40000" dir="5400000" dist="20000" rotWithShape="0">
                  <a:srgbClr val="000000">
                    <a:alpha val="38000"/>
                  </a:srgbClr>
                </a:outerShdw>
              </a:effectLst>
            </p:spPr>
            <p:txBody>
              <a:bodyPr anchor="ctr" anchorCtr="0" bIns="22860" lIns="22860" numCol="1" rIns="22860" spcCol="1270" spcFirstLastPara="0" tIns="22860" vert="horz" wrap="square">
                <a:noAutofit/>
              </a:bodyPr>
              <a:lstStyle/>
              <a:p>
                <a:pPr algn="ctr" defTabSz="800100">
                  <a:lnSpc>
                    <a:spcPct val="90000"/>
                  </a:lnSpc>
                  <a:spcBef>
                    <a:spcPct val="0"/>
                  </a:spcBef>
                  <a:spcAft>
                    <a:spcPct val="35000"/>
                  </a:spcAft>
                  <a:defRPr/>
                </a:pPr>
                <a:endParaRPr altLang="en-US" lang="zh-CN">
                  <a:solidFill>
                    <a:sysClr lastClr="FFFFFF" val="window"/>
                  </a:solidFill>
                  <a:latin typeface="微软雅黑"/>
                  <a:ea typeface="微软雅黑"/>
                </a:endParaRPr>
              </a:p>
            </p:txBody>
          </p:sp>
          <p:sp>
            <p:nvSpPr>
              <p:cNvPr id="39" name="任意多边形 38"/>
              <p:cNvSpPr/>
              <p:nvPr/>
            </p:nvSpPr>
            <p:spPr>
              <a:xfrm>
                <a:off x="2131615" y="3415514"/>
                <a:ext cx="4064000" cy="1354666"/>
              </a:xfrm>
              <a:custGeom>
                <a:gdLst>
                  <a:gd fmla="*/ 0 w 4064000" name="connsiteX0"/>
                  <a:gd fmla="*/ 1354666 h 1354666" name="connsiteY0"/>
                  <a:gd fmla="*/ 1016000 w 4064000" name="connsiteX1"/>
                  <a:gd fmla="*/ 0 h 1354666" name="connsiteY1"/>
                  <a:gd fmla="*/ 3048001 w 4064000" name="connsiteX2"/>
                  <a:gd fmla="*/ 0 h 1354666" name="connsiteY2"/>
                  <a:gd fmla="*/ 4064000 w 4064000" name="connsiteX3"/>
                  <a:gd fmla="*/ 1354666 h 1354666" name="connsiteY3"/>
                  <a:gd fmla="*/ 0 w 4064000" name="connsiteX4"/>
                  <a:gd fmla="*/ 1354666 h 135466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354666" w="4064000">
                    <a:moveTo>
                      <a:pt x="0" y="1354666"/>
                    </a:moveTo>
                    <a:lnTo>
                      <a:pt x="1016000" y="0"/>
                    </a:lnTo>
                    <a:lnTo>
                      <a:pt x="3048001" y="0"/>
                    </a:lnTo>
                    <a:lnTo>
                      <a:pt x="4064000" y="1354666"/>
                    </a:lnTo>
                    <a:lnTo>
                      <a:pt x="0" y="1354666"/>
                    </a:lnTo>
                    <a:close/>
                  </a:path>
                </a:pathLst>
              </a:custGeom>
              <a:solidFill>
                <a:srgbClr val="F79646">
                  <a:lumMod val="60000"/>
                  <a:lumOff val="40000"/>
                </a:srgbClr>
              </a:solidFill>
              <a:ln algn="ctr" cap="flat" cmpd="sng" w="38100">
                <a:solidFill>
                  <a:sysClr lastClr="FFFFFF" val="window"/>
                </a:solidFill>
                <a:prstDash val="solid"/>
              </a:ln>
              <a:effectLst>
                <a:outerShdw blurRad="40000" dir="5400000" dist="20000" rotWithShape="0">
                  <a:srgbClr val="000000">
                    <a:alpha val="38000"/>
                  </a:srgbClr>
                </a:outerShdw>
              </a:effectLst>
            </p:spPr>
            <p:txBody>
              <a:bodyPr anchor="ctr" anchorCtr="0" bIns="22860" lIns="734060" numCol="1" rIns="734060" spcCol="1270" spcFirstLastPara="0" tIns="22860" vert="horz" wrap="square">
                <a:noAutofit/>
              </a:bodyPr>
              <a:lstStyle/>
              <a:p>
                <a:pPr algn="ctr" defTabSz="800100">
                  <a:lnSpc>
                    <a:spcPct val="90000"/>
                  </a:lnSpc>
                  <a:spcBef>
                    <a:spcPct val="0"/>
                  </a:spcBef>
                  <a:spcAft>
                    <a:spcPct val="35000"/>
                  </a:spcAft>
                  <a:defRPr/>
                </a:pPr>
                <a:endParaRPr altLang="en-US" lang="zh-CN" sz="2800">
                  <a:solidFill>
                    <a:sysClr lastClr="FFFFFF" val="window"/>
                  </a:solidFill>
                  <a:latin typeface="微软雅黑"/>
                  <a:ea typeface="微软雅黑"/>
                </a:endParaRPr>
              </a:p>
            </p:txBody>
          </p:sp>
          <p:sp>
            <p:nvSpPr>
              <p:cNvPr id="40" name="任意多边形 39"/>
              <p:cNvSpPr/>
              <p:nvPr/>
            </p:nvSpPr>
            <p:spPr>
              <a:xfrm>
                <a:off x="1115616" y="4770181"/>
                <a:ext cx="6096000" cy="1354666"/>
              </a:xfrm>
              <a:custGeom>
                <a:gdLst>
                  <a:gd fmla="*/ 0 w 6096000" name="connsiteX0"/>
                  <a:gd fmla="*/ 1354666 h 1354666" name="connsiteY0"/>
                  <a:gd fmla="*/ 1016000 w 6096000" name="connsiteX1"/>
                  <a:gd fmla="*/ 0 h 1354666" name="connsiteY1"/>
                  <a:gd fmla="*/ 5080001 w 6096000" name="connsiteX2"/>
                  <a:gd fmla="*/ 0 h 1354666" name="connsiteY2"/>
                  <a:gd fmla="*/ 6096000 w 6096000" name="connsiteX3"/>
                  <a:gd fmla="*/ 1354666 h 1354666" name="connsiteY3"/>
                  <a:gd fmla="*/ 0 w 6096000" name="connsiteX4"/>
                  <a:gd fmla="*/ 1354666 h 135466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354666" w="6096000">
                    <a:moveTo>
                      <a:pt x="0" y="1354666"/>
                    </a:moveTo>
                    <a:lnTo>
                      <a:pt x="1016000" y="0"/>
                    </a:lnTo>
                    <a:lnTo>
                      <a:pt x="5080001" y="0"/>
                    </a:lnTo>
                    <a:lnTo>
                      <a:pt x="6096000" y="1354666"/>
                    </a:lnTo>
                    <a:lnTo>
                      <a:pt x="0" y="1354666"/>
                    </a:lnTo>
                    <a:close/>
                  </a:path>
                </a:pathLst>
              </a:custGeom>
              <a:solidFill>
                <a:srgbClr val="F79646">
                  <a:lumMod val="75000"/>
                </a:srgbClr>
              </a:solidFill>
              <a:ln algn="ctr" cap="flat" cmpd="sng" w="38100">
                <a:solidFill>
                  <a:sysClr lastClr="FFFFFF" val="window"/>
                </a:solidFill>
                <a:prstDash val="solid"/>
              </a:ln>
              <a:effectLst>
                <a:outerShdw blurRad="40000" dir="5400000" dist="20000" rotWithShape="0">
                  <a:srgbClr val="000000">
                    <a:alpha val="38000"/>
                  </a:srgbClr>
                </a:outerShdw>
              </a:effectLst>
            </p:spPr>
            <p:txBody>
              <a:bodyPr anchor="ctr" anchorCtr="0" bIns="22860" lIns="1089659" numCol="1" rIns="1089661" spcCol="1270" spcFirstLastPara="0" tIns="22860" vert="horz" wrap="square">
                <a:noAutofit/>
              </a:bodyPr>
              <a:lstStyle/>
              <a:p>
                <a:pPr algn="ctr" defTabSz="800100">
                  <a:lnSpc>
                    <a:spcPct val="90000"/>
                  </a:lnSpc>
                  <a:spcBef>
                    <a:spcPct val="0"/>
                  </a:spcBef>
                  <a:spcAft>
                    <a:spcPct val="35000"/>
                  </a:spcAft>
                  <a:defRPr/>
                </a:pPr>
                <a:endParaRPr altLang="en-US" lang="zh-CN">
                  <a:solidFill>
                    <a:sysClr lastClr="FFFFFF" val="window"/>
                  </a:solidFill>
                  <a:latin typeface="微软雅黑"/>
                  <a:ea typeface="微软雅黑"/>
                </a:endParaRPr>
              </a:p>
            </p:txBody>
          </p:sp>
        </p:grpSp>
        <p:sp>
          <p:nvSpPr>
            <p:cNvPr id="30" name="Oval 32"/>
            <p:cNvSpPr>
              <a:spLocks noChangeArrowheads="1"/>
            </p:cNvSpPr>
            <p:nvPr/>
          </p:nvSpPr>
          <p:spPr bwMode="auto">
            <a:xfrm>
              <a:off x="1186860" y="5444117"/>
              <a:ext cx="1491878" cy="484069"/>
            </a:xfrm>
            <a:prstGeom prst="snip2SameRect">
              <a:avLst/>
            </a:prstGeom>
            <a:noFill/>
            <a:ln w="9525">
              <a:noFill/>
              <a:round/>
            </a:ln>
          </p:spPr>
          <p:txBody>
            <a:bodyPr/>
            <a:lstStyle/>
            <a:p>
              <a:pPr algn="ctr"/>
              <a:r>
                <a:rPr altLang="en-US" b="1" kern="0" lang="zh-CN" sz="2000">
                  <a:solidFill>
                    <a:prstClr val="white">
                      <a:lumMod val="95000"/>
                    </a:prstClr>
                  </a:solidFill>
                  <a:latin charset="-122" pitchFamily="34" typeface="微软雅黑"/>
                  <a:ea charset="-122" pitchFamily="34" typeface="微软雅黑"/>
                </a:rPr>
                <a:t>员工</a:t>
              </a:r>
            </a:p>
          </p:txBody>
        </p:sp>
        <p:sp>
          <p:nvSpPr>
            <p:cNvPr id="31" name="Oval 33"/>
            <p:cNvSpPr>
              <a:spLocks noChangeArrowheads="1"/>
            </p:cNvSpPr>
            <p:nvPr/>
          </p:nvSpPr>
          <p:spPr bwMode="auto">
            <a:xfrm>
              <a:off x="2296938" y="5444117"/>
              <a:ext cx="1491878" cy="484069"/>
            </a:xfrm>
            <a:prstGeom prst="snip2SameRect">
              <a:avLst/>
            </a:prstGeom>
            <a:noFill/>
            <a:ln w="9525">
              <a:noFill/>
              <a:round/>
            </a:ln>
          </p:spPr>
          <p:txBody>
            <a:bodyPr/>
            <a:lstStyle/>
            <a:p>
              <a:pPr algn="ctr">
                <a:defRPr/>
              </a:pPr>
              <a:r>
                <a:rPr altLang="en-US" b="1" kern="0" lang="zh-CN" sz="2000">
                  <a:solidFill>
                    <a:prstClr val="white">
                      <a:lumMod val="95000"/>
                    </a:prstClr>
                  </a:solidFill>
                  <a:latin charset="-122" pitchFamily="34" typeface="微软雅黑"/>
                  <a:ea charset="-122" pitchFamily="34" typeface="微软雅黑"/>
                </a:rPr>
                <a:t>员工</a:t>
              </a:r>
            </a:p>
          </p:txBody>
        </p:sp>
        <p:sp>
          <p:nvSpPr>
            <p:cNvPr id="32" name="Oval 37"/>
            <p:cNvSpPr>
              <a:spLocks noChangeArrowheads="1"/>
            </p:cNvSpPr>
            <p:nvPr/>
          </p:nvSpPr>
          <p:spPr bwMode="auto">
            <a:xfrm>
              <a:off x="3449449" y="5444634"/>
              <a:ext cx="1491049" cy="483552"/>
            </a:xfrm>
            <a:prstGeom prst="snip2SameRect">
              <a:avLst/>
            </a:prstGeom>
            <a:noFill/>
            <a:ln w="9525">
              <a:noFill/>
              <a:round/>
            </a:ln>
          </p:spPr>
          <p:txBody>
            <a:bodyPr/>
            <a:lstStyle/>
            <a:p>
              <a:pPr algn="ctr">
                <a:defRPr/>
              </a:pPr>
              <a:r>
                <a:rPr altLang="en-US" b="1" kern="0" lang="zh-CN" sz="2000">
                  <a:solidFill>
                    <a:prstClr val="white">
                      <a:lumMod val="95000"/>
                    </a:prstClr>
                  </a:solidFill>
                  <a:latin charset="-122" pitchFamily="34" typeface="微软雅黑"/>
                  <a:ea charset="-122" pitchFamily="34" typeface="微软雅黑"/>
                </a:rPr>
                <a:t>员工</a:t>
              </a:r>
            </a:p>
          </p:txBody>
        </p:sp>
        <p:sp>
          <p:nvSpPr>
            <p:cNvPr id="33" name="Oval 28"/>
            <p:cNvSpPr>
              <a:spLocks noChangeArrowheads="1"/>
            </p:cNvSpPr>
            <p:nvPr/>
          </p:nvSpPr>
          <p:spPr bwMode="auto">
            <a:xfrm>
              <a:off x="3131840" y="2878352"/>
              <a:ext cx="1090821" cy="484069"/>
            </a:xfrm>
            <a:prstGeom prst="snip2SameRect">
              <a:avLst/>
            </a:prstGeom>
            <a:noFill/>
            <a:ln w="9525">
              <a:noFill/>
              <a:round/>
            </a:ln>
          </p:spPr>
          <p:txBody>
            <a:bodyPr/>
            <a:lstStyle/>
            <a:p>
              <a:pPr algn="ctr">
                <a:defRPr/>
              </a:pPr>
              <a:r>
                <a:rPr altLang="en-US" b="1" kern="0" lang="zh-CN">
                  <a:solidFill>
                    <a:schemeClr val="tx1">
                      <a:lumMod val="65000"/>
                      <a:lumOff val="35000"/>
                    </a:schemeClr>
                  </a:solidFill>
                  <a:latin charset="-122" pitchFamily="34" typeface="微软雅黑"/>
                  <a:ea charset="-122" pitchFamily="34" typeface="微软雅黑"/>
                </a:rPr>
                <a:t>董事会</a:t>
              </a:r>
            </a:p>
          </p:txBody>
        </p:sp>
        <p:sp>
          <p:nvSpPr>
            <p:cNvPr id="34" name="Oval 30"/>
            <p:cNvSpPr>
              <a:spLocks noChangeArrowheads="1"/>
            </p:cNvSpPr>
            <p:nvPr/>
          </p:nvSpPr>
          <p:spPr bwMode="auto">
            <a:xfrm>
              <a:off x="1991276" y="3991243"/>
              <a:ext cx="1300845" cy="734687"/>
            </a:xfrm>
            <a:prstGeom prst="snip2SameRect">
              <a:avLst/>
            </a:prstGeom>
            <a:noFill/>
            <a:ln w="9525">
              <a:noFill/>
              <a:round/>
            </a:ln>
          </p:spPr>
          <p:txBody>
            <a:bodyPr/>
            <a:lstStyle/>
            <a:p>
              <a:pPr algn="ctr">
                <a:defRPr/>
              </a:pPr>
              <a:r>
                <a:rPr altLang="en-US" b="1" kern="0" lang="zh-CN" sz="2000">
                  <a:solidFill>
                    <a:prstClr val="black">
                      <a:lumMod val="65000"/>
                      <a:lumOff val="35000"/>
                    </a:prstClr>
                  </a:solidFill>
                  <a:latin charset="-122" pitchFamily="34" typeface="微软雅黑"/>
                  <a:ea charset="-122" pitchFamily="34" typeface="微软雅黑"/>
                </a:rPr>
                <a:t>高层</a:t>
              </a:r>
            </a:p>
            <a:p>
              <a:pPr algn="ctr">
                <a:defRPr/>
              </a:pPr>
              <a:r>
                <a:rPr altLang="en-US" b="1" kern="0" lang="zh-CN" sz="2000">
                  <a:solidFill>
                    <a:prstClr val="black">
                      <a:lumMod val="65000"/>
                      <a:lumOff val="35000"/>
                    </a:prstClr>
                  </a:solidFill>
                  <a:latin charset="-122" pitchFamily="34" typeface="微软雅黑"/>
                  <a:ea charset="-122" pitchFamily="34" typeface="微软雅黑"/>
                </a:rPr>
                <a:t>管理者</a:t>
              </a:r>
            </a:p>
          </p:txBody>
        </p:sp>
        <p:sp>
          <p:nvSpPr>
            <p:cNvPr id="35" name="Oval 31"/>
            <p:cNvSpPr>
              <a:spLocks noChangeArrowheads="1"/>
            </p:cNvSpPr>
            <p:nvPr/>
          </p:nvSpPr>
          <p:spPr bwMode="auto">
            <a:xfrm>
              <a:off x="2999388" y="3991243"/>
              <a:ext cx="1300845" cy="734687"/>
            </a:xfrm>
            <a:prstGeom prst="snip2SameRect">
              <a:avLst/>
            </a:prstGeom>
            <a:noFill/>
            <a:ln w="9525">
              <a:noFill/>
              <a:round/>
            </a:ln>
          </p:spPr>
          <p:txBody>
            <a:bodyPr/>
            <a:lstStyle/>
            <a:p>
              <a:pPr algn="ctr"/>
              <a:r>
                <a:rPr altLang="en-US" b="1" kern="0" lang="zh-CN" sz="2000">
                  <a:solidFill>
                    <a:prstClr val="black">
                      <a:lumMod val="65000"/>
                      <a:lumOff val="35000"/>
                    </a:prstClr>
                  </a:solidFill>
                  <a:latin charset="-122" pitchFamily="34" typeface="微软雅黑"/>
                  <a:ea charset="-122" pitchFamily="34" typeface="微软雅黑"/>
                </a:rPr>
                <a:t>中层</a:t>
              </a:r>
            </a:p>
            <a:p>
              <a:pPr algn="ctr"/>
              <a:r>
                <a:rPr altLang="en-US" b="1" kern="0" lang="zh-CN" sz="2000">
                  <a:solidFill>
                    <a:prstClr val="black">
                      <a:lumMod val="65000"/>
                      <a:lumOff val="35000"/>
                    </a:prstClr>
                  </a:solidFill>
                  <a:latin charset="-122" pitchFamily="34" typeface="微软雅黑"/>
                  <a:ea charset="-122" pitchFamily="34" typeface="微软雅黑"/>
                </a:rPr>
                <a:t>管理者</a:t>
              </a:r>
            </a:p>
          </p:txBody>
        </p:sp>
        <p:sp>
          <p:nvSpPr>
            <p:cNvPr id="36" name="Oval 36"/>
            <p:cNvSpPr>
              <a:spLocks noChangeArrowheads="1"/>
            </p:cNvSpPr>
            <p:nvPr/>
          </p:nvSpPr>
          <p:spPr bwMode="auto">
            <a:xfrm>
              <a:off x="4012201" y="3991242"/>
              <a:ext cx="1300122" cy="733902"/>
            </a:xfrm>
            <a:prstGeom prst="snip2SameRect">
              <a:avLst/>
            </a:prstGeom>
            <a:noFill/>
            <a:ln w="9525">
              <a:noFill/>
              <a:round/>
            </a:ln>
          </p:spPr>
          <p:txBody>
            <a:bodyPr/>
            <a:lstStyle/>
            <a:p>
              <a:pPr algn="ctr"/>
              <a:r>
                <a:rPr altLang="en-US" b="1" kern="0" lang="zh-CN" sz="2000">
                  <a:solidFill>
                    <a:prstClr val="black">
                      <a:lumMod val="65000"/>
                      <a:lumOff val="35000"/>
                    </a:prstClr>
                  </a:solidFill>
                  <a:latin charset="-122" pitchFamily="34" typeface="微软雅黑"/>
                  <a:ea charset="-122" pitchFamily="34" typeface="微软雅黑"/>
                </a:rPr>
                <a:t>基层</a:t>
              </a:r>
            </a:p>
            <a:p>
              <a:pPr algn="ctr"/>
              <a:r>
                <a:rPr altLang="en-US" b="1" kern="0" lang="zh-CN" sz="2000">
                  <a:solidFill>
                    <a:prstClr val="black">
                      <a:lumMod val="65000"/>
                      <a:lumOff val="35000"/>
                    </a:prstClr>
                  </a:solidFill>
                  <a:latin charset="-122" pitchFamily="34" typeface="微软雅黑"/>
                  <a:ea charset="-122" pitchFamily="34" typeface="微软雅黑"/>
                </a:rPr>
                <a:t>管理者</a:t>
              </a:r>
            </a:p>
          </p:txBody>
        </p:sp>
        <p:sp>
          <p:nvSpPr>
            <p:cNvPr id="37" name="Oval 32"/>
            <p:cNvSpPr>
              <a:spLocks noChangeArrowheads="1"/>
            </p:cNvSpPr>
            <p:nvPr/>
          </p:nvSpPr>
          <p:spPr bwMode="auto">
            <a:xfrm>
              <a:off x="4572000" y="5444117"/>
              <a:ext cx="1491878" cy="484069"/>
            </a:xfrm>
            <a:prstGeom prst="snip2SameRect">
              <a:avLst/>
            </a:prstGeom>
            <a:noFill/>
            <a:ln w="9525">
              <a:noFill/>
              <a:round/>
            </a:ln>
          </p:spPr>
          <p:txBody>
            <a:bodyPr/>
            <a:lstStyle/>
            <a:p>
              <a:pPr algn="ctr">
                <a:defRPr/>
              </a:pPr>
              <a:r>
                <a:rPr altLang="en-US" b="1" kern="0" lang="zh-CN" sz="2000">
                  <a:solidFill>
                    <a:prstClr val="white">
                      <a:lumMod val="95000"/>
                    </a:prstClr>
                  </a:solidFill>
                  <a:latin charset="-122" pitchFamily="34" typeface="微软雅黑"/>
                  <a:ea charset="-122" pitchFamily="34" typeface="微软雅黑"/>
                </a:rPr>
                <a:t>员工</a:t>
              </a:r>
            </a:p>
          </p:txBody>
        </p:sp>
      </p:grpSp>
    </p:spTree>
    <p:extLst>
      <p:ext uri="{BB962C8B-B14F-4D97-AF65-F5344CB8AC3E}">
        <p14:creationId val="441123568"/>
      </p:ext>
    </p:extLst>
  </p:cSld>
  <p:clrMapOvr>
    <a:masterClrMapping/>
  </p:clrMapOvr>
  <mc:AlternateContent>
    <mc:Choice Requires="p14">
      <p:transition p14:dur="160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7"/>
                                        </p:tgtEl>
                                        <p:attrNameLst>
                                          <p:attrName>style.visibility</p:attrName>
                                        </p:attrNameLst>
                                      </p:cBhvr>
                                      <p:to>
                                        <p:strVal val="visible"/>
                                      </p:to>
                                    </p:set>
                                    <p:animEffect filter="fade" transition="in">
                                      <p:cBhvr>
                                        <p:cTn dur="1000" id="7"/>
                                        <p:tgtEl>
                                          <p:spTgt spid="7"/>
                                        </p:tgtEl>
                                      </p:cBhvr>
                                    </p:animEffect>
                                    <p:anim calcmode="lin" valueType="num">
                                      <p:cBhvr>
                                        <p:cTn dur="1000" fill="hold" id="8"/>
                                        <p:tgtEl>
                                          <p:spTgt spid="7"/>
                                        </p:tgtEl>
                                        <p:attrNameLst>
                                          <p:attrName>ppt_x</p:attrName>
                                        </p:attrNameLst>
                                      </p:cBhvr>
                                      <p:tavLst>
                                        <p:tav tm="0">
                                          <p:val>
                                            <p:strVal val="#ppt_x"/>
                                          </p:val>
                                        </p:tav>
                                        <p:tav tm="100000">
                                          <p:val>
                                            <p:strVal val="#ppt_x"/>
                                          </p:val>
                                        </p:tav>
                                      </p:tavLst>
                                    </p:anim>
                                    <p:anim calcmode="lin" valueType="num">
                                      <p:cBhvr>
                                        <p:cTn dur="1000" fill="hold" id="9"/>
                                        <p:tgtEl>
                                          <p:spTgt spid="7"/>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47" presetSubtype="0">
                                  <p:stCondLst>
                                    <p:cond delay="0"/>
                                  </p:stCondLst>
                                  <p:childTnLst>
                                    <p:set>
                                      <p:cBhvr>
                                        <p:cTn dur="1" fill="hold" id="12">
                                          <p:stCondLst>
                                            <p:cond delay="0"/>
                                          </p:stCondLst>
                                        </p:cTn>
                                        <p:tgtEl>
                                          <p:spTgt spid="28"/>
                                        </p:tgtEl>
                                        <p:attrNameLst>
                                          <p:attrName>style.visibility</p:attrName>
                                        </p:attrNameLst>
                                      </p:cBhvr>
                                      <p:to>
                                        <p:strVal val="visible"/>
                                      </p:to>
                                    </p:set>
                                    <p:animEffect filter="fade" transition="in">
                                      <p:cBhvr>
                                        <p:cTn dur="1000" id="13"/>
                                        <p:tgtEl>
                                          <p:spTgt spid="28"/>
                                        </p:tgtEl>
                                      </p:cBhvr>
                                    </p:animEffect>
                                    <p:anim calcmode="lin" valueType="num">
                                      <p:cBhvr>
                                        <p:cTn dur="1000" fill="hold" id="14"/>
                                        <p:tgtEl>
                                          <p:spTgt spid="28"/>
                                        </p:tgtEl>
                                        <p:attrNameLst>
                                          <p:attrName>ppt_x</p:attrName>
                                        </p:attrNameLst>
                                      </p:cBhvr>
                                      <p:tavLst>
                                        <p:tav tm="0">
                                          <p:val>
                                            <p:strVal val="#ppt_x"/>
                                          </p:val>
                                        </p:tav>
                                        <p:tav tm="100000">
                                          <p:val>
                                            <p:strVal val="#ppt_x"/>
                                          </p:val>
                                        </p:tav>
                                      </p:tavLst>
                                    </p:anim>
                                    <p:anim calcmode="lin" valueType="num">
                                      <p:cBhvr>
                                        <p:cTn dur="1000" fill="hold" id="15"/>
                                        <p:tgtEl>
                                          <p:spTgt spid="28"/>
                                        </p:tgtEl>
                                        <p:attrNameLst>
                                          <p:attrName>ppt_y</p:attrName>
                                        </p:attrNameLst>
                                      </p:cBhvr>
                                      <p:tavLst>
                                        <p:tav tm="0">
                                          <p:val>
                                            <p:strVal val="#ppt_y-.1"/>
                                          </p:val>
                                        </p:tav>
                                        <p:tav tm="100000">
                                          <p:val>
                                            <p:strVal val="#ppt_y"/>
                                          </p:val>
                                        </p:tav>
                                      </p:tavLst>
                                    </p:anim>
                                  </p:childTnLst>
                                </p:cTn>
                              </p:par>
                            </p:childTnLst>
                          </p:cTn>
                        </p:par>
                      </p:childTnLst>
                    </p:cTn>
                  </p:par>
                  <p:par>
                    <p:cTn fill="hold" id="16" nodeType="clickPar">
                      <p:stCondLst>
                        <p:cond delay="indefinite"/>
                        <p:cond delay="0" evt="onBegin">
                          <p:tn val="15"/>
                        </p:cond>
                      </p:stCondLst>
                      <p:childTnLst>
                        <p:par>
                          <p:cTn fill="hold" id="17" nodeType="afterGroup">
                            <p:stCondLst>
                              <p:cond delay="0"/>
                            </p:stCondLst>
                            <p:childTnLst>
                              <p:par>
                                <p:cTn fill="hold" grpId="0" id="18" nodeType="clickEffect" presetClass="entr" presetID="31" presetSubtype="0">
                                  <p:stCondLst>
                                    <p:cond delay="0"/>
                                  </p:stCondLst>
                                  <p:childTnLst>
                                    <p:set>
                                      <p:cBhvr>
                                        <p:cTn dur="1" fill="hold" id="19">
                                          <p:stCondLst>
                                            <p:cond delay="0"/>
                                          </p:stCondLst>
                                        </p:cTn>
                                        <p:tgtEl>
                                          <p:spTgt spid="25"/>
                                        </p:tgtEl>
                                        <p:attrNameLst>
                                          <p:attrName>style.visibility</p:attrName>
                                        </p:attrNameLst>
                                      </p:cBhvr>
                                      <p:to>
                                        <p:strVal val="visible"/>
                                      </p:to>
                                    </p:set>
                                    <p:anim calcmode="lin" valueType="num">
                                      <p:cBhvr>
                                        <p:cTn dur="1000" fill="hold" id="20"/>
                                        <p:tgtEl>
                                          <p:spTgt spid="25"/>
                                        </p:tgtEl>
                                        <p:attrNameLst>
                                          <p:attrName>ppt_w</p:attrName>
                                        </p:attrNameLst>
                                      </p:cBhvr>
                                      <p:tavLst>
                                        <p:tav tm="0">
                                          <p:val>
                                            <p:fltVal val="0"/>
                                          </p:val>
                                        </p:tav>
                                        <p:tav tm="100000">
                                          <p:val>
                                            <p:strVal val="#ppt_w"/>
                                          </p:val>
                                        </p:tav>
                                      </p:tavLst>
                                    </p:anim>
                                    <p:anim calcmode="lin" valueType="num">
                                      <p:cBhvr>
                                        <p:cTn dur="1000" fill="hold" id="21"/>
                                        <p:tgtEl>
                                          <p:spTgt spid="25"/>
                                        </p:tgtEl>
                                        <p:attrNameLst>
                                          <p:attrName>ppt_h</p:attrName>
                                        </p:attrNameLst>
                                      </p:cBhvr>
                                      <p:tavLst>
                                        <p:tav tm="0">
                                          <p:val>
                                            <p:fltVal val="0"/>
                                          </p:val>
                                        </p:tav>
                                        <p:tav tm="100000">
                                          <p:val>
                                            <p:strVal val="#ppt_h"/>
                                          </p:val>
                                        </p:tav>
                                      </p:tavLst>
                                    </p:anim>
                                    <p:anim calcmode="lin" valueType="num">
                                      <p:cBhvr>
                                        <p:cTn dur="1000" fill="hold" id="22"/>
                                        <p:tgtEl>
                                          <p:spTgt spid="25"/>
                                        </p:tgtEl>
                                        <p:attrNameLst>
                                          <p:attrName>style.rotation</p:attrName>
                                        </p:attrNameLst>
                                      </p:cBhvr>
                                      <p:tavLst>
                                        <p:tav tm="0">
                                          <p:val>
                                            <p:fltVal val="90"/>
                                          </p:val>
                                        </p:tav>
                                        <p:tav tm="100000">
                                          <p:val>
                                            <p:fltVal val="0"/>
                                          </p:val>
                                        </p:tav>
                                      </p:tavLst>
                                    </p:anim>
                                    <p:animEffect filter="fade" transition="in">
                                      <p:cBhvr>
                                        <p:cTn dur="1000" id="23"/>
                                        <p:tgtEl>
                                          <p:spTgt spid="25"/>
                                        </p:tgtEl>
                                      </p:cBhvr>
                                    </p:animEffect>
                                  </p:childTnLst>
                                </p:cTn>
                              </p:par>
                            </p:childTnLst>
                          </p:cTn>
                        </p:par>
                      </p:childTnLst>
                    </p:cTn>
                  </p:par>
                  <p:par>
                    <p:cTn fill="hold" id="24" nodeType="clickPar">
                      <p:stCondLst>
                        <p:cond delay="indefinite"/>
                        <p:cond delay="0" evt="onBegin">
                          <p:tn val="23"/>
                        </p:cond>
                      </p:stCondLst>
                      <p:childTnLst>
                        <p:par>
                          <p:cTn fill="hold" id="25" nodeType="afterGroup">
                            <p:stCondLst>
                              <p:cond delay="0"/>
                            </p:stCondLst>
                            <p:childTnLst>
                              <p:par>
                                <p:cTn fill="hold" grpId="0" id="26" nodeType="clickEffect" presetClass="entr" presetID="31" presetSubtype="0">
                                  <p:stCondLst>
                                    <p:cond delay="0"/>
                                  </p:stCondLst>
                                  <p:childTnLst>
                                    <p:set>
                                      <p:cBhvr>
                                        <p:cTn dur="1" fill="hold" id="27">
                                          <p:stCondLst>
                                            <p:cond delay="0"/>
                                          </p:stCondLst>
                                        </p:cTn>
                                        <p:tgtEl>
                                          <p:spTgt spid="26"/>
                                        </p:tgtEl>
                                        <p:attrNameLst>
                                          <p:attrName>style.visibility</p:attrName>
                                        </p:attrNameLst>
                                      </p:cBhvr>
                                      <p:to>
                                        <p:strVal val="visible"/>
                                      </p:to>
                                    </p:set>
                                    <p:anim calcmode="lin" valueType="num">
                                      <p:cBhvr>
                                        <p:cTn dur="1000" fill="hold" id="28"/>
                                        <p:tgtEl>
                                          <p:spTgt spid="26"/>
                                        </p:tgtEl>
                                        <p:attrNameLst>
                                          <p:attrName>ppt_w</p:attrName>
                                        </p:attrNameLst>
                                      </p:cBhvr>
                                      <p:tavLst>
                                        <p:tav tm="0">
                                          <p:val>
                                            <p:fltVal val="0"/>
                                          </p:val>
                                        </p:tav>
                                        <p:tav tm="100000">
                                          <p:val>
                                            <p:strVal val="#ppt_w"/>
                                          </p:val>
                                        </p:tav>
                                      </p:tavLst>
                                    </p:anim>
                                    <p:anim calcmode="lin" valueType="num">
                                      <p:cBhvr>
                                        <p:cTn dur="1000" fill="hold" id="29"/>
                                        <p:tgtEl>
                                          <p:spTgt spid="26"/>
                                        </p:tgtEl>
                                        <p:attrNameLst>
                                          <p:attrName>ppt_h</p:attrName>
                                        </p:attrNameLst>
                                      </p:cBhvr>
                                      <p:tavLst>
                                        <p:tav tm="0">
                                          <p:val>
                                            <p:fltVal val="0"/>
                                          </p:val>
                                        </p:tav>
                                        <p:tav tm="100000">
                                          <p:val>
                                            <p:strVal val="#ppt_h"/>
                                          </p:val>
                                        </p:tav>
                                      </p:tavLst>
                                    </p:anim>
                                    <p:anim calcmode="lin" valueType="num">
                                      <p:cBhvr>
                                        <p:cTn dur="1000" fill="hold" id="30"/>
                                        <p:tgtEl>
                                          <p:spTgt spid="26"/>
                                        </p:tgtEl>
                                        <p:attrNameLst>
                                          <p:attrName>style.rotation</p:attrName>
                                        </p:attrNameLst>
                                      </p:cBhvr>
                                      <p:tavLst>
                                        <p:tav tm="0">
                                          <p:val>
                                            <p:fltVal val="90"/>
                                          </p:val>
                                        </p:tav>
                                        <p:tav tm="100000">
                                          <p:val>
                                            <p:fltVal val="0"/>
                                          </p:val>
                                        </p:tav>
                                      </p:tavLst>
                                    </p:anim>
                                    <p:animEffect filter="fade" transition="in">
                                      <p:cBhvr>
                                        <p:cTn dur="1000" id="31"/>
                                        <p:tgtEl>
                                          <p:spTgt spid="26"/>
                                        </p:tgtEl>
                                      </p:cBhvr>
                                    </p:animEffect>
                                  </p:childTnLst>
                                </p:cTn>
                              </p:par>
                            </p:childTnLst>
                          </p:cTn>
                        </p:par>
                      </p:childTnLst>
                    </p:cTn>
                  </p:par>
                  <p:par>
                    <p:cTn fill="hold" id="32" nodeType="clickPar">
                      <p:stCondLst>
                        <p:cond delay="indefinite"/>
                        <p:cond delay="0" evt="onBegin">
                          <p:tn val="31"/>
                        </p:cond>
                      </p:stCondLst>
                      <p:childTnLst>
                        <p:par>
                          <p:cTn fill="hold" id="33" nodeType="afterGroup">
                            <p:stCondLst>
                              <p:cond delay="0"/>
                            </p:stCondLst>
                            <p:childTnLst>
                              <p:par>
                                <p:cTn fill="hold" grpId="0" id="34" nodeType="clickEffect" presetClass="entr" presetID="31" presetSubtype="0">
                                  <p:stCondLst>
                                    <p:cond delay="0"/>
                                  </p:stCondLst>
                                  <p:childTnLst>
                                    <p:set>
                                      <p:cBhvr>
                                        <p:cTn dur="1" fill="hold" id="35">
                                          <p:stCondLst>
                                            <p:cond delay="0"/>
                                          </p:stCondLst>
                                        </p:cTn>
                                        <p:tgtEl>
                                          <p:spTgt spid="27"/>
                                        </p:tgtEl>
                                        <p:attrNameLst>
                                          <p:attrName>style.visibility</p:attrName>
                                        </p:attrNameLst>
                                      </p:cBhvr>
                                      <p:to>
                                        <p:strVal val="visible"/>
                                      </p:to>
                                    </p:set>
                                    <p:anim calcmode="lin" valueType="num">
                                      <p:cBhvr>
                                        <p:cTn dur="1000" fill="hold" id="36"/>
                                        <p:tgtEl>
                                          <p:spTgt spid="27"/>
                                        </p:tgtEl>
                                        <p:attrNameLst>
                                          <p:attrName>ppt_w</p:attrName>
                                        </p:attrNameLst>
                                      </p:cBhvr>
                                      <p:tavLst>
                                        <p:tav tm="0">
                                          <p:val>
                                            <p:fltVal val="0"/>
                                          </p:val>
                                        </p:tav>
                                        <p:tav tm="100000">
                                          <p:val>
                                            <p:strVal val="#ppt_w"/>
                                          </p:val>
                                        </p:tav>
                                      </p:tavLst>
                                    </p:anim>
                                    <p:anim calcmode="lin" valueType="num">
                                      <p:cBhvr>
                                        <p:cTn dur="1000" fill="hold" id="37"/>
                                        <p:tgtEl>
                                          <p:spTgt spid="27"/>
                                        </p:tgtEl>
                                        <p:attrNameLst>
                                          <p:attrName>ppt_h</p:attrName>
                                        </p:attrNameLst>
                                      </p:cBhvr>
                                      <p:tavLst>
                                        <p:tav tm="0">
                                          <p:val>
                                            <p:fltVal val="0"/>
                                          </p:val>
                                        </p:tav>
                                        <p:tav tm="100000">
                                          <p:val>
                                            <p:strVal val="#ppt_h"/>
                                          </p:val>
                                        </p:tav>
                                      </p:tavLst>
                                    </p:anim>
                                    <p:anim calcmode="lin" valueType="num">
                                      <p:cBhvr>
                                        <p:cTn dur="1000" fill="hold" id="38"/>
                                        <p:tgtEl>
                                          <p:spTgt spid="27"/>
                                        </p:tgtEl>
                                        <p:attrNameLst>
                                          <p:attrName>style.rotation</p:attrName>
                                        </p:attrNameLst>
                                      </p:cBhvr>
                                      <p:tavLst>
                                        <p:tav tm="0">
                                          <p:val>
                                            <p:fltVal val="90"/>
                                          </p:val>
                                        </p:tav>
                                        <p:tav tm="100000">
                                          <p:val>
                                            <p:fltVal val="0"/>
                                          </p:val>
                                        </p:tav>
                                      </p:tavLst>
                                    </p:anim>
                                    <p:animEffect filter="fade" transition="in">
                                      <p:cBhvr>
                                        <p:cTn dur="1000" id="39"/>
                                        <p:tgtEl>
                                          <p:spTgt spid="2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5"/>
      <p:bldP grpId="0" spid="26"/>
      <p:bldP grpId="0" spid="27"/>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 name="组合 6"/>
          <p:cNvGrpSpPr/>
          <p:nvPr/>
        </p:nvGrpSpPr>
        <p:grpSpPr>
          <a:xfrm>
            <a:off x="1548408" y="476672"/>
            <a:ext cx="5903912" cy="576064"/>
            <a:chOff x="1548408" y="476672"/>
            <a:chExt cx="5903912" cy="576064"/>
          </a:xfrm>
        </p:grpSpPr>
        <p:cxnSp>
          <p:nvCxnSpPr>
            <p:cNvPr id="5" name="直接连接符​​ 8"/>
            <p:cNvCxnSpPr/>
            <p:nvPr/>
          </p:nvCxnSpPr>
          <p:spPr bwMode="auto">
            <a:xfrm>
              <a:off x="1548408" y="1052736"/>
              <a:ext cx="5903912"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6" name="Rectangle 2"/>
            <p:cNvSpPr>
              <a:spLocks noChangeArrowheads="1"/>
            </p:cNvSpPr>
            <p:nvPr/>
          </p:nvSpPr>
          <p:spPr bwMode="auto">
            <a:xfrm>
              <a:off x="2051720" y="476672"/>
              <a:ext cx="4968552" cy="453679"/>
            </a:xfrm>
            <a:prstGeom prst="rect">
              <a:avLst/>
            </a:prstGeom>
            <a:noFill/>
            <a:ln>
              <a:noFill/>
            </a:ln>
            <a:effectLst/>
            <a:extLst>
              <a:ext uri="{909E8E84-426E-40DD-AFC4-6F175D3DCCD1}">
                <a14:hiddenFill>
                  <a:solidFill>
                    <a:srgbClr val="FF9900"/>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bIns="45713" lIns="91426" rIns="91426" tIns="45713" wrap="none"/>
            <a:lstStyle/>
            <a:p>
              <a:pPr eaLnBrk="0" hangingPunct="0">
                <a:buFont charset="2" pitchFamily="2" typeface="Wingdings"/>
                <a:buNone/>
              </a:pPr>
              <a:r>
                <a:rPr altLang="en-US" b="1" lang="zh-CN" sz="2800">
                  <a:solidFill>
                    <a:prstClr val="white">
                      <a:lumMod val="65000"/>
                    </a:prstClr>
                  </a:solidFill>
                  <a:latin typeface="Arial"/>
                  <a:ea charset="-122" pitchFamily="34" typeface="微软雅黑"/>
                  <a:cs typeface="Arial"/>
                </a:rPr>
                <a:t>管理者在组织结构中的位置</a:t>
              </a:r>
            </a:p>
          </p:txBody>
        </p:sp>
      </p:grpSp>
      <p:sp>
        <p:nvSpPr>
          <p:cNvPr id="43" name="任意多边形 42"/>
          <p:cNvSpPr/>
          <p:nvPr/>
        </p:nvSpPr>
        <p:spPr>
          <a:xfrm>
            <a:off x="5652120" y="1484784"/>
            <a:ext cx="1651640" cy="741872"/>
          </a:xfrm>
          <a:custGeom>
            <a:gdLst>
              <a:gd fmla="*/ 0 w 1378565" name="connsiteX0"/>
              <a:gd fmla="*/ 82569 h 825686" name="connsiteY0"/>
              <a:gd fmla="*/ 82569 w 1378565" name="connsiteX1"/>
              <a:gd fmla="*/ 0 h 825686" name="connsiteY1"/>
              <a:gd fmla="*/ 1295996 w 1378565" name="connsiteX2"/>
              <a:gd fmla="*/ 0 h 825686" name="connsiteY2"/>
              <a:gd fmla="*/ 1378565 w 1378565" name="connsiteX3"/>
              <a:gd fmla="*/ 82569 h 825686" name="connsiteY3"/>
              <a:gd fmla="*/ 1378565 w 1378565" name="connsiteX4"/>
              <a:gd fmla="*/ 743117 h 825686" name="connsiteY4"/>
              <a:gd fmla="*/ 1295996 w 1378565" name="connsiteX5"/>
              <a:gd fmla="*/ 825686 h 825686" name="connsiteY5"/>
              <a:gd fmla="*/ 82569 w 1378565" name="connsiteX6"/>
              <a:gd fmla="*/ 825686 h 825686" name="connsiteY6"/>
              <a:gd fmla="*/ 0 w 1378565" name="connsiteX7"/>
              <a:gd fmla="*/ 743117 h 825686" name="connsiteY7"/>
              <a:gd fmla="*/ 0 w 1378565" name="connsiteX8"/>
              <a:gd fmla="*/ 82569 h 825686"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825686" w="1378565">
                <a:moveTo>
                  <a:pt x="0" y="82569"/>
                </a:moveTo>
                <a:cubicBezTo>
                  <a:pt x="0" y="36967"/>
                  <a:pt x="36967" y="0"/>
                  <a:pt x="82569" y="0"/>
                </a:cubicBezTo>
                <a:lnTo>
                  <a:pt x="1295996" y="0"/>
                </a:lnTo>
                <a:cubicBezTo>
                  <a:pt x="1341598" y="0"/>
                  <a:pt x="1378565" y="36967"/>
                  <a:pt x="1378565" y="82569"/>
                </a:cubicBezTo>
                <a:lnTo>
                  <a:pt x="1378565" y="743117"/>
                </a:lnTo>
                <a:cubicBezTo>
                  <a:pt x="1378565" y="788719"/>
                  <a:pt x="1341598" y="825686"/>
                  <a:pt x="1295996" y="825686"/>
                </a:cubicBezTo>
                <a:lnTo>
                  <a:pt x="82569" y="825686"/>
                </a:lnTo>
                <a:cubicBezTo>
                  <a:pt x="36967" y="825686"/>
                  <a:pt x="0" y="788719"/>
                  <a:pt x="0" y="743117"/>
                </a:cubicBezTo>
                <a:lnTo>
                  <a:pt x="0" y="82569"/>
                </a:lnTo>
                <a:close/>
              </a:path>
            </a:pathLst>
          </a:custGeom>
          <a:solidFill>
            <a:srgbClr val="F79646"/>
          </a:solidFill>
          <a:ln algn="ctr" cap="flat" cmpd="sng" w="38100">
            <a:solidFill>
              <a:sysClr lastClr="FFFFFF" val="window"/>
            </a:solidFill>
            <a:prstDash val="solid"/>
          </a:ln>
          <a:effectLst>
            <a:outerShdw blurRad="40000" dir="5400000" dist="20000" rotWithShape="0">
              <a:srgbClr val="000000">
                <a:alpha val="38000"/>
              </a:srgbClr>
            </a:outerShdw>
          </a:effectLst>
        </p:spPr>
        <p:txBody>
          <a:bodyPr anchor="t" anchorCtr="0" bIns="343809" lIns="128016" numCol="1" rIns="128016" spcCol="1270" spcFirstLastPara="0" tIns="128016" vert="horz" wrap="square">
            <a:noAutofit/>
          </a:bodyPr>
          <a:lstStyle/>
          <a:p>
            <a:pPr defTabSz="800100">
              <a:lnSpc>
                <a:spcPct val="90000"/>
              </a:lnSpc>
              <a:spcBef>
                <a:spcPct val="0"/>
              </a:spcBef>
              <a:spcAft>
                <a:spcPct val="35000"/>
              </a:spcAft>
              <a:defRPr/>
            </a:pPr>
            <a:r>
              <a:rPr altLang="en-US" b="1" lang="zh-CN" sz="2400">
                <a:solidFill>
                  <a:sysClr lastClr="FFFFFF" val="window"/>
                </a:solidFill>
                <a:latin typeface="微软雅黑"/>
                <a:ea typeface="微软雅黑"/>
              </a:rPr>
              <a:t>高层管理</a:t>
            </a:r>
          </a:p>
        </p:txBody>
      </p:sp>
      <p:sp>
        <p:nvSpPr>
          <p:cNvPr id="44" name="任意多边形 43"/>
          <p:cNvSpPr/>
          <p:nvPr/>
        </p:nvSpPr>
        <p:spPr>
          <a:xfrm>
            <a:off x="6337684" y="2026342"/>
            <a:ext cx="1932152" cy="538561"/>
          </a:xfrm>
          <a:custGeom>
            <a:gdLst>
              <a:gd fmla="*/ 0 w 1378565" name="connsiteX0"/>
              <a:gd fmla="*/ 103680 h 1036800" name="connsiteY0"/>
              <a:gd fmla="*/ 103680 w 1378565" name="connsiteX1"/>
              <a:gd fmla="*/ 0 h 1036800" name="connsiteY1"/>
              <a:gd fmla="*/ 1274885 w 1378565" name="connsiteX2"/>
              <a:gd fmla="*/ 0 h 1036800" name="connsiteY2"/>
              <a:gd fmla="*/ 1378565 w 1378565" name="connsiteX3"/>
              <a:gd fmla="*/ 103680 h 1036800" name="connsiteY3"/>
              <a:gd fmla="*/ 1378565 w 1378565" name="connsiteX4"/>
              <a:gd fmla="*/ 933120 h 1036800" name="connsiteY4"/>
              <a:gd fmla="*/ 1274885 w 1378565" name="connsiteX5"/>
              <a:gd fmla="*/ 1036800 h 1036800" name="connsiteY5"/>
              <a:gd fmla="*/ 103680 w 1378565" name="connsiteX6"/>
              <a:gd fmla="*/ 1036800 h 1036800" name="connsiteY6"/>
              <a:gd fmla="*/ 0 w 1378565" name="connsiteX7"/>
              <a:gd fmla="*/ 933120 h 1036800" name="connsiteY7"/>
              <a:gd fmla="*/ 0 w 1378565" name="connsiteX8"/>
              <a:gd fmla="*/ 103680 h 1036800"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036800" w="1378565">
                <a:moveTo>
                  <a:pt x="0" y="103680"/>
                </a:moveTo>
                <a:cubicBezTo>
                  <a:pt x="0" y="46419"/>
                  <a:pt x="46419" y="0"/>
                  <a:pt x="103680" y="0"/>
                </a:cubicBezTo>
                <a:lnTo>
                  <a:pt x="1274885" y="0"/>
                </a:lnTo>
                <a:cubicBezTo>
                  <a:pt x="1332146" y="0"/>
                  <a:pt x="1378565" y="46419"/>
                  <a:pt x="1378565" y="103680"/>
                </a:cubicBezTo>
                <a:lnTo>
                  <a:pt x="1378565" y="933120"/>
                </a:lnTo>
                <a:cubicBezTo>
                  <a:pt x="1378565" y="990381"/>
                  <a:pt x="1332146" y="1036800"/>
                  <a:pt x="1274885" y="1036800"/>
                </a:cubicBezTo>
                <a:lnTo>
                  <a:pt x="103680" y="1036800"/>
                </a:lnTo>
                <a:cubicBezTo>
                  <a:pt x="46419" y="1036800"/>
                  <a:pt x="0" y="990381"/>
                  <a:pt x="0" y="933120"/>
                </a:cubicBezTo>
                <a:lnTo>
                  <a:pt x="0" y="103680"/>
                </a:lnTo>
                <a:close/>
              </a:path>
            </a:pathLst>
          </a:custGeom>
          <a:solidFill>
            <a:srgbClr val="00B0F0"/>
          </a:solidFill>
          <a:ln algn="ctr" cap="flat" cmpd="sng" w="38100">
            <a:solidFill>
              <a:sysClr lastClr="FFFFFF" val="window"/>
            </a:solidFill>
            <a:prstDash val="solid"/>
          </a:ln>
          <a:effectLst>
            <a:outerShdw blurRad="40000" dir="5400000" dist="20000" rotWithShape="0">
              <a:srgbClr val="000000">
                <a:alpha val="38000"/>
              </a:srgbClr>
            </a:outerShdw>
          </a:effectLst>
        </p:spPr>
        <p:txBody>
          <a:bodyPr anchor="t" anchorCtr="0" bIns="158383" lIns="158383" numCol="1" rIns="158383" spcCol="1270" spcFirstLastPara="0" tIns="158383" vert="horz" wrap="square">
            <a:noAutofit/>
          </a:bodyPr>
          <a:lstStyle/>
          <a:p>
            <a:pPr defTabSz="800100" indent="-171450" lvl="1" marL="171450">
              <a:lnSpc>
                <a:spcPct val="90000"/>
              </a:lnSpc>
              <a:spcBef>
                <a:spcPct val="0"/>
              </a:spcBef>
              <a:spcAft>
                <a:spcPct val="15000"/>
              </a:spcAft>
              <a:buFontTx/>
              <a:buChar char="••"/>
              <a:defRPr/>
            </a:pPr>
            <a:r>
              <a:rPr altLang="en-US" lang="zh-CN">
                <a:solidFill>
                  <a:sysClr lastClr="FFFFFF" val="window"/>
                </a:solidFill>
                <a:latin typeface="微软雅黑"/>
                <a:ea typeface="微软雅黑"/>
              </a:rPr>
              <a:t>组织的领导者</a:t>
            </a:r>
          </a:p>
        </p:txBody>
      </p:sp>
      <p:sp>
        <p:nvSpPr>
          <p:cNvPr id="45" name="任意多边形 44"/>
          <p:cNvSpPr/>
          <p:nvPr/>
        </p:nvSpPr>
        <p:spPr>
          <a:xfrm>
            <a:off x="5652120" y="3043173"/>
            <a:ext cx="1651640" cy="741872"/>
          </a:xfrm>
          <a:custGeom>
            <a:gdLst>
              <a:gd fmla="*/ 0 w 1378565" name="connsiteX0"/>
              <a:gd fmla="*/ 82569 h 825686" name="connsiteY0"/>
              <a:gd fmla="*/ 82569 w 1378565" name="connsiteX1"/>
              <a:gd fmla="*/ 0 h 825686" name="connsiteY1"/>
              <a:gd fmla="*/ 1295996 w 1378565" name="connsiteX2"/>
              <a:gd fmla="*/ 0 h 825686" name="connsiteY2"/>
              <a:gd fmla="*/ 1378565 w 1378565" name="connsiteX3"/>
              <a:gd fmla="*/ 82569 h 825686" name="connsiteY3"/>
              <a:gd fmla="*/ 1378565 w 1378565" name="connsiteX4"/>
              <a:gd fmla="*/ 743117 h 825686" name="connsiteY4"/>
              <a:gd fmla="*/ 1295996 w 1378565" name="connsiteX5"/>
              <a:gd fmla="*/ 825686 h 825686" name="connsiteY5"/>
              <a:gd fmla="*/ 82569 w 1378565" name="connsiteX6"/>
              <a:gd fmla="*/ 825686 h 825686" name="connsiteY6"/>
              <a:gd fmla="*/ 0 w 1378565" name="connsiteX7"/>
              <a:gd fmla="*/ 743117 h 825686" name="connsiteY7"/>
              <a:gd fmla="*/ 0 w 1378565" name="connsiteX8"/>
              <a:gd fmla="*/ 82569 h 825686"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825686" w="1378565">
                <a:moveTo>
                  <a:pt x="0" y="82569"/>
                </a:moveTo>
                <a:cubicBezTo>
                  <a:pt x="0" y="36967"/>
                  <a:pt x="36967" y="0"/>
                  <a:pt x="82569" y="0"/>
                </a:cubicBezTo>
                <a:lnTo>
                  <a:pt x="1295996" y="0"/>
                </a:lnTo>
                <a:cubicBezTo>
                  <a:pt x="1341598" y="0"/>
                  <a:pt x="1378565" y="36967"/>
                  <a:pt x="1378565" y="82569"/>
                </a:cubicBezTo>
                <a:lnTo>
                  <a:pt x="1378565" y="743117"/>
                </a:lnTo>
                <a:cubicBezTo>
                  <a:pt x="1378565" y="788719"/>
                  <a:pt x="1341598" y="825686"/>
                  <a:pt x="1295996" y="825686"/>
                </a:cubicBezTo>
                <a:lnTo>
                  <a:pt x="82569" y="825686"/>
                </a:lnTo>
                <a:cubicBezTo>
                  <a:pt x="36967" y="825686"/>
                  <a:pt x="0" y="788719"/>
                  <a:pt x="0" y="743117"/>
                </a:cubicBezTo>
                <a:lnTo>
                  <a:pt x="0" y="82569"/>
                </a:lnTo>
                <a:close/>
              </a:path>
            </a:pathLst>
          </a:custGeom>
          <a:solidFill>
            <a:srgbClr val="F79646"/>
          </a:solidFill>
          <a:ln algn="ctr" cap="flat" cmpd="sng" w="38100">
            <a:solidFill>
              <a:sysClr lastClr="FFFFFF" val="window"/>
            </a:solidFill>
            <a:prstDash val="solid"/>
          </a:ln>
          <a:effectLst>
            <a:outerShdw blurRad="40000" dir="5400000" dist="20000" rotWithShape="0">
              <a:srgbClr val="000000">
                <a:alpha val="38000"/>
              </a:srgbClr>
            </a:outerShdw>
          </a:effectLst>
        </p:spPr>
        <p:txBody>
          <a:bodyPr anchor="t" anchorCtr="0" bIns="343809" lIns="128016" numCol="1" rIns="128016" spcCol="1270" spcFirstLastPara="0" tIns="128016" vert="horz" wrap="square">
            <a:noAutofit/>
          </a:bodyPr>
          <a:lstStyle/>
          <a:p>
            <a:pPr defTabSz="800100">
              <a:lnSpc>
                <a:spcPct val="90000"/>
              </a:lnSpc>
              <a:spcBef>
                <a:spcPct val="0"/>
              </a:spcBef>
              <a:spcAft>
                <a:spcPct val="35000"/>
              </a:spcAft>
              <a:defRPr/>
            </a:pPr>
            <a:r>
              <a:rPr altLang="en-US" b="1" lang="zh-CN" sz="2400">
                <a:solidFill>
                  <a:sysClr lastClr="FFFFFF" val="window"/>
                </a:solidFill>
                <a:latin typeface="微软雅黑"/>
                <a:ea typeface="微软雅黑"/>
              </a:rPr>
              <a:t>中层管理</a:t>
            </a:r>
          </a:p>
        </p:txBody>
      </p:sp>
      <p:sp>
        <p:nvSpPr>
          <p:cNvPr id="46" name="任意多边形 45"/>
          <p:cNvSpPr/>
          <p:nvPr/>
        </p:nvSpPr>
        <p:spPr>
          <a:xfrm>
            <a:off x="6337685" y="3584730"/>
            <a:ext cx="1932151" cy="538561"/>
          </a:xfrm>
          <a:custGeom>
            <a:gdLst>
              <a:gd fmla="*/ 0 w 1378565" name="connsiteX0"/>
              <a:gd fmla="*/ 103680 h 1036800" name="connsiteY0"/>
              <a:gd fmla="*/ 103680 w 1378565" name="connsiteX1"/>
              <a:gd fmla="*/ 0 h 1036800" name="connsiteY1"/>
              <a:gd fmla="*/ 1274885 w 1378565" name="connsiteX2"/>
              <a:gd fmla="*/ 0 h 1036800" name="connsiteY2"/>
              <a:gd fmla="*/ 1378565 w 1378565" name="connsiteX3"/>
              <a:gd fmla="*/ 103680 h 1036800" name="connsiteY3"/>
              <a:gd fmla="*/ 1378565 w 1378565" name="connsiteX4"/>
              <a:gd fmla="*/ 933120 h 1036800" name="connsiteY4"/>
              <a:gd fmla="*/ 1274885 w 1378565" name="connsiteX5"/>
              <a:gd fmla="*/ 1036800 h 1036800" name="connsiteY5"/>
              <a:gd fmla="*/ 103680 w 1378565" name="connsiteX6"/>
              <a:gd fmla="*/ 1036800 h 1036800" name="connsiteY6"/>
              <a:gd fmla="*/ 0 w 1378565" name="connsiteX7"/>
              <a:gd fmla="*/ 933120 h 1036800" name="connsiteY7"/>
              <a:gd fmla="*/ 0 w 1378565" name="connsiteX8"/>
              <a:gd fmla="*/ 103680 h 1036800"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036800" w="1378565">
                <a:moveTo>
                  <a:pt x="0" y="103680"/>
                </a:moveTo>
                <a:cubicBezTo>
                  <a:pt x="0" y="46419"/>
                  <a:pt x="46419" y="0"/>
                  <a:pt x="103680" y="0"/>
                </a:cubicBezTo>
                <a:lnTo>
                  <a:pt x="1274885" y="0"/>
                </a:lnTo>
                <a:cubicBezTo>
                  <a:pt x="1332146" y="0"/>
                  <a:pt x="1378565" y="46419"/>
                  <a:pt x="1378565" y="103680"/>
                </a:cubicBezTo>
                <a:lnTo>
                  <a:pt x="1378565" y="933120"/>
                </a:lnTo>
                <a:cubicBezTo>
                  <a:pt x="1378565" y="990381"/>
                  <a:pt x="1332146" y="1036800"/>
                  <a:pt x="1274885" y="1036800"/>
                </a:cubicBezTo>
                <a:lnTo>
                  <a:pt x="103680" y="1036800"/>
                </a:lnTo>
                <a:cubicBezTo>
                  <a:pt x="46419" y="1036800"/>
                  <a:pt x="0" y="990381"/>
                  <a:pt x="0" y="933120"/>
                </a:cubicBezTo>
                <a:lnTo>
                  <a:pt x="0" y="103680"/>
                </a:lnTo>
                <a:close/>
              </a:path>
            </a:pathLst>
          </a:custGeom>
          <a:solidFill>
            <a:srgbClr val="00B0F0"/>
          </a:solidFill>
          <a:ln algn="ctr" cap="flat" cmpd="sng" w="38100">
            <a:solidFill>
              <a:sysClr lastClr="FFFFFF" val="window"/>
            </a:solidFill>
            <a:prstDash val="solid"/>
          </a:ln>
          <a:effectLst>
            <a:outerShdw blurRad="40000" dir="5400000" dist="20000" rotWithShape="0">
              <a:srgbClr val="000000">
                <a:alpha val="38000"/>
              </a:srgbClr>
            </a:outerShdw>
          </a:effectLst>
        </p:spPr>
        <p:txBody>
          <a:bodyPr anchor="t" anchorCtr="0" bIns="158383" lIns="158383" numCol="1" rIns="158383" spcCol="1270" spcFirstLastPara="0" tIns="158383" vert="horz" wrap="square">
            <a:noAutofit/>
          </a:bodyPr>
          <a:lstStyle/>
          <a:p>
            <a:pPr defTabSz="800100" indent="-171450" lvl="1" marL="171450">
              <a:lnSpc>
                <a:spcPct val="90000"/>
              </a:lnSpc>
              <a:spcBef>
                <a:spcPct val="0"/>
              </a:spcBef>
              <a:spcAft>
                <a:spcPct val="15000"/>
              </a:spcAft>
              <a:buFontTx/>
              <a:buChar char="••"/>
              <a:defRPr/>
            </a:pPr>
            <a:r>
              <a:rPr altLang="en-US" lang="zh-CN">
                <a:solidFill>
                  <a:sysClr lastClr="FFFFFF" val="window"/>
                </a:solidFill>
                <a:latin typeface="微软雅黑"/>
                <a:ea typeface="微软雅黑"/>
              </a:rPr>
              <a:t>行动的领导者</a:t>
            </a:r>
          </a:p>
        </p:txBody>
      </p:sp>
      <p:sp>
        <p:nvSpPr>
          <p:cNvPr id="47" name="任意多边形 46"/>
          <p:cNvSpPr/>
          <p:nvPr/>
        </p:nvSpPr>
        <p:spPr>
          <a:xfrm>
            <a:off x="5652120" y="4640507"/>
            <a:ext cx="1651640" cy="741872"/>
          </a:xfrm>
          <a:custGeom>
            <a:gdLst>
              <a:gd fmla="*/ 0 w 1378565" name="connsiteX0"/>
              <a:gd fmla="*/ 82569 h 825686" name="connsiteY0"/>
              <a:gd fmla="*/ 82569 w 1378565" name="connsiteX1"/>
              <a:gd fmla="*/ 0 h 825686" name="connsiteY1"/>
              <a:gd fmla="*/ 1295996 w 1378565" name="connsiteX2"/>
              <a:gd fmla="*/ 0 h 825686" name="connsiteY2"/>
              <a:gd fmla="*/ 1378565 w 1378565" name="connsiteX3"/>
              <a:gd fmla="*/ 82569 h 825686" name="connsiteY3"/>
              <a:gd fmla="*/ 1378565 w 1378565" name="connsiteX4"/>
              <a:gd fmla="*/ 743117 h 825686" name="connsiteY4"/>
              <a:gd fmla="*/ 1295996 w 1378565" name="connsiteX5"/>
              <a:gd fmla="*/ 825686 h 825686" name="connsiteY5"/>
              <a:gd fmla="*/ 82569 w 1378565" name="connsiteX6"/>
              <a:gd fmla="*/ 825686 h 825686" name="connsiteY6"/>
              <a:gd fmla="*/ 0 w 1378565" name="connsiteX7"/>
              <a:gd fmla="*/ 743117 h 825686" name="connsiteY7"/>
              <a:gd fmla="*/ 0 w 1378565" name="connsiteX8"/>
              <a:gd fmla="*/ 82569 h 825686"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825686" w="1378565">
                <a:moveTo>
                  <a:pt x="0" y="82569"/>
                </a:moveTo>
                <a:cubicBezTo>
                  <a:pt x="0" y="36967"/>
                  <a:pt x="36967" y="0"/>
                  <a:pt x="82569" y="0"/>
                </a:cubicBezTo>
                <a:lnTo>
                  <a:pt x="1295996" y="0"/>
                </a:lnTo>
                <a:cubicBezTo>
                  <a:pt x="1341598" y="0"/>
                  <a:pt x="1378565" y="36967"/>
                  <a:pt x="1378565" y="82569"/>
                </a:cubicBezTo>
                <a:lnTo>
                  <a:pt x="1378565" y="743117"/>
                </a:lnTo>
                <a:cubicBezTo>
                  <a:pt x="1378565" y="788719"/>
                  <a:pt x="1341598" y="825686"/>
                  <a:pt x="1295996" y="825686"/>
                </a:cubicBezTo>
                <a:lnTo>
                  <a:pt x="82569" y="825686"/>
                </a:lnTo>
                <a:cubicBezTo>
                  <a:pt x="36967" y="825686"/>
                  <a:pt x="0" y="788719"/>
                  <a:pt x="0" y="743117"/>
                </a:cubicBezTo>
                <a:lnTo>
                  <a:pt x="0" y="82569"/>
                </a:lnTo>
                <a:close/>
              </a:path>
            </a:pathLst>
          </a:custGeom>
          <a:solidFill>
            <a:srgbClr val="F79646"/>
          </a:solidFill>
          <a:ln algn="ctr" cap="flat" cmpd="sng" w="38100">
            <a:solidFill>
              <a:sysClr lastClr="FFFFFF" val="window"/>
            </a:solidFill>
            <a:prstDash val="solid"/>
          </a:ln>
          <a:effectLst>
            <a:outerShdw blurRad="40000" dir="5400000" dist="20000" rotWithShape="0">
              <a:srgbClr val="000000">
                <a:alpha val="38000"/>
              </a:srgbClr>
            </a:outerShdw>
          </a:effectLst>
        </p:spPr>
        <p:txBody>
          <a:bodyPr anchor="t" anchorCtr="0" bIns="343809" lIns="128016" numCol="1" rIns="128016" spcCol="1270" spcFirstLastPara="0" tIns="128016" vert="horz" wrap="square">
            <a:noAutofit/>
          </a:bodyPr>
          <a:lstStyle/>
          <a:p>
            <a:pPr defTabSz="800100">
              <a:lnSpc>
                <a:spcPct val="90000"/>
              </a:lnSpc>
              <a:spcBef>
                <a:spcPct val="0"/>
              </a:spcBef>
              <a:spcAft>
                <a:spcPct val="35000"/>
              </a:spcAft>
              <a:defRPr/>
            </a:pPr>
            <a:r>
              <a:rPr altLang="en-US" b="1" lang="zh-CN" sz="2400">
                <a:solidFill>
                  <a:sysClr lastClr="FFFFFF" val="window"/>
                </a:solidFill>
                <a:latin typeface="微软雅黑"/>
                <a:ea typeface="微软雅黑"/>
              </a:rPr>
              <a:t>基层管理</a:t>
            </a:r>
          </a:p>
        </p:txBody>
      </p:sp>
      <p:sp>
        <p:nvSpPr>
          <p:cNvPr id="48" name="任意多边形 47"/>
          <p:cNvSpPr/>
          <p:nvPr/>
        </p:nvSpPr>
        <p:spPr>
          <a:xfrm>
            <a:off x="6337685" y="5182065"/>
            <a:ext cx="1932151" cy="538561"/>
          </a:xfrm>
          <a:custGeom>
            <a:gdLst>
              <a:gd fmla="*/ 0 w 1378565" name="connsiteX0"/>
              <a:gd fmla="*/ 103680 h 1036800" name="connsiteY0"/>
              <a:gd fmla="*/ 103680 w 1378565" name="connsiteX1"/>
              <a:gd fmla="*/ 0 h 1036800" name="connsiteY1"/>
              <a:gd fmla="*/ 1274885 w 1378565" name="connsiteX2"/>
              <a:gd fmla="*/ 0 h 1036800" name="connsiteY2"/>
              <a:gd fmla="*/ 1378565 w 1378565" name="connsiteX3"/>
              <a:gd fmla="*/ 103680 h 1036800" name="connsiteY3"/>
              <a:gd fmla="*/ 1378565 w 1378565" name="connsiteX4"/>
              <a:gd fmla="*/ 933120 h 1036800" name="connsiteY4"/>
              <a:gd fmla="*/ 1274885 w 1378565" name="connsiteX5"/>
              <a:gd fmla="*/ 1036800 h 1036800" name="connsiteY5"/>
              <a:gd fmla="*/ 103680 w 1378565" name="connsiteX6"/>
              <a:gd fmla="*/ 1036800 h 1036800" name="connsiteY6"/>
              <a:gd fmla="*/ 0 w 1378565" name="connsiteX7"/>
              <a:gd fmla="*/ 933120 h 1036800" name="connsiteY7"/>
              <a:gd fmla="*/ 0 w 1378565" name="connsiteX8"/>
              <a:gd fmla="*/ 103680 h 1036800"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036800" w="1378565">
                <a:moveTo>
                  <a:pt x="0" y="103680"/>
                </a:moveTo>
                <a:cubicBezTo>
                  <a:pt x="0" y="46419"/>
                  <a:pt x="46419" y="0"/>
                  <a:pt x="103680" y="0"/>
                </a:cubicBezTo>
                <a:lnTo>
                  <a:pt x="1274885" y="0"/>
                </a:lnTo>
                <a:cubicBezTo>
                  <a:pt x="1332146" y="0"/>
                  <a:pt x="1378565" y="46419"/>
                  <a:pt x="1378565" y="103680"/>
                </a:cubicBezTo>
                <a:lnTo>
                  <a:pt x="1378565" y="933120"/>
                </a:lnTo>
                <a:cubicBezTo>
                  <a:pt x="1378565" y="990381"/>
                  <a:pt x="1332146" y="1036800"/>
                  <a:pt x="1274885" y="1036800"/>
                </a:cubicBezTo>
                <a:lnTo>
                  <a:pt x="103680" y="1036800"/>
                </a:lnTo>
                <a:cubicBezTo>
                  <a:pt x="46419" y="1036800"/>
                  <a:pt x="0" y="990381"/>
                  <a:pt x="0" y="933120"/>
                </a:cubicBezTo>
                <a:lnTo>
                  <a:pt x="0" y="103680"/>
                </a:lnTo>
                <a:close/>
              </a:path>
            </a:pathLst>
          </a:custGeom>
          <a:solidFill>
            <a:srgbClr val="00B0F0"/>
          </a:solidFill>
          <a:ln algn="ctr" cap="flat" cmpd="sng" w="38100">
            <a:solidFill>
              <a:sysClr lastClr="FFFFFF" val="window"/>
            </a:solidFill>
            <a:prstDash val="solid"/>
          </a:ln>
          <a:effectLst>
            <a:outerShdw blurRad="40000" dir="5400000" dist="20000" rotWithShape="0">
              <a:srgbClr val="000000">
                <a:alpha val="38000"/>
              </a:srgbClr>
            </a:outerShdw>
          </a:effectLst>
        </p:spPr>
        <p:txBody>
          <a:bodyPr anchor="t" anchorCtr="0" bIns="158383" lIns="158383" numCol="1" rIns="158383" spcCol="1270" spcFirstLastPara="0" tIns="158383" vert="horz" wrap="square">
            <a:noAutofit/>
          </a:bodyPr>
          <a:lstStyle/>
          <a:p>
            <a:pPr defTabSz="800100" indent="-171450" lvl="1" marL="171450">
              <a:lnSpc>
                <a:spcPct val="90000"/>
              </a:lnSpc>
              <a:spcBef>
                <a:spcPct val="0"/>
              </a:spcBef>
              <a:spcAft>
                <a:spcPct val="15000"/>
              </a:spcAft>
              <a:buFontTx/>
              <a:buChar char="••"/>
              <a:defRPr/>
            </a:pPr>
            <a:r>
              <a:rPr altLang="en-US" lang="zh-CN">
                <a:solidFill>
                  <a:sysClr lastClr="FFFFFF" val="window"/>
                </a:solidFill>
                <a:latin typeface="微软雅黑"/>
                <a:ea typeface="微软雅黑"/>
              </a:rPr>
              <a:t>领导广大员工</a:t>
            </a:r>
          </a:p>
        </p:txBody>
      </p:sp>
      <p:sp>
        <p:nvSpPr>
          <p:cNvPr id="49" name="矩形 4"/>
          <p:cNvSpPr>
            <a:spLocks noChangeArrowheads="1"/>
          </p:cNvSpPr>
          <p:nvPr/>
        </p:nvSpPr>
        <p:spPr bwMode="auto">
          <a:xfrm>
            <a:off x="755576" y="1484784"/>
            <a:ext cx="3961210" cy="2286000"/>
          </a:xfrm>
          <a:prstGeom prst="rect">
            <a:avLst/>
          </a:prstGeom>
          <a:noFill/>
          <a:ln w="9525">
            <a:noFill/>
            <a:miter lim="800000"/>
          </a:ln>
        </p:spPr>
        <p:txBody>
          <a:bodyPr wrap="square">
            <a:spAutoFit/>
          </a:bodyPr>
          <a:lstStyle/>
          <a:p>
            <a:pPr indent="-414000">
              <a:lnSpc>
                <a:spcPct val="150000"/>
              </a:lnSpc>
              <a:spcBef>
                <a:spcPts val="200"/>
              </a:spcBef>
              <a:spcAft>
                <a:spcPts val="60"/>
              </a:spcAft>
            </a:pPr>
            <a:r>
              <a:rPr altLang="en-US" lang="zh-CN" sz="1600">
                <a:solidFill>
                  <a:schemeClr val="tx1">
                    <a:lumMod val="65000"/>
                    <a:lumOff val="35000"/>
                  </a:schemeClr>
                </a:solidFill>
                <a:latin charset="-122" pitchFamily="34" typeface="微软雅黑"/>
                <a:ea charset="-122" pitchFamily="34" typeface="微软雅黑"/>
              </a:rPr>
              <a:t>中层经理是组织的中坚力量，兼有下属和领导的双重身份。一方面，作为下属，在组织完成上级交付给的各项任务的同时，也在领导下属进行工作；另一方面，作为管理者，在带领下属完成本部门工作任务的同时，也在接受着上级的领导。</a:t>
            </a:r>
          </a:p>
        </p:txBody>
      </p:sp>
      <p:pic>
        <p:nvPicPr>
          <p:cNvPr descr="E:\仝德志文件，勿删！\03-参考文档\！PPT图片及版面资源\PPT精美插图\商务\小人工作中.png" id="1026" name="Picture 2"/>
          <p:cNvPicPr>
            <a:picLocks noChangeArrowheads="1" noChangeAspect="1"/>
          </p:cNvPicPr>
          <p:nvPr/>
        </p:nvPicPr>
        <p:blipFill>
          <a:blip r:embed="rId2">
            <a:extLst>
              <a:ext uri="{28A0092B-C50C-407E-A947-70E740481C1C}">
                <a14:useLocalDpi/>
              </a:ext>
            </a:extLst>
          </a:blip>
          <a:stretch>
            <a:fillRect/>
          </a:stretch>
        </p:blipFill>
        <p:spPr bwMode="auto">
          <a:xfrm>
            <a:off x="755576" y="3854010"/>
            <a:ext cx="4799013" cy="2565400"/>
          </a:xfrm>
          <a:prstGeom prst="rect">
            <a:avLst/>
          </a:prstGeom>
          <a:noFill/>
          <a:extLst>
            <a:ext uri="{909E8E84-426E-40DD-AFC4-6F175D3DCCD1}">
              <a14:hiddenFill>
                <a:solidFill>
                  <a:srgbClr val="FFFFFF"/>
                </a:solidFill>
              </a14:hiddenFill>
            </a:ext>
          </a:extLst>
        </p:spPr>
      </p:pic>
    </p:spTree>
    <p:extLst>
      <p:ext uri="{BB962C8B-B14F-4D97-AF65-F5344CB8AC3E}">
        <p14:creationId val="495964356"/>
      </p:ext>
    </p:extLst>
  </p:cSld>
  <p:clrMapOvr>
    <a:masterClrMapping/>
  </p:clrMapOvr>
  <mc:AlternateContent>
    <mc:Choice Requires="p14">
      <p:transition p14:dur="160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31" presetSubtype="0">
                                  <p:stCondLst>
                                    <p:cond delay="0"/>
                                  </p:stCondLst>
                                  <p:childTnLst>
                                    <p:set>
                                      <p:cBhvr>
                                        <p:cTn dur="1" fill="hold" id="6">
                                          <p:stCondLst>
                                            <p:cond delay="0"/>
                                          </p:stCondLst>
                                        </p:cTn>
                                        <p:tgtEl>
                                          <p:spTgt spid="44"/>
                                        </p:tgtEl>
                                        <p:attrNameLst>
                                          <p:attrName>style.visibility</p:attrName>
                                        </p:attrNameLst>
                                      </p:cBhvr>
                                      <p:to>
                                        <p:strVal val="visible"/>
                                      </p:to>
                                    </p:set>
                                    <p:anim calcmode="lin" valueType="num">
                                      <p:cBhvr>
                                        <p:cTn dur="1000" fill="hold" id="7"/>
                                        <p:tgtEl>
                                          <p:spTgt spid="44"/>
                                        </p:tgtEl>
                                        <p:attrNameLst>
                                          <p:attrName>ppt_w</p:attrName>
                                        </p:attrNameLst>
                                      </p:cBhvr>
                                      <p:tavLst>
                                        <p:tav tm="0">
                                          <p:val>
                                            <p:fltVal val="0"/>
                                          </p:val>
                                        </p:tav>
                                        <p:tav tm="100000">
                                          <p:val>
                                            <p:strVal val="#ppt_w"/>
                                          </p:val>
                                        </p:tav>
                                      </p:tavLst>
                                    </p:anim>
                                    <p:anim calcmode="lin" valueType="num">
                                      <p:cBhvr>
                                        <p:cTn dur="1000" fill="hold" id="8"/>
                                        <p:tgtEl>
                                          <p:spTgt spid="44"/>
                                        </p:tgtEl>
                                        <p:attrNameLst>
                                          <p:attrName>ppt_h</p:attrName>
                                        </p:attrNameLst>
                                      </p:cBhvr>
                                      <p:tavLst>
                                        <p:tav tm="0">
                                          <p:val>
                                            <p:fltVal val="0"/>
                                          </p:val>
                                        </p:tav>
                                        <p:tav tm="100000">
                                          <p:val>
                                            <p:strVal val="#ppt_h"/>
                                          </p:val>
                                        </p:tav>
                                      </p:tavLst>
                                    </p:anim>
                                    <p:anim calcmode="lin" valueType="num">
                                      <p:cBhvr>
                                        <p:cTn dur="1000" fill="hold" id="9"/>
                                        <p:tgtEl>
                                          <p:spTgt spid="44"/>
                                        </p:tgtEl>
                                        <p:attrNameLst>
                                          <p:attrName>style.rotation</p:attrName>
                                        </p:attrNameLst>
                                      </p:cBhvr>
                                      <p:tavLst>
                                        <p:tav tm="0">
                                          <p:val>
                                            <p:fltVal val="90"/>
                                          </p:val>
                                        </p:tav>
                                        <p:tav tm="100000">
                                          <p:val>
                                            <p:fltVal val="0"/>
                                          </p:val>
                                        </p:tav>
                                      </p:tavLst>
                                    </p:anim>
                                    <p:animEffect filter="fade" transition="in">
                                      <p:cBhvr>
                                        <p:cTn dur="1000" id="10"/>
                                        <p:tgtEl>
                                          <p:spTgt spid="44"/>
                                        </p:tgtEl>
                                      </p:cBhvr>
                                    </p:animEffect>
                                  </p:childTnLst>
                                </p:cTn>
                              </p:par>
                              <p:par>
                                <p:cTn fill="hold" grpId="0" id="11" nodeType="withEffect" presetClass="entr" presetID="31" presetSubtype="0">
                                  <p:stCondLst>
                                    <p:cond delay="0"/>
                                  </p:stCondLst>
                                  <p:childTnLst>
                                    <p:set>
                                      <p:cBhvr>
                                        <p:cTn dur="1" fill="hold" id="12">
                                          <p:stCondLst>
                                            <p:cond delay="0"/>
                                          </p:stCondLst>
                                        </p:cTn>
                                        <p:tgtEl>
                                          <p:spTgt spid="43"/>
                                        </p:tgtEl>
                                        <p:attrNameLst>
                                          <p:attrName>style.visibility</p:attrName>
                                        </p:attrNameLst>
                                      </p:cBhvr>
                                      <p:to>
                                        <p:strVal val="visible"/>
                                      </p:to>
                                    </p:set>
                                    <p:anim calcmode="lin" valueType="num">
                                      <p:cBhvr>
                                        <p:cTn dur="1000" fill="hold" id="13"/>
                                        <p:tgtEl>
                                          <p:spTgt spid="43"/>
                                        </p:tgtEl>
                                        <p:attrNameLst>
                                          <p:attrName>ppt_w</p:attrName>
                                        </p:attrNameLst>
                                      </p:cBhvr>
                                      <p:tavLst>
                                        <p:tav tm="0">
                                          <p:val>
                                            <p:fltVal val="0"/>
                                          </p:val>
                                        </p:tav>
                                        <p:tav tm="100000">
                                          <p:val>
                                            <p:strVal val="#ppt_w"/>
                                          </p:val>
                                        </p:tav>
                                      </p:tavLst>
                                    </p:anim>
                                    <p:anim calcmode="lin" valueType="num">
                                      <p:cBhvr>
                                        <p:cTn dur="1000" fill="hold" id="14"/>
                                        <p:tgtEl>
                                          <p:spTgt spid="43"/>
                                        </p:tgtEl>
                                        <p:attrNameLst>
                                          <p:attrName>ppt_h</p:attrName>
                                        </p:attrNameLst>
                                      </p:cBhvr>
                                      <p:tavLst>
                                        <p:tav tm="0">
                                          <p:val>
                                            <p:fltVal val="0"/>
                                          </p:val>
                                        </p:tav>
                                        <p:tav tm="100000">
                                          <p:val>
                                            <p:strVal val="#ppt_h"/>
                                          </p:val>
                                        </p:tav>
                                      </p:tavLst>
                                    </p:anim>
                                    <p:anim calcmode="lin" valueType="num">
                                      <p:cBhvr>
                                        <p:cTn dur="1000" fill="hold" id="15"/>
                                        <p:tgtEl>
                                          <p:spTgt spid="43"/>
                                        </p:tgtEl>
                                        <p:attrNameLst>
                                          <p:attrName>style.rotation</p:attrName>
                                        </p:attrNameLst>
                                      </p:cBhvr>
                                      <p:tavLst>
                                        <p:tav tm="0">
                                          <p:val>
                                            <p:fltVal val="90"/>
                                          </p:val>
                                        </p:tav>
                                        <p:tav tm="100000">
                                          <p:val>
                                            <p:fltVal val="0"/>
                                          </p:val>
                                        </p:tav>
                                      </p:tavLst>
                                    </p:anim>
                                    <p:animEffect filter="fade" transition="in">
                                      <p:cBhvr>
                                        <p:cTn dur="1000" id="16"/>
                                        <p:tgtEl>
                                          <p:spTgt spid="43"/>
                                        </p:tgtEl>
                                      </p:cBhvr>
                                    </p:animEffect>
                                  </p:childTnLst>
                                </p:cTn>
                              </p:par>
                            </p:childTnLst>
                          </p:cTn>
                        </p:par>
                      </p:childTnLst>
                    </p:cTn>
                  </p:par>
                  <p:par>
                    <p:cTn fill="hold" id="17" nodeType="clickPar">
                      <p:stCondLst>
                        <p:cond delay="indefinite"/>
                      </p:stCondLst>
                      <p:childTnLst>
                        <p:par>
                          <p:cTn fill="hold" id="18" nodeType="afterGroup">
                            <p:stCondLst>
                              <p:cond delay="0"/>
                            </p:stCondLst>
                            <p:childTnLst>
                              <p:par>
                                <p:cTn fill="hold" grpId="0" id="19" nodeType="clickEffect" presetClass="entr" presetID="31" presetSubtype="0">
                                  <p:stCondLst>
                                    <p:cond delay="0"/>
                                  </p:stCondLst>
                                  <p:childTnLst>
                                    <p:set>
                                      <p:cBhvr>
                                        <p:cTn dur="1" fill="hold" id="20">
                                          <p:stCondLst>
                                            <p:cond delay="0"/>
                                          </p:stCondLst>
                                        </p:cTn>
                                        <p:tgtEl>
                                          <p:spTgt spid="45"/>
                                        </p:tgtEl>
                                        <p:attrNameLst>
                                          <p:attrName>style.visibility</p:attrName>
                                        </p:attrNameLst>
                                      </p:cBhvr>
                                      <p:to>
                                        <p:strVal val="visible"/>
                                      </p:to>
                                    </p:set>
                                    <p:anim calcmode="lin" valueType="num">
                                      <p:cBhvr>
                                        <p:cTn dur="1000" fill="hold" id="21"/>
                                        <p:tgtEl>
                                          <p:spTgt spid="45"/>
                                        </p:tgtEl>
                                        <p:attrNameLst>
                                          <p:attrName>ppt_w</p:attrName>
                                        </p:attrNameLst>
                                      </p:cBhvr>
                                      <p:tavLst>
                                        <p:tav tm="0">
                                          <p:val>
                                            <p:fltVal val="0"/>
                                          </p:val>
                                        </p:tav>
                                        <p:tav tm="100000">
                                          <p:val>
                                            <p:strVal val="#ppt_w"/>
                                          </p:val>
                                        </p:tav>
                                      </p:tavLst>
                                    </p:anim>
                                    <p:anim calcmode="lin" valueType="num">
                                      <p:cBhvr>
                                        <p:cTn dur="1000" fill="hold" id="22"/>
                                        <p:tgtEl>
                                          <p:spTgt spid="45"/>
                                        </p:tgtEl>
                                        <p:attrNameLst>
                                          <p:attrName>ppt_h</p:attrName>
                                        </p:attrNameLst>
                                      </p:cBhvr>
                                      <p:tavLst>
                                        <p:tav tm="0">
                                          <p:val>
                                            <p:fltVal val="0"/>
                                          </p:val>
                                        </p:tav>
                                        <p:tav tm="100000">
                                          <p:val>
                                            <p:strVal val="#ppt_h"/>
                                          </p:val>
                                        </p:tav>
                                      </p:tavLst>
                                    </p:anim>
                                    <p:anim calcmode="lin" valueType="num">
                                      <p:cBhvr>
                                        <p:cTn dur="1000" fill="hold" id="23"/>
                                        <p:tgtEl>
                                          <p:spTgt spid="45"/>
                                        </p:tgtEl>
                                        <p:attrNameLst>
                                          <p:attrName>style.rotation</p:attrName>
                                        </p:attrNameLst>
                                      </p:cBhvr>
                                      <p:tavLst>
                                        <p:tav tm="0">
                                          <p:val>
                                            <p:fltVal val="90"/>
                                          </p:val>
                                        </p:tav>
                                        <p:tav tm="100000">
                                          <p:val>
                                            <p:fltVal val="0"/>
                                          </p:val>
                                        </p:tav>
                                      </p:tavLst>
                                    </p:anim>
                                    <p:animEffect filter="fade" transition="in">
                                      <p:cBhvr>
                                        <p:cTn dur="1000" id="24"/>
                                        <p:tgtEl>
                                          <p:spTgt spid="45"/>
                                        </p:tgtEl>
                                      </p:cBhvr>
                                    </p:animEffect>
                                  </p:childTnLst>
                                </p:cTn>
                              </p:par>
                              <p:par>
                                <p:cTn fill="hold" grpId="0" id="25" nodeType="withEffect" presetClass="entr" presetID="31" presetSubtype="0">
                                  <p:stCondLst>
                                    <p:cond delay="0"/>
                                  </p:stCondLst>
                                  <p:childTnLst>
                                    <p:set>
                                      <p:cBhvr>
                                        <p:cTn dur="1" fill="hold" id="26">
                                          <p:stCondLst>
                                            <p:cond delay="0"/>
                                          </p:stCondLst>
                                        </p:cTn>
                                        <p:tgtEl>
                                          <p:spTgt spid="46"/>
                                        </p:tgtEl>
                                        <p:attrNameLst>
                                          <p:attrName>style.visibility</p:attrName>
                                        </p:attrNameLst>
                                      </p:cBhvr>
                                      <p:to>
                                        <p:strVal val="visible"/>
                                      </p:to>
                                    </p:set>
                                    <p:anim calcmode="lin" valueType="num">
                                      <p:cBhvr>
                                        <p:cTn dur="1000" fill="hold" id="27"/>
                                        <p:tgtEl>
                                          <p:spTgt spid="46"/>
                                        </p:tgtEl>
                                        <p:attrNameLst>
                                          <p:attrName>ppt_w</p:attrName>
                                        </p:attrNameLst>
                                      </p:cBhvr>
                                      <p:tavLst>
                                        <p:tav tm="0">
                                          <p:val>
                                            <p:fltVal val="0"/>
                                          </p:val>
                                        </p:tav>
                                        <p:tav tm="100000">
                                          <p:val>
                                            <p:strVal val="#ppt_w"/>
                                          </p:val>
                                        </p:tav>
                                      </p:tavLst>
                                    </p:anim>
                                    <p:anim calcmode="lin" valueType="num">
                                      <p:cBhvr>
                                        <p:cTn dur="1000" fill="hold" id="28"/>
                                        <p:tgtEl>
                                          <p:spTgt spid="46"/>
                                        </p:tgtEl>
                                        <p:attrNameLst>
                                          <p:attrName>ppt_h</p:attrName>
                                        </p:attrNameLst>
                                      </p:cBhvr>
                                      <p:tavLst>
                                        <p:tav tm="0">
                                          <p:val>
                                            <p:fltVal val="0"/>
                                          </p:val>
                                        </p:tav>
                                        <p:tav tm="100000">
                                          <p:val>
                                            <p:strVal val="#ppt_h"/>
                                          </p:val>
                                        </p:tav>
                                      </p:tavLst>
                                    </p:anim>
                                    <p:anim calcmode="lin" valueType="num">
                                      <p:cBhvr>
                                        <p:cTn dur="1000" fill="hold" id="29"/>
                                        <p:tgtEl>
                                          <p:spTgt spid="46"/>
                                        </p:tgtEl>
                                        <p:attrNameLst>
                                          <p:attrName>style.rotation</p:attrName>
                                        </p:attrNameLst>
                                      </p:cBhvr>
                                      <p:tavLst>
                                        <p:tav tm="0">
                                          <p:val>
                                            <p:fltVal val="90"/>
                                          </p:val>
                                        </p:tav>
                                        <p:tav tm="100000">
                                          <p:val>
                                            <p:fltVal val="0"/>
                                          </p:val>
                                        </p:tav>
                                      </p:tavLst>
                                    </p:anim>
                                    <p:animEffect filter="fade" transition="in">
                                      <p:cBhvr>
                                        <p:cTn dur="1000" id="30"/>
                                        <p:tgtEl>
                                          <p:spTgt spid="46"/>
                                        </p:tgtEl>
                                      </p:cBhvr>
                                    </p:animEffect>
                                  </p:childTnLst>
                                </p:cTn>
                              </p:par>
                            </p:childTnLst>
                          </p:cTn>
                        </p:par>
                      </p:childTnLst>
                    </p:cTn>
                  </p:par>
                  <p:par>
                    <p:cTn fill="hold" id="31" nodeType="clickPar">
                      <p:stCondLst>
                        <p:cond delay="indefinite"/>
                      </p:stCondLst>
                      <p:childTnLst>
                        <p:par>
                          <p:cTn fill="hold" id="32" nodeType="afterGroup">
                            <p:stCondLst>
                              <p:cond delay="0"/>
                            </p:stCondLst>
                            <p:childTnLst>
                              <p:par>
                                <p:cTn fill="hold" grpId="0" id="33" nodeType="clickEffect" presetClass="entr" presetID="31" presetSubtype="0">
                                  <p:stCondLst>
                                    <p:cond delay="0"/>
                                  </p:stCondLst>
                                  <p:childTnLst>
                                    <p:set>
                                      <p:cBhvr>
                                        <p:cTn dur="1" fill="hold" id="34">
                                          <p:stCondLst>
                                            <p:cond delay="0"/>
                                          </p:stCondLst>
                                        </p:cTn>
                                        <p:tgtEl>
                                          <p:spTgt spid="47"/>
                                        </p:tgtEl>
                                        <p:attrNameLst>
                                          <p:attrName>style.visibility</p:attrName>
                                        </p:attrNameLst>
                                      </p:cBhvr>
                                      <p:to>
                                        <p:strVal val="visible"/>
                                      </p:to>
                                    </p:set>
                                    <p:anim calcmode="lin" valueType="num">
                                      <p:cBhvr>
                                        <p:cTn dur="1000" fill="hold" id="35"/>
                                        <p:tgtEl>
                                          <p:spTgt spid="47"/>
                                        </p:tgtEl>
                                        <p:attrNameLst>
                                          <p:attrName>ppt_w</p:attrName>
                                        </p:attrNameLst>
                                      </p:cBhvr>
                                      <p:tavLst>
                                        <p:tav tm="0">
                                          <p:val>
                                            <p:fltVal val="0"/>
                                          </p:val>
                                        </p:tav>
                                        <p:tav tm="100000">
                                          <p:val>
                                            <p:strVal val="#ppt_w"/>
                                          </p:val>
                                        </p:tav>
                                      </p:tavLst>
                                    </p:anim>
                                    <p:anim calcmode="lin" valueType="num">
                                      <p:cBhvr>
                                        <p:cTn dur="1000" fill="hold" id="36"/>
                                        <p:tgtEl>
                                          <p:spTgt spid="47"/>
                                        </p:tgtEl>
                                        <p:attrNameLst>
                                          <p:attrName>ppt_h</p:attrName>
                                        </p:attrNameLst>
                                      </p:cBhvr>
                                      <p:tavLst>
                                        <p:tav tm="0">
                                          <p:val>
                                            <p:fltVal val="0"/>
                                          </p:val>
                                        </p:tav>
                                        <p:tav tm="100000">
                                          <p:val>
                                            <p:strVal val="#ppt_h"/>
                                          </p:val>
                                        </p:tav>
                                      </p:tavLst>
                                    </p:anim>
                                    <p:anim calcmode="lin" valueType="num">
                                      <p:cBhvr>
                                        <p:cTn dur="1000" fill="hold" id="37"/>
                                        <p:tgtEl>
                                          <p:spTgt spid="47"/>
                                        </p:tgtEl>
                                        <p:attrNameLst>
                                          <p:attrName>style.rotation</p:attrName>
                                        </p:attrNameLst>
                                      </p:cBhvr>
                                      <p:tavLst>
                                        <p:tav tm="0">
                                          <p:val>
                                            <p:fltVal val="90"/>
                                          </p:val>
                                        </p:tav>
                                        <p:tav tm="100000">
                                          <p:val>
                                            <p:fltVal val="0"/>
                                          </p:val>
                                        </p:tav>
                                      </p:tavLst>
                                    </p:anim>
                                    <p:animEffect filter="fade" transition="in">
                                      <p:cBhvr>
                                        <p:cTn dur="1000" id="38"/>
                                        <p:tgtEl>
                                          <p:spTgt spid="47"/>
                                        </p:tgtEl>
                                      </p:cBhvr>
                                    </p:animEffect>
                                  </p:childTnLst>
                                </p:cTn>
                              </p:par>
                              <p:par>
                                <p:cTn fill="hold" grpId="0" id="39" nodeType="withEffect" presetClass="entr" presetID="31" presetSubtype="0">
                                  <p:stCondLst>
                                    <p:cond delay="0"/>
                                  </p:stCondLst>
                                  <p:childTnLst>
                                    <p:set>
                                      <p:cBhvr>
                                        <p:cTn dur="1" fill="hold" id="40">
                                          <p:stCondLst>
                                            <p:cond delay="0"/>
                                          </p:stCondLst>
                                        </p:cTn>
                                        <p:tgtEl>
                                          <p:spTgt spid="48"/>
                                        </p:tgtEl>
                                        <p:attrNameLst>
                                          <p:attrName>style.visibility</p:attrName>
                                        </p:attrNameLst>
                                      </p:cBhvr>
                                      <p:to>
                                        <p:strVal val="visible"/>
                                      </p:to>
                                    </p:set>
                                    <p:anim calcmode="lin" valueType="num">
                                      <p:cBhvr>
                                        <p:cTn dur="1000" fill="hold" id="41"/>
                                        <p:tgtEl>
                                          <p:spTgt spid="48"/>
                                        </p:tgtEl>
                                        <p:attrNameLst>
                                          <p:attrName>ppt_w</p:attrName>
                                        </p:attrNameLst>
                                      </p:cBhvr>
                                      <p:tavLst>
                                        <p:tav tm="0">
                                          <p:val>
                                            <p:fltVal val="0"/>
                                          </p:val>
                                        </p:tav>
                                        <p:tav tm="100000">
                                          <p:val>
                                            <p:strVal val="#ppt_w"/>
                                          </p:val>
                                        </p:tav>
                                      </p:tavLst>
                                    </p:anim>
                                    <p:anim calcmode="lin" valueType="num">
                                      <p:cBhvr>
                                        <p:cTn dur="1000" fill="hold" id="42"/>
                                        <p:tgtEl>
                                          <p:spTgt spid="48"/>
                                        </p:tgtEl>
                                        <p:attrNameLst>
                                          <p:attrName>ppt_h</p:attrName>
                                        </p:attrNameLst>
                                      </p:cBhvr>
                                      <p:tavLst>
                                        <p:tav tm="0">
                                          <p:val>
                                            <p:fltVal val="0"/>
                                          </p:val>
                                        </p:tav>
                                        <p:tav tm="100000">
                                          <p:val>
                                            <p:strVal val="#ppt_h"/>
                                          </p:val>
                                        </p:tav>
                                      </p:tavLst>
                                    </p:anim>
                                    <p:anim calcmode="lin" valueType="num">
                                      <p:cBhvr>
                                        <p:cTn dur="1000" fill="hold" id="43"/>
                                        <p:tgtEl>
                                          <p:spTgt spid="48"/>
                                        </p:tgtEl>
                                        <p:attrNameLst>
                                          <p:attrName>style.rotation</p:attrName>
                                        </p:attrNameLst>
                                      </p:cBhvr>
                                      <p:tavLst>
                                        <p:tav tm="0">
                                          <p:val>
                                            <p:fltVal val="90"/>
                                          </p:val>
                                        </p:tav>
                                        <p:tav tm="100000">
                                          <p:val>
                                            <p:fltVal val="0"/>
                                          </p:val>
                                        </p:tav>
                                      </p:tavLst>
                                    </p:anim>
                                    <p:animEffect filter="fade" transition="in">
                                      <p:cBhvr>
                                        <p:cTn dur="1000" id="44"/>
                                        <p:tgtEl>
                                          <p:spTgt spid="48"/>
                                        </p:tgtEl>
                                      </p:cBhvr>
                                    </p:animEffect>
                                  </p:childTnLst>
                                </p:cTn>
                              </p:par>
                            </p:childTnLst>
                          </p:cTn>
                        </p:par>
                      </p:childTnLst>
                    </p:cTn>
                  </p:par>
                  <p:par>
                    <p:cTn fill="hold" id="45" nodeType="clickPar">
                      <p:stCondLst>
                        <p:cond delay="indefinite"/>
                      </p:stCondLst>
                      <p:childTnLst>
                        <p:par>
                          <p:cTn fill="hold" id="46" nodeType="afterGroup">
                            <p:stCondLst>
                              <p:cond delay="0"/>
                            </p:stCondLst>
                            <p:childTnLst>
                              <p:par>
                                <p:cTn fill="hold" grpId="0" id="47" nodeType="clickEffect" presetClass="entr" presetID="47" presetSubtype="0">
                                  <p:stCondLst>
                                    <p:cond delay="0"/>
                                  </p:stCondLst>
                                  <p:childTnLst>
                                    <p:set>
                                      <p:cBhvr>
                                        <p:cTn dur="1" fill="hold" id="48">
                                          <p:stCondLst>
                                            <p:cond delay="0"/>
                                          </p:stCondLst>
                                        </p:cTn>
                                        <p:tgtEl>
                                          <p:spTgt spid="49"/>
                                        </p:tgtEl>
                                        <p:attrNameLst>
                                          <p:attrName>style.visibility</p:attrName>
                                        </p:attrNameLst>
                                      </p:cBhvr>
                                      <p:to>
                                        <p:strVal val="visible"/>
                                      </p:to>
                                    </p:set>
                                    <p:animEffect filter="fade" transition="in">
                                      <p:cBhvr>
                                        <p:cTn dur="1000" id="49"/>
                                        <p:tgtEl>
                                          <p:spTgt spid="49"/>
                                        </p:tgtEl>
                                      </p:cBhvr>
                                    </p:animEffect>
                                    <p:anim calcmode="lin" valueType="num">
                                      <p:cBhvr>
                                        <p:cTn dur="1000" fill="hold" id="50"/>
                                        <p:tgtEl>
                                          <p:spTgt spid="49"/>
                                        </p:tgtEl>
                                        <p:attrNameLst>
                                          <p:attrName>ppt_x</p:attrName>
                                        </p:attrNameLst>
                                      </p:cBhvr>
                                      <p:tavLst>
                                        <p:tav tm="0">
                                          <p:val>
                                            <p:strVal val="#ppt_x"/>
                                          </p:val>
                                        </p:tav>
                                        <p:tav tm="100000">
                                          <p:val>
                                            <p:strVal val="#ppt_x"/>
                                          </p:val>
                                        </p:tav>
                                      </p:tavLst>
                                    </p:anim>
                                    <p:anim calcmode="lin" valueType="num">
                                      <p:cBhvr>
                                        <p:cTn dur="1000" fill="hold" id="51"/>
                                        <p:tgtEl>
                                          <p:spTgt spid="49"/>
                                        </p:tgtEl>
                                        <p:attrNameLst>
                                          <p:attrName>ppt_y</p:attrName>
                                        </p:attrNameLst>
                                      </p:cBhvr>
                                      <p:tavLst>
                                        <p:tav tm="0">
                                          <p:val>
                                            <p:strVal val="#ppt_y-.1"/>
                                          </p:val>
                                        </p:tav>
                                        <p:tav tm="100000">
                                          <p:val>
                                            <p:strVal val="#ppt_y"/>
                                          </p:val>
                                        </p:tav>
                                      </p:tavLst>
                                    </p:anim>
                                  </p:childTnLst>
                                </p:cTn>
                              </p:par>
                              <p:par>
                                <p:cTn fill="hold" id="52" nodeType="withEffect" presetClass="entr" presetID="42" presetSubtype="0">
                                  <p:stCondLst>
                                    <p:cond delay="0"/>
                                  </p:stCondLst>
                                  <p:childTnLst>
                                    <p:set>
                                      <p:cBhvr>
                                        <p:cTn dur="1" fill="hold" id="53">
                                          <p:stCondLst>
                                            <p:cond delay="0"/>
                                          </p:stCondLst>
                                        </p:cTn>
                                        <p:tgtEl>
                                          <p:spTgt spid="1026"/>
                                        </p:tgtEl>
                                        <p:attrNameLst>
                                          <p:attrName>style.visibility</p:attrName>
                                        </p:attrNameLst>
                                      </p:cBhvr>
                                      <p:to>
                                        <p:strVal val="visible"/>
                                      </p:to>
                                    </p:set>
                                    <p:animEffect filter="fade" transition="in">
                                      <p:cBhvr>
                                        <p:cTn dur="1000" id="54"/>
                                        <p:tgtEl>
                                          <p:spTgt spid="1026"/>
                                        </p:tgtEl>
                                      </p:cBhvr>
                                    </p:animEffect>
                                    <p:anim calcmode="lin" valueType="num">
                                      <p:cBhvr>
                                        <p:cTn dur="1000" fill="hold" id="55"/>
                                        <p:tgtEl>
                                          <p:spTgt spid="1026"/>
                                        </p:tgtEl>
                                        <p:attrNameLst>
                                          <p:attrName>ppt_x</p:attrName>
                                        </p:attrNameLst>
                                      </p:cBhvr>
                                      <p:tavLst>
                                        <p:tav tm="0">
                                          <p:val>
                                            <p:strVal val="#ppt_x"/>
                                          </p:val>
                                        </p:tav>
                                        <p:tav tm="100000">
                                          <p:val>
                                            <p:strVal val="#ppt_x"/>
                                          </p:val>
                                        </p:tav>
                                      </p:tavLst>
                                    </p:anim>
                                    <p:anim calcmode="lin" valueType="num">
                                      <p:cBhvr>
                                        <p:cTn dur="1000" fill="hold" id="56"/>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3"/>
      <p:bldP grpId="0" spid="44"/>
      <p:bldP grpId="0" spid="45"/>
      <p:bldP grpId="0" spid="46"/>
      <p:bldP grpId="0" spid="47"/>
      <p:bldP grpId="0" spid="48"/>
      <p:bldP grpId="0" spid="49"/>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 name="组合 6"/>
          <p:cNvGrpSpPr/>
          <p:nvPr/>
        </p:nvGrpSpPr>
        <p:grpSpPr>
          <a:xfrm>
            <a:off x="1548408" y="476672"/>
            <a:ext cx="5903912" cy="576064"/>
            <a:chOff x="1548408" y="476672"/>
            <a:chExt cx="5903912" cy="576064"/>
          </a:xfrm>
        </p:grpSpPr>
        <p:cxnSp>
          <p:nvCxnSpPr>
            <p:cNvPr id="5" name="直接连接符​​ 8"/>
            <p:cNvCxnSpPr/>
            <p:nvPr/>
          </p:nvCxnSpPr>
          <p:spPr bwMode="auto">
            <a:xfrm>
              <a:off x="1548408" y="1052736"/>
              <a:ext cx="5903912"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6" name="Rectangle 2"/>
            <p:cNvSpPr>
              <a:spLocks noChangeArrowheads="1"/>
            </p:cNvSpPr>
            <p:nvPr/>
          </p:nvSpPr>
          <p:spPr bwMode="auto">
            <a:xfrm>
              <a:off x="2051720" y="476672"/>
              <a:ext cx="4968552" cy="453679"/>
            </a:xfrm>
            <a:prstGeom prst="rect">
              <a:avLst/>
            </a:prstGeom>
            <a:noFill/>
            <a:ln>
              <a:noFill/>
            </a:ln>
            <a:effectLst/>
            <a:extLst>
              <a:ext uri="{909E8E84-426E-40DD-AFC4-6F175D3DCCD1}">
                <a14:hiddenFill>
                  <a:solidFill>
                    <a:srgbClr val="FF9900"/>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bIns="45713" lIns="91426" rIns="91426" tIns="45713" wrap="none"/>
            <a:lstStyle/>
            <a:p>
              <a:pPr eaLnBrk="0" hangingPunct="0">
                <a:buFont charset="2" pitchFamily="2" typeface="Wingdings"/>
                <a:buNone/>
              </a:pPr>
              <a:r>
                <a:rPr altLang="en-US" b="1" lang="zh-CN" sz="2800">
                  <a:solidFill>
                    <a:prstClr val="white">
                      <a:lumMod val="65000"/>
                    </a:prstClr>
                  </a:solidFill>
                  <a:latin typeface="Arial"/>
                  <a:ea charset="-122" pitchFamily="34" typeface="微软雅黑"/>
                  <a:cs typeface="Arial"/>
                </a:rPr>
                <a:t>管理者在组织结构中的位置</a:t>
              </a:r>
            </a:p>
          </p:txBody>
        </p:sp>
      </p:grpSp>
      <p:sp>
        <p:nvSpPr>
          <p:cNvPr id="13" name="矩形 12"/>
          <p:cNvSpPr/>
          <p:nvPr/>
        </p:nvSpPr>
        <p:spPr>
          <a:xfrm>
            <a:off x="827584" y="1484784"/>
            <a:ext cx="7560840" cy="4536504"/>
          </a:xfrm>
          <a:prstGeom prst="rect">
            <a:avLst/>
          </a:prstGeom>
          <a:solidFill>
            <a:sysClr lastClr="FFFFFF" val="window"/>
          </a:solidFill>
          <a:ln algn="ctr" cap="flat" cmpd="sng" w="3175">
            <a:solidFill>
              <a:sysClr lastClr="FFFFFF" val="window">
                <a:lumMod val="75000"/>
              </a:sysClr>
            </a:solidFill>
            <a:prstDash val="solid"/>
          </a:ln>
          <a:effectLst>
            <a:outerShdw algn="t" blurRad="50800" dir="5400000" dist="38100" rotWithShape="0">
              <a:prstClr val="black">
                <a:alpha val="40000"/>
              </a:prstClr>
            </a:outerShdw>
          </a:effectLst>
        </p:spPr>
        <p:txBody>
          <a:bodyPr anchor="ctr"/>
          <a:lstStyle/>
          <a:p>
            <a:pPr algn="ctr">
              <a:defRPr/>
            </a:pPr>
            <a:endParaRPr altLang="en-US" kern="0" lang="zh-CN">
              <a:solidFill>
                <a:sysClr lastClr="FFFFFF" val="window"/>
              </a:solidFill>
              <a:latin typeface="Tahoma"/>
              <a:ea typeface="微软雅黑"/>
            </a:endParaRPr>
          </a:p>
        </p:txBody>
      </p:sp>
      <p:graphicFrame>
        <p:nvGraphicFramePr>
          <p:cNvPr id="2" name="表格 1"/>
          <p:cNvGraphicFramePr>
            <a:graphicFrameLocks noGrp="1"/>
          </p:cNvGraphicFramePr>
          <p:nvPr>
            <p:extLst>
              <p:ext uri="{D42A27DB-BD31-4B8C-83A1-F6EECF244321}">
                <p14:modId val="1073865823"/>
              </p:ext>
            </p:extLst>
          </p:nvPr>
        </p:nvGraphicFramePr>
        <p:xfrm>
          <a:off x="899592" y="2132854"/>
          <a:ext cx="7416824" cy="3800414"/>
        </p:xfrm>
        <a:graphic>
          <a:graphicData uri="http://schemas.openxmlformats.org/drawingml/2006/table">
            <a:tbl>
              <a:tblPr bandRow="1" firstRow="1">
                <a:tableStyleId>{5C22544A-7EE6-4342-B048-85BDC9FD1C3A}</a:tableStyleId>
              </a:tblPr>
              <a:tblGrid>
                <a:gridCol w="1368152"/>
                <a:gridCol w="1584176"/>
                <a:gridCol w="2232248"/>
                <a:gridCol w="2232248"/>
              </a:tblGrid>
              <a:tr h="596638">
                <a:tc>
                  <a:txBody>
                    <a:bodyPr vert="horz" wrap="square"/>
                    <a:lstStyle/>
                    <a:p>
                      <a:pPr algn="ctr"/>
                      <a:r>
                        <a:rPr altLang="en-US" lang="zh-CN" smtClean="0" sz="1900">
                          <a:latin charset="-122" pitchFamily="34" typeface="微软雅黑"/>
                          <a:ea charset="-122" pitchFamily="34" typeface="微软雅黑"/>
                        </a:rPr>
                        <a:t>类别</a:t>
                      </a:r>
                      <a:endParaRPr altLang="en-US" lang="zh-CN" sz="1900">
                        <a:latin charset="-122" pitchFamily="34" typeface="微软雅黑"/>
                        <a:ea charset="-122" pitchFamily="34" typeface="微软雅黑"/>
                      </a:endParaRPr>
                    </a:p>
                  </a:txBody>
                  <a:tcPr anchor="ctr"/>
                </a:tc>
                <a:tc>
                  <a:txBody>
                    <a:bodyPr vert="horz" wrap="square"/>
                    <a:lstStyle/>
                    <a:p>
                      <a:pPr algn="ctr"/>
                      <a:r>
                        <a:rPr altLang="en-US" lang="zh-CN" smtClean="0" sz="1900">
                          <a:latin charset="-122" pitchFamily="34" typeface="微软雅黑"/>
                          <a:ea charset="-122" pitchFamily="34" typeface="微软雅黑"/>
                        </a:rPr>
                        <a:t>基层</a:t>
                      </a:r>
                      <a:endParaRPr altLang="en-US" lang="zh-CN" sz="1900">
                        <a:latin charset="-122" pitchFamily="34" typeface="微软雅黑"/>
                        <a:ea charset="-122" pitchFamily="34" typeface="微软雅黑"/>
                      </a:endParaRPr>
                    </a:p>
                  </a:txBody>
                  <a:tcPr anchor="ctr"/>
                </a:tc>
                <a:tc>
                  <a:txBody>
                    <a:bodyPr vert="horz" wrap="square"/>
                    <a:lstStyle/>
                    <a:p>
                      <a:pPr algn="ctr"/>
                      <a:r>
                        <a:rPr altLang="en-US" lang="zh-CN" smtClean="0" sz="1900">
                          <a:latin charset="-122" pitchFamily="34" typeface="微软雅黑"/>
                          <a:ea charset="-122" pitchFamily="34" typeface="微软雅黑"/>
                        </a:rPr>
                        <a:t>中层</a:t>
                      </a:r>
                      <a:endParaRPr altLang="en-US" lang="zh-CN" sz="1900">
                        <a:latin charset="-122" pitchFamily="34" typeface="微软雅黑"/>
                        <a:ea charset="-122" pitchFamily="34" typeface="微软雅黑"/>
                      </a:endParaRPr>
                    </a:p>
                  </a:txBody>
                  <a:tcPr anchor="ctr"/>
                </a:tc>
                <a:tc>
                  <a:txBody>
                    <a:bodyPr vert="horz" wrap="square"/>
                    <a:lstStyle/>
                    <a:p>
                      <a:pPr algn="ctr"/>
                      <a:r>
                        <a:rPr altLang="en-US" lang="zh-CN" smtClean="0" sz="1900">
                          <a:latin charset="-122" pitchFamily="34" typeface="微软雅黑"/>
                          <a:ea charset="-122" pitchFamily="34" typeface="微软雅黑"/>
                        </a:rPr>
                        <a:t>高层</a:t>
                      </a:r>
                      <a:endParaRPr altLang="en-US" lang="zh-CN" sz="1900">
                        <a:latin charset="-122" panose="020b0503020204020204" pitchFamily="34" typeface="微软雅黑"/>
                        <a:ea charset="-122" panose="020b0503020204020204" pitchFamily="34" typeface="微软雅黑"/>
                      </a:endParaRPr>
                    </a:p>
                  </a:txBody>
                  <a:tcPr anchor="ctr"/>
                </a:tc>
              </a:tr>
              <a:tr h="483484">
                <a:tc rowSpan="2">
                  <a:txBody>
                    <a:bodyPr vert="horz" wrap="square"/>
                    <a:lstStyle/>
                    <a:p>
                      <a:pPr algn="ctr"/>
                      <a:r>
                        <a:rPr altLang="en-US" b="1" lang="zh-CN" smtClean="0" sz="1900">
                          <a:solidFill>
                            <a:schemeClr val="tx1">
                              <a:lumMod val="65000"/>
                              <a:lumOff val="35000"/>
                            </a:schemeClr>
                          </a:solidFill>
                          <a:latin charset="-122" pitchFamily="34" typeface="微软雅黑"/>
                          <a:ea charset="-122" pitchFamily="34" typeface="微软雅黑"/>
                        </a:rPr>
                        <a:t>例行工作</a:t>
                      </a:r>
                      <a:endParaRPr altLang="en-US" b="1" lang="zh-CN" sz="1900">
                        <a:solidFill>
                          <a:schemeClr val="tx1">
                            <a:lumMod val="65000"/>
                            <a:lumOff val="35000"/>
                          </a:schemeClr>
                        </a:solidFill>
                        <a:latin charset="-122" pitchFamily="34" typeface="微软雅黑"/>
                        <a:ea charset="-122" pitchFamily="34" typeface="微软雅黑"/>
                      </a:endParaRPr>
                    </a:p>
                  </a:txBody>
                  <a:tcPr anchor="ctr"/>
                </a:tc>
                <a:tc>
                  <a:txBody>
                    <a:bodyPr vert="horz" wrap="square"/>
                    <a:lstStyle/>
                    <a:p>
                      <a:pPr algn="ctr" defTabSz="914400" eaLnBrk="1" fontAlgn="base" hangingPunct="1" indent="0" latinLnBrk="0" lvl="0" marL="0" marR="0" rtl="0">
                        <a:lnSpc>
                          <a:spcPct val="100000"/>
                        </a:lnSpc>
                        <a:spcBef>
                          <a:spcPct val="20000"/>
                        </a:spcBef>
                        <a:spcAft>
                          <a:spcPct val="0"/>
                        </a:spcAft>
                        <a:buClr>
                          <a:schemeClr val="accent2"/>
                        </a:buClr>
                        <a:buSzTx/>
                        <a:buFont charset="2" pitchFamily="2" typeface="Wingdings"/>
                        <a:buNone/>
                      </a:pPr>
                      <a:r>
                        <a:rPr altLang="en-US" b="0" baseline="0" cap="none" i="0" kumimoji="0" lang="zh-CN" normalizeH="0" smtClean="0" strike="noStrike" sz="1500" u="none">
                          <a:ln>
                            <a:noFill/>
                          </a:ln>
                          <a:solidFill>
                            <a:schemeClr val="tx1">
                              <a:lumMod val="65000"/>
                              <a:lumOff val="35000"/>
                            </a:schemeClr>
                          </a:solidFill>
                          <a:effectLst/>
                          <a:latin charset="-122" pitchFamily="34" typeface="微软雅黑"/>
                          <a:ea charset="-122" pitchFamily="34" typeface="微软雅黑"/>
                        </a:rPr>
                        <a:t>70%</a:t>
                      </a:r>
                    </a:p>
                  </a:txBody>
                  <a:tcPr anchor="ctr" horzOverflow="overflow"/>
                </a:tc>
                <a:tc>
                  <a:txBody>
                    <a:bodyPr vert="horz" wrap="square"/>
                    <a:lstStyle/>
                    <a:p>
                      <a:pPr algn="ctr" defTabSz="914400" eaLnBrk="1" fontAlgn="base" hangingPunct="1" indent="0" latinLnBrk="0" lvl="0" marL="0" marR="0" rtl="0">
                        <a:lnSpc>
                          <a:spcPct val="100000"/>
                        </a:lnSpc>
                        <a:spcBef>
                          <a:spcPct val="20000"/>
                        </a:spcBef>
                        <a:spcAft>
                          <a:spcPct val="0"/>
                        </a:spcAft>
                        <a:buClr>
                          <a:schemeClr val="accent2"/>
                        </a:buClr>
                        <a:buSzTx/>
                        <a:buFont charset="2" pitchFamily="2" typeface="Wingdings"/>
                        <a:buNone/>
                      </a:pPr>
                      <a:r>
                        <a:rPr altLang="en-US" b="0" baseline="0" cap="none" i="0" kumimoji="0" lang="zh-CN" normalizeH="0" smtClean="0" strike="noStrike" sz="1500" u="none">
                          <a:ln>
                            <a:noFill/>
                          </a:ln>
                          <a:solidFill>
                            <a:schemeClr val="tx1">
                              <a:lumMod val="65000"/>
                              <a:lumOff val="35000"/>
                            </a:schemeClr>
                          </a:solidFill>
                          <a:effectLst/>
                          <a:latin charset="-122" pitchFamily="34" typeface="微软雅黑"/>
                          <a:ea charset="-122" pitchFamily="34" typeface="微软雅黑"/>
                        </a:rPr>
                        <a:t>20%</a:t>
                      </a:r>
                    </a:p>
                  </a:txBody>
                  <a:tcPr anchor="ctr" horzOverflow="overflow"/>
                </a:tc>
                <a:tc>
                  <a:txBody>
                    <a:bodyPr vert="horz" wrap="square"/>
                    <a:lstStyle/>
                    <a:p>
                      <a:pPr algn="ctr" defTabSz="914400" eaLnBrk="1" fontAlgn="base" hangingPunct="1" indent="0" latinLnBrk="0" lvl="0" marL="0" marR="0" rtl="0">
                        <a:lnSpc>
                          <a:spcPct val="100000"/>
                        </a:lnSpc>
                        <a:spcBef>
                          <a:spcPct val="20000"/>
                        </a:spcBef>
                        <a:spcAft>
                          <a:spcPct val="0"/>
                        </a:spcAft>
                        <a:buClr>
                          <a:schemeClr val="accent2"/>
                        </a:buClr>
                        <a:buSzTx/>
                        <a:buFont charset="2" pitchFamily="2" typeface="Wingdings"/>
                        <a:buNone/>
                      </a:pPr>
                      <a:r>
                        <a:rPr altLang="en-US" b="0" baseline="0" cap="none" i="0" kumimoji="0" lang="zh-CN" normalizeH="0" smtClean="0" strike="noStrike" sz="1500" u="none">
                          <a:ln>
                            <a:noFill/>
                          </a:ln>
                          <a:solidFill>
                            <a:schemeClr val="tx1">
                              <a:lumMod val="65000"/>
                              <a:lumOff val="35000"/>
                            </a:schemeClr>
                          </a:solidFill>
                          <a:effectLst/>
                          <a:latin charset="-122" pitchFamily="34" typeface="微软雅黑"/>
                          <a:ea charset="-122" pitchFamily="34" typeface="微软雅黑"/>
                        </a:rPr>
                        <a:t>10%</a:t>
                      </a:r>
                    </a:p>
                  </a:txBody>
                  <a:tcPr anchor="ctr" horzOverflow="overflow"/>
                </a:tc>
              </a:tr>
              <a:tr h="596638">
                <a:tc vMerge="1">
                  <a:txBody>
                    <a:bodyPr vert="horz" wrap="square"/>
                    <a:lstStyle/>
                    <a:p>
                      <a:pPr algn="ctr"/>
                      <a:endParaRPr altLang="en-US" lang="zh-CN"/>
                    </a:p>
                  </a:txBody>
                  <a:tcPr anchor="ctr"/>
                </a:tc>
                <a:tc>
                  <a:txBody>
                    <a:bodyPr vert="horz" wrap="square"/>
                    <a:lstStyle/>
                    <a:p>
                      <a:pPr algn="ctr" defTabSz="914400" eaLnBrk="1" fontAlgn="base" hangingPunct="1" indent="0" latinLnBrk="0" lvl="0" marL="0" marR="0" rtl="0">
                        <a:lnSpc>
                          <a:spcPct val="100000"/>
                        </a:lnSpc>
                        <a:spcBef>
                          <a:spcPct val="20000"/>
                        </a:spcBef>
                        <a:spcAft>
                          <a:spcPct val="0"/>
                        </a:spcAft>
                        <a:buClr>
                          <a:schemeClr val="accent2"/>
                        </a:buClr>
                        <a:buSzTx/>
                        <a:buFont charset="2" pitchFamily="2" typeface="Wingdings"/>
                        <a:buNone/>
                      </a:pPr>
                      <a:r>
                        <a:rPr altLang="en-US" b="0" baseline="0" cap="none" i="0" kumimoji="0" lang="zh-CN" normalizeH="0" smtClean="0" strike="noStrike" sz="1500" u="none">
                          <a:ln>
                            <a:noFill/>
                          </a:ln>
                          <a:solidFill>
                            <a:schemeClr val="tx1">
                              <a:lumMod val="65000"/>
                              <a:lumOff val="35000"/>
                            </a:schemeClr>
                          </a:solidFill>
                          <a:effectLst/>
                          <a:latin charset="-122" pitchFamily="34" typeface="微软雅黑"/>
                          <a:ea charset="-122" pitchFamily="34" typeface="微软雅黑"/>
                        </a:rPr>
                        <a:t>遵守规定</a:t>
                      </a:r>
                    </a:p>
                  </a:txBody>
                  <a:tcPr anchor="ctr" horzOverflow="overflow"/>
                </a:tc>
                <a:tc>
                  <a:txBody>
                    <a:bodyPr vert="horz" wrap="square"/>
                    <a:lstStyle/>
                    <a:p>
                      <a:pPr algn="ctr" defTabSz="914400" eaLnBrk="1" fontAlgn="base" hangingPunct="1" indent="0" latinLnBrk="0" lvl="0" marL="0" marR="0" rtl="0">
                        <a:lnSpc>
                          <a:spcPct val="100000"/>
                        </a:lnSpc>
                        <a:spcBef>
                          <a:spcPct val="20000"/>
                        </a:spcBef>
                        <a:spcAft>
                          <a:spcPct val="0"/>
                        </a:spcAft>
                        <a:buClr>
                          <a:schemeClr val="accent2"/>
                        </a:buClr>
                        <a:buSzTx/>
                        <a:buFont charset="2" pitchFamily="2" typeface="Wingdings"/>
                        <a:buNone/>
                      </a:pPr>
                      <a:r>
                        <a:rPr altLang="en-US" b="0" baseline="0" cap="none" i="0" kumimoji="0" lang="zh-CN" normalizeH="0" smtClean="0" strike="noStrike" sz="1500" u="none">
                          <a:ln>
                            <a:noFill/>
                          </a:ln>
                          <a:solidFill>
                            <a:schemeClr val="tx1">
                              <a:lumMod val="65000"/>
                              <a:lumOff val="35000"/>
                            </a:schemeClr>
                          </a:solidFill>
                          <a:effectLst/>
                          <a:latin charset="-122" pitchFamily="34" typeface="微软雅黑"/>
                          <a:ea charset="-122" pitchFamily="34" typeface="微软雅黑"/>
                        </a:rPr>
                        <a:t>对例行工作的验收</a:t>
                      </a:r>
                    </a:p>
                  </a:txBody>
                  <a:tcPr anchor="ctr" horzOverflow="overflow"/>
                </a:tc>
                <a:tc>
                  <a:txBody>
                    <a:bodyPr vert="horz" wrap="square"/>
                    <a:lstStyle/>
                    <a:p>
                      <a:pPr algn="ctr" defTabSz="914400" eaLnBrk="1" fontAlgn="base" hangingPunct="1" indent="0" latinLnBrk="0" lvl="0" marL="0" marR="0" rtl="0">
                        <a:lnSpc>
                          <a:spcPct val="100000"/>
                        </a:lnSpc>
                        <a:spcBef>
                          <a:spcPct val="20000"/>
                        </a:spcBef>
                        <a:spcAft>
                          <a:spcPct val="0"/>
                        </a:spcAft>
                        <a:buClr>
                          <a:schemeClr val="accent2"/>
                        </a:buClr>
                        <a:buSzTx/>
                        <a:buFont charset="2" pitchFamily="2" typeface="Wingdings"/>
                        <a:buNone/>
                      </a:pPr>
                      <a:r>
                        <a:rPr altLang="en-US" b="0" baseline="0" cap="none" i="0" kumimoji="0" lang="zh-CN" normalizeH="0" smtClean="0" strike="noStrike" sz="1500" u="none">
                          <a:ln>
                            <a:noFill/>
                          </a:ln>
                          <a:solidFill>
                            <a:schemeClr val="tx1">
                              <a:lumMod val="65000"/>
                              <a:lumOff val="35000"/>
                            </a:schemeClr>
                          </a:solidFill>
                          <a:effectLst/>
                          <a:latin charset="-122" pitchFamily="34" typeface="微软雅黑"/>
                          <a:ea charset="-122" pitchFamily="34" typeface="微软雅黑"/>
                        </a:rPr>
                        <a:t>检查终端的符合性</a:t>
                      </a:r>
                    </a:p>
                  </a:txBody>
                  <a:tcPr anchor="ctr" horzOverflow="overflow"/>
                </a:tc>
              </a:tr>
              <a:tr h="483482">
                <a:tc rowSpan="2">
                  <a:txBody>
                    <a:bodyPr vert="horz" wrap="square"/>
                    <a:lstStyle/>
                    <a:p>
                      <a:pPr algn="ctr"/>
                      <a:r>
                        <a:rPr altLang="en-US" b="1" lang="zh-CN" smtClean="0" sz="1900">
                          <a:solidFill>
                            <a:schemeClr val="tx1">
                              <a:lumMod val="65000"/>
                              <a:lumOff val="35000"/>
                            </a:schemeClr>
                          </a:solidFill>
                          <a:latin charset="-122" pitchFamily="34" typeface="微软雅黑"/>
                          <a:ea charset="-122" pitchFamily="34" typeface="微软雅黑"/>
                        </a:rPr>
                        <a:t>问题工作</a:t>
                      </a:r>
                      <a:endParaRPr altLang="en-US" b="1" lang="zh-CN" sz="1900">
                        <a:solidFill>
                          <a:schemeClr val="tx1">
                            <a:lumMod val="65000"/>
                            <a:lumOff val="35000"/>
                          </a:schemeClr>
                        </a:solidFill>
                        <a:latin charset="-122" pitchFamily="34" typeface="微软雅黑"/>
                        <a:ea charset="-122" pitchFamily="34" typeface="微软雅黑"/>
                      </a:endParaRPr>
                    </a:p>
                  </a:txBody>
                  <a:tcPr anchor="ctr"/>
                </a:tc>
                <a:tc>
                  <a:txBody>
                    <a:bodyPr vert="horz" wrap="square"/>
                    <a:lstStyle/>
                    <a:p>
                      <a:pPr algn="ctr" defTabSz="914400" eaLnBrk="1" fontAlgn="base" hangingPunct="1" indent="0" latinLnBrk="0" lvl="0" marL="0" marR="0" rtl="0">
                        <a:lnSpc>
                          <a:spcPct val="100000"/>
                        </a:lnSpc>
                        <a:spcBef>
                          <a:spcPct val="20000"/>
                        </a:spcBef>
                        <a:spcAft>
                          <a:spcPct val="0"/>
                        </a:spcAft>
                        <a:buClr>
                          <a:schemeClr val="accent2"/>
                        </a:buClr>
                        <a:buSzTx/>
                        <a:buFont charset="2" pitchFamily="2" typeface="Wingdings"/>
                        <a:buNone/>
                      </a:pPr>
                      <a:r>
                        <a:rPr altLang="en-US" b="0" baseline="0" cap="none" i="0" kumimoji="0" lang="zh-CN" normalizeH="0" smtClean="0" strike="noStrike" sz="1500" u="none">
                          <a:ln>
                            <a:noFill/>
                          </a:ln>
                          <a:solidFill>
                            <a:schemeClr val="tx1">
                              <a:lumMod val="65000"/>
                              <a:lumOff val="35000"/>
                            </a:schemeClr>
                          </a:solidFill>
                          <a:effectLst/>
                          <a:latin charset="-122" pitchFamily="34" typeface="微软雅黑"/>
                          <a:ea charset="-122" pitchFamily="34" typeface="微软雅黑"/>
                        </a:rPr>
                        <a:t>20%</a:t>
                      </a:r>
                    </a:p>
                  </a:txBody>
                  <a:tcPr anchor="ctr" horzOverflow="overflow"/>
                </a:tc>
                <a:tc>
                  <a:txBody>
                    <a:bodyPr vert="horz" wrap="square"/>
                    <a:lstStyle/>
                    <a:p>
                      <a:pPr algn="ctr" defTabSz="914400" eaLnBrk="1" fontAlgn="base" hangingPunct="1" indent="0" latinLnBrk="0" lvl="0" marL="0" marR="0" rtl="0">
                        <a:lnSpc>
                          <a:spcPct val="100000"/>
                        </a:lnSpc>
                        <a:spcBef>
                          <a:spcPct val="20000"/>
                        </a:spcBef>
                        <a:spcAft>
                          <a:spcPct val="0"/>
                        </a:spcAft>
                        <a:buClr>
                          <a:schemeClr val="accent2"/>
                        </a:buClr>
                        <a:buSzTx/>
                        <a:buFont charset="2" pitchFamily="2" typeface="Wingdings"/>
                        <a:buNone/>
                      </a:pPr>
                      <a:r>
                        <a:rPr altLang="en-US" b="0" baseline="0" cap="none" i="0" kumimoji="0" lang="zh-CN" normalizeH="0" smtClean="0" strike="noStrike" sz="1500" u="none">
                          <a:ln>
                            <a:noFill/>
                          </a:ln>
                          <a:solidFill>
                            <a:schemeClr val="tx1">
                              <a:lumMod val="65000"/>
                              <a:lumOff val="35000"/>
                            </a:schemeClr>
                          </a:solidFill>
                          <a:effectLst/>
                          <a:latin charset="-122" pitchFamily="34" typeface="微软雅黑"/>
                          <a:ea charset="-122" pitchFamily="34" typeface="微软雅黑"/>
                        </a:rPr>
                        <a:t>60%</a:t>
                      </a:r>
                    </a:p>
                  </a:txBody>
                  <a:tcPr anchor="ctr" horzOverflow="overflow"/>
                </a:tc>
                <a:tc>
                  <a:txBody>
                    <a:bodyPr vert="horz" wrap="square"/>
                    <a:lstStyle/>
                    <a:p>
                      <a:pPr algn="ctr" defTabSz="914400" eaLnBrk="1" fontAlgn="base" hangingPunct="1" indent="0" latinLnBrk="0" lvl="0" marL="0" marR="0" rtl="0">
                        <a:lnSpc>
                          <a:spcPct val="100000"/>
                        </a:lnSpc>
                        <a:spcBef>
                          <a:spcPct val="20000"/>
                        </a:spcBef>
                        <a:spcAft>
                          <a:spcPct val="0"/>
                        </a:spcAft>
                        <a:buClr>
                          <a:schemeClr val="accent2"/>
                        </a:buClr>
                        <a:buSzTx/>
                        <a:buFont charset="2" pitchFamily="2" typeface="Wingdings"/>
                        <a:buNone/>
                      </a:pPr>
                      <a:r>
                        <a:rPr altLang="en-US" b="0" baseline="0" cap="none" i="0" kumimoji="0" lang="zh-CN" normalizeH="0" smtClean="0" strike="noStrike" sz="1500" u="none">
                          <a:ln>
                            <a:noFill/>
                          </a:ln>
                          <a:solidFill>
                            <a:schemeClr val="tx1">
                              <a:lumMod val="65000"/>
                              <a:lumOff val="35000"/>
                            </a:schemeClr>
                          </a:solidFill>
                          <a:effectLst/>
                          <a:latin charset="-122" pitchFamily="34" typeface="微软雅黑"/>
                          <a:ea charset="-122" pitchFamily="34" typeface="微软雅黑"/>
                        </a:rPr>
                        <a:t>20%</a:t>
                      </a:r>
                    </a:p>
                  </a:txBody>
                  <a:tcPr anchor="ctr" horzOverflow="overflow"/>
                </a:tc>
              </a:tr>
              <a:tr h="596638">
                <a:tc vMerge="1">
                  <a:txBody>
                    <a:bodyPr vert="horz" wrap="square"/>
                    <a:lstStyle/>
                    <a:p>
                      <a:pPr algn="ctr"/>
                      <a:endParaRPr altLang="en-US" lang="zh-CN"/>
                    </a:p>
                  </a:txBody>
                  <a:tcPr anchor="ctr"/>
                </a:tc>
                <a:tc>
                  <a:txBody>
                    <a:bodyPr vert="horz" wrap="square"/>
                    <a:lstStyle/>
                    <a:p>
                      <a:pPr algn="ctr" defTabSz="914400" eaLnBrk="1" fontAlgn="base" hangingPunct="1" indent="0" latinLnBrk="0" lvl="0" marL="0" marR="0" rtl="0">
                        <a:lnSpc>
                          <a:spcPct val="100000"/>
                        </a:lnSpc>
                        <a:spcBef>
                          <a:spcPct val="20000"/>
                        </a:spcBef>
                        <a:spcAft>
                          <a:spcPct val="0"/>
                        </a:spcAft>
                        <a:buClr>
                          <a:schemeClr val="accent2"/>
                        </a:buClr>
                        <a:buSzTx/>
                        <a:buFont charset="2" pitchFamily="2" typeface="Wingdings"/>
                        <a:buNone/>
                      </a:pPr>
                      <a:r>
                        <a:rPr altLang="en-US" b="0" baseline="0" cap="none" i="0" kumimoji="0" lang="zh-CN" normalizeH="0" smtClean="0" strike="noStrike" sz="1500" u="none">
                          <a:ln>
                            <a:noFill/>
                          </a:ln>
                          <a:solidFill>
                            <a:schemeClr val="tx1">
                              <a:lumMod val="65000"/>
                              <a:lumOff val="35000"/>
                            </a:schemeClr>
                          </a:solidFill>
                          <a:effectLst/>
                          <a:latin charset="-122" pitchFamily="34" typeface="微软雅黑"/>
                          <a:ea charset="-122" pitchFamily="34" typeface="微软雅黑"/>
                        </a:rPr>
                        <a:t>发现，并报告</a:t>
                      </a:r>
                    </a:p>
                  </a:txBody>
                  <a:tcPr anchor="ctr" horzOverflow="overflow"/>
                </a:tc>
                <a:tc>
                  <a:txBody>
                    <a:bodyPr vert="horz" wrap="square"/>
                    <a:lstStyle/>
                    <a:p>
                      <a:pPr algn="ctr" defTabSz="914400" eaLnBrk="1" fontAlgn="base" hangingPunct="1" indent="0" latinLnBrk="0" lvl="0" marL="0" marR="0" rtl="0">
                        <a:lnSpc>
                          <a:spcPct val="100000"/>
                        </a:lnSpc>
                        <a:spcBef>
                          <a:spcPct val="20000"/>
                        </a:spcBef>
                        <a:spcAft>
                          <a:spcPct val="0"/>
                        </a:spcAft>
                        <a:buClr>
                          <a:schemeClr val="accent2"/>
                        </a:buClr>
                        <a:buSzTx/>
                        <a:buFont charset="2" pitchFamily="2" typeface="Wingdings"/>
                        <a:buNone/>
                      </a:pPr>
                      <a:r>
                        <a:rPr altLang="en-US" b="0" baseline="0" cap="none" i="0" kumimoji="0" lang="zh-CN" normalizeH="0" smtClean="0" strike="noStrike" sz="1500" u="none">
                          <a:ln>
                            <a:noFill/>
                          </a:ln>
                          <a:solidFill>
                            <a:schemeClr val="tx1">
                              <a:lumMod val="65000"/>
                              <a:lumOff val="35000"/>
                            </a:schemeClr>
                          </a:solidFill>
                          <a:effectLst/>
                          <a:latin charset="-122" pitchFamily="34" typeface="微软雅黑"/>
                          <a:ea charset="-122" pitchFamily="34" typeface="微软雅黑"/>
                        </a:rPr>
                        <a:t>分析、查找根源，提出解决方案及需要的资源</a:t>
                      </a:r>
                    </a:p>
                  </a:txBody>
                  <a:tcPr anchor="ctr" horzOverflow="overflow"/>
                </a:tc>
                <a:tc>
                  <a:txBody>
                    <a:bodyPr vert="horz" wrap="square"/>
                    <a:lstStyle/>
                    <a:p>
                      <a:pPr algn="ctr" defTabSz="914400" eaLnBrk="1" fontAlgn="base" hangingPunct="1" indent="0" latinLnBrk="0" lvl="0" marL="0" marR="0" rtl="0">
                        <a:lnSpc>
                          <a:spcPct val="100000"/>
                        </a:lnSpc>
                        <a:spcBef>
                          <a:spcPct val="20000"/>
                        </a:spcBef>
                        <a:spcAft>
                          <a:spcPct val="0"/>
                        </a:spcAft>
                        <a:buClr>
                          <a:schemeClr val="accent2"/>
                        </a:buClr>
                        <a:buSzTx/>
                        <a:buFont charset="2" pitchFamily="2" typeface="Wingdings"/>
                        <a:buNone/>
                      </a:pPr>
                      <a:r>
                        <a:rPr altLang="en-US" b="0" baseline="0" cap="none" i="0" kumimoji="0" lang="zh-CN" normalizeH="0" smtClean="0" strike="noStrike" sz="1500" u="none">
                          <a:ln>
                            <a:noFill/>
                          </a:ln>
                          <a:solidFill>
                            <a:schemeClr val="tx1">
                              <a:lumMod val="65000"/>
                              <a:lumOff val="35000"/>
                            </a:schemeClr>
                          </a:solidFill>
                          <a:effectLst/>
                          <a:latin charset="-122" pitchFamily="34" typeface="微软雅黑"/>
                          <a:ea charset="-122" pitchFamily="34" typeface="微软雅黑"/>
                        </a:rPr>
                        <a:t>批准方案，提供资源</a:t>
                      </a:r>
                    </a:p>
                  </a:txBody>
                  <a:tcPr anchor="ctr" horzOverflow="overflow"/>
                </a:tc>
              </a:tr>
              <a:tr h="446896">
                <a:tc rowSpan="2">
                  <a:txBody>
                    <a:bodyPr vert="horz" wrap="square"/>
                    <a:lstStyle/>
                    <a:p>
                      <a:pPr algn="ctr"/>
                      <a:r>
                        <a:rPr altLang="en-US" b="1" lang="zh-CN" smtClean="0" sz="1900">
                          <a:solidFill>
                            <a:schemeClr val="tx1">
                              <a:lumMod val="65000"/>
                              <a:lumOff val="35000"/>
                            </a:schemeClr>
                          </a:solidFill>
                          <a:latin charset="-122" pitchFamily="34" typeface="微软雅黑"/>
                          <a:ea charset="-122" pitchFamily="34" typeface="微软雅黑"/>
                        </a:rPr>
                        <a:t>创新工作</a:t>
                      </a:r>
                      <a:endParaRPr altLang="en-US" b="1" lang="zh-CN" sz="1900">
                        <a:solidFill>
                          <a:schemeClr val="tx1">
                            <a:lumMod val="65000"/>
                            <a:lumOff val="35000"/>
                          </a:schemeClr>
                        </a:solidFill>
                        <a:latin charset="-122" panose="020b0503020204020204" pitchFamily="34" typeface="微软雅黑"/>
                        <a:ea charset="-122" panose="020b0503020204020204" pitchFamily="34" typeface="微软雅黑"/>
                      </a:endParaRPr>
                    </a:p>
                  </a:txBody>
                  <a:tcPr anchor="ctr"/>
                </a:tc>
                <a:tc>
                  <a:txBody>
                    <a:bodyPr vert="horz" wrap="square"/>
                    <a:lstStyle/>
                    <a:p>
                      <a:pPr algn="ctr" defTabSz="914400" eaLnBrk="1" fontAlgn="base" hangingPunct="1" indent="0" latinLnBrk="0" lvl="0" marL="0" marR="0" rtl="0">
                        <a:lnSpc>
                          <a:spcPct val="100000"/>
                        </a:lnSpc>
                        <a:spcBef>
                          <a:spcPct val="20000"/>
                        </a:spcBef>
                        <a:spcAft>
                          <a:spcPct val="0"/>
                        </a:spcAft>
                        <a:buClr>
                          <a:schemeClr val="accent2"/>
                        </a:buClr>
                        <a:buSzTx/>
                        <a:buFont charset="2" pitchFamily="2" typeface="Wingdings"/>
                        <a:buNone/>
                      </a:pPr>
                      <a:r>
                        <a:rPr altLang="en-US" b="0" baseline="0" cap="none" i="0" kumimoji="0" lang="zh-CN" normalizeH="0" smtClean="0" strike="noStrike" sz="1500" u="none">
                          <a:ln>
                            <a:noFill/>
                          </a:ln>
                          <a:solidFill>
                            <a:schemeClr val="tx1">
                              <a:lumMod val="65000"/>
                              <a:lumOff val="35000"/>
                            </a:schemeClr>
                          </a:solidFill>
                          <a:effectLst/>
                          <a:latin charset="-122" pitchFamily="34" typeface="微软雅黑"/>
                          <a:ea charset="-122" pitchFamily="34" typeface="微软雅黑"/>
                        </a:rPr>
                        <a:t>10%</a:t>
                      </a:r>
                    </a:p>
                  </a:txBody>
                  <a:tcPr anchor="ctr" horzOverflow="overflow"/>
                </a:tc>
                <a:tc>
                  <a:txBody>
                    <a:bodyPr vert="horz" wrap="square"/>
                    <a:lstStyle/>
                    <a:p>
                      <a:pPr algn="ctr" defTabSz="914400" eaLnBrk="1" fontAlgn="base" hangingPunct="1" indent="0" latinLnBrk="0" lvl="0" marL="0" marR="0" rtl="0">
                        <a:lnSpc>
                          <a:spcPct val="100000"/>
                        </a:lnSpc>
                        <a:spcBef>
                          <a:spcPct val="20000"/>
                        </a:spcBef>
                        <a:spcAft>
                          <a:spcPct val="0"/>
                        </a:spcAft>
                        <a:buClr>
                          <a:schemeClr val="accent2"/>
                        </a:buClr>
                        <a:buSzTx/>
                        <a:buFont charset="2" pitchFamily="2" typeface="Wingdings"/>
                        <a:buNone/>
                      </a:pPr>
                      <a:r>
                        <a:rPr altLang="en-US" b="0" baseline="0" cap="none" i="0" kumimoji="0" lang="zh-CN" normalizeH="0" smtClean="0" strike="noStrike" sz="1500" u="none">
                          <a:ln>
                            <a:noFill/>
                          </a:ln>
                          <a:solidFill>
                            <a:schemeClr val="tx1">
                              <a:lumMod val="65000"/>
                              <a:lumOff val="35000"/>
                            </a:schemeClr>
                          </a:solidFill>
                          <a:effectLst/>
                          <a:latin charset="-122" pitchFamily="34" typeface="微软雅黑"/>
                          <a:ea charset="-122" pitchFamily="34" typeface="微软雅黑"/>
                        </a:rPr>
                        <a:t>20%</a:t>
                      </a:r>
                    </a:p>
                  </a:txBody>
                  <a:tcPr anchor="ctr" horzOverflow="overflow"/>
                </a:tc>
                <a:tc>
                  <a:txBody>
                    <a:bodyPr vert="horz" wrap="square"/>
                    <a:lstStyle/>
                    <a:p>
                      <a:pPr algn="ctr" defTabSz="914400" eaLnBrk="1" fontAlgn="base" hangingPunct="1" indent="0" latinLnBrk="0" lvl="0" marL="0" marR="0" rtl="0">
                        <a:lnSpc>
                          <a:spcPct val="100000"/>
                        </a:lnSpc>
                        <a:spcBef>
                          <a:spcPct val="20000"/>
                        </a:spcBef>
                        <a:spcAft>
                          <a:spcPct val="0"/>
                        </a:spcAft>
                        <a:buClr>
                          <a:schemeClr val="accent2"/>
                        </a:buClr>
                        <a:buSzTx/>
                        <a:buFont charset="2" pitchFamily="2" typeface="Wingdings"/>
                        <a:buNone/>
                      </a:pPr>
                      <a:r>
                        <a:rPr altLang="en-US" b="0" baseline="0" cap="none" i="0" kumimoji="0" lang="zh-CN" normalizeH="0" smtClean="0" strike="noStrike" sz="1500" u="none">
                          <a:ln>
                            <a:noFill/>
                          </a:ln>
                          <a:solidFill>
                            <a:schemeClr val="tx1">
                              <a:lumMod val="65000"/>
                              <a:lumOff val="35000"/>
                            </a:schemeClr>
                          </a:solidFill>
                          <a:effectLst/>
                          <a:latin charset="-122" pitchFamily="34" typeface="微软雅黑"/>
                          <a:ea charset="-122" pitchFamily="34" typeface="微软雅黑"/>
                        </a:rPr>
                        <a:t>70%</a:t>
                      </a:r>
                    </a:p>
                  </a:txBody>
                  <a:tcPr anchor="ctr" horzOverflow="overflow"/>
                </a:tc>
              </a:tr>
              <a:tr h="596638">
                <a:tc vMerge="1">
                  <a:txBody>
                    <a:bodyPr vert="horz" wrap="square"/>
                    <a:lstStyle/>
                    <a:p>
                      <a:pPr algn="ctr"/>
                      <a:endParaRPr altLang="en-US" lang="zh-CN"/>
                    </a:p>
                  </a:txBody>
                  <a:tcPr anchor="ctr"/>
                </a:tc>
                <a:tc>
                  <a:txBody>
                    <a:bodyPr vert="horz" wrap="square"/>
                    <a:lstStyle/>
                    <a:p>
                      <a:pPr algn="ctr" defTabSz="914400" eaLnBrk="1" fontAlgn="base" hangingPunct="1" indent="0" latinLnBrk="0" lvl="0" marL="0" marR="0" rtl="0">
                        <a:lnSpc>
                          <a:spcPct val="100000"/>
                        </a:lnSpc>
                        <a:spcBef>
                          <a:spcPct val="20000"/>
                        </a:spcBef>
                        <a:spcAft>
                          <a:spcPct val="0"/>
                        </a:spcAft>
                        <a:buClr>
                          <a:schemeClr val="accent2"/>
                        </a:buClr>
                        <a:buSzTx/>
                        <a:buFont charset="2" pitchFamily="2" typeface="Wingdings"/>
                        <a:buNone/>
                      </a:pPr>
                      <a:r>
                        <a:rPr altLang="en-US" b="0" baseline="0" cap="none" i="0" kumimoji="0" lang="zh-CN" normalizeH="0" smtClean="0" strike="noStrike" sz="1500" u="none">
                          <a:ln>
                            <a:noFill/>
                          </a:ln>
                          <a:solidFill>
                            <a:schemeClr val="tx1">
                              <a:lumMod val="65000"/>
                              <a:lumOff val="35000"/>
                            </a:schemeClr>
                          </a:solidFill>
                          <a:effectLst/>
                          <a:latin charset="-122" pitchFamily="34" typeface="微软雅黑"/>
                          <a:ea charset="-122" pitchFamily="34" typeface="微软雅黑"/>
                        </a:rPr>
                        <a:t>在新的例行工作中创新方法</a:t>
                      </a:r>
                    </a:p>
                  </a:txBody>
                  <a:tcPr horzOverflow="overflow"/>
                </a:tc>
                <a:tc>
                  <a:txBody>
                    <a:bodyPr vert="horz" wrap="square"/>
                    <a:lstStyle/>
                    <a:p>
                      <a:pPr algn="ctr" defTabSz="914400" eaLnBrk="1" fontAlgn="base" hangingPunct="1" indent="0" latinLnBrk="0" lvl="0" marL="0" marR="0" rtl="0">
                        <a:lnSpc>
                          <a:spcPct val="100000"/>
                        </a:lnSpc>
                        <a:spcBef>
                          <a:spcPct val="20000"/>
                        </a:spcBef>
                        <a:spcAft>
                          <a:spcPct val="0"/>
                        </a:spcAft>
                        <a:buClr>
                          <a:schemeClr val="accent2"/>
                        </a:buClr>
                        <a:buSzTx/>
                        <a:buFont charset="2" pitchFamily="2" typeface="Wingdings"/>
                        <a:buNone/>
                      </a:pPr>
                      <a:r>
                        <a:rPr altLang="en-US" b="0" baseline="0" cap="none" i="0" kumimoji="0" lang="zh-CN" normalizeH="0" smtClean="0" strike="noStrike" sz="1500" u="none">
                          <a:ln>
                            <a:noFill/>
                          </a:ln>
                          <a:solidFill>
                            <a:schemeClr val="tx1">
                              <a:lumMod val="65000"/>
                              <a:lumOff val="35000"/>
                            </a:schemeClr>
                          </a:solidFill>
                          <a:effectLst/>
                          <a:latin charset="-122" pitchFamily="34" typeface="微软雅黑"/>
                          <a:ea charset="-122" pitchFamily="34" typeface="微软雅黑"/>
                        </a:rPr>
                        <a:t>不走样的复制创新工作，并转化为可操作的程序</a:t>
                      </a:r>
                    </a:p>
                  </a:txBody>
                  <a:tcPr horzOverflow="overflow"/>
                </a:tc>
                <a:tc>
                  <a:txBody>
                    <a:bodyPr vert="horz" wrap="square"/>
                    <a:lstStyle/>
                    <a:p>
                      <a:pPr algn="ctr" defTabSz="914400" eaLnBrk="1" fontAlgn="base" hangingPunct="1" indent="0" latinLnBrk="0" lvl="0" marL="0" marR="0" rtl="0">
                        <a:lnSpc>
                          <a:spcPct val="100000"/>
                        </a:lnSpc>
                        <a:spcBef>
                          <a:spcPct val="20000"/>
                        </a:spcBef>
                        <a:spcAft>
                          <a:spcPct val="0"/>
                        </a:spcAft>
                        <a:buClr>
                          <a:schemeClr val="accent2"/>
                        </a:buClr>
                        <a:buSzTx/>
                        <a:buFont charset="2" pitchFamily="2" typeface="Wingdings"/>
                        <a:buNone/>
                      </a:pPr>
                      <a:r>
                        <a:rPr altLang="en-US" b="0" baseline="0" cap="none" i="0" kumimoji="0" lang="zh-CN" normalizeH="0" smtClean="0" strike="noStrike" sz="1500" u="none">
                          <a:ln>
                            <a:noFill/>
                          </a:ln>
                          <a:solidFill>
                            <a:schemeClr val="tx1">
                              <a:lumMod val="65000"/>
                              <a:lumOff val="35000"/>
                            </a:schemeClr>
                          </a:solidFill>
                          <a:effectLst/>
                          <a:latin charset="-122" pitchFamily="34" typeface="微软雅黑"/>
                          <a:ea charset="-122" pitchFamily="34" typeface="微软雅黑"/>
                        </a:rPr>
                        <a:t>新的思路、方向、路线，否定自己过去，并试验</a:t>
                      </a:r>
                    </a:p>
                  </a:txBody>
                  <a:tcPr anchor="ctr" horzOverflow="overflow"/>
                </a:tc>
              </a:tr>
            </a:tbl>
          </a:graphicData>
        </a:graphic>
      </p:graphicFrame>
      <p:sp>
        <p:nvSpPr>
          <p:cNvPr id="15" name="TextBox 6"/>
          <p:cNvSpPr txBox="1">
            <a:spLocks noChangeArrowheads="1"/>
          </p:cNvSpPr>
          <p:nvPr/>
        </p:nvSpPr>
        <p:spPr bwMode="auto">
          <a:xfrm>
            <a:off x="2616713" y="1614572"/>
            <a:ext cx="3827495" cy="441960"/>
          </a:xfrm>
          <a:prstGeom prst="rect">
            <a:avLst/>
          </a:prstGeom>
          <a:noFill/>
          <a:ln w="9525">
            <a:noFill/>
            <a:miter lim="800000"/>
          </a:ln>
        </p:spPr>
        <p:txBody>
          <a:bodyPr wrap="square">
            <a:spAutoFit/>
          </a:bodyPr>
          <a:lstStyle/>
          <a:p>
            <a:pPr algn="ctr"/>
            <a:r>
              <a:rPr altLang="en-US" b="1" lang="zh-CN" sz="2300">
                <a:solidFill>
                  <a:srgbClr val="00C4F0"/>
                </a:solidFill>
                <a:latin charset="-122" pitchFamily="34" typeface="微软雅黑"/>
                <a:ea charset="-122" pitchFamily="34" typeface="微软雅黑"/>
              </a:rPr>
              <a:t>不同层次管理者的工作重点</a:t>
            </a:r>
          </a:p>
        </p:txBody>
      </p:sp>
    </p:spTree>
    <p:extLst>
      <p:ext uri="{BB962C8B-B14F-4D97-AF65-F5344CB8AC3E}">
        <p14:creationId val="2860383790"/>
      </p:ext>
    </p:extLst>
  </p:cSld>
  <p:clrMapOvr>
    <a:masterClrMapping/>
  </p:clrMapOvr>
  <mc:AlternateContent>
    <mc:Choice Requires="p14">
      <p:transition p14:dur="160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1" presetSubtype="4">
                                  <p:stCondLst>
                                    <p:cond delay="0"/>
                                  </p:stCondLst>
                                  <p:childTnLst>
                                    <p:set>
                                      <p:cBhvr>
                                        <p:cTn dur="1" fill="hold" id="6">
                                          <p:stCondLst>
                                            <p:cond delay="0"/>
                                          </p:stCondLst>
                                        </p:cTn>
                                        <p:tgtEl>
                                          <p:spTgt spid="13"/>
                                        </p:tgtEl>
                                        <p:attrNameLst>
                                          <p:attrName>style.visibility</p:attrName>
                                        </p:attrNameLst>
                                      </p:cBhvr>
                                      <p:to>
                                        <p:strVal val="visible"/>
                                      </p:to>
                                    </p:set>
                                    <p:animEffect filter="wheel(4)" transition="in">
                                      <p:cBhvr>
                                        <p:cTn dur="2000" id="7"/>
                                        <p:tgtEl>
                                          <p:spTgt spid="13"/>
                                        </p:tgtEl>
                                      </p:cBhvr>
                                    </p:animEffect>
                                  </p:childTnLst>
                                </p:cTn>
                              </p:par>
                            </p:childTnLst>
                          </p:cTn>
                        </p:par>
                        <p:par>
                          <p:cTn fill="hold" id="8" nodeType="afterGroup">
                            <p:stCondLst>
                              <p:cond delay="2000"/>
                            </p:stCondLst>
                            <p:childTnLst>
                              <p:par>
                                <p:cTn fill="hold" grpId="0" id="9" nodeType="afterEffect" presetClass="entr" presetID="17" presetSubtype="10">
                                  <p:stCondLst>
                                    <p:cond delay="0"/>
                                  </p:stCondLst>
                                  <p:childTnLst>
                                    <p:set>
                                      <p:cBhvr>
                                        <p:cTn dur="1" fill="hold" id="10">
                                          <p:stCondLst>
                                            <p:cond delay="0"/>
                                          </p:stCondLst>
                                        </p:cTn>
                                        <p:tgtEl>
                                          <p:spTgt spid="15"/>
                                        </p:tgtEl>
                                        <p:attrNameLst>
                                          <p:attrName>style.visibility</p:attrName>
                                        </p:attrNameLst>
                                      </p:cBhvr>
                                      <p:to>
                                        <p:strVal val="visible"/>
                                      </p:to>
                                    </p:set>
                                    <p:anim calcmode="lin" valueType="num">
                                      <p:cBhvr>
                                        <p:cTn dur="1000" fill="hold" id="11"/>
                                        <p:tgtEl>
                                          <p:spTgt spid="15"/>
                                        </p:tgtEl>
                                        <p:attrNameLst>
                                          <p:attrName>ppt_w</p:attrName>
                                        </p:attrNameLst>
                                      </p:cBhvr>
                                      <p:tavLst>
                                        <p:tav tm="0">
                                          <p:val>
                                            <p:fltVal val="0"/>
                                          </p:val>
                                        </p:tav>
                                        <p:tav tm="100000">
                                          <p:val>
                                            <p:strVal val="#ppt_w"/>
                                          </p:val>
                                        </p:tav>
                                      </p:tavLst>
                                    </p:anim>
                                    <p:anim calcmode="lin" valueType="num">
                                      <p:cBhvr>
                                        <p:cTn dur="1000" fill="hold" id="12"/>
                                        <p:tgtEl>
                                          <p:spTgt spid="15"/>
                                        </p:tgtEl>
                                        <p:attrNameLst>
                                          <p:attrName>ppt_h</p:attrName>
                                        </p:attrNameLst>
                                      </p:cBhvr>
                                      <p:tavLst>
                                        <p:tav tm="0">
                                          <p:val>
                                            <p:strVal val="#ppt_h"/>
                                          </p:val>
                                        </p:tav>
                                        <p:tav tm="100000">
                                          <p:val>
                                            <p:strVal val="#ppt_h"/>
                                          </p:val>
                                        </p:tav>
                                      </p:tavLst>
                                    </p:anim>
                                  </p:childTnLst>
                                </p:cTn>
                              </p:par>
                            </p:childTnLst>
                          </p:cTn>
                        </p:par>
                        <p:par>
                          <p:cTn fill="hold" id="13" nodeType="afterGroup">
                            <p:stCondLst>
                              <p:cond delay="3000"/>
                            </p:stCondLst>
                            <p:childTnLst>
                              <p:par>
                                <p:cTn fill="hold" id="14" nodeType="afterEffect" presetClass="entr" presetID="30" presetSubtype="0">
                                  <p:stCondLst>
                                    <p:cond delay="0"/>
                                  </p:stCondLst>
                                  <p:childTnLst>
                                    <p:set>
                                      <p:cBhvr>
                                        <p:cTn dur="1" fill="hold" id="15">
                                          <p:stCondLst>
                                            <p:cond delay="0"/>
                                          </p:stCondLst>
                                        </p:cTn>
                                        <p:tgtEl>
                                          <p:spTgt spid="2"/>
                                        </p:tgtEl>
                                        <p:attrNameLst>
                                          <p:attrName>style.visibility</p:attrName>
                                        </p:attrNameLst>
                                      </p:cBhvr>
                                      <p:to>
                                        <p:strVal val="visible"/>
                                      </p:to>
                                    </p:set>
                                    <p:animEffect filter="fade" transition="in">
                                      <p:cBhvr>
                                        <p:cTn decel="100000" dur="800" id="16"/>
                                        <p:tgtEl>
                                          <p:spTgt spid="2"/>
                                        </p:tgtEl>
                                      </p:cBhvr>
                                    </p:animEffect>
                                    <p:anim calcmode="lin" valueType="num">
                                      <p:cBhvr>
                                        <p:cTn decel="100000" dur="800" fill="hold" id="17"/>
                                        <p:tgtEl>
                                          <p:spTgt spid="2"/>
                                        </p:tgtEl>
                                        <p:attrNameLst>
                                          <p:attrName>style.rotation</p:attrName>
                                        </p:attrNameLst>
                                      </p:cBhvr>
                                      <p:tavLst>
                                        <p:tav tm="0">
                                          <p:val>
                                            <p:fltVal val="-90"/>
                                          </p:val>
                                        </p:tav>
                                        <p:tav tm="100000">
                                          <p:val>
                                            <p:fltVal val="0"/>
                                          </p:val>
                                        </p:tav>
                                      </p:tavLst>
                                    </p:anim>
                                    <p:anim calcmode="lin" valueType="num">
                                      <p:cBhvr>
                                        <p:cTn decel="100000" dur="800" fill="hold" id="18"/>
                                        <p:tgtEl>
                                          <p:spTgt spid="2"/>
                                        </p:tgtEl>
                                        <p:attrNameLst>
                                          <p:attrName>ppt_x</p:attrName>
                                        </p:attrNameLst>
                                      </p:cBhvr>
                                      <p:tavLst>
                                        <p:tav tm="0">
                                          <p:val>
                                            <p:strVal val="#ppt_x+0.4"/>
                                          </p:val>
                                        </p:tav>
                                        <p:tav tm="100000">
                                          <p:val>
                                            <p:strVal val="#ppt_x-0.05"/>
                                          </p:val>
                                        </p:tav>
                                      </p:tavLst>
                                    </p:anim>
                                    <p:anim calcmode="lin" valueType="num">
                                      <p:cBhvr>
                                        <p:cTn decel="100000" dur="800" fill="hold" id="19"/>
                                        <p:tgtEl>
                                          <p:spTgt spid="2"/>
                                        </p:tgtEl>
                                        <p:attrNameLst>
                                          <p:attrName>ppt_y</p:attrName>
                                        </p:attrNameLst>
                                      </p:cBhvr>
                                      <p:tavLst>
                                        <p:tav tm="0">
                                          <p:val>
                                            <p:strVal val="#ppt_y-0.4"/>
                                          </p:val>
                                        </p:tav>
                                        <p:tav tm="100000">
                                          <p:val>
                                            <p:strVal val="#ppt_y+0.1"/>
                                          </p:val>
                                        </p:tav>
                                      </p:tavLst>
                                    </p:anim>
                                    <p:anim calcmode="lin" valueType="num">
                                      <p:cBhvr>
                                        <p:cTn accel="100000" dur="200" fill="hold" id="20">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accel="100000" dur="200" fill="hold" id="21">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5"/>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 name="组合 6"/>
          <p:cNvGrpSpPr/>
          <p:nvPr/>
        </p:nvGrpSpPr>
        <p:grpSpPr>
          <a:xfrm>
            <a:off x="1548408" y="476672"/>
            <a:ext cx="5903912" cy="576064"/>
            <a:chOff x="1548408" y="476672"/>
            <a:chExt cx="5903912" cy="576064"/>
          </a:xfrm>
        </p:grpSpPr>
        <p:cxnSp>
          <p:nvCxnSpPr>
            <p:cNvPr id="5" name="直接连接符​​ 8"/>
            <p:cNvCxnSpPr/>
            <p:nvPr/>
          </p:nvCxnSpPr>
          <p:spPr bwMode="auto">
            <a:xfrm>
              <a:off x="1548408" y="1052736"/>
              <a:ext cx="5903912" cy="0"/>
            </a:xfrm>
            <a:prstGeom prst="line">
              <a:avLst/>
            </a:prstGeom>
            <a:ln>
              <a:solidFill>
                <a:srgbClr val="FC6204"/>
              </a:solidFill>
              <a:prstDash val="dash"/>
            </a:ln>
          </p:spPr>
          <p:style>
            <a:lnRef idx="1">
              <a:schemeClr val="accent1"/>
            </a:lnRef>
            <a:fillRef idx="0">
              <a:schemeClr val="accent1"/>
            </a:fillRef>
            <a:effectRef idx="0">
              <a:schemeClr val="accent1"/>
            </a:effectRef>
            <a:fontRef idx="minor">
              <a:schemeClr val="tx1"/>
            </a:fontRef>
          </p:style>
        </p:cxnSp>
        <p:sp>
          <p:nvSpPr>
            <p:cNvPr id="6" name="Rectangle 2"/>
            <p:cNvSpPr>
              <a:spLocks noChangeArrowheads="1"/>
            </p:cNvSpPr>
            <p:nvPr/>
          </p:nvSpPr>
          <p:spPr bwMode="auto">
            <a:xfrm>
              <a:off x="2051720" y="476672"/>
              <a:ext cx="4968552" cy="453679"/>
            </a:xfrm>
            <a:prstGeom prst="rect">
              <a:avLst/>
            </a:prstGeom>
            <a:noFill/>
            <a:ln>
              <a:noFill/>
            </a:ln>
            <a:effectLst/>
            <a:extLst>
              <a:ext uri="{909E8E84-426E-40DD-AFC4-6F175D3DCCD1}">
                <a14:hiddenFill>
                  <a:solidFill>
                    <a:srgbClr val="FF9900"/>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bIns="45713" lIns="91426" rIns="91426" tIns="45713" wrap="none"/>
            <a:lstStyle/>
            <a:p>
              <a:pPr eaLnBrk="0" hangingPunct="0">
                <a:buFont charset="2" pitchFamily="2" typeface="Wingdings"/>
                <a:buNone/>
              </a:pPr>
              <a:r>
                <a:rPr altLang="en-US" b="1" lang="zh-CN" sz="2800">
                  <a:solidFill>
                    <a:schemeClr val="tx1">
                      <a:lumMod val="65000"/>
                      <a:lumOff val="35000"/>
                    </a:schemeClr>
                  </a:solidFill>
                  <a:latin typeface="Arial"/>
                  <a:ea charset="-122" pitchFamily="34" typeface="微软雅黑"/>
                  <a:cs typeface="Arial"/>
                </a:rPr>
                <a:t>针对上中下三层的定位分析</a:t>
              </a:r>
            </a:p>
          </p:txBody>
        </p:sp>
      </p:grpSp>
      <p:sp>
        <p:nvSpPr>
          <p:cNvPr id="22" name="矩形 4"/>
          <p:cNvSpPr>
            <a:spLocks noChangeArrowheads="1"/>
          </p:cNvSpPr>
          <p:nvPr/>
        </p:nvSpPr>
        <p:spPr bwMode="auto">
          <a:xfrm>
            <a:off x="754806" y="1533481"/>
            <a:ext cx="4177234" cy="1920240"/>
          </a:xfrm>
          <a:prstGeom prst="rect">
            <a:avLst/>
          </a:prstGeom>
          <a:noFill/>
          <a:ln w="9525">
            <a:noFill/>
            <a:miter lim="800000"/>
          </a:ln>
        </p:spPr>
        <p:txBody>
          <a:bodyPr wrap="square">
            <a:spAutoFit/>
          </a:bodyPr>
          <a:lstStyle/>
          <a:p>
            <a:pPr>
              <a:lnSpc>
                <a:spcPct val="150000"/>
              </a:lnSpc>
              <a:spcBef>
                <a:spcPts val="200"/>
              </a:spcBef>
              <a:spcAft>
                <a:spcPts val="60"/>
              </a:spcAft>
            </a:pPr>
            <a:r>
              <a:rPr altLang="en-US" lang="zh-CN" sz="1600">
                <a:solidFill>
                  <a:schemeClr val="tx1">
                    <a:lumMod val="65000"/>
                    <a:lumOff val="35000"/>
                  </a:schemeClr>
                </a:solidFill>
                <a:latin charset="-122" pitchFamily="34" typeface="微软雅黑"/>
                <a:ea charset="-122" pitchFamily="34" typeface="微软雅黑"/>
              </a:rPr>
              <a:t>角色定位需要认清自己的位置、认清自己位置的职责、认清竞争者的位置，正视自己、正视社会，不能自欺欺人、狂妄自大，要以强烈的职业意识给自己的事业、未来确定一个角色。</a:t>
            </a:r>
          </a:p>
        </p:txBody>
      </p:sp>
      <p:grpSp>
        <p:nvGrpSpPr>
          <p:cNvPr id="8" name="组合 23"/>
          <p:cNvGrpSpPr/>
          <p:nvPr/>
        </p:nvGrpSpPr>
        <p:grpSpPr>
          <a:xfrm>
            <a:off x="617260" y="3579625"/>
            <a:ext cx="714380" cy="1643074"/>
            <a:chOff x="714348" y="5572140"/>
            <a:chExt cx="714380" cy="1643074"/>
          </a:xfrm>
        </p:grpSpPr>
        <p:sp>
          <p:nvSpPr>
            <p:cNvPr id="9" name="矩形 8"/>
            <p:cNvSpPr/>
            <p:nvPr/>
          </p:nvSpPr>
          <p:spPr>
            <a:xfrm>
              <a:off x="716892" y="5572139"/>
              <a:ext cx="521018" cy="1554480"/>
            </a:xfrm>
            <a:prstGeom prst="rect">
              <a:avLst/>
            </a:prstGeom>
            <a:noFill/>
          </p:spPr>
          <p:txBody>
            <a:bodyPr bIns="45720" lIns="91440" rIns="91440" tIns="45720" wrap="none">
              <a:spAutoFit/>
            </a:bodyPr>
            <a:lstStyle/>
            <a:p>
              <a:pPr algn="ctr"/>
              <a:r>
                <a:rPr altLang="zh-CN" b="1" lang="en-US" sz="9600">
                  <a:ln cmpd="sng" w="17780">
                    <a:solidFill>
                      <a:srgbClr val="4F81BD">
                        <a:tint val="3000"/>
                      </a:srgbClr>
                    </a:solidFill>
                    <a:prstDash val="solid"/>
                    <a:miter lim="800000"/>
                  </a:ln>
                  <a:solidFill>
                    <a:prstClr val="white">
                      <a:lumMod val="85000"/>
                    </a:prstClr>
                  </a:solidFill>
                  <a:effectLst>
                    <a:outerShdw algn="tl" blurRad="55000" dir="5400000" dist="50800">
                      <a:srgbClr val="000000">
                        <a:alpha val="33000"/>
                      </a:srgbClr>
                    </a:outerShdw>
                  </a:effectLst>
                  <a:latin charset="0" pitchFamily="34" typeface="Arial"/>
                  <a:ea charset="-122" pitchFamily="34" typeface="微软雅黑"/>
                  <a:cs charset="0" pitchFamily="34" typeface="Arial"/>
                </a:rPr>
                <a:t>‘</a:t>
              </a:r>
            </a:p>
          </p:txBody>
        </p:sp>
        <p:sp>
          <p:nvSpPr>
            <p:cNvPr id="10" name="矩形 9"/>
            <p:cNvSpPr/>
            <p:nvPr/>
          </p:nvSpPr>
          <p:spPr>
            <a:xfrm>
              <a:off x="905166" y="5645553"/>
              <a:ext cx="521018" cy="1554480"/>
            </a:xfrm>
            <a:prstGeom prst="rect">
              <a:avLst/>
            </a:prstGeom>
            <a:noFill/>
          </p:spPr>
          <p:txBody>
            <a:bodyPr bIns="45720" lIns="91440" rIns="91440" tIns="45720" wrap="none">
              <a:spAutoFit/>
            </a:bodyPr>
            <a:lstStyle/>
            <a:p>
              <a:pPr algn="ctr"/>
              <a:r>
                <a:rPr altLang="zh-CN" b="1" lang="en-US" sz="9600">
                  <a:ln cmpd="sng" w="17780">
                    <a:solidFill>
                      <a:srgbClr val="4F81BD">
                        <a:tint val="3000"/>
                      </a:srgbClr>
                    </a:solidFill>
                    <a:prstDash val="solid"/>
                    <a:miter lim="800000"/>
                  </a:ln>
                  <a:solidFill>
                    <a:srgbClr val="00B0F0"/>
                  </a:solidFill>
                  <a:effectLst>
                    <a:outerShdw algn="tl" blurRad="55000" dir="5400000" dist="50800">
                      <a:srgbClr val="000000">
                        <a:alpha val="33000"/>
                      </a:srgbClr>
                    </a:outerShdw>
                  </a:effectLst>
                  <a:latin charset="0" pitchFamily="34" typeface="Arial"/>
                  <a:ea charset="-122" pitchFamily="34" typeface="微软雅黑"/>
                  <a:cs charset="0" pitchFamily="34" typeface="Arial"/>
                </a:rPr>
                <a:t>‘</a:t>
              </a:r>
            </a:p>
          </p:txBody>
        </p:sp>
      </p:grpSp>
      <p:sp>
        <p:nvSpPr>
          <p:cNvPr id="11" name="矩形 10"/>
          <p:cNvSpPr/>
          <p:nvPr/>
        </p:nvSpPr>
        <p:spPr>
          <a:xfrm>
            <a:off x="1475656" y="4371603"/>
            <a:ext cx="5798891" cy="1539240"/>
          </a:xfrm>
          <a:prstGeom prst="rect">
            <a:avLst/>
          </a:prstGeom>
          <a:noFill/>
        </p:spPr>
        <p:txBody>
          <a:bodyPr bIns="45720" lIns="91440" rIns="91440" tIns="45720" wrap="square">
            <a:spAutoFit/>
          </a:bodyPr>
          <a:lstStyle/>
          <a:p>
            <a:pPr>
              <a:lnSpc>
                <a:spcPts val="3800"/>
              </a:lnSpc>
            </a:pPr>
            <a:r>
              <a:rPr altLang="en-US" b="1" lang="zh-CN" sz="2400">
                <a:ln cmpd="sng" w="17780">
                  <a:noFill/>
                  <a:prstDash val="solid"/>
                  <a:miter lim="800000"/>
                </a:ln>
                <a:solidFill>
                  <a:srgbClr val="00B0F0"/>
                </a:solidFill>
                <a:effectLst>
                  <a:outerShdw algn="ctr" blurRad="63500" dist="12700" rotWithShape="0" sx="101000" sy="101000">
                    <a:prstClr val="white">
                      <a:lumMod val="65000"/>
                      <a:alpha val="32000"/>
                    </a:prstClr>
                  </a:outerShdw>
                </a:effectLst>
                <a:latin charset="-122" pitchFamily="34" typeface="微软雅黑"/>
                <a:ea charset="-122" pitchFamily="34" typeface="微软雅黑"/>
              </a:rPr>
              <a:t>角色是规定一个人活动的特定范围和与人的地位相适应的权利义务与行为规范，是组织对一个处于特定地位的人的行为期待。 </a:t>
            </a:r>
          </a:p>
        </p:txBody>
      </p:sp>
      <p:grpSp>
        <p:nvGrpSpPr>
          <p:cNvPr id="12" name="组合 24"/>
          <p:cNvGrpSpPr/>
          <p:nvPr/>
        </p:nvGrpSpPr>
        <p:grpSpPr>
          <a:xfrm rot="10800000">
            <a:off x="7452321" y="4667651"/>
            <a:ext cx="714380" cy="1569660"/>
            <a:chOff x="714348" y="5479116"/>
            <a:chExt cx="714380" cy="1569660"/>
          </a:xfrm>
        </p:grpSpPr>
        <p:sp>
          <p:nvSpPr>
            <p:cNvPr id="13" name="矩形 12"/>
            <p:cNvSpPr/>
            <p:nvPr/>
          </p:nvSpPr>
          <p:spPr>
            <a:xfrm>
              <a:off x="905166" y="5479117"/>
              <a:ext cx="521018" cy="1554480"/>
            </a:xfrm>
            <a:prstGeom prst="rect">
              <a:avLst/>
            </a:prstGeom>
            <a:noFill/>
          </p:spPr>
          <p:txBody>
            <a:bodyPr bIns="45720" lIns="91440" rIns="91440" tIns="45720" wrap="none">
              <a:spAutoFit/>
            </a:bodyPr>
            <a:lstStyle/>
            <a:p>
              <a:pPr algn="ctr"/>
              <a:r>
                <a:rPr altLang="zh-CN" b="1" lang="en-US" sz="9600">
                  <a:ln cmpd="sng" w="17780">
                    <a:solidFill>
                      <a:srgbClr val="4F81BD">
                        <a:tint val="3000"/>
                      </a:srgbClr>
                    </a:solidFill>
                    <a:prstDash val="solid"/>
                    <a:miter lim="800000"/>
                  </a:ln>
                  <a:solidFill>
                    <a:srgbClr val="00B0F0"/>
                  </a:solidFill>
                  <a:effectLst>
                    <a:outerShdw algn="tr" blurRad="50800" dir="8100000" dist="38100" rotWithShape="0">
                      <a:prstClr val="black">
                        <a:alpha val="40000"/>
                      </a:prstClr>
                    </a:outerShdw>
                  </a:effectLst>
                  <a:latin charset="0" pitchFamily="34" typeface="Arial"/>
                  <a:ea charset="-122" pitchFamily="34" typeface="微软雅黑"/>
                  <a:cs charset="0" pitchFamily="34" typeface="Arial"/>
                </a:rPr>
                <a:t>‘</a:t>
              </a:r>
            </a:p>
          </p:txBody>
        </p:sp>
        <p:sp>
          <p:nvSpPr>
            <p:cNvPr id="14" name="矩形 13"/>
            <p:cNvSpPr/>
            <p:nvPr/>
          </p:nvSpPr>
          <p:spPr>
            <a:xfrm>
              <a:off x="716892" y="5479117"/>
              <a:ext cx="521018" cy="1554480"/>
            </a:xfrm>
            <a:prstGeom prst="rect">
              <a:avLst/>
            </a:prstGeom>
            <a:noFill/>
          </p:spPr>
          <p:txBody>
            <a:bodyPr bIns="45720" lIns="91440" rIns="91440" tIns="45720" wrap="none">
              <a:spAutoFit/>
            </a:bodyPr>
            <a:lstStyle/>
            <a:p>
              <a:pPr algn="ctr"/>
              <a:r>
                <a:rPr altLang="zh-CN" b="1" lang="en-US" sz="9600">
                  <a:ln cmpd="sng" w="17780">
                    <a:solidFill>
                      <a:srgbClr val="4F81BD">
                        <a:tint val="3000"/>
                      </a:srgbClr>
                    </a:solidFill>
                    <a:prstDash val="solid"/>
                    <a:miter lim="800000"/>
                  </a:ln>
                  <a:solidFill>
                    <a:prstClr val="white">
                      <a:lumMod val="85000"/>
                    </a:prstClr>
                  </a:solidFill>
                  <a:effectLst>
                    <a:outerShdw algn="tr" blurRad="50800" dir="8100000" dist="38100" rotWithShape="0">
                      <a:prstClr val="black">
                        <a:alpha val="40000"/>
                      </a:prstClr>
                    </a:outerShdw>
                  </a:effectLst>
                  <a:latin charset="0" pitchFamily="34" typeface="Arial"/>
                  <a:ea charset="-122" pitchFamily="34" typeface="微软雅黑"/>
                  <a:cs charset="0" pitchFamily="34" typeface="Arial"/>
                </a:rPr>
                <a:t>‘</a:t>
              </a:r>
            </a:p>
          </p:txBody>
        </p:sp>
      </p:grpSp>
      <p:pic>
        <p:nvPicPr>
          <p:cNvPr id="2" name="图片 1"/>
          <p:cNvPicPr>
            <a:picLocks noChangeAspect="1"/>
          </p:cNvPicPr>
          <p:nvPr/>
        </p:nvPicPr>
        <p:blipFill>
          <a:blip r:embed="rId2">
            <a:extLst>
              <a:ext uri="{28A0092B-C50C-407E-A947-70E740481C1C}">
                <a14:useLocalDpi/>
              </a:ext>
            </a:extLst>
          </a:blip>
          <a:stretch>
            <a:fillRect/>
          </a:stretch>
        </p:blipFill>
        <p:spPr>
          <a:xfrm>
            <a:off x="5409805" y="1196752"/>
            <a:ext cx="2800800" cy="2815200"/>
          </a:xfrm>
          <a:prstGeom prst="rect">
            <a:avLst/>
          </a:prstGeom>
        </p:spPr>
      </p:pic>
    </p:spTree>
    <p:extLst>
      <p:ext uri="{BB962C8B-B14F-4D97-AF65-F5344CB8AC3E}">
        <p14:creationId val="642099470"/>
      </p:ext>
    </p:extLst>
  </p:cSld>
  <p:clrMapOvr>
    <a:masterClrMapping/>
  </p:clrMapOvr>
  <mc:AlternateContent>
    <mc:Choice Requires="p14">
      <p:transition p14:dur="160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7"/>
                                        </p:tgtEl>
                                        <p:attrNameLst>
                                          <p:attrName>style.visibility</p:attrName>
                                        </p:attrNameLst>
                                      </p:cBhvr>
                                      <p:to>
                                        <p:strVal val="visible"/>
                                      </p:to>
                                    </p:set>
                                    <p:animEffect filter="fade" transition="in">
                                      <p:cBhvr>
                                        <p:cTn dur="1000" id="7"/>
                                        <p:tgtEl>
                                          <p:spTgt spid="7"/>
                                        </p:tgtEl>
                                      </p:cBhvr>
                                    </p:animEffect>
                                    <p:anim calcmode="lin" valueType="num">
                                      <p:cBhvr>
                                        <p:cTn dur="1000" fill="hold" id="8"/>
                                        <p:tgtEl>
                                          <p:spTgt spid="7"/>
                                        </p:tgtEl>
                                        <p:attrNameLst>
                                          <p:attrName>ppt_x</p:attrName>
                                        </p:attrNameLst>
                                      </p:cBhvr>
                                      <p:tavLst>
                                        <p:tav tm="0">
                                          <p:val>
                                            <p:strVal val="#ppt_x"/>
                                          </p:val>
                                        </p:tav>
                                        <p:tav tm="100000">
                                          <p:val>
                                            <p:strVal val="#ppt_x"/>
                                          </p:val>
                                        </p:tav>
                                      </p:tavLst>
                                    </p:anim>
                                    <p:anim calcmode="lin" valueType="num">
                                      <p:cBhvr>
                                        <p:cTn dur="1000" fill="hold" id="9"/>
                                        <p:tgtEl>
                                          <p:spTgt spid="7"/>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42" presetSubtype="0">
                                  <p:stCondLst>
                                    <p:cond delay="0"/>
                                  </p:stCondLst>
                                  <p:childTnLst>
                                    <p:set>
                                      <p:cBhvr>
                                        <p:cTn dur="1" fill="hold" id="12">
                                          <p:stCondLst>
                                            <p:cond delay="0"/>
                                          </p:stCondLst>
                                        </p:cTn>
                                        <p:tgtEl>
                                          <p:spTgt spid="2"/>
                                        </p:tgtEl>
                                        <p:attrNameLst>
                                          <p:attrName>style.visibility</p:attrName>
                                        </p:attrNameLst>
                                      </p:cBhvr>
                                      <p:to>
                                        <p:strVal val="visible"/>
                                      </p:to>
                                    </p:set>
                                    <p:animEffect filter="fade" transition="in">
                                      <p:cBhvr>
                                        <p:cTn dur="1000" id="13"/>
                                        <p:tgtEl>
                                          <p:spTgt spid="2"/>
                                        </p:tgtEl>
                                      </p:cBhvr>
                                    </p:animEffect>
                                    <p:anim calcmode="lin" valueType="num">
                                      <p:cBhvr>
                                        <p:cTn dur="1000" fill="hold" id="14"/>
                                        <p:tgtEl>
                                          <p:spTgt spid="2"/>
                                        </p:tgtEl>
                                        <p:attrNameLst>
                                          <p:attrName>ppt_x</p:attrName>
                                        </p:attrNameLst>
                                      </p:cBhvr>
                                      <p:tavLst>
                                        <p:tav tm="0">
                                          <p:val>
                                            <p:strVal val="#ppt_x"/>
                                          </p:val>
                                        </p:tav>
                                        <p:tav tm="100000">
                                          <p:val>
                                            <p:strVal val="#ppt_x"/>
                                          </p:val>
                                        </p:tav>
                                      </p:tavLst>
                                    </p:anim>
                                    <p:anim calcmode="lin" valueType="num">
                                      <p:cBhvr>
                                        <p:cTn dur="1000" fill="hold" id="15"/>
                                        <p:tgtEl>
                                          <p:spTgt spid="2"/>
                                        </p:tgtEl>
                                        <p:attrNameLst>
                                          <p:attrName>ppt_y</p:attrName>
                                        </p:attrNameLst>
                                      </p:cBhvr>
                                      <p:tavLst>
                                        <p:tav tm="0">
                                          <p:val>
                                            <p:strVal val="#ppt_y+.1"/>
                                          </p:val>
                                        </p:tav>
                                        <p:tav tm="100000">
                                          <p:val>
                                            <p:strVal val="#ppt_y"/>
                                          </p:val>
                                        </p:tav>
                                      </p:tavLst>
                                    </p:anim>
                                  </p:childTnLst>
                                </p:cTn>
                              </p:par>
                              <p:par>
                                <p:cTn fill="hold" grpId="0" id="16" nodeType="withEffect" presetClass="entr" presetID="47" presetSubtype="0">
                                  <p:stCondLst>
                                    <p:cond delay="0"/>
                                  </p:stCondLst>
                                  <p:childTnLst>
                                    <p:set>
                                      <p:cBhvr>
                                        <p:cTn dur="1" fill="hold" id="17">
                                          <p:stCondLst>
                                            <p:cond delay="0"/>
                                          </p:stCondLst>
                                        </p:cTn>
                                        <p:tgtEl>
                                          <p:spTgt spid="22"/>
                                        </p:tgtEl>
                                        <p:attrNameLst>
                                          <p:attrName>style.visibility</p:attrName>
                                        </p:attrNameLst>
                                      </p:cBhvr>
                                      <p:to>
                                        <p:strVal val="visible"/>
                                      </p:to>
                                    </p:set>
                                    <p:animEffect filter="fade" transition="in">
                                      <p:cBhvr>
                                        <p:cTn dur="1000" id="18"/>
                                        <p:tgtEl>
                                          <p:spTgt spid="22"/>
                                        </p:tgtEl>
                                      </p:cBhvr>
                                    </p:animEffect>
                                    <p:anim calcmode="lin" valueType="num">
                                      <p:cBhvr>
                                        <p:cTn dur="1000" fill="hold" id="19"/>
                                        <p:tgtEl>
                                          <p:spTgt spid="22"/>
                                        </p:tgtEl>
                                        <p:attrNameLst>
                                          <p:attrName>ppt_x</p:attrName>
                                        </p:attrNameLst>
                                      </p:cBhvr>
                                      <p:tavLst>
                                        <p:tav tm="0">
                                          <p:val>
                                            <p:strVal val="#ppt_x"/>
                                          </p:val>
                                        </p:tav>
                                        <p:tav tm="100000">
                                          <p:val>
                                            <p:strVal val="#ppt_x"/>
                                          </p:val>
                                        </p:tav>
                                      </p:tavLst>
                                    </p:anim>
                                    <p:anim calcmode="lin" valueType="num">
                                      <p:cBhvr>
                                        <p:cTn dur="1000" fill="hold" id="20"/>
                                        <p:tgtEl>
                                          <p:spTgt spid="22"/>
                                        </p:tgtEl>
                                        <p:attrNameLst>
                                          <p:attrName>ppt_y</p:attrName>
                                        </p:attrNameLst>
                                      </p:cBhvr>
                                      <p:tavLst>
                                        <p:tav tm="0">
                                          <p:val>
                                            <p:strVal val="#ppt_y-.1"/>
                                          </p:val>
                                        </p:tav>
                                        <p:tav tm="100000">
                                          <p:val>
                                            <p:strVal val="#ppt_y"/>
                                          </p:val>
                                        </p:tav>
                                      </p:tavLst>
                                    </p:anim>
                                  </p:childTnLst>
                                </p:cTn>
                              </p:par>
                            </p:childTnLst>
                          </p:cTn>
                        </p:par>
                      </p:childTnLst>
                    </p:cTn>
                  </p:par>
                  <p:par>
                    <p:cTn fill="hold" id="21" nodeType="clickPar">
                      <p:stCondLst>
                        <p:cond delay="indefinite"/>
                        <p:cond delay="0" evt="onBegin">
                          <p:tn val="20"/>
                        </p:cond>
                      </p:stCondLst>
                      <p:childTnLst>
                        <p:par>
                          <p:cTn fill="hold" id="22" nodeType="afterGroup">
                            <p:stCondLst>
                              <p:cond delay="0"/>
                            </p:stCondLst>
                            <p:childTnLst>
                              <p:par>
                                <p:cTn fill="hold" id="23" nodeType="clickEffect" presetClass="entr" presetID="42" presetSubtype="0">
                                  <p:stCondLst>
                                    <p:cond delay="0"/>
                                  </p:stCondLst>
                                  <p:childTnLst>
                                    <p:set>
                                      <p:cBhvr>
                                        <p:cTn dur="1" fill="hold" id="24">
                                          <p:stCondLst>
                                            <p:cond delay="0"/>
                                          </p:stCondLst>
                                        </p:cTn>
                                        <p:tgtEl>
                                          <p:spTgt spid="8"/>
                                        </p:tgtEl>
                                        <p:attrNameLst>
                                          <p:attrName>style.visibility</p:attrName>
                                        </p:attrNameLst>
                                      </p:cBhvr>
                                      <p:to>
                                        <p:strVal val="visible"/>
                                      </p:to>
                                    </p:set>
                                    <p:animEffect filter="fade" transition="in">
                                      <p:cBhvr>
                                        <p:cTn dur="1000" id="25"/>
                                        <p:tgtEl>
                                          <p:spTgt spid="8"/>
                                        </p:tgtEl>
                                      </p:cBhvr>
                                    </p:animEffect>
                                    <p:anim calcmode="lin" valueType="num">
                                      <p:cBhvr>
                                        <p:cTn dur="1000" fill="hold" id="26"/>
                                        <p:tgtEl>
                                          <p:spTgt spid="8"/>
                                        </p:tgtEl>
                                        <p:attrNameLst>
                                          <p:attrName>ppt_x</p:attrName>
                                        </p:attrNameLst>
                                      </p:cBhvr>
                                      <p:tavLst>
                                        <p:tav tm="0">
                                          <p:val>
                                            <p:strVal val="#ppt_x"/>
                                          </p:val>
                                        </p:tav>
                                        <p:tav tm="100000">
                                          <p:val>
                                            <p:strVal val="#ppt_x"/>
                                          </p:val>
                                        </p:tav>
                                      </p:tavLst>
                                    </p:anim>
                                    <p:anim calcmode="lin" valueType="num">
                                      <p:cBhvr>
                                        <p:cTn dur="1000" fill="hold" id="27"/>
                                        <p:tgtEl>
                                          <p:spTgt spid="8"/>
                                        </p:tgtEl>
                                        <p:attrNameLst>
                                          <p:attrName>ppt_y</p:attrName>
                                        </p:attrNameLst>
                                      </p:cBhvr>
                                      <p:tavLst>
                                        <p:tav tm="0">
                                          <p:val>
                                            <p:strVal val="#ppt_y+.1"/>
                                          </p:val>
                                        </p:tav>
                                        <p:tav tm="100000">
                                          <p:val>
                                            <p:strVal val="#ppt_y"/>
                                          </p:val>
                                        </p:tav>
                                      </p:tavLst>
                                    </p:anim>
                                  </p:childTnLst>
                                </p:cTn>
                              </p:par>
                              <p:par>
                                <p:cTn fill="hold" id="28" nodeType="withEffect" presetClass="entr" presetID="42" presetSubtype="0">
                                  <p:stCondLst>
                                    <p:cond delay="0"/>
                                  </p:stCondLst>
                                  <p:childTnLst>
                                    <p:set>
                                      <p:cBhvr>
                                        <p:cTn dur="1" fill="hold" id="29">
                                          <p:stCondLst>
                                            <p:cond delay="0"/>
                                          </p:stCondLst>
                                        </p:cTn>
                                        <p:tgtEl>
                                          <p:spTgt spid="12"/>
                                        </p:tgtEl>
                                        <p:attrNameLst>
                                          <p:attrName>style.visibility</p:attrName>
                                        </p:attrNameLst>
                                      </p:cBhvr>
                                      <p:to>
                                        <p:strVal val="visible"/>
                                      </p:to>
                                    </p:set>
                                    <p:animEffect filter="fade" transition="in">
                                      <p:cBhvr>
                                        <p:cTn dur="1000" id="30"/>
                                        <p:tgtEl>
                                          <p:spTgt spid="12"/>
                                        </p:tgtEl>
                                      </p:cBhvr>
                                    </p:animEffect>
                                    <p:anim calcmode="lin" valueType="num">
                                      <p:cBhvr>
                                        <p:cTn dur="1000" fill="hold" id="31"/>
                                        <p:tgtEl>
                                          <p:spTgt spid="12"/>
                                        </p:tgtEl>
                                        <p:attrNameLst>
                                          <p:attrName>ppt_x</p:attrName>
                                        </p:attrNameLst>
                                      </p:cBhvr>
                                      <p:tavLst>
                                        <p:tav tm="0">
                                          <p:val>
                                            <p:strVal val="#ppt_x"/>
                                          </p:val>
                                        </p:tav>
                                        <p:tav tm="100000">
                                          <p:val>
                                            <p:strVal val="#ppt_x"/>
                                          </p:val>
                                        </p:tav>
                                      </p:tavLst>
                                    </p:anim>
                                    <p:anim calcmode="lin" valueType="num">
                                      <p:cBhvr>
                                        <p:cTn dur="1000" fill="hold" id="32"/>
                                        <p:tgtEl>
                                          <p:spTgt spid="12"/>
                                        </p:tgtEl>
                                        <p:attrNameLst>
                                          <p:attrName>ppt_y</p:attrName>
                                        </p:attrNameLst>
                                      </p:cBhvr>
                                      <p:tavLst>
                                        <p:tav tm="0">
                                          <p:val>
                                            <p:strVal val="#ppt_y+.1"/>
                                          </p:val>
                                        </p:tav>
                                        <p:tav tm="100000">
                                          <p:val>
                                            <p:strVal val="#ppt_y"/>
                                          </p:val>
                                        </p:tav>
                                      </p:tavLst>
                                    </p:anim>
                                  </p:childTnLst>
                                </p:cTn>
                              </p:par>
                              <p:par>
                                <p:cTn fill="hold" grpId="0" id="33" nodeType="withEffect" presetClass="entr" presetID="42" presetSubtype="0">
                                  <p:stCondLst>
                                    <p:cond delay="0"/>
                                  </p:stCondLst>
                                  <p:childTnLst>
                                    <p:set>
                                      <p:cBhvr>
                                        <p:cTn dur="1" fill="hold" id="34">
                                          <p:stCondLst>
                                            <p:cond delay="0"/>
                                          </p:stCondLst>
                                        </p:cTn>
                                        <p:tgtEl>
                                          <p:spTgt spid="11"/>
                                        </p:tgtEl>
                                        <p:attrNameLst>
                                          <p:attrName>style.visibility</p:attrName>
                                        </p:attrNameLst>
                                      </p:cBhvr>
                                      <p:to>
                                        <p:strVal val="visible"/>
                                      </p:to>
                                    </p:set>
                                    <p:animEffect filter="fade" transition="in">
                                      <p:cBhvr>
                                        <p:cTn dur="1000" id="35"/>
                                        <p:tgtEl>
                                          <p:spTgt spid="11"/>
                                        </p:tgtEl>
                                      </p:cBhvr>
                                    </p:animEffect>
                                    <p:anim calcmode="lin" valueType="num">
                                      <p:cBhvr>
                                        <p:cTn dur="1000" fill="hold" id="36"/>
                                        <p:tgtEl>
                                          <p:spTgt spid="11"/>
                                        </p:tgtEl>
                                        <p:attrNameLst>
                                          <p:attrName>ppt_x</p:attrName>
                                        </p:attrNameLst>
                                      </p:cBhvr>
                                      <p:tavLst>
                                        <p:tav tm="0">
                                          <p:val>
                                            <p:strVal val="#ppt_x"/>
                                          </p:val>
                                        </p:tav>
                                        <p:tav tm="100000">
                                          <p:val>
                                            <p:strVal val="#ppt_x"/>
                                          </p:val>
                                        </p:tav>
                                      </p:tavLst>
                                    </p:anim>
                                    <p:anim calcmode="lin" valueType="num">
                                      <p:cBhvr>
                                        <p:cTn dur="1000" fill="hold" id="37"/>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P grpId="0" spid="11"/>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 name="组合 6"/>
          <p:cNvGrpSpPr/>
          <p:nvPr/>
        </p:nvGrpSpPr>
        <p:grpSpPr>
          <a:xfrm>
            <a:off x="1548408" y="476672"/>
            <a:ext cx="5903912" cy="576064"/>
            <a:chOff x="1548408" y="476672"/>
            <a:chExt cx="5903912" cy="576064"/>
          </a:xfrm>
        </p:grpSpPr>
        <p:cxnSp>
          <p:nvCxnSpPr>
            <p:cNvPr id="5" name="直接连接符​​ 8"/>
            <p:cNvCxnSpPr/>
            <p:nvPr/>
          </p:nvCxnSpPr>
          <p:spPr bwMode="auto">
            <a:xfrm>
              <a:off x="1548408" y="1052736"/>
              <a:ext cx="5903912" cy="0"/>
            </a:xfrm>
            <a:prstGeom prst="line">
              <a:avLst/>
            </a:prstGeom>
            <a:ln>
              <a:solidFill>
                <a:srgbClr val="FC6204"/>
              </a:solidFill>
              <a:prstDash val="dash"/>
            </a:ln>
          </p:spPr>
          <p:style>
            <a:lnRef idx="1">
              <a:schemeClr val="accent1"/>
            </a:lnRef>
            <a:fillRef idx="0">
              <a:schemeClr val="accent1"/>
            </a:fillRef>
            <a:effectRef idx="0">
              <a:schemeClr val="accent1"/>
            </a:effectRef>
            <a:fontRef idx="minor">
              <a:schemeClr val="tx1"/>
            </a:fontRef>
          </p:style>
        </p:cxnSp>
        <p:sp>
          <p:nvSpPr>
            <p:cNvPr id="6" name="Rectangle 2"/>
            <p:cNvSpPr>
              <a:spLocks noChangeArrowheads="1"/>
            </p:cNvSpPr>
            <p:nvPr/>
          </p:nvSpPr>
          <p:spPr bwMode="auto">
            <a:xfrm>
              <a:off x="2051720" y="476672"/>
              <a:ext cx="4968552" cy="453679"/>
            </a:xfrm>
            <a:prstGeom prst="rect">
              <a:avLst/>
            </a:prstGeom>
            <a:noFill/>
            <a:ln>
              <a:noFill/>
            </a:ln>
            <a:effectLst/>
            <a:extLst>
              <a:ext uri="{909E8E84-426E-40DD-AFC4-6F175D3DCCD1}">
                <a14:hiddenFill>
                  <a:solidFill>
                    <a:srgbClr val="FF9900"/>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bIns="45713" lIns="91426" rIns="91426" tIns="45713" wrap="none"/>
            <a:lstStyle/>
            <a:p>
              <a:pPr eaLnBrk="0" hangingPunct="0">
                <a:buFont charset="2" pitchFamily="2" typeface="Wingdings"/>
                <a:buNone/>
              </a:pPr>
              <a:r>
                <a:rPr altLang="en-US" b="1" lang="zh-CN" sz="2800">
                  <a:solidFill>
                    <a:schemeClr val="tx1">
                      <a:lumMod val="65000"/>
                      <a:lumOff val="35000"/>
                    </a:schemeClr>
                  </a:solidFill>
                  <a:latin typeface="Arial"/>
                  <a:ea charset="-122" pitchFamily="34" typeface="微软雅黑"/>
                  <a:cs typeface="Arial"/>
                </a:rPr>
                <a:t>针对上中下三层的定位分析</a:t>
              </a:r>
            </a:p>
          </p:txBody>
        </p:sp>
      </p:grpSp>
      <p:sp>
        <p:nvSpPr>
          <p:cNvPr id="15" name="矩形 14"/>
          <p:cNvSpPr/>
          <p:nvPr/>
        </p:nvSpPr>
        <p:spPr>
          <a:xfrm>
            <a:off x="827584" y="1177702"/>
            <a:ext cx="7560840" cy="5112568"/>
          </a:xfrm>
          <a:prstGeom prst="rect">
            <a:avLst/>
          </a:prstGeom>
          <a:solidFill>
            <a:sysClr lastClr="FFFFFF" val="window"/>
          </a:solidFill>
          <a:ln algn="ctr" cap="flat" cmpd="sng" w="3175">
            <a:solidFill>
              <a:sysClr lastClr="FFFFFF" val="window">
                <a:lumMod val="75000"/>
              </a:sysClr>
            </a:solidFill>
            <a:prstDash val="solid"/>
          </a:ln>
          <a:effectLst>
            <a:outerShdw algn="t" blurRad="50800" dir="5400000" dist="38100" rotWithShape="0">
              <a:prstClr val="black">
                <a:alpha val="40000"/>
              </a:prstClr>
            </a:outerShdw>
          </a:effectLst>
        </p:spPr>
        <p:txBody>
          <a:bodyPr anchor="ctr"/>
          <a:lstStyle/>
          <a:p>
            <a:pPr algn="ctr">
              <a:defRPr/>
            </a:pPr>
            <a:endParaRPr altLang="en-US" kern="0" lang="zh-CN">
              <a:solidFill>
                <a:sysClr lastClr="FFFFFF" val="window"/>
              </a:solidFill>
              <a:latin typeface="Tahoma"/>
              <a:ea typeface="微软雅黑"/>
            </a:endParaRPr>
          </a:p>
        </p:txBody>
      </p:sp>
      <p:graphicFrame>
        <p:nvGraphicFramePr>
          <p:cNvPr id="16" name="表格 15"/>
          <p:cNvGraphicFramePr>
            <a:graphicFrameLocks noGrp="1"/>
          </p:cNvGraphicFramePr>
          <p:nvPr>
            <p:extLst>
              <p:ext uri="{D42A27DB-BD31-4B8C-83A1-F6EECF244321}">
                <p14:modId val="2898517990"/>
              </p:ext>
            </p:extLst>
          </p:nvPr>
        </p:nvGraphicFramePr>
        <p:xfrm>
          <a:off x="899592" y="1772816"/>
          <a:ext cx="7416824" cy="4443760"/>
        </p:xfrm>
        <a:graphic>
          <a:graphicData uri="http://schemas.openxmlformats.org/drawingml/2006/table">
            <a:tbl>
              <a:tblPr bandRow="1" firstRow="1">
                <a:tableStyleId>{5C22544A-7EE6-4342-B048-85BDC9FD1C3A}</a:tableStyleId>
              </a:tblPr>
              <a:tblGrid>
                <a:gridCol w="1368152"/>
                <a:gridCol w="3600400"/>
                <a:gridCol w="2448272"/>
              </a:tblGrid>
              <a:tr h="587124">
                <a:tc>
                  <a:txBody>
                    <a:bodyPr vert="horz" wrap="square"/>
                    <a:lstStyle/>
                    <a:p>
                      <a:pPr algn="ctr"/>
                      <a:r>
                        <a:rPr altLang="en-US" lang="zh-CN" smtClean="0" sz="1900">
                          <a:latin charset="-122" pitchFamily="34" typeface="微软雅黑"/>
                          <a:ea charset="-122" pitchFamily="34" typeface="微软雅黑"/>
                        </a:rPr>
                        <a:t>类别</a:t>
                      </a:r>
                      <a:endParaRPr altLang="en-US" lang="zh-CN" sz="1900">
                        <a:latin charset="-122" pitchFamily="34" typeface="微软雅黑"/>
                        <a:ea charset="-122" pitchFamily="34" typeface="微软雅黑"/>
                      </a:endParaRPr>
                    </a:p>
                  </a:txBody>
                  <a:tcPr anchor="ctr"/>
                </a:tc>
                <a:tc>
                  <a:txBody>
                    <a:bodyPr vert="horz" wrap="square"/>
                    <a:lstStyle/>
                    <a:p>
                      <a:pPr algn="ctr"/>
                      <a:r>
                        <a:rPr altLang="en-US" lang="zh-CN" smtClean="0" sz="1900">
                          <a:latin charset="-122" pitchFamily="34" typeface="微软雅黑"/>
                          <a:ea charset="-122" pitchFamily="34" typeface="微软雅黑"/>
                        </a:rPr>
                        <a:t>权责分析</a:t>
                      </a:r>
                      <a:endParaRPr altLang="en-US" lang="zh-CN" sz="1900">
                        <a:latin charset="-122" pitchFamily="34" typeface="微软雅黑"/>
                        <a:ea charset="-122" pitchFamily="34" typeface="微软雅黑"/>
                      </a:endParaRPr>
                    </a:p>
                  </a:txBody>
                  <a:tcPr anchor="ctr"/>
                </a:tc>
                <a:tc>
                  <a:txBody>
                    <a:bodyPr vert="horz" wrap="square"/>
                    <a:lstStyle/>
                    <a:p>
                      <a:pPr algn="ctr"/>
                      <a:r>
                        <a:rPr altLang="en-US" lang="zh-CN" smtClean="0" sz="1900">
                          <a:latin charset="-122" pitchFamily="34" typeface="微软雅黑"/>
                          <a:ea charset="-122" pitchFamily="34" typeface="微软雅黑"/>
                        </a:rPr>
                        <a:t>角色定位</a:t>
                      </a:r>
                      <a:endParaRPr altLang="en-US" lang="zh-CN" sz="1900">
                        <a:latin charset="-122" pitchFamily="34" typeface="微软雅黑"/>
                        <a:ea charset="-122" pitchFamily="34" typeface="微软雅黑"/>
                      </a:endParaRPr>
                    </a:p>
                  </a:txBody>
                  <a:tcPr anchor="ctr"/>
                </a:tc>
              </a:tr>
              <a:tr h="404913">
                <a:tc rowSpan="4">
                  <a:txBody>
                    <a:bodyPr vert="horz" wrap="square"/>
                    <a:lstStyle/>
                    <a:p>
                      <a:pPr algn="ctr"/>
                      <a:r>
                        <a:rPr altLang="en-US" b="1" lang="zh-CN" smtClean="0" sz="1900">
                          <a:solidFill>
                            <a:schemeClr val="tx1">
                              <a:lumMod val="65000"/>
                              <a:lumOff val="35000"/>
                            </a:schemeClr>
                          </a:solidFill>
                          <a:latin charset="-122" pitchFamily="34" typeface="微软雅黑"/>
                          <a:ea charset="-122" pitchFamily="34" typeface="微软雅黑"/>
                        </a:rPr>
                        <a:t>承上</a:t>
                      </a:r>
                      <a:endParaRPr altLang="en-US" b="1" lang="zh-CN" sz="1900">
                        <a:solidFill>
                          <a:schemeClr val="tx1">
                            <a:lumMod val="65000"/>
                            <a:lumOff val="35000"/>
                          </a:schemeClr>
                        </a:solidFill>
                        <a:latin charset="-122" pitchFamily="34" typeface="微软雅黑"/>
                        <a:ea charset="-122" pitchFamily="34" typeface="微软雅黑"/>
                      </a:endParaRPr>
                    </a:p>
                  </a:txBody>
                  <a:tcPr anchor="ctr"/>
                </a:tc>
                <a:tc>
                  <a:txBody>
                    <a:bodyPr vert="horz" wrap="square"/>
                    <a:lstStyle/>
                    <a:p>
                      <a:pPr algn="ctr" defTabSz="914400" eaLnBrk="1" fontAlgn="base" hangingPunct="1" indent="0" latinLnBrk="0" lvl="0" marL="0" marR="0" rtl="0">
                        <a:lnSpc>
                          <a:spcPct val="100000"/>
                        </a:lnSpc>
                        <a:spcBef>
                          <a:spcPct val="20000"/>
                        </a:spcBef>
                        <a:spcAft>
                          <a:spcPct val="0"/>
                        </a:spcAft>
                        <a:buClr>
                          <a:schemeClr val="accent2"/>
                        </a:buClr>
                        <a:buSzTx/>
                        <a:buFont charset="2" pitchFamily="2" typeface="Wingdings"/>
                        <a:buNone/>
                      </a:pPr>
                      <a:r>
                        <a:rPr altLang="en-US" b="0" baseline="0" cap="none" i="0" kumimoji="0" lang="zh-CN" normalizeH="0" smtClean="0" strike="noStrike" sz="1500" u="none">
                          <a:ln>
                            <a:noFill/>
                          </a:ln>
                          <a:solidFill>
                            <a:schemeClr val="tx1">
                              <a:lumMod val="65000"/>
                              <a:lumOff val="35000"/>
                            </a:schemeClr>
                          </a:solidFill>
                          <a:effectLst/>
                          <a:latin charset="-122" pitchFamily="34" typeface="微软雅黑"/>
                          <a:ea charset="-122" pitchFamily="34" typeface="微软雅黑"/>
                        </a:rPr>
                        <a:t>对组织目标负责</a:t>
                      </a:r>
                    </a:p>
                  </a:txBody>
                  <a:tcPr anchor="ctr" horzOverflow="overflow"/>
                </a:tc>
                <a:tc>
                  <a:txBody>
                    <a:bodyPr vert="horz" wrap="square"/>
                    <a:lstStyle/>
                    <a:p>
                      <a:pPr algn="ctr" defTabSz="914400" eaLnBrk="1" fontAlgn="base" hangingPunct="1" indent="0" latinLnBrk="0" lvl="0" marL="0" marR="0" rtl="0">
                        <a:lnSpc>
                          <a:spcPct val="100000"/>
                        </a:lnSpc>
                        <a:spcBef>
                          <a:spcPct val="20000"/>
                        </a:spcBef>
                        <a:spcAft>
                          <a:spcPct val="0"/>
                        </a:spcAft>
                        <a:buClr>
                          <a:schemeClr val="accent2"/>
                        </a:buClr>
                        <a:buSzTx/>
                        <a:buFont charset="2" pitchFamily="2" typeface="Wingdings"/>
                        <a:buNone/>
                      </a:pPr>
                      <a:r>
                        <a:rPr altLang="en-US" b="1" baseline="0" cap="none" i="0" kumimoji="0" lang="zh-CN" normalizeH="0" smtClean="0" strike="noStrike" sz="1500" u="none">
                          <a:ln>
                            <a:noFill/>
                          </a:ln>
                          <a:solidFill>
                            <a:schemeClr val="tx1">
                              <a:lumMod val="65000"/>
                              <a:lumOff val="35000"/>
                            </a:schemeClr>
                          </a:solidFill>
                          <a:effectLst/>
                          <a:latin charset="-122" pitchFamily="34" typeface="微软雅黑"/>
                          <a:ea charset="-122" pitchFamily="34" typeface="微软雅黑"/>
                        </a:rPr>
                        <a:t>规划者</a:t>
                      </a:r>
                    </a:p>
                  </a:txBody>
                  <a:tcPr anchor="ctr" horzOverflow="overflow"/>
                </a:tc>
              </a:tr>
              <a:tr h="444275">
                <a:tc vMerge="1">
                  <a:txBody>
                    <a:bodyPr vert="horz" wrap="square"/>
                    <a:lstStyle/>
                    <a:p>
                      <a:endParaRPr altLang="en-US" lang="zh-CN"/>
                    </a:p>
                  </a:txBody>
                  <a:tcPr/>
                </a:tc>
                <a:tc>
                  <a:txBody>
                    <a:bodyPr vert="horz" wrap="square"/>
                    <a:lstStyle/>
                    <a:p>
                      <a:pPr algn="ctr" defTabSz="914400" eaLnBrk="1" fontAlgn="base" hangingPunct="1" indent="0" latinLnBrk="0" lvl="0" marL="0" marR="0" rtl="0">
                        <a:lnSpc>
                          <a:spcPct val="100000"/>
                        </a:lnSpc>
                        <a:spcBef>
                          <a:spcPct val="20000"/>
                        </a:spcBef>
                        <a:spcAft>
                          <a:spcPct val="0"/>
                        </a:spcAft>
                        <a:buClr>
                          <a:schemeClr val="accent2"/>
                        </a:buClr>
                        <a:buSzTx/>
                        <a:buFont charset="2" pitchFamily="2" typeface="Wingdings"/>
                        <a:buNone/>
                        <a:defRPr/>
                      </a:pPr>
                      <a:r>
                        <a:rPr altLang="en-US" b="0" baseline="0" cap="none" i="0" kumimoji="0" lang="zh-CN" normalizeH="0" smtClean="0" strike="noStrike" sz="1500" u="none">
                          <a:ln>
                            <a:noFill/>
                          </a:ln>
                          <a:solidFill>
                            <a:schemeClr val="tx1">
                              <a:lumMod val="65000"/>
                              <a:lumOff val="35000"/>
                            </a:schemeClr>
                          </a:solidFill>
                          <a:effectLst/>
                          <a:latin charset="-122" pitchFamily="34" typeface="微软雅黑"/>
                          <a:ea charset="-122" pitchFamily="34" typeface="微软雅黑"/>
                        </a:rPr>
                        <a:t>承担单位职责，执行上司的指示</a:t>
                      </a:r>
                    </a:p>
                  </a:txBody>
                  <a:tcPr anchor="ctr" horzOverflow="overflow"/>
                </a:tc>
                <a:tc>
                  <a:txBody>
                    <a:bodyPr vert="horz" wrap="square"/>
                    <a:lstStyle/>
                    <a:p>
                      <a:pPr algn="ctr" defTabSz="914400" eaLnBrk="1" fontAlgn="base" hangingPunct="1" indent="0" latinLnBrk="0" lvl="0" marL="0" marR="0" rtl="0">
                        <a:lnSpc>
                          <a:spcPct val="100000"/>
                        </a:lnSpc>
                        <a:spcBef>
                          <a:spcPct val="20000"/>
                        </a:spcBef>
                        <a:spcAft>
                          <a:spcPct val="0"/>
                        </a:spcAft>
                        <a:buClr>
                          <a:schemeClr val="accent2"/>
                        </a:buClr>
                        <a:buSzTx/>
                        <a:buFont charset="2" pitchFamily="2" typeface="Wingdings"/>
                        <a:buNone/>
                      </a:pPr>
                      <a:r>
                        <a:rPr altLang="en-US" b="1" baseline="0" cap="none" i="0" kumimoji="0" lang="zh-CN" normalizeH="0" smtClean="0" strike="noStrike" sz="1500" u="none">
                          <a:ln>
                            <a:noFill/>
                          </a:ln>
                          <a:solidFill>
                            <a:schemeClr val="tx1">
                              <a:lumMod val="65000"/>
                              <a:lumOff val="35000"/>
                            </a:schemeClr>
                          </a:solidFill>
                          <a:effectLst/>
                          <a:latin charset="-122" pitchFamily="34" typeface="微软雅黑"/>
                          <a:ea charset="-122" pitchFamily="34" typeface="微软雅黑"/>
                        </a:rPr>
                        <a:t>执行者</a:t>
                      </a:r>
                    </a:p>
                  </a:txBody>
                  <a:tcPr anchor="ctr" horzOverflow="overflow"/>
                </a:tc>
              </a:tr>
              <a:tr h="412777">
                <a:tc vMerge="1">
                  <a:txBody>
                    <a:bodyPr vert="horz" wrap="square"/>
                    <a:lstStyle/>
                    <a:p>
                      <a:pPr algn="ctr"/>
                      <a:endParaRPr altLang="en-US" lang="zh-CN"/>
                    </a:p>
                  </a:txBody>
                  <a:tcPr anchor="ctr"/>
                </a:tc>
                <a:tc>
                  <a:txBody>
                    <a:bodyPr vert="horz" wrap="square"/>
                    <a:lstStyle/>
                    <a:p>
                      <a:pPr algn="ctr" defTabSz="914400" eaLnBrk="1" fontAlgn="base" hangingPunct="1" indent="0" latinLnBrk="0" lvl="0" marL="0" marR="0" rtl="0">
                        <a:lnSpc>
                          <a:spcPct val="100000"/>
                        </a:lnSpc>
                        <a:spcBef>
                          <a:spcPct val="20000"/>
                        </a:spcBef>
                        <a:spcAft>
                          <a:spcPct val="0"/>
                        </a:spcAft>
                        <a:buClr>
                          <a:schemeClr val="accent2"/>
                        </a:buClr>
                        <a:buSzTx/>
                        <a:buFont charset="2" pitchFamily="2" typeface="Wingdings"/>
                        <a:buNone/>
                        <a:defRPr/>
                      </a:pPr>
                      <a:r>
                        <a:rPr altLang="en-US" b="0" baseline="0" cap="none" i="0" kumimoji="0" lang="zh-CN" normalizeH="0" smtClean="0" strike="noStrike" sz="1500" u="none">
                          <a:ln>
                            <a:noFill/>
                          </a:ln>
                          <a:solidFill>
                            <a:schemeClr val="tx1">
                              <a:lumMod val="65000"/>
                              <a:lumOff val="35000"/>
                            </a:schemeClr>
                          </a:solidFill>
                          <a:effectLst/>
                          <a:latin charset="-122" pitchFamily="34" typeface="微软雅黑"/>
                          <a:ea charset="-122" pitchFamily="34" typeface="微软雅黑"/>
                        </a:rPr>
                        <a:t>发现问题和提出建议</a:t>
                      </a:r>
                    </a:p>
                  </a:txBody>
                  <a:tcPr anchor="ctr" horzOverflow="overflow"/>
                </a:tc>
                <a:tc>
                  <a:txBody>
                    <a:bodyPr vert="horz" wrap="square"/>
                    <a:lstStyle/>
                    <a:p>
                      <a:pPr algn="ctr" defTabSz="914400" eaLnBrk="1" fontAlgn="base" hangingPunct="1" indent="0" latinLnBrk="0" lvl="0" marL="0" marR="0" rtl="0">
                        <a:lnSpc>
                          <a:spcPct val="100000"/>
                        </a:lnSpc>
                        <a:spcBef>
                          <a:spcPct val="20000"/>
                        </a:spcBef>
                        <a:spcAft>
                          <a:spcPct val="0"/>
                        </a:spcAft>
                        <a:buClr>
                          <a:schemeClr val="accent2"/>
                        </a:buClr>
                        <a:buSzTx/>
                        <a:buFont charset="2" pitchFamily="2" typeface="Wingdings"/>
                        <a:buNone/>
                      </a:pPr>
                      <a:r>
                        <a:rPr altLang="en-US" b="1" baseline="0" cap="none" i="0" kumimoji="0" lang="zh-CN" normalizeH="0" smtClean="0" strike="noStrike" sz="1500" u="none">
                          <a:ln>
                            <a:noFill/>
                          </a:ln>
                          <a:solidFill>
                            <a:schemeClr val="tx1">
                              <a:lumMod val="65000"/>
                              <a:lumOff val="35000"/>
                            </a:schemeClr>
                          </a:solidFill>
                          <a:effectLst/>
                          <a:latin charset="-122" pitchFamily="34" typeface="微软雅黑"/>
                          <a:ea charset="-122" pitchFamily="34" typeface="微软雅黑"/>
                        </a:rPr>
                        <a:t>危机</a:t>
                      </a:r>
                      <a:r>
                        <a:rPr altLang="zh-CN" b="1" baseline="0" cap="none" i="0" kumimoji="0" lang="en-US" normalizeH="0" smtClean="0" strike="noStrike" sz="1500" u="none">
                          <a:ln>
                            <a:noFill/>
                          </a:ln>
                          <a:solidFill>
                            <a:schemeClr val="tx1">
                              <a:lumMod val="65000"/>
                              <a:lumOff val="35000"/>
                            </a:schemeClr>
                          </a:solidFill>
                          <a:effectLst/>
                          <a:latin charset="-122" pitchFamily="34" typeface="微软雅黑"/>
                          <a:ea charset="-122" pitchFamily="34" typeface="微软雅黑"/>
                        </a:rPr>
                        <a:t>/</a:t>
                      </a:r>
                      <a:r>
                        <a:rPr altLang="en-US" b="1" baseline="0" cap="none" i="0" kumimoji="0" lang="zh-CN" normalizeH="0" smtClean="0" strike="noStrike" sz="1500" u="none">
                          <a:ln>
                            <a:noFill/>
                          </a:ln>
                          <a:solidFill>
                            <a:schemeClr val="tx1">
                              <a:lumMod val="65000"/>
                              <a:lumOff val="35000"/>
                            </a:schemeClr>
                          </a:solidFill>
                          <a:effectLst/>
                          <a:latin charset="-122" pitchFamily="34" typeface="微软雅黑"/>
                          <a:ea charset="-122" pitchFamily="34" typeface="微软雅黑"/>
                        </a:rPr>
                        <a:t>问题解决者</a:t>
                      </a:r>
                    </a:p>
                  </a:txBody>
                  <a:tcPr anchor="ctr" horzOverflow="overflow"/>
                </a:tc>
              </a:tr>
              <a:tr h="452139">
                <a:tc vMerge="1">
                  <a:txBody>
                    <a:bodyPr vert="horz" wrap="square"/>
                    <a:lstStyle/>
                    <a:p>
                      <a:endParaRPr altLang="en-US" lang="zh-CN"/>
                    </a:p>
                  </a:txBody>
                  <a:tcPr/>
                </a:tc>
                <a:tc>
                  <a:txBody>
                    <a:bodyPr vert="horz" wrap="square"/>
                    <a:lstStyle/>
                    <a:p>
                      <a:pPr algn="ctr" defTabSz="914400" eaLnBrk="1" fontAlgn="base" hangingPunct="1" indent="0" latinLnBrk="0" lvl="0" marL="0" marR="0" rtl="0">
                        <a:lnSpc>
                          <a:spcPct val="100000"/>
                        </a:lnSpc>
                        <a:spcBef>
                          <a:spcPct val="20000"/>
                        </a:spcBef>
                        <a:spcAft>
                          <a:spcPct val="0"/>
                        </a:spcAft>
                        <a:buClr>
                          <a:schemeClr val="accent2"/>
                        </a:buClr>
                        <a:buSzTx/>
                        <a:buFont charset="2" pitchFamily="2" typeface="Wingdings"/>
                        <a:buNone/>
                      </a:pPr>
                      <a:r>
                        <a:rPr altLang="en-US" b="0" baseline="0" cap="none" i="0" kumimoji="0" lang="zh-CN" normalizeH="0" smtClean="0" strike="noStrike" sz="1500" u="none">
                          <a:ln>
                            <a:noFill/>
                          </a:ln>
                          <a:solidFill>
                            <a:schemeClr val="tx1">
                              <a:lumMod val="65000"/>
                              <a:lumOff val="35000"/>
                            </a:schemeClr>
                          </a:solidFill>
                          <a:effectLst/>
                          <a:latin charset="-122" pitchFamily="34" typeface="微软雅黑"/>
                          <a:ea charset="-122" pitchFamily="34" typeface="微软雅黑"/>
                        </a:rPr>
                        <a:t>自我管理，对自我的成长、进步负责</a:t>
                      </a:r>
                    </a:p>
                  </a:txBody>
                  <a:tcPr anchor="ctr" horzOverflow="overflow"/>
                </a:tc>
                <a:tc>
                  <a:txBody>
                    <a:bodyPr vert="horz" wrap="square"/>
                    <a:lstStyle/>
                    <a:p>
                      <a:pPr algn="ctr" defTabSz="914400" eaLnBrk="1" fontAlgn="base" hangingPunct="1" indent="0" latinLnBrk="0" lvl="0" marL="0" marR="0" rtl="0">
                        <a:lnSpc>
                          <a:spcPct val="100000"/>
                        </a:lnSpc>
                        <a:spcBef>
                          <a:spcPct val="20000"/>
                        </a:spcBef>
                        <a:spcAft>
                          <a:spcPct val="0"/>
                        </a:spcAft>
                        <a:buClr>
                          <a:schemeClr val="accent2"/>
                        </a:buClr>
                        <a:buSzTx/>
                        <a:buFont charset="2" pitchFamily="2" typeface="Wingdings"/>
                        <a:buNone/>
                      </a:pPr>
                      <a:r>
                        <a:rPr altLang="en-US" b="1" baseline="0" cap="none" i="0" kumimoji="0" lang="zh-CN" normalizeH="0" smtClean="0" strike="noStrike" sz="1500" u="none">
                          <a:ln>
                            <a:noFill/>
                          </a:ln>
                          <a:solidFill>
                            <a:schemeClr val="tx1">
                              <a:lumMod val="65000"/>
                              <a:lumOff val="35000"/>
                            </a:schemeClr>
                          </a:solidFill>
                          <a:effectLst/>
                          <a:latin charset="-122" pitchFamily="34" typeface="微软雅黑"/>
                          <a:ea charset="-122" pitchFamily="34" typeface="微软雅黑"/>
                        </a:rPr>
                        <a:t>模范者</a:t>
                      </a:r>
                    </a:p>
                  </a:txBody>
                  <a:tcPr anchor="ctr" horzOverflow="overflow"/>
                </a:tc>
              </a:tr>
              <a:tr h="420642">
                <a:tc rowSpan="4">
                  <a:txBody>
                    <a:bodyPr vert="horz" wrap="square"/>
                    <a:lstStyle/>
                    <a:p>
                      <a:pPr algn="ctr"/>
                      <a:r>
                        <a:rPr altLang="en-US" b="1" lang="zh-CN" smtClean="0" sz="1900">
                          <a:solidFill>
                            <a:schemeClr val="tx1">
                              <a:lumMod val="65000"/>
                              <a:lumOff val="35000"/>
                            </a:schemeClr>
                          </a:solidFill>
                          <a:latin charset="-122" pitchFamily="34" typeface="微软雅黑"/>
                          <a:ea charset="-122" pitchFamily="34" typeface="微软雅黑"/>
                        </a:rPr>
                        <a:t>启下</a:t>
                      </a:r>
                    </a:p>
                  </a:txBody>
                  <a:tcPr anchor="ctr"/>
                </a:tc>
                <a:tc>
                  <a:txBody>
                    <a:bodyPr vert="horz" wrap="square"/>
                    <a:lstStyle/>
                    <a:p>
                      <a:pPr algn="ctr" defTabSz="914400" eaLnBrk="1" fontAlgn="base" hangingPunct="1" indent="0" latinLnBrk="0" lvl="0" marL="0" marR="0" rtl="0">
                        <a:lnSpc>
                          <a:spcPct val="100000"/>
                        </a:lnSpc>
                        <a:spcBef>
                          <a:spcPct val="20000"/>
                        </a:spcBef>
                        <a:spcAft>
                          <a:spcPct val="0"/>
                        </a:spcAft>
                        <a:buClr>
                          <a:schemeClr val="accent2"/>
                        </a:buClr>
                        <a:buSzTx/>
                        <a:buFont charset="2" pitchFamily="2" typeface="Wingdings"/>
                        <a:buNone/>
                      </a:pPr>
                      <a:r>
                        <a:rPr altLang="en-US" b="0" baseline="0" cap="none" i="0" kumimoji="0" lang="zh-CN" normalizeH="0" smtClean="0" strike="noStrike" sz="1500" u="none">
                          <a:ln>
                            <a:noFill/>
                          </a:ln>
                          <a:solidFill>
                            <a:schemeClr val="tx1">
                              <a:lumMod val="65000"/>
                              <a:lumOff val="35000"/>
                            </a:schemeClr>
                          </a:solidFill>
                          <a:effectLst/>
                          <a:latin charset="-122" pitchFamily="34" typeface="微软雅黑"/>
                          <a:ea charset="-122" pitchFamily="34" typeface="微软雅黑"/>
                        </a:rPr>
                        <a:t>对下属目标达成负责</a:t>
                      </a:r>
                    </a:p>
                  </a:txBody>
                  <a:tcPr anchor="ctr" horzOverflow="overflow"/>
                </a:tc>
                <a:tc>
                  <a:txBody>
                    <a:bodyPr vert="horz" wrap="square"/>
                    <a:lstStyle/>
                    <a:p>
                      <a:pPr algn="ctr" defTabSz="914400" eaLnBrk="1" fontAlgn="base" hangingPunct="1" indent="0" latinLnBrk="0" lvl="0" marL="0" marR="0" rtl="0">
                        <a:lnSpc>
                          <a:spcPct val="100000"/>
                        </a:lnSpc>
                        <a:spcBef>
                          <a:spcPct val="20000"/>
                        </a:spcBef>
                        <a:spcAft>
                          <a:spcPct val="0"/>
                        </a:spcAft>
                        <a:buClr>
                          <a:schemeClr val="accent2"/>
                        </a:buClr>
                        <a:buSzTx/>
                        <a:buFont charset="2" pitchFamily="2" typeface="Wingdings"/>
                        <a:buNone/>
                      </a:pPr>
                      <a:r>
                        <a:rPr altLang="en-US" b="1" baseline="0" cap="none" i="0" kumimoji="0" lang="zh-CN" normalizeH="0" smtClean="0" strike="noStrike" sz="1500" u="none">
                          <a:ln>
                            <a:noFill/>
                          </a:ln>
                          <a:solidFill>
                            <a:schemeClr val="tx1">
                              <a:lumMod val="65000"/>
                              <a:lumOff val="35000"/>
                            </a:schemeClr>
                          </a:solidFill>
                          <a:effectLst/>
                          <a:latin charset="-122" pitchFamily="34" typeface="微软雅黑"/>
                          <a:ea charset="-122" pitchFamily="34" typeface="微软雅黑"/>
                        </a:rPr>
                        <a:t>绩效伙伴</a:t>
                      </a:r>
                    </a:p>
                  </a:txBody>
                  <a:tcPr anchor="ctr" horzOverflow="overflow"/>
                </a:tc>
              </a:tr>
              <a:tr h="460004">
                <a:tc vMerge="1">
                  <a:txBody>
                    <a:bodyPr vert="horz" wrap="square"/>
                    <a:lstStyle/>
                    <a:p>
                      <a:endParaRPr altLang="en-US" lang="zh-CN"/>
                    </a:p>
                  </a:txBody>
                  <a:tcPr/>
                </a:tc>
                <a:tc>
                  <a:txBody>
                    <a:bodyPr vert="horz" wrap="square"/>
                    <a:lstStyle/>
                    <a:p>
                      <a:pPr algn="ctr" defTabSz="914400" eaLnBrk="1" fontAlgn="base" hangingPunct="1" indent="0" latinLnBrk="0" lvl="0" marL="0" marR="0" rtl="0">
                        <a:lnSpc>
                          <a:spcPct val="100000"/>
                        </a:lnSpc>
                        <a:spcBef>
                          <a:spcPct val="20000"/>
                        </a:spcBef>
                        <a:spcAft>
                          <a:spcPct val="0"/>
                        </a:spcAft>
                        <a:buClr>
                          <a:schemeClr val="accent2"/>
                        </a:buClr>
                        <a:buSzTx/>
                        <a:buFont charset="2" pitchFamily="2" typeface="Wingdings"/>
                        <a:buNone/>
                      </a:pPr>
                      <a:r>
                        <a:rPr altLang="en-US" b="0" baseline="0" cap="none" i="0" kumimoji="0" lang="zh-CN" normalizeH="0" smtClean="0" strike="noStrike" sz="1500" u="none">
                          <a:ln>
                            <a:noFill/>
                          </a:ln>
                          <a:solidFill>
                            <a:schemeClr val="tx1">
                              <a:lumMod val="65000"/>
                              <a:lumOff val="35000"/>
                            </a:schemeClr>
                          </a:solidFill>
                          <a:effectLst/>
                          <a:latin charset="-122" pitchFamily="34" typeface="微软雅黑"/>
                          <a:ea charset="-122" pitchFamily="34" typeface="微软雅黑"/>
                        </a:rPr>
                        <a:t>对下属按要求履行岗位职责负责</a:t>
                      </a:r>
                    </a:p>
                  </a:txBody>
                  <a:tcPr anchor="ctr" horzOverflow="overflow"/>
                </a:tc>
                <a:tc>
                  <a:txBody>
                    <a:bodyPr vert="horz" wrap="square"/>
                    <a:lstStyle/>
                    <a:p>
                      <a:pPr algn="ctr" defTabSz="914400" eaLnBrk="1" fontAlgn="base" hangingPunct="1" indent="0" latinLnBrk="0" lvl="0" marL="0" marR="0" rtl="0">
                        <a:lnSpc>
                          <a:spcPct val="100000"/>
                        </a:lnSpc>
                        <a:spcBef>
                          <a:spcPct val="20000"/>
                        </a:spcBef>
                        <a:spcAft>
                          <a:spcPct val="0"/>
                        </a:spcAft>
                        <a:buClr>
                          <a:schemeClr val="accent2"/>
                        </a:buClr>
                        <a:buSzTx/>
                        <a:buFont charset="2" pitchFamily="2" typeface="Wingdings"/>
                        <a:buNone/>
                      </a:pPr>
                      <a:r>
                        <a:rPr altLang="en-US" b="1" baseline="0" cap="none" i="0" kumimoji="0" lang="zh-CN" normalizeH="0" smtClean="0" strike="noStrike" sz="1500" u="none">
                          <a:ln>
                            <a:noFill/>
                          </a:ln>
                          <a:solidFill>
                            <a:schemeClr val="tx1">
                              <a:lumMod val="65000"/>
                              <a:lumOff val="35000"/>
                            </a:schemeClr>
                          </a:solidFill>
                          <a:effectLst/>
                          <a:latin charset="-122" pitchFamily="34" typeface="微软雅黑"/>
                          <a:ea charset="-122" pitchFamily="34" typeface="微软雅黑"/>
                        </a:rPr>
                        <a:t>监督</a:t>
                      </a:r>
                      <a:r>
                        <a:rPr altLang="zh-CN" b="1" baseline="0" cap="none" i="0" kumimoji="0" lang="en-US" normalizeH="0" smtClean="0" strike="noStrike" sz="1500" u="none">
                          <a:ln>
                            <a:noFill/>
                          </a:ln>
                          <a:solidFill>
                            <a:schemeClr val="tx1">
                              <a:lumMod val="65000"/>
                              <a:lumOff val="35000"/>
                            </a:schemeClr>
                          </a:solidFill>
                          <a:effectLst/>
                          <a:latin charset="-122" pitchFamily="34" typeface="微软雅黑"/>
                          <a:ea charset="-122" pitchFamily="34" typeface="微软雅黑"/>
                        </a:rPr>
                        <a:t>/</a:t>
                      </a:r>
                      <a:r>
                        <a:rPr altLang="en-US" b="1" baseline="0" cap="none" i="0" kumimoji="0" lang="zh-CN" normalizeH="0" smtClean="0" strike="noStrike" sz="1500" u="none">
                          <a:ln>
                            <a:noFill/>
                          </a:ln>
                          <a:solidFill>
                            <a:schemeClr val="tx1">
                              <a:lumMod val="65000"/>
                              <a:lumOff val="35000"/>
                            </a:schemeClr>
                          </a:solidFill>
                          <a:effectLst/>
                          <a:latin charset="-122" pitchFamily="34" typeface="微软雅黑"/>
                          <a:ea charset="-122" pitchFamily="34" typeface="微软雅黑"/>
                        </a:rPr>
                        <a:t>控制者</a:t>
                      </a:r>
                    </a:p>
                  </a:txBody>
                  <a:tcPr anchor="ctr" horzOverflow="overflow"/>
                </a:tc>
              </a:tr>
              <a:tr h="428506">
                <a:tc vMerge="1">
                  <a:txBody>
                    <a:bodyPr vert="horz" wrap="square"/>
                    <a:lstStyle/>
                    <a:p>
                      <a:pPr algn="ctr"/>
                      <a:endParaRPr altLang="en-US" lang="zh-CN"/>
                    </a:p>
                  </a:txBody>
                  <a:tcPr anchor="ctr"/>
                </a:tc>
                <a:tc>
                  <a:txBody>
                    <a:bodyPr vert="horz" wrap="square"/>
                    <a:lstStyle/>
                    <a:p>
                      <a:pPr algn="ctr" defTabSz="914400" eaLnBrk="1" fontAlgn="base" hangingPunct="1" indent="0" latinLnBrk="0" lvl="0" marL="0" marR="0" rtl="0">
                        <a:lnSpc>
                          <a:spcPct val="100000"/>
                        </a:lnSpc>
                        <a:spcBef>
                          <a:spcPct val="20000"/>
                        </a:spcBef>
                        <a:spcAft>
                          <a:spcPct val="0"/>
                        </a:spcAft>
                        <a:buClr>
                          <a:schemeClr val="accent2"/>
                        </a:buClr>
                        <a:buSzTx/>
                        <a:buFont charset="2" pitchFamily="2" typeface="Wingdings"/>
                        <a:buNone/>
                        <a:defRPr/>
                      </a:pPr>
                      <a:r>
                        <a:rPr altLang="en-US" b="0" baseline="0" cap="none" i="0" kumimoji="0" lang="zh-CN" normalizeH="0" smtClean="0" strike="noStrike" sz="1500" u="none">
                          <a:ln>
                            <a:noFill/>
                          </a:ln>
                          <a:solidFill>
                            <a:schemeClr val="tx1">
                              <a:lumMod val="65000"/>
                              <a:lumOff val="35000"/>
                            </a:schemeClr>
                          </a:solidFill>
                          <a:effectLst/>
                          <a:latin charset="-122" pitchFamily="34" typeface="微软雅黑"/>
                          <a:ea charset="-122" pitchFamily="34" typeface="微软雅黑"/>
                        </a:rPr>
                        <a:t>对团队建设负责</a:t>
                      </a:r>
                    </a:p>
                  </a:txBody>
                  <a:tcPr anchor="ctr" horzOverflow="overflow"/>
                </a:tc>
                <a:tc>
                  <a:txBody>
                    <a:bodyPr vert="horz" wrap="square"/>
                    <a:lstStyle/>
                    <a:p>
                      <a:pPr algn="ctr" defTabSz="914400" eaLnBrk="1" fontAlgn="base" hangingPunct="1" indent="0" latinLnBrk="0" lvl="0" marL="0" marR="0" rtl="0">
                        <a:lnSpc>
                          <a:spcPct val="100000"/>
                        </a:lnSpc>
                        <a:spcBef>
                          <a:spcPct val="20000"/>
                        </a:spcBef>
                        <a:spcAft>
                          <a:spcPct val="0"/>
                        </a:spcAft>
                        <a:buClr>
                          <a:schemeClr val="accent2"/>
                        </a:buClr>
                        <a:buSzTx/>
                        <a:buFont charset="2" pitchFamily="2" typeface="Wingdings"/>
                        <a:buNone/>
                      </a:pPr>
                      <a:r>
                        <a:rPr altLang="en-US" b="1" baseline="0" cap="none" i="0" kumimoji="0" lang="zh-CN" normalizeH="0" smtClean="0" strike="noStrike" sz="1500" u="none">
                          <a:ln>
                            <a:noFill/>
                          </a:ln>
                          <a:solidFill>
                            <a:schemeClr val="tx1">
                              <a:lumMod val="65000"/>
                              <a:lumOff val="35000"/>
                            </a:schemeClr>
                          </a:solidFill>
                          <a:effectLst/>
                          <a:latin charset="-122" pitchFamily="34" typeface="微软雅黑"/>
                          <a:ea charset="-122" pitchFamily="34" typeface="微软雅黑"/>
                        </a:rPr>
                        <a:t>领导者</a:t>
                      </a:r>
                    </a:p>
                  </a:txBody>
                  <a:tcPr anchor="ctr" horzOverflow="overflow"/>
                </a:tc>
              </a:tr>
              <a:tr h="397009">
                <a:tc vMerge="1">
                  <a:txBody>
                    <a:bodyPr vert="horz" wrap="square"/>
                    <a:lstStyle/>
                    <a:p>
                      <a:endParaRPr altLang="en-US" lang="zh-CN"/>
                    </a:p>
                  </a:txBody>
                  <a:tcPr/>
                </a:tc>
                <a:tc>
                  <a:txBody>
                    <a:bodyPr vert="horz" wrap="square"/>
                    <a:lstStyle/>
                    <a:p>
                      <a:pPr algn="ctr" defTabSz="914400" eaLnBrk="1" fontAlgn="base" hangingPunct="1" indent="0" latinLnBrk="0" lvl="0" marL="0" marR="0" rtl="0">
                        <a:lnSpc>
                          <a:spcPct val="100000"/>
                        </a:lnSpc>
                        <a:spcBef>
                          <a:spcPct val="20000"/>
                        </a:spcBef>
                        <a:spcAft>
                          <a:spcPct val="0"/>
                        </a:spcAft>
                        <a:buClr>
                          <a:schemeClr val="accent2"/>
                        </a:buClr>
                        <a:buSzTx/>
                        <a:buFont charset="2" pitchFamily="2" typeface="Wingdings"/>
                        <a:buNone/>
                        <a:defRPr/>
                      </a:pPr>
                      <a:r>
                        <a:rPr altLang="en-US" b="0" baseline="0" cap="none" i="0" kumimoji="0" lang="zh-CN" normalizeH="0" smtClean="0" strike="noStrike" sz="1500" u="none">
                          <a:ln>
                            <a:noFill/>
                          </a:ln>
                          <a:solidFill>
                            <a:schemeClr val="tx1">
                              <a:lumMod val="65000"/>
                              <a:lumOff val="35000"/>
                            </a:schemeClr>
                          </a:solidFill>
                          <a:effectLst/>
                          <a:latin charset="-122" pitchFamily="34" typeface="微软雅黑"/>
                          <a:ea charset="-122" pitchFamily="34" typeface="微软雅黑"/>
                        </a:rPr>
                        <a:t>对下属的成长、进步负责</a:t>
                      </a:r>
                    </a:p>
                  </a:txBody>
                  <a:tcPr anchor="ctr" horzOverflow="overflow"/>
                </a:tc>
                <a:tc>
                  <a:txBody>
                    <a:bodyPr vert="horz" wrap="square"/>
                    <a:lstStyle/>
                    <a:p>
                      <a:pPr algn="ctr" defTabSz="914400" eaLnBrk="1" fontAlgn="base" hangingPunct="1" indent="0" latinLnBrk="0" lvl="0" marL="0" marR="0" rtl="0">
                        <a:lnSpc>
                          <a:spcPct val="100000"/>
                        </a:lnSpc>
                        <a:spcBef>
                          <a:spcPct val="20000"/>
                        </a:spcBef>
                        <a:spcAft>
                          <a:spcPct val="0"/>
                        </a:spcAft>
                        <a:buClr>
                          <a:schemeClr val="accent2"/>
                        </a:buClr>
                        <a:buSzTx/>
                        <a:buFont charset="2" pitchFamily="2" typeface="Wingdings"/>
                        <a:buNone/>
                      </a:pPr>
                      <a:r>
                        <a:rPr altLang="en-US" b="1" baseline="0" cap="none" i="0" kumimoji="0" lang="zh-CN" normalizeH="0" smtClean="0" strike="noStrike" sz="1500" u="none">
                          <a:ln>
                            <a:noFill/>
                          </a:ln>
                          <a:solidFill>
                            <a:schemeClr val="tx1">
                              <a:lumMod val="65000"/>
                              <a:lumOff val="35000"/>
                            </a:schemeClr>
                          </a:solidFill>
                          <a:effectLst/>
                          <a:latin charset="-122" pitchFamily="34" typeface="微软雅黑"/>
                          <a:ea charset="-122" pitchFamily="34" typeface="微软雅黑"/>
                        </a:rPr>
                        <a:t>教练员</a:t>
                      </a:r>
                    </a:p>
                  </a:txBody>
                  <a:tcPr anchor="ctr" horzOverflow="overflow"/>
                </a:tc>
              </a:tr>
              <a:tr h="436371">
                <a:tc>
                  <a:txBody>
                    <a:bodyPr vert="horz" wrap="square"/>
                    <a:lstStyle/>
                    <a:p>
                      <a:pPr algn="ctr"/>
                      <a:r>
                        <a:rPr altLang="en-US" b="1" lang="zh-CN" smtClean="0" sz="1900">
                          <a:solidFill>
                            <a:schemeClr val="tx1">
                              <a:lumMod val="65000"/>
                              <a:lumOff val="35000"/>
                            </a:schemeClr>
                          </a:solidFill>
                          <a:latin charset="-122" pitchFamily="34" typeface="微软雅黑"/>
                          <a:ea charset="-122" pitchFamily="34" typeface="微软雅黑"/>
                        </a:rPr>
                        <a:t>平行</a:t>
                      </a:r>
                      <a:endParaRPr altLang="en-US" b="1" lang="zh-CN" sz="1900">
                        <a:solidFill>
                          <a:schemeClr val="tx1">
                            <a:lumMod val="65000"/>
                            <a:lumOff val="35000"/>
                          </a:schemeClr>
                        </a:solidFill>
                        <a:latin charset="-122" pitchFamily="34" typeface="微软雅黑"/>
                        <a:ea charset="-122" pitchFamily="34" typeface="微软雅黑"/>
                      </a:endParaRPr>
                    </a:p>
                  </a:txBody>
                  <a:tcPr anchor="ctr"/>
                </a:tc>
                <a:tc>
                  <a:txBody>
                    <a:bodyPr vert="horz" wrap="square"/>
                    <a:lstStyle/>
                    <a:p>
                      <a:pPr algn="ctr" defTabSz="914400" eaLnBrk="1" fontAlgn="base" hangingPunct="1" indent="0" latinLnBrk="0" lvl="0" marL="0" marR="0" rtl="0">
                        <a:lnSpc>
                          <a:spcPct val="100000"/>
                        </a:lnSpc>
                        <a:spcBef>
                          <a:spcPct val="20000"/>
                        </a:spcBef>
                        <a:spcAft>
                          <a:spcPct val="0"/>
                        </a:spcAft>
                        <a:buClr>
                          <a:schemeClr val="accent2"/>
                        </a:buClr>
                        <a:buSzTx/>
                        <a:buFont charset="2" pitchFamily="2" typeface="Wingdings"/>
                        <a:buNone/>
                      </a:pPr>
                      <a:r>
                        <a:rPr altLang="en-US" b="0" baseline="0" cap="none" i="0" kumimoji="0" lang="zh-CN" normalizeH="0" smtClean="0" strike="noStrike" sz="1500" u="none">
                          <a:ln>
                            <a:noFill/>
                          </a:ln>
                          <a:solidFill>
                            <a:schemeClr val="tx1">
                              <a:lumMod val="65000"/>
                              <a:lumOff val="35000"/>
                            </a:schemeClr>
                          </a:solidFill>
                          <a:effectLst/>
                          <a:latin charset="-122" pitchFamily="34" typeface="微软雅黑"/>
                          <a:ea charset="-122" pitchFamily="34" typeface="微软雅黑"/>
                        </a:rPr>
                        <a:t>沟通、协调、合作</a:t>
                      </a:r>
                    </a:p>
                  </a:txBody>
                  <a:tcPr anchor="ctr" horzOverflow="overflow"/>
                </a:tc>
                <a:tc>
                  <a:txBody>
                    <a:bodyPr vert="horz" wrap="square"/>
                    <a:lstStyle/>
                    <a:p>
                      <a:pPr algn="ctr" defTabSz="914400" eaLnBrk="1" fontAlgn="base" hangingPunct="1" indent="0" latinLnBrk="0" lvl="0" marL="0" marR="0" rtl="0">
                        <a:lnSpc>
                          <a:spcPct val="100000"/>
                        </a:lnSpc>
                        <a:spcBef>
                          <a:spcPct val="20000"/>
                        </a:spcBef>
                        <a:spcAft>
                          <a:spcPct val="0"/>
                        </a:spcAft>
                        <a:buClr>
                          <a:schemeClr val="accent2"/>
                        </a:buClr>
                        <a:buSzTx/>
                        <a:buFont charset="2" pitchFamily="2" typeface="Wingdings"/>
                        <a:buNone/>
                      </a:pPr>
                      <a:r>
                        <a:rPr altLang="en-US" b="1" baseline="0" cap="none" i="0" kumimoji="0" lang="zh-CN" normalizeH="0" smtClean="0" strike="noStrike" sz="1500" u="none">
                          <a:ln>
                            <a:noFill/>
                          </a:ln>
                          <a:solidFill>
                            <a:schemeClr val="tx1">
                              <a:lumMod val="65000"/>
                              <a:lumOff val="35000"/>
                            </a:schemeClr>
                          </a:solidFill>
                          <a:effectLst/>
                          <a:latin charset="-122" pitchFamily="34" typeface="微软雅黑"/>
                          <a:ea charset="-122" pitchFamily="34" typeface="微软雅黑"/>
                        </a:rPr>
                        <a:t>内部客户</a:t>
                      </a:r>
                    </a:p>
                  </a:txBody>
                  <a:tcPr anchor="ctr" horzOverflow="overflow"/>
                </a:tc>
              </a:tr>
            </a:tbl>
          </a:graphicData>
        </a:graphic>
      </p:graphicFrame>
      <p:sp>
        <p:nvSpPr>
          <p:cNvPr id="17" name="TextBox 6"/>
          <p:cNvSpPr txBox="1">
            <a:spLocks noChangeArrowheads="1"/>
          </p:cNvSpPr>
          <p:nvPr/>
        </p:nvSpPr>
        <p:spPr bwMode="auto">
          <a:xfrm>
            <a:off x="2616713" y="1268760"/>
            <a:ext cx="3827495" cy="441960"/>
          </a:xfrm>
          <a:prstGeom prst="rect">
            <a:avLst/>
          </a:prstGeom>
          <a:noFill/>
          <a:ln w="9525">
            <a:noFill/>
            <a:miter lim="800000"/>
          </a:ln>
        </p:spPr>
        <p:txBody>
          <a:bodyPr wrap="square">
            <a:spAutoFit/>
          </a:bodyPr>
          <a:lstStyle/>
          <a:p>
            <a:pPr algn="ctr"/>
            <a:r>
              <a:rPr altLang="en-US" b="1" lang="zh-CN" sz="2300">
                <a:solidFill>
                  <a:srgbClr val="00C4F0"/>
                </a:solidFill>
                <a:latin charset="-122" pitchFamily="34" typeface="微软雅黑"/>
                <a:ea charset="-122" pitchFamily="34" typeface="微软雅黑"/>
              </a:rPr>
              <a:t>管理者的角色定位分析表</a:t>
            </a:r>
          </a:p>
        </p:txBody>
      </p:sp>
      <p:pic>
        <p:nvPicPr>
          <p:cNvPr descr="E:\仝德志文件，勿删！\03-参考文档\！PPT图片及版面资源\PPT精美插图\问号\立体问号.png" id="1027" name="Picture 3"/>
          <p:cNvPicPr>
            <a:picLocks noChangeArrowheads="1"/>
          </p:cNvPicPr>
          <p:nvPr/>
        </p:nvPicPr>
        <p:blipFill>
          <a:blip r:embed="rId2">
            <a:extLst>
              <a:ext uri="{28A0092B-C50C-407E-A947-70E740481C1C}">
                <a14:useLocalDpi/>
              </a:ext>
            </a:extLst>
          </a:blip>
          <a:stretch>
            <a:fillRect/>
          </a:stretch>
        </p:blipFill>
        <p:spPr bwMode="auto">
          <a:xfrm>
            <a:off x="2267744" y="2348880"/>
            <a:ext cx="3600000" cy="3870000"/>
          </a:xfrm>
          <a:prstGeom prst="rect">
            <a:avLst/>
          </a:prstGeom>
          <a:noFill/>
          <a:extLst>
            <a:ext uri="{909E8E84-426E-40DD-AFC4-6F175D3DCCD1}">
              <a14:hiddenFill>
                <a:solidFill>
                  <a:srgbClr val="FFFFFF"/>
                </a:solidFill>
              </a14:hiddenFill>
            </a:ext>
          </a:extLst>
        </p:spPr>
      </p:pic>
      <p:pic>
        <p:nvPicPr>
          <p:cNvPr descr="C:\Documents and Settings\tdz\桌面\问号.png" id="1028" name="Picture 4"/>
          <p:cNvPicPr>
            <a:picLocks noChangeArrowheads="1" noChangeAspect="1"/>
          </p:cNvPicPr>
          <p:nvPr/>
        </p:nvPicPr>
        <p:blipFill>
          <a:blip r:embed="rId3">
            <a:extLst>
              <a:ext uri="{28A0092B-C50C-407E-A947-70E740481C1C}">
                <a14:useLocalDpi/>
              </a:ext>
            </a:extLst>
          </a:blip>
          <a:stretch>
            <a:fillRect/>
          </a:stretch>
        </p:blipFill>
        <p:spPr bwMode="auto">
          <a:xfrm>
            <a:off x="5867744" y="2380704"/>
            <a:ext cx="2438400" cy="3784600"/>
          </a:xfrm>
          <a:prstGeom prst="rect">
            <a:avLst/>
          </a:prstGeom>
          <a:noFill/>
          <a:extLst>
            <a:ext uri="{909E8E84-426E-40DD-AFC4-6F175D3DCCD1}">
              <a14:hiddenFill>
                <a:solidFill>
                  <a:srgbClr val="FFFFFF"/>
                </a:solidFill>
              </a14:hiddenFill>
            </a:ext>
          </a:extLst>
        </p:spPr>
      </p:pic>
    </p:spTree>
    <p:extLst>
      <p:ext uri="{BB962C8B-B14F-4D97-AF65-F5344CB8AC3E}">
        <p14:creationId val="1810243938"/>
      </p:ext>
    </p:extLst>
  </p:cSld>
  <p:clrMapOvr>
    <a:masterClrMapping/>
  </p:clrMapOvr>
  <mc:AlternateContent>
    <mc:Choice Requires="p14">
      <p:transition p14:dur="160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7"/>
                                        </p:tgtEl>
                                        <p:attrNameLst>
                                          <p:attrName>style.visibility</p:attrName>
                                        </p:attrNameLst>
                                      </p:cBhvr>
                                      <p:to>
                                        <p:strVal val="visible"/>
                                      </p:to>
                                    </p:set>
                                    <p:animEffect filter="fade" transition="in">
                                      <p:cBhvr>
                                        <p:cTn dur="1000" id="7"/>
                                        <p:tgtEl>
                                          <p:spTgt spid="7"/>
                                        </p:tgtEl>
                                      </p:cBhvr>
                                    </p:animEffect>
                                    <p:anim calcmode="lin" valueType="num">
                                      <p:cBhvr>
                                        <p:cTn dur="1000" fill="hold" id="8"/>
                                        <p:tgtEl>
                                          <p:spTgt spid="7"/>
                                        </p:tgtEl>
                                        <p:attrNameLst>
                                          <p:attrName>ppt_x</p:attrName>
                                        </p:attrNameLst>
                                      </p:cBhvr>
                                      <p:tavLst>
                                        <p:tav tm="0">
                                          <p:val>
                                            <p:strVal val="#ppt_x"/>
                                          </p:val>
                                        </p:tav>
                                        <p:tav tm="100000">
                                          <p:val>
                                            <p:strVal val="#ppt_x"/>
                                          </p:val>
                                        </p:tav>
                                      </p:tavLst>
                                    </p:anim>
                                    <p:anim calcmode="lin" valueType="num">
                                      <p:cBhvr>
                                        <p:cTn dur="1000" fill="hold" id="9"/>
                                        <p:tgtEl>
                                          <p:spTgt spid="7"/>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21" presetSubtype="4">
                                  <p:stCondLst>
                                    <p:cond delay="0"/>
                                  </p:stCondLst>
                                  <p:childTnLst>
                                    <p:set>
                                      <p:cBhvr>
                                        <p:cTn dur="1" fill="hold" id="12">
                                          <p:stCondLst>
                                            <p:cond delay="0"/>
                                          </p:stCondLst>
                                        </p:cTn>
                                        <p:tgtEl>
                                          <p:spTgt spid="15"/>
                                        </p:tgtEl>
                                        <p:attrNameLst>
                                          <p:attrName>style.visibility</p:attrName>
                                        </p:attrNameLst>
                                      </p:cBhvr>
                                      <p:to>
                                        <p:strVal val="visible"/>
                                      </p:to>
                                    </p:set>
                                    <p:animEffect filter="wheel(4)" transition="in">
                                      <p:cBhvr>
                                        <p:cTn dur="2000" id="13"/>
                                        <p:tgtEl>
                                          <p:spTgt spid="15"/>
                                        </p:tgtEl>
                                      </p:cBhvr>
                                    </p:animEffect>
                                  </p:childTnLst>
                                </p:cTn>
                              </p:par>
                            </p:childTnLst>
                          </p:cTn>
                        </p:par>
                        <p:par>
                          <p:cTn fill="hold" id="14" nodeType="afterGroup">
                            <p:stCondLst>
                              <p:cond delay="3000"/>
                            </p:stCondLst>
                            <p:childTnLst>
                              <p:par>
                                <p:cTn fill="hold" grpId="0" id="15" nodeType="afterEffect" presetClass="entr" presetID="17" presetSubtype="10">
                                  <p:stCondLst>
                                    <p:cond delay="0"/>
                                  </p:stCondLst>
                                  <p:childTnLst>
                                    <p:set>
                                      <p:cBhvr>
                                        <p:cTn dur="1" fill="hold" id="16">
                                          <p:stCondLst>
                                            <p:cond delay="0"/>
                                          </p:stCondLst>
                                        </p:cTn>
                                        <p:tgtEl>
                                          <p:spTgt spid="17"/>
                                        </p:tgtEl>
                                        <p:attrNameLst>
                                          <p:attrName>style.visibility</p:attrName>
                                        </p:attrNameLst>
                                      </p:cBhvr>
                                      <p:to>
                                        <p:strVal val="visible"/>
                                      </p:to>
                                    </p:set>
                                    <p:anim calcmode="lin" valueType="num">
                                      <p:cBhvr>
                                        <p:cTn dur="1000" fill="hold" id="17"/>
                                        <p:tgtEl>
                                          <p:spTgt spid="17"/>
                                        </p:tgtEl>
                                        <p:attrNameLst>
                                          <p:attrName>ppt_w</p:attrName>
                                        </p:attrNameLst>
                                      </p:cBhvr>
                                      <p:tavLst>
                                        <p:tav tm="0">
                                          <p:val>
                                            <p:fltVal val="0"/>
                                          </p:val>
                                        </p:tav>
                                        <p:tav tm="100000">
                                          <p:val>
                                            <p:strVal val="#ppt_w"/>
                                          </p:val>
                                        </p:tav>
                                      </p:tavLst>
                                    </p:anim>
                                    <p:anim calcmode="lin" valueType="num">
                                      <p:cBhvr>
                                        <p:cTn dur="1000" fill="hold" id="18"/>
                                        <p:tgtEl>
                                          <p:spTgt spid="17"/>
                                        </p:tgtEl>
                                        <p:attrNameLst>
                                          <p:attrName>ppt_h</p:attrName>
                                        </p:attrNameLst>
                                      </p:cBhvr>
                                      <p:tavLst>
                                        <p:tav tm="0">
                                          <p:val>
                                            <p:strVal val="#ppt_h"/>
                                          </p:val>
                                        </p:tav>
                                        <p:tav tm="100000">
                                          <p:val>
                                            <p:strVal val="#ppt_h"/>
                                          </p:val>
                                        </p:tav>
                                      </p:tavLst>
                                    </p:anim>
                                  </p:childTnLst>
                                </p:cTn>
                              </p:par>
                            </p:childTnLst>
                          </p:cTn>
                        </p:par>
                        <p:par>
                          <p:cTn fill="hold" id="19" nodeType="afterGroup">
                            <p:stCondLst>
                              <p:cond delay="4000"/>
                            </p:stCondLst>
                            <p:childTnLst>
                              <p:par>
                                <p:cTn fill="hold" id="20" nodeType="afterEffect" presetClass="entr" presetID="30" presetSubtype="0">
                                  <p:stCondLst>
                                    <p:cond delay="0"/>
                                  </p:stCondLst>
                                  <p:childTnLst>
                                    <p:set>
                                      <p:cBhvr>
                                        <p:cTn dur="1" fill="hold" id="21">
                                          <p:stCondLst>
                                            <p:cond delay="0"/>
                                          </p:stCondLst>
                                        </p:cTn>
                                        <p:tgtEl>
                                          <p:spTgt spid="16"/>
                                        </p:tgtEl>
                                        <p:attrNameLst>
                                          <p:attrName>style.visibility</p:attrName>
                                        </p:attrNameLst>
                                      </p:cBhvr>
                                      <p:to>
                                        <p:strVal val="visible"/>
                                      </p:to>
                                    </p:set>
                                    <p:animEffect filter="fade" transition="in">
                                      <p:cBhvr>
                                        <p:cTn decel="100000" dur="800" id="22"/>
                                        <p:tgtEl>
                                          <p:spTgt spid="16"/>
                                        </p:tgtEl>
                                      </p:cBhvr>
                                    </p:animEffect>
                                    <p:anim calcmode="lin" valueType="num">
                                      <p:cBhvr>
                                        <p:cTn decel="100000" dur="800" fill="hold" id="23"/>
                                        <p:tgtEl>
                                          <p:spTgt spid="16"/>
                                        </p:tgtEl>
                                        <p:attrNameLst>
                                          <p:attrName>style.rotation</p:attrName>
                                        </p:attrNameLst>
                                      </p:cBhvr>
                                      <p:tavLst>
                                        <p:tav tm="0">
                                          <p:val>
                                            <p:fltVal val="-90"/>
                                          </p:val>
                                        </p:tav>
                                        <p:tav tm="100000">
                                          <p:val>
                                            <p:fltVal val="0"/>
                                          </p:val>
                                        </p:tav>
                                      </p:tavLst>
                                    </p:anim>
                                    <p:anim calcmode="lin" valueType="num">
                                      <p:cBhvr>
                                        <p:cTn decel="100000" dur="800" fill="hold" id="24"/>
                                        <p:tgtEl>
                                          <p:spTgt spid="16"/>
                                        </p:tgtEl>
                                        <p:attrNameLst>
                                          <p:attrName>ppt_x</p:attrName>
                                        </p:attrNameLst>
                                      </p:cBhvr>
                                      <p:tavLst>
                                        <p:tav tm="0">
                                          <p:val>
                                            <p:strVal val="#ppt_x+0.4"/>
                                          </p:val>
                                        </p:tav>
                                        <p:tav tm="100000">
                                          <p:val>
                                            <p:strVal val="#ppt_x-0.05"/>
                                          </p:val>
                                        </p:tav>
                                      </p:tavLst>
                                    </p:anim>
                                    <p:anim calcmode="lin" valueType="num">
                                      <p:cBhvr>
                                        <p:cTn decel="100000" dur="800" fill="hold" id="25"/>
                                        <p:tgtEl>
                                          <p:spTgt spid="16"/>
                                        </p:tgtEl>
                                        <p:attrNameLst>
                                          <p:attrName>ppt_y</p:attrName>
                                        </p:attrNameLst>
                                      </p:cBhvr>
                                      <p:tavLst>
                                        <p:tav tm="0">
                                          <p:val>
                                            <p:strVal val="#ppt_y-0.4"/>
                                          </p:val>
                                        </p:tav>
                                        <p:tav tm="100000">
                                          <p:val>
                                            <p:strVal val="#ppt_y+0.1"/>
                                          </p:val>
                                        </p:tav>
                                      </p:tavLst>
                                    </p:anim>
                                    <p:anim calcmode="lin" valueType="num">
                                      <p:cBhvr>
                                        <p:cTn accel="100000" dur="200" fill="hold" id="26">
                                          <p:stCondLst>
                                            <p:cond delay="800"/>
                                          </p:stCondLst>
                                        </p:cTn>
                                        <p:tgtEl>
                                          <p:spTgt spid="16"/>
                                        </p:tgtEl>
                                        <p:attrNameLst>
                                          <p:attrName>ppt_x</p:attrName>
                                        </p:attrNameLst>
                                      </p:cBhvr>
                                      <p:tavLst>
                                        <p:tav tm="0">
                                          <p:val>
                                            <p:strVal val="#ppt_x-0.05"/>
                                          </p:val>
                                        </p:tav>
                                        <p:tav tm="100000">
                                          <p:val>
                                            <p:strVal val="#ppt_x"/>
                                          </p:val>
                                        </p:tav>
                                      </p:tavLst>
                                    </p:anim>
                                    <p:anim calcmode="lin" valueType="num">
                                      <p:cBhvr>
                                        <p:cTn accel="100000" dur="200" fill="hold" id="27">
                                          <p:stCondLst>
                                            <p:cond delay="800"/>
                                          </p:stCondLst>
                                        </p:cTn>
                                        <p:tgtEl>
                                          <p:spTgt spid="16"/>
                                        </p:tgtEl>
                                        <p:attrNameLst>
                                          <p:attrName>ppt_y</p:attrName>
                                        </p:attrNameLst>
                                      </p:cBhvr>
                                      <p:tavLst>
                                        <p:tav tm="0">
                                          <p:val>
                                            <p:strVal val="#ppt_y+0.1"/>
                                          </p:val>
                                        </p:tav>
                                        <p:tav tm="100000">
                                          <p:val>
                                            <p:strVal val="#ppt_y"/>
                                          </p:val>
                                        </p:tav>
                                      </p:tavLst>
                                    </p:anim>
                                  </p:childTnLst>
                                </p:cTn>
                              </p:par>
                              <p:par>
                                <p:cTn fill="hold" id="28" nodeType="withEffect" presetClass="entr" presetID="52" presetSubtype="0">
                                  <p:stCondLst>
                                    <p:cond delay="0"/>
                                  </p:stCondLst>
                                  <p:childTnLst>
                                    <p:set>
                                      <p:cBhvr>
                                        <p:cTn dur="1" fill="hold" id="29">
                                          <p:stCondLst>
                                            <p:cond delay="0"/>
                                          </p:stCondLst>
                                        </p:cTn>
                                        <p:tgtEl>
                                          <p:spTgt spid="1027"/>
                                        </p:tgtEl>
                                        <p:attrNameLst>
                                          <p:attrName>style.visibility</p:attrName>
                                        </p:attrNameLst>
                                      </p:cBhvr>
                                      <p:to>
                                        <p:strVal val="visible"/>
                                      </p:to>
                                    </p:set>
                                    <p:animScale>
                                      <p:cBhvr>
                                        <p:cTn decel="50000" dur="1000" fill="hold" id="30">
                                          <p:stCondLst>
                                            <p:cond delay="0"/>
                                          </p:stCondLst>
                                        </p:cTn>
                                        <p:tgtEl>
                                          <p:spTgt spid="102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31">
                                          <p:stCondLst>
                                            <p:cond delay="0"/>
                                          </p:stCondLst>
                                        </p:cTn>
                                        <p:tgtEl>
                                          <p:spTgt spid="1027"/>
                                        </p:tgtEl>
                                        <p:attrNameLst>
                                          <p:attrName>ppt_x</p:attrName>
                                          <p:attrName>ppt_y</p:attrName>
                                        </p:attrNameLst>
                                      </p:cBhvr>
                                    </p:animMotion>
                                    <p:animEffect filter="fade" transition="in">
                                      <p:cBhvr>
                                        <p:cTn dur="1000" id="32"/>
                                        <p:tgtEl>
                                          <p:spTgt spid="1027"/>
                                        </p:tgtEl>
                                      </p:cBhvr>
                                    </p:animEffect>
                                  </p:childTnLst>
                                </p:cTn>
                              </p:par>
                              <p:par>
                                <p:cTn fill="hold" id="33" nodeType="withEffect" presetClass="entr" presetID="52" presetSubtype="0">
                                  <p:stCondLst>
                                    <p:cond delay="0"/>
                                  </p:stCondLst>
                                  <p:childTnLst>
                                    <p:set>
                                      <p:cBhvr>
                                        <p:cTn dur="1" fill="hold" id="34">
                                          <p:stCondLst>
                                            <p:cond delay="0"/>
                                          </p:stCondLst>
                                        </p:cTn>
                                        <p:tgtEl>
                                          <p:spTgt spid="1028"/>
                                        </p:tgtEl>
                                        <p:attrNameLst>
                                          <p:attrName>style.visibility</p:attrName>
                                        </p:attrNameLst>
                                      </p:cBhvr>
                                      <p:to>
                                        <p:strVal val="visible"/>
                                      </p:to>
                                    </p:set>
                                    <p:animScale>
                                      <p:cBhvr>
                                        <p:cTn decel="50000" dur="1000" fill="hold" id="35">
                                          <p:stCondLst>
                                            <p:cond delay="0"/>
                                          </p:stCondLst>
                                        </p:cTn>
                                        <p:tgtEl>
                                          <p:spTgt spid="102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36">
                                          <p:stCondLst>
                                            <p:cond delay="0"/>
                                          </p:stCondLst>
                                        </p:cTn>
                                        <p:tgtEl>
                                          <p:spTgt spid="1028"/>
                                        </p:tgtEl>
                                        <p:attrNameLst>
                                          <p:attrName>ppt_x</p:attrName>
                                          <p:attrName>ppt_y</p:attrName>
                                        </p:attrNameLst>
                                      </p:cBhvr>
                                    </p:animMotion>
                                    <p:animEffect filter="fade" transition="in">
                                      <p:cBhvr>
                                        <p:cTn dur="1000" id="37"/>
                                        <p:tgtEl>
                                          <p:spTgt spid="1028"/>
                                        </p:tgtEl>
                                      </p:cBhvr>
                                    </p:animEffect>
                                  </p:childTnLst>
                                </p:cTn>
                              </p:par>
                            </p:childTnLst>
                          </p:cTn>
                        </p:par>
                      </p:childTnLst>
                    </p:cTn>
                  </p:par>
                  <p:par>
                    <p:cTn fill="hold" id="38" nodeType="clickPar">
                      <p:stCondLst>
                        <p:cond delay="indefinite"/>
                        <p:cond delay="0" evt="onBegin">
                          <p:tn val="37"/>
                        </p:cond>
                      </p:stCondLst>
                      <p:childTnLst>
                        <p:par>
                          <p:cTn fill="hold" id="39" nodeType="afterGroup">
                            <p:stCondLst>
                              <p:cond delay="0"/>
                            </p:stCondLst>
                            <p:childTnLst>
                              <p:par>
                                <p:cTn accel="100000" fill="hold" id="40" nodeType="clickEffect" presetClass="exit" presetID="49" presetSubtype="0">
                                  <p:stCondLst>
                                    <p:cond delay="0"/>
                                  </p:stCondLst>
                                  <p:childTnLst>
                                    <p:anim calcmode="lin" valueType="num">
                                      <p:cBhvr>
                                        <p:cTn dur="1500" id="41"/>
                                        <p:tgtEl>
                                          <p:spTgt spid="1027"/>
                                        </p:tgtEl>
                                        <p:attrNameLst>
                                          <p:attrName>ppt_w</p:attrName>
                                        </p:attrNameLst>
                                      </p:cBhvr>
                                      <p:tavLst>
                                        <p:tav tm="0">
                                          <p:val>
                                            <p:strVal val="ppt_w"/>
                                          </p:val>
                                        </p:tav>
                                        <p:tav tm="100000">
                                          <p:val>
                                            <p:fltVal val="0"/>
                                          </p:val>
                                        </p:tav>
                                      </p:tavLst>
                                    </p:anim>
                                    <p:anim calcmode="lin" valueType="num">
                                      <p:cBhvr>
                                        <p:cTn dur="1500" id="42"/>
                                        <p:tgtEl>
                                          <p:spTgt spid="1027"/>
                                        </p:tgtEl>
                                        <p:attrNameLst>
                                          <p:attrName>ppt_h</p:attrName>
                                        </p:attrNameLst>
                                      </p:cBhvr>
                                      <p:tavLst>
                                        <p:tav tm="0">
                                          <p:val>
                                            <p:strVal val="ppt_h"/>
                                          </p:val>
                                        </p:tav>
                                        <p:tav tm="100000">
                                          <p:val>
                                            <p:fltVal val="0"/>
                                          </p:val>
                                        </p:tav>
                                      </p:tavLst>
                                    </p:anim>
                                    <p:anim calcmode="lin" valueType="num">
                                      <p:cBhvr>
                                        <p:cTn dur="1500" id="43"/>
                                        <p:tgtEl>
                                          <p:spTgt spid="1027"/>
                                        </p:tgtEl>
                                        <p:attrNameLst>
                                          <p:attrName>style.rotation</p:attrName>
                                        </p:attrNameLst>
                                      </p:cBhvr>
                                      <p:tavLst>
                                        <p:tav tm="0">
                                          <p:val>
                                            <p:fltVal val="0"/>
                                          </p:val>
                                        </p:tav>
                                        <p:tav tm="100000">
                                          <p:val>
                                            <p:fltVal val="360"/>
                                          </p:val>
                                        </p:tav>
                                      </p:tavLst>
                                    </p:anim>
                                    <p:animEffect filter="fade" transition="out">
                                      <p:cBhvr>
                                        <p:cTn dur="1500" id="44"/>
                                        <p:tgtEl>
                                          <p:spTgt spid="1027"/>
                                        </p:tgtEl>
                                      </p:cBhvr>
                                    </p:animEffect>
                                    <p:set>
                                      <p:cBhvr>
                                        <p:cTn dur="1" fill="hold" id="45">
                                          <p:stCondLst>
                                            <p:cond delay="1499"/>
                                          </p:stCondLst>
                                        </p:cTn>
                                        <p:tgtEl>
                                          <p:spTgt spid="1027"/>
                                        </p:tgtEl>
                                        <p:attrNameLst>
                                          <p:attrName>style.visibility</p:attrName>
                                        </p:attrNameLst>
                                      </p:cBhvr>
                                      <p:to>
                                        <p:strVal val="hidden"/>
                                      </p:to>
                                    </p:set>
                                  </p:childTnLst>
                                </p:cTn>
                              </p:par>
                            </p:childTnLst>
                          </p:cTn>
                        </p:par>
                      </p:childTnLst>
                    </p:cTn>
                  </p:par>
                  <p:par>
                    <p:cTn fill="hold" id="46" nodeType="clickPar">
                      <p:stCondLst>
                        <p:cond delay="indefinite"/>
                        <p:cond delay="0" evt="onBegin">
                          <p:tn val="45"/>
                        </p:cond>
                      </p:stCondLst>
                      <p:childTnLst>
                        <p:par>
                          <p:cTn fill="hold" id="47" nodeType="afterGroup">
                            <p:stCondLst>
                              <p:cond delay="0"/>
                            </p:stCondLst>
                            <p:childTnLst>
                              <p:par>
                                <p:cTn accel="100000" fill="hold" id="48" nodeType="clickEffect" presetClass="exit" presetID="49" presetSubtype="0">
                                  <p:stCondLst>
                                    <p:cond delay="0"/>
                                  </p:stCondLst>
                                  <p:childTnLst>
                                    <p:anim calcmode="lin" valueType="num">
                                      <p:cBhvr>
                                        <p:cTn dur="1500" id="49"/>
                                        <p:tgtEl>
                                          <p:spTgt spid="1028"/>
                                        </p:tgtEl>
                                        <p:attrNameLst>
                                          <p:attrName>ppt_w</p:attrName>
                                        </p:attrNameLst>
                                      </p:cBhvr>
                                      <p:tavLst>
                                        <p:tav tm="0">
                                          <p:val>
                                            <p:strVal val="ppt_w"/>
                                          </p:val>
                                        </p:tav>
                                        <p:tav tm="100000">
                                          <p:val>
                                            <p:fltVal val="0"/>
                                          </p:val>
                                        </p:tav>
                                      </p:tavLst>
                                    </p:anim>
                                    <p:anim calcmode="lin" valueType="num">
                                      <p:cBhvr>
                                        <p:cTn dur="1500" id="50"/>
                                        <p:tgtEl>
                                          <p:spTgt spid="1028"/>
                                        </p:tgtEl>
                                        <p:attrNameLst>
                                          <p:attrName>ppt_h</p:attrName>
                                        </p:attrNameLst>
                                      </p:cBhvr>
                                      <p:tavLst>
                                        <p:tav tm="0">
                                          <p:val>
                                            <p:strVal val="ppt_h"/>
                                          </p:val>
                                        </p:tav>
                                        <p:tav tm="100000">
                                          <p:val>
                                            <p:fltVal val="0"/>
                                          </p:val>
                                        </p:tav>
                                      </p:tavLst>
                                    </p:anim>
                                    <p:anim calcmode="lin" valueType="num">
                                      <p:cBhvr>
                                        <p:cTn dur="1500" id="51"/>
                                        <p:tgtEl>
                                          <p:spTgt spid="1028"/>
                                        </p:tgtEl>
                                        <p:attrNameLst>
                                          <p:attrName>style.rotation</p:attrName>
                                        </p:attrNameLst>
                                      </p:cBhvr>
                                      <p:tavLst>
                                        <p:tav tm="0">
                                          <p:val>
                                            <p:fltVal val="0"/>
                                          </p:val>
                                        </p:tav>
                                        <p:tav tm="100000">
                                          <p:val>
                                            <p:fltVal val="360"/>
                                          </p:val>
                                        </p:tav>
                                      </p:tavLst>
                                    </p:anim>
                                    <p:animEffect filter="fade" transition="out">
                                      <p:cBhvr>
                                        <p:cTn dur="1500" id="52"/>
                                        <p:tgtEl>
                                          <p:spTgt spid="1028"/>
                                        </p:tgtEl>
                                      </p:cBhvr>
                                    </p:animEffect>
                                    <p:set>
                                      <p:cBhvr>
                                        <p:cTn dur="1" fill="hold" id="53">
                                          <p:stCondLst>
                                            <p:cond delay="1499"/>
                                          </p:stCondLst>
                                        </p:cTn>
                                        <p:tgtEl>
                                          <p:spTgt spid="1028"/>
                                        </p:tgtEl>
                                        <p:attrNameLst>
                                          <p:attrName>style.visibility</p:attrName>
                                        </p:attrNameLst>
                                      </p:cBhvr>
                                      <p:to>
                                        <p:strVal val="hidden"/>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7"/>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6" name="TextBox 25"/>
          <p:cNvSpPr txBox="1">
            <a:spLocks noChangeArrowheads="1"/>
          </p:cNvSpPr>
          <p:nvPr/>
        </p:nvSpPr>
        <p:spPr bwMode="auto">
          <a:xfrm>
            <a:off x="2643174" y="2462346"/>
            <a:ext cx="4105548" cy="1238098"/>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square">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defRPr>
                <a:solidFill>
                  <a:schemeClr val="tx1"/>
                </a:solidFill>
                <a:latin charset="0" pitchFamily="34" typeface="Calibri"/>
                <a:ea charset="-122" pitchFamily="2" typeface="宋体"/>
              </a:defRPr>
            </a:lvl6pPr>
            <a:lvl7pPr fontAlgn="base" indent="-228600" marL="2971800">
              <a:spcBef>
                <a:spcPct val="0"/>
              </a:spcBef>
              <a:spcAft>
                <a:spcPct val="0"/>
              </a:spcAft>
              <a:defRPr>
                <a:solidFill>
                  <a:schemeClr val="tx1"/>
                </a:solidFill>
                <a:latin charset="0" pitchFamily="34" typeface="Calibri"/>
                <a:ea charset="-122" pitchFamily="2" typeface="宋体"/>
              </a:defRPr>
            </a:lvl7pPr>
            <a:lvl8pPr fontAlgn="base" indent="-228600" marL="3429000">
              <a:spcBef>
                <a:spcPct val="0"/>
              </a:spcBef>
              <a:spcAft>
                <a:spcPct val="0"/>
              </a:spcAft>
              <a:defRPr>
                <a:solidFill>
                  <a:schemeClr val="tx1"/>
                </a:solidFill>
                <a:latin charset="0" pitchFamily="34" typeface="Calibri"/>
                <a:ea charset="-122" pitchFamily="2" typeface="宋体"/>
              </a:defRPr>
            </a:lvl8pPr>
            <a:lvl9pPr fontAlgn="base" indent="-228600" marL="3886200">
              <a:spcBef>
                <a:spcPct val="0"/>
              </a:spcBef>
              <a:spcAft>
                <a:spcPct val="0"/>
              </a:spcAft>
              <a:defRPr>
                <a:solidFill>
                  <a:schemeClr val="tx1"/>
                </a:solidFill>
                <a:latin charset="0" pitchFamily="34" typeface="Calibri"/>
                <a:ea charset="-122" pitchFamily="2" typeface="宋体"/>
              </a:defRPr>
            </a:lvl9pPr>
          </a:lstStyle>
          <a:p>
            <a:pPr>
              <a:lnSpc>
                <a:spcPct val="114000"/>
              </a:lnSpc>
            </a:pPr>
            <a:r>
              <a:rPr altLang="en-US" b="1" lang="zh-CN" smtClean="0" sz="6600">
                <a:solidFill>
                  <a:schemeClr val="tx1">
                    <a:lumMod val="65000"/>
                    <a:lumOff val="35000"/>
                  </a:schemeClr>
                </a:solidFill>
                <a:latin charset="-122" pitchFamily="34" typeface="微软雅黑"/>
                <a:ea charset="-122" pitchFamily="34" typeface="微软雅黑"/>
              </a:rPr>
              <a:t>定位认知</a:t>
            </a:r>
          </a:p>
        </p:txBody>
      </p:sp>
      <p:sp>
        <p:nvSpPr>
          <p:cNvPr id="27" name="TextBox 15"/>
          <p:cNvSpPr txBox="1">
            <a:spLocks noChangeArrowheads="1"/>
          </p:cNvSpPr>
          <p:nvPr/>
        </p:nvSpPr>
        <p:spPr bwMode="auto">
          <a:xfrm>
            <a:off x="2966244" y="4118770"/>
            <a:ext cx="3177392" cy="890690"/>
          </a:xfrm>
          <a:prstGeom prst="rect">
            <a:avLst/>
          </a:prstGeom>
          <a:noFill/>
          <a:ln w="9525">
            <a:noFill/>
            <a:miter lim="800000"/>
          </a:ln>
        </p:spPr>
        <p:txBody>
          <a:bodyPr bIns="33865" lIns="67730" rIns="67730" tIns="33865" wrap="square">
            <a:spAutoFit/>
          </a:bodyPr>
          <a:lstStyle>
            <a:defPPr>
              <a:defRPr lang="zh-CN"/>
            </a:defPPr>
            <a:lvl1pPr algn="l" fontAlgn="base" rtl="0">
              <a:spcBef>
                <a:spcPct val="0"/>
              </a:spcBef>
              <a:spcAft>
                <a:spcPct val="0"/>
              </a:spcAft>
              <a:defRPr kern="1200">
                <a:solidFill>
                  <a:schemeClr val="tx1"/>
                </a:solidFill>
                <a:latin typeface="Arial"/>
                <a:ea charset="-122" pitchFamily="2" typeface="宋体"/>
                <a:cs typeface="+mn-cs"/>
              </a:defRPr>
            </a:lvl1pPr>
            <a:lvl2pPr algn="l" fontAlgn="base" marL="457200" rtl="0">
              <a:spcBef>
                <a:spcPct val="0"/>
              </a:spcBef>
              <a:spcAft>
                <a:spcPct val="0"/>
              </a:spcAft>
              <a:defRPr kern="1200">
                <a:solidFill>
                  <a:schemeClr val="tx1"/>
                </a:solidFill>
                <a:latin typeface="Arial"/>
                <a:ea charset="-122" pitchFamily="2" typeface="宋体"/>
                <a:cs typeface="+mn-cs"/>
              </a:defRPr>
            </a:lvl2pPr>
            <a:lvl3pPr algn="l" fontAlgn="base" marL="914400" rtl="0">
              <a:spcBef>
                <a:spcPct val="0"/>
              </a:spcBef>
              <a:spcAft>
                <a:spcPct val="0"/>
              </a:spcAft>
              <a:defRPr kern="1200">
                <a:solidFill>
                  <a:schemeClr val="tx1"/>
                </a:solidFill>
                <a:latin typeface="Arial"/>
                <a:ea charset="-122" pitchFamily="2" typeface="宋体"/>
                <a:cs typeface="+mn-cs"/>
              </a:defRPr>
            </a:lvl3pPr>
            <a:lvl4pPr algn="l" fontAlgn="base" marL="1371600" rtl="0">
              <a:spcBef>
                <a:spcPct val="0"/>
              </a:spcBef>
              <a:spcAft>
                <a:spcPct val="0"/>
              </a:spcAft>
              <a:defRPr kern="1200">
                <a:solidFill>
                  <a:schemeClr val="tx1"/>
                </a:solidFill>
                <a:latin typeface="Arial"/>
                <a:ea charset="-122" pitchFamily="2" typeface="宋体"/>
                <a:cs typeface="+mn-cs"/>
              </a:defRPr>
            </a:lvl4pPr>
            <a:lvl5pPr algn="l" fontAlgn="base" marL="1828800" rtl="0">
              <a:spcBef>
                <a:spcPct val="0"/>
              </a:spcBef>
              <a:spcAft>
                <a:spcPct val="0"/>
              </a:spcAft>
              <a:defRPr kern="1200">
                <a:solidFill>
                  <a:schemeClr val="tx1"/>
                </a:solidFill>
                <a:latin typeface="Arial"/>
                <a:ea charset="-122" pitchFamily="2" typeface="宋体"/>
                <a:cs typeface="+mn-cs"/>
              </a:defRPr>
            </a:lvl5pPr>
            <a:lvl6pPr algn="l" defTabSz="914400" eaLnBrk="1" hangingPunct="1" latinLnBrk="0" marL="2286000" rtl="0">
              <a:defRPr kern="1200">
                <a:solidFill>
                  <a:schemeClr val="tx1"/>
                </a:solidFill>
                <a:latin typeface="Arial"/>
                <a:ea charset="-122" pitchFamily="2" typeface="宋体"/>
                <a:cs typeface="+mn-cs"/>
              </a:defRPr>
            </a:lvl6pPr>
            <a:lvl7pPr algn="l" defTabSz="914400" eaLnBrk="1" hangingPunct="1" latinLnBrk="0" marL="2743200" rtl="0">
              <a:defRPr kern="1200">
                <a:solidFill>
                  <a:schemeClr val="tx1"/>
                </a:solidFill>
                <a:latin typeface="Arial"/>
                <a:ea charset="-122" pitchFamily="2" typeface="宋体"/>
                <a:cs typeface="+mn-cs"/>
              </a:defRPr>
            </a:lvl7pPr>
            <a:lvl8pPr algn="l" defTabSz="914400" eaLnBrk="1" hangingPunct="1" latinLnBrk="0" marL="3200400" rtl="0">
              <a:defRPr kern="1200">
                <a:solidFill>
                  <a:schemeClr val="tx1"/>
                </a:solidFill>
                <a:latin typeface="Arial"/>
                <a:ea charset="-122" pitchFamily="2" typeface="宋体"/>
                <a:cs typeface="+mn-cs"/>
              </a:defRPr>
            </a:lvl8pPr>
            <a:lvl9pPr algn="l" defTabSz="914400" eaLnBrk="1" hangingPunct="1" latinLnBrk="0" marL="3657600" rtl="0">
              <a:defRPr kern="1200">
                <a:solidFill>
                  <a:schemeClr val="tx1"/>
                </a:solidFill>
                <a:latin typeface="Arial"/>
                <a:ea charset="-122" pitchFamily="2" typeface="宋体"/>
                <a:cs typeface="+mn-cs"/>
              </a:defRPr>
            </a:lvl9pPr>
          </a:lstStyle>
          <a:p>
            <a:pPr defTabSz="762000">
              <a:buFont charset="2" pitchFamily="2" typeface="Wingdings"/>
              <a:buChar char="u"/>
            </a:pPr>
            <a:r>
              <a:rPr altLang="en-US" lang="zh-CN" smtClean="0">
                <a:solidFill>
                  <a:srgbClr val="8EB4E3"/>
                </a:solidFill>
                <a:latin charset="-122" pitchFamily="34" typeface="微软雅黑"/>
                <a:ea charset="-122" pitchFamily="34" typeface="微软雅黑"/>
              </a:rPr>
              <a:t> 中层经理人的烦恼</a:t>
            </a:r>
          </a:p>
          <a:p>
            <a:pPr defTabSz="762000">
              <a:buFont charset="2" pitchFamily="2" typeface="Wingdings"/>
              <a:buChar char="u"/>
            </a:pPr>
            <a:r>
              <a:rPr altLang="en-US" lang="zh-CN" smtClean="0">
                <a:solidFill>
                  <a:srgbClr val="8EB4E3"/>
                </a:solidFill>
                <a:latin charset="-122" pitchFamily="34" typeface="微软雅黑"/>
                <a:ea charset="-122" pitchFamily="34" typeface="微软雅黑"/>
              </a:rPr>
              <a:t> 管理者的各角色认知</a:t>
            </a:r>
          </a:p>
          <a:p>
            <a:pPr defTabSz="762000">
              <a:buFont charset="2" pitchFamily="2" typeface="Wingdings"/>
              <a:buChar char="u"/>
            </a:pPr>
            <a:r>
              <a:rPr altLang="en-US" lang="zh-CN" smtClean="0">
                <a:solidFill>
                  <a:srgbClr val="8EB4E3"/>
                </a:solidFill>
                <a:latin charset="-122" pitchFamily="34" typeface="微软雅黑"/>
                <a:ea charset="-122" pitchFamily="34" typeface="微软雅黑"/>
              </a:rPr>
              <a:t> 中层管理者的三大内伤</a:t>
            </a:r>
          </a:p>
        </p:txBody>
      </p:sp>
      <p:sp>
        <p:nvSpPr>
          <p:cNvPr id="28" name="TextBox 2"/>
          <p:cNvSpPr txBox="1"/>
          <p:nvPr/>
        </p:nvSpPr>
        <p:spPr>
          <a:xfrm>
            <a:off x="1620044" y="1848644"/>
            <a:ext cx="1097280" cy="365760"/>
          </a:xfrm>
          <a:prstGeom prst="rect">
            <a:avLst/>
          </a:prstGeom>
          <a:solidFill>
            <a:sysClr lastClr="FFFFFF" val="window">
              <a:lumMod val="85000"/>
            </a:sysClr>
          </a:solidFill>
        </p:spPr>
        <p:txBody>
          <a:bodyPr wrap="none">
            <a:spAutoFit/>
          </a:bodyPr>
          <a:lstStyle>
            <a:defPPr>
              <a:defRPr lang="zh-CN"/>
            </a:defPPr>
            <a:lvl1pPr algn="l" fontAlgn="base" rtl="0">
              <a:spcBef>
                <a:spcPct val="0"/>
              </a:spcBef>
              <a:spcAft>
                <a:spcPct val="0"/>
              </a:spcAft>
              <a:defRPr kern="1200">
                <a:solidFill>
                  <a:schemeClr val="tx1"/>
                </a:solidFill>
                <a:latin typeface="Arial"/>
                <a:ea charset="-122" pitchFamily="2" typeface="宋体"/>
                <a:cs typeface="+mn-cs"/>
              </a:defRPr>
            </a:lvl1pPr>
            <a:lvl2pPr algn="l" fontAlgn="base" marL="457200" rtl="0">
              <a:spcBef>
                <a:spcPct val="0"/>
              </a:spcBef>
              <a:spcAft>
                <a:spcPct val="0"/>
              </a:spcAft>
              <a:defRPr kern="1200">
                <a:solidFill>
                  <a:schemeClr val="tx1"/>
                </a:solidFill>
                <a:latin typeface="Arial"/>
                <a:ea charset="-122" pitchFamily="2" typeface="宋体"/>
                <a:cs typeface="+mn-cs"/>
              </a:defRPr>
            </a:lvl2pPr>
            <a:lvl3pPr algn="l" fontAlgn="base" marL="914400" rtl="0">
              <a:spcBef>
                <a:spcPct val="0"/>
              </a:spcBef>
              <a:spcAft>
                <a:spcPct val="0"/>
              </a:spcAft>
              <a:defRPr kern="1200">
                <a:solidFill>
                  <a:schemeClr val="tx1"/>
                </a:solidFill>
                <a:latin typeface="Arial"/>
                <a:ea charset="-122" pitchFamily="2" typeface="宋体"/>
                <a:cs typeface="+mn-cs"/>
              </a:defRPr>
            </a:lvl3pPr>
            <a:lvl4pPr algn="l" fontAlgn="base" marL="1371600" rtl="0">
              <a:spcBef>
                <a:spcPct val="0"/>
              </a:spcBef>
              <a:spcAft>
                <a:spcPct val="0"/>
              </a:spcAft>
              <a:defRPr kern="1200">
                <a:solidFill>
                  <a:schemeClr val="tx1"/>
                </a:solidFill>
                <a:latin typeface="Arial"/>
                <a:ea charset="-122" pitchFamily="2" typeface="宋体"/>
                <a:cs typeface="+mn-cs"/>
              </a:defRPr>
            </a:lvl4pPr>
            <a:lvl5pPr algn="l" fontAlgn="base" marL="1828800" rtl="0">
              <a:spcBef>
                <a:spcPct val="0"/>
              </a:spcBef>
              <a:spcAft>
                <a:spcPct val="0"/>
              </a:spcAft>
              <a:defRPr kern="1200">
                <a:solidFill>
                  <a:schemeClr val="tx1"/>
                </a:solidFill>
                <a:latin typeface="Arial"/>
                <a:ea charset="-122" pitchFamily="2" typeface="宋体"/>
                <a:cs typeface="+mn-cs"/>
              </a:defRPr>
            </a:lvl5pPr>
            <a:lvl6pPr algn="l" defTabSz="914400" eaLnBrk="1" hangingPunct="1" latinLnBrk="0" marL="2286000" rtl="0">
              <a:defRPr kern="1200">
                <a:solidFill>
                  <a:schemeClr val="tx1"/>
                </a:solidFill>
                <a:latin typeface="Arial"/>
                <a:ea charset="-122" pitchFamily="2" typeface="宋体"/>
                <a:cs typeface="+mn-cs"/>
              </a:defRPr>
            </a:lvl6pPr>
            <a:lvl7pPr algn="l" defTabSz="914400" eaLnBrk="1" hangingPunct="1" latinLnBrk="0" marL="2743200" rtl="0">
              <a:defRPr kern="1200">
                <a:solidFill>
                  <a:schemeClr val="tx1"/>
                </a:solidFill>
                <a:latin typeface="Arial"/>
                <a:ea charset="-122" pitchFamily="2" typeface="宋体"/>
                <a:cs typeface="+mn-cs"/>
              </a:defRPr>
            </a:lvl7pPr>
            <a:lvl8pPr algn="l" defTabSz="914400" eaLnBrk="1" hangingPunct="1" latinLnBrk="0" marL="3200400" rtl="0">
              <a:defRPr kern="1200">
                <a:solidFill>
                  <a:schemeClr val="tx1"/>
                </a:solidFill>
                <a:latin typeface="Arial"/>
                <a:ea charset="-122" pitchFamily="2" typeface="宋体"/>
                <a:cs typeface="+mn-cs"/>
              </a:defRPr>
            </a:lvl8pPr>
            <a:lvl9pPr algn="l" defTabSz="914400" eaLnBrk="1" hangingPunct="1" latinLnBrk="0" marL="3657600" rtl="0">
              <a:defRPr kern="1200">
                <a:solidFill>
                  <a:schemeClr val="tx1"/>
                </a:solidFill>
                <a:latin typeface="Arial"/>
                <a:ea charset="-122" pitchFamily="2" typeface="宋体"/>
                <a:cs typeface="+mn-cs"/>
              </a:defRPr>
            </a:lvl9pPr>
          </a:lstStyle>
          <a:p>
            <a:pPr>
              <a:defRPr/>
            </a:pPr>
            <a:r>
              <a:rPr altLang="en-US" lang="zh-CN" smtClean="0">
                <a:solidFill>
                  <a:schemeClr val="tx1">
                    <a:lumMod val="65000"/>
                    <a:lumOff val="35000"/>
                  </a:schemeClr>
                </a:solidFill>
                <a:latin charset="-122" pitchFamily="34" typeface="微软雅黑"/>
                <a:ea charset="-122" pitchFamily="34" typeface="微软雅黑"/>
              </a:rPr>
              <a:t>第四部分</a:t>
            </a:r>
          </a:p>
        </p:txBody>
      </p:sp>
      <p:cxnSp>
        <p:nvCxnSpPr>
          <p:cNvPr id="29" name="直接连接符 28"/>
          <p:cNvCxnSpPr/>
          <p:nvPr/>
        </p:nvCxnSpPr>
        <p:spPr>
          <a:xfrm>
            <a:off x="1404144" y="2207419"/>
            <a:ext cx="6264275" cy="1587"/>
          </a:xfrm>
          <a:prstGeom prst="line">
            <a:avLst/>
          </a:prstGeom>
          <a:noFill/>
          <a:ln algn="ctr" cap="flat" cmpd="sng" w="9525">
            <a:solidFill>
              <a:sysClr lastClr="FFFFFF" val="window">
                <a:lumMod val="85000"/>
              </a:sysClr>
            </a:solidFill>
            <a:prstDash val="solid"/>
          </a:ln>
          <a:effectLst/>
        </p:spPr>
      </p:cxnSp>
      <p:cxnSp>
        <p:nvCxnSpPr>
          <p:cNvPr id="30" name="直接连接符 29"/>
          <p:cNvCxnSpPr/>
          <p:nvPr/>
        </p:nvCxnSpPr>
        <p:spPr>
          <a:xfrm>
            <a:off x="1475582" y="3936206"/>
            <a:ext cx="6264275" cy="1588"/>
          </a:xfrm>
          <a:prstGeom prst="line">
            <a:avLst/>
          </a:prstGeom>
          <a:noFill/>
          <a:ln algn="ctr" cap="flat" cmpd="sng" w="9525">
            <a:solidFill>
              <a:sysClr lastClr="FFFFFF" val="window">
                <a:lumMod val="85000"/>
              </a:sysClr>
            </a:solidFill>
            <a:prstDash val="solid"/>
          </a:ln>
          <a:effectLst/>
        </p:spPr>
      </p:cxnSp>
    </p:spTree>
    <p:extLst>
      <p:ext uri="{BB962C8B-B14F-4D97-AF65-F5344CB8AC3E}">
        <p14:creationId val="1261515502"/>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2" presetSubtype="4">
                                  <p:stCondLst>
                                    <p:cond delay="0"/>
                                  </p:stCondLst>
                                  <p:childTnLst>
                                    <p:set>
                                      <p:cBhvr>
                                        <p:cTn dur="1" fill="hold" id="6">
                                          <p:stCondLst>
                                            <p:cond delay="0"/>
                                          </p:stCondLst>
                                        </p:cTn>
                                        <p:tgtEl>
                                          <p:spTgt spid="28"/>
                                        </p:tgtEl>
                                        <p:attrNameLst>
                                          <p:attrName>style.visibility</p:attrName>
                                        </p:attrNameLst>
                                      </p:cBhvr>
                                      <p:to>
                                        <p:strVal val="visible"/>
                                      </p:to>
                                    </p:set>
                                    <p:animEffect filter="slide(fromBottom)" transition="in">
                                      <p:cBhvr>
                                        <p:cTn dur="500" id="7"/>
                                        <p:tgtEl>
                                          <p:spTgt spid="28"/>
                                        </p:tgtEl>
                                      </p:cBhvr>
                                    </p:animEffect>
                                  </p:childTnLst>
                                </p:cTn>
                              </p:par>
                              <p:par>
                                <p:cTn fill="hold" id="8" nodeType="withEffect" presetClass="entr" presetID="12" presetSubtype="4">
                                  <p:stCondLst>
                                    <p:cond delay="0"/>
                                  </p:stCondLst>
                                  <p:childTnLst>
                                    <p:set>
                                      <p:cBhvr>
                                        <p:cTn dur="1" fill="hold" id="9">
                                          <p:stCondLst>
                                            <p:cond delay="0"/>
                                          </p:stCondLst>
                                        </p:cTn>
                                        <p:tgtEl>
                                          <p:spTgt spid="29"/>
                                        </p:tgtEl>
                                        <p:attrNameLst>
                                          <p:attrName>style.visibility</p:attrName>
                                        </p:attrNameLst>
                                      </p:cBhvr>
                                      <p:to>
                                        <p:strVal val="visible"/>
                                      </p:to>
                                    </p:set>
                                    <p:animEffect filter="slide(fromBottom)" transition="in">
                                      <p:cBhvr>
                                        <p:cTn dur="500" id="10"/>
                                        <p:tgtEl>
                                          <p:spTgt spid="29"/>
                                        </p:tgtEl>
                                      </p:cBhvr>
                                    </p:animEffect>
                                  </p:childTnLst>
                                </p:cTn>
                              </p:par>
                              <p:par>
                                <p:cTn fill="hold" id="11" nodeType="withEffect" presetClass="entr" presetID="12" presetSubtype="4">
                                  <p:stCondLst>
                                    <p:cond delay="0"/>
                                  </p:stCondLst>
                                  <p:childTnLst>
                                    <p:set>
                                      <p:cBhvr>
                                        <p:cTn dur="1" fill="hold" id="12">
                                          <p:stCondLst>
                                            <p:cond delay="0"/>
                                          </p:stCondLst>
                                        </p:cTn>
                                        <p:tgtEl>
                                          <p:spTgt spid="30"/>
                                        </p:tgtEl>
                                        <p:attrNameLst>
                                          <p:attrName>style.visibility</p:attrName>
                                        </p:attrNameLst>
                                      </p:cBhvr>
                                      <p:to>
                                        <p:strVal val="visible"/>
                                      </p:to>
                                    </p:set>
                                    <p:animEffect filter="slide(fromBottom)" transition="in">
                                      <p:cBhvr>
                                        <p:cTn dur="500" id="13"/>
                                        <p:tgtEl>
                                          <p:spTgt spid="30"/>
                                        </p:tgtEl>
                                      </p:cBhvr>
                                    </p:animEffect>
                                  </p:childTnLst>
                                </p:cTn>
                              </p:par>
                              <p:par>
                                <p:cTn fill="hold" grpId="0" id="14" nodeType="withEffect" presetClass="entr" presetID="53" presetSubtype="0">
                                  <p:stCondLst>
                                    <p:cond delay="0"/>
                                  </p:stCondLst>
                                  <p:childTnLst>
                                    <p:set>
                                      <p:cBhvr>
                                        <p:cTn dur="1" fill="hold" id="15">
                                          <p:stCondLst>
                                            <p:cond delay="0"/>
                                          </p:stCondLst>
                                        </p:cTn>
                                        <p:tgtEl>
                                          <p:spTgt spid="26"/>
                                        </p:tgtEl>
                                        <p:attrNameLst>
                                          <p:attrName>style.visibility</p:attrName>
                                        </p:attrNameLst>
                                      </p:cBhvr>
                                      <p:to>
                                        <p:strVal val="visible"/>
                                      </p:to>
                                    </p:set>
                                    <p:anim calcmode="lin" valueType="num">
                                      <p:cBhvr>
                                        <p:cTn dur="1000" fill="hold" id="16"/>
                                        <p:tgtEl>
                                          <p:spTgt spid="26"/>
                                        </p:tgtEl>
                                        <p:attrNameLst>
                                          <p:attrName>ppt_w</p:attrName>
                                        </p:attrNameLst>
                                      </p:cBhvr>
                                      <p:tavLst>
                                        <p:tav tm="0">
                                          <p:val>
                                            <p:fltVal val="0"/>
                                          </p:val>
                                        </p:tav>
                                        <p:tav tm="100000">
                                          <p:val>
                                            <p:strVal val="#ppt_w"/>
                                          </p:val>
                                        </p:tav>
                                      </p:tavLst>
                                    </p:anim>
                                    <p:anim calcmode="lin" valueType="num">
                                      <p:cBhvr>
                                        <p:cTn dur="1000" fill="hold" id="17"/>
                                        <p:tgtEl>
                                          <p:spTgt spid="26"/>
                                        </p:tgtEl>
                                        <p:attrNameLst>
                                          <p:attrName>ppt_h</p:attrName>
                                        </p:attrNameLst>
                                      </p:cBhvr>
                                      <p:tavLst>
                                        <p:tav tm="0">
                                          <p:val>
                                            <p:fltVal val="0"/>
                                          </p:val>
                                        </p:tav>
                                        <p:tav tm="100000">
                                          <p:val>
                                            <p:strVal val="#ppt_h"/>
                                          </p:val>
                                        </p:tav>
                                      </p:tavLst>
                                    </p:anim>
                                    <p:animEffect filter="fade" transition="in">
                                      <p:cBhvr>
                                        <p:cTn dur="1000" id="18"/>
                                        <p:tgtEl>
                                          <p:spTgt spid="26"/>
                                        </p:tgtEl>
                                      </p:cBhvr>
                                    </p:animEffect>
                                  </p:childTnLst>
                                </p:cTn>
                              </p:par>
                            </p:childTnLst>
                          </p:cTn>
                        </p:par>
                        <p:par>
                          <p:cTn fill="hold" id="19" nodeType="afterGroup">
                            <p:stCondLst>
                              <p:cond delay="1000"/>
                            </p:stCondLst>
                            <p:childTnLst>
                              <p:par>
                                <p:cTn fill="hold" grpId="0" id="20" nodeType="afterEffect" presetClass="entr" presetID="22" presetSubtype="1">
                                  <p:stCondLst>
                                    <p:cond delay="0"/>
                                  </p:stCondLst>
                                  <p:childTnLst>
                                    <p:set>
                                      <p:cBhvr>
                                        <p:cTn dur="1" fill="hold" id="21">
                                          <p:stCondLst>
                                            <p:cond delay="0"/>
                                          </p:stCondLst>
                                        </p:cTn>
                                        <p:tgtEl>
                                          <p:spTgt spid="27"/>
                                        </p:tgtEl>
                                        <p:attrNameLst>
                                          <p:attrName>style.visibility</p:attrName>
                                        </p:attrNameLst>
                                      </p:cBhvr>
                                      <p:to>
                                        <p:strVal val="visible"/>
                                      </p:to>
                                    </p:set>
                                    <p:animEffect filter="wipe(up)" transition="in">
                                      <p:cBhvr>
                                        <p:cTn dur="1000" id="22"/>
                                        <p:tgtEl>
                                          <p:spTgt spid="2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
      <p:bldP grpId="0" spid="27"/>
      <p:bldP grpId="0" spid="28"/>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矩形 6"/>
          <p:cNvSpPr/>
          <p:nvPr/>
        </p:nvSpPr>
        <p:spPr>
          <a:xfrm>
            <a:off x="188826" y="1988840"/>
            <a:ext cx="8738022" cy="34563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itchFamily="34" typeface="微软雅黑"/>
            </a:endParaRPr>
          </a:p>
        </p:txBody>
      </p:sp>
      <p:grpSp>
        <p:nvGrpSpPr>
          <p:cNvPr id="20" name="组合 19"/>
          <p:cNvGrpSpPr/>
          <p:nvPr/>
        </p:nvGrpSpPr>
        <p:grpSpPr>
          <a:xfrm>
            <a:off x="0" y="1315513"/>
            <a:ext cx="9144000" cy="392141"/>
            <a:chOff x="0" y="1315513"/>
            <a:chExt cx="9144000" cy="392141"/>
          </a:xfrm>
        </p:grpSpPr>
        <p:sp>
          <p:nvSpPr>
            <p:cNvPr id="11" name="矩形 10"/>
            <p:cNvSpPr/>
            <p:nvPr/>
          </p:nvSpPr>
          <p:spPr>
            <a:xfrm>
              <a:off x="0" y="1315513"/>
              <a:ext cx="9144000" cy="252028"/>
            </a:xfrm>
            <a:prstGeom prst="rect">
              <a:avLst/>
            </a:prstGeom>
            <a:solidFill>
              <a:schemeClr val="bg1">
                <a:lumMod val="85000"/>
              </a:schemeClr>
            </a:solidFill>
            <a:ln algn="ctr" cap="flat" cmpd="sng" w="25400">
              <a:noFill/>
              <a:prstDash val="solid"/>
            </a:ln>
            <a:effectLst/>
          </p:spPr>
          <p:txBody>
            <a:bodyPr anchor="ctr"/>
            <a:lstStyle/>
            <a:p>
              <a:pPr algn="ctr">
                <a:defRPr/>
              </a:pPr>
              <a:endParaRPr altLang="en-US" kern="0" lang="zh-CN">
                <a:solidFill>
                  <a:sysClr lastClr="FFFFFF" val="window"/>
                </a:solidFill>
                <a:latin typeface="Constantia"/>
                <a:ea typeface="微软雅黑"/>
              </a:endParaRPr>
            </a:p>
          </p:txBody>
        </p:sp>
        <p:sp>
          <p:nvSpPr>
            <p:cNvPr id="12" name="燕尾形 11"/>
            <p:cNvSpPr/>
            <p:nvPr/>
          </p:nvSpPr>
          <p:spPr>
            <a:xfrm>
              <a:off x="8461697" y="1463179"/>
              <a:ext cx="179388" cy="244475"/>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fontAlgn="base" rtl="0">
                <a:spcBef>
                  <a:spcPct val="0"/>
                </a:spcBef>
                <a:spcAft>
                  <a:spcPct val="0"/>
                </a:spcAft>
                <a:defRPr kern="1200">
                  <a:solidFill>
                    <a:schemeClr val="lt1"/>
                  </a:solidFill>
                  <a:latin typeface="+mn-lt"/>
                  <a:ea typeface="+mn-ea"/>
                  <a:cs typeface="+mn-cs"/>
                </a:defRPr>
              </a:lvl1pPr>
              <a:lvl2pPr algn="l" fontAlgn="base" marL="457200" rtl="0">
                <a:spcBef>
                  <a:spcPct val="0"/>
                </a:spcBef>
                <a:spcAft>
                  <a:spcPct val="0"/>
                </a:spcAft>
                <a:defRPr kern="1200">
                  <a:solidFill>
                    <a:schemeClr val="lt1"/>
                  </a:solidFill>
                  <a:latin typeface="+mn-lt"/>
                  <a:ea typeface="+mn-ea"/>
                  <a:cs typeface="+mn-cs"/>
                </a:defRPr>
              </a:lvl2pPr>
              <a:lvl3pPr algn="l" fontAlgn="base" marL="914400" rtl="0">
                <a:spcBef>
                  <a:spcPct val="0"/>
                </a:spcBef>
                <a:spcAft>
                  <a:spcPct val="0"/>
                </a:spcAft>
                <a:defRPr kern="1200">
                  <a:solidFill>
                    <a:schemeClr val="lt1"/>
                  </a:solidFill>
                  <a:latin typeface="+mn-lt"/>
                  <a:ea typeface="+mn-ea"/>
                  <a:cs typeface="+mn-cs"/>
                </a:defRPr>
              </a:lvl3pPr>
              <a:lvl4pPr algn="l" fontAlgn="base" marL="1371600" rtl="0">
                <a:spcBef>
                  <a:spcPct val="0"/>
                </a:spcBef>
                <a:spcAft>
                  <a:spcPct val="0"/>
                </a:spcAft>
                <a:defRPr kern="1200">
                  <a:solidFill>
                    <a:schemeClr val="lt1"/>
                  </a:solidFill>
                  <a:latin typeface="+mn-lt"/>
                  <a:ea typeface="+mn-ea"/>
                  <a:cs typeface="+mn-cs"/>
                </a:defRPr>
              </a:lvl4pPr>
              <a:lvl5pPr algn="l" fontAlgn="base"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fontAlgn="auto">
                <a:spcBef>
                  <a:spcPct val="0"/>
                </a:spcBef>
                <a:spcAft>
                  <a:spcPct val="0"/>
                </a:spcAft>
                <a:defRPr/>
              </a:pPr>
              <a:endParaRPr altLang="en-US" lang="zh-CN">
                <a:solidFill>
                  <a:prstClr val="black"/>
                </a:solidFill>
                <a:ea charset="-122" pitchFamily="34" typeface="微软雅黑"/>
              </a:endParaRPr>
            </a:p>
          </p:txBody>
        </p:sp>
        <p:sp>
          <p:nvSpPr>
            <p:cNvPr id="13" name="燕尾形 12"/>
            <p:cNvSpPr/>
            <p:nvPr/>
          </p:nvSpPr>
          <p:spPr>
            <a:xfrm>
              <a:off x="8641085" y="1463179"/>
              <a:ext cx="179387" cy="244475"/>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fontAlgn="base" rtl="0">
                <a:spcBef>
                  <a:spcPct val="0"/>
                </a:spcBef>
                <a:spcAft>
                  <a:spcPct val="0"/>
                </a:spcAft>
                <a:defRPr kern="1200">
                  <a:solidFill>
                    <a:schemeClr val="lt1"/>
                  </a:solidFill>
                  <a:latin typeface="+mn-lt"/>
                  <a:ea typeface="+mn-ea"/>
                  <a:cs typeface="+mn-cs"/>
                </a:defRPr>
              </a:lvl1pPr>
              <a:lvl2pPr algn="l" fontAlgn="base" marL="457200" rtl="0">
                <a:spcBef>
                  <a:spcPct val="0"/>
                </a:spcBef>
                <a:spcAft>
                  <a:spcPct val="0"/>
                </a:spcAft>
                <a:defRPr kern="1200">
                  <a:solidFill>
                    <a:schemeClr val="lt1"/>
                  </a:solidFill>
                  <a:latin typeface="+mn-lt"/>
                  <a:ea typeface="+mn-ea"/>
                  <a:cs typeface="+mn-cs"/>
                </a:defRPr>
              </a:lvl2pPr>
              <a:lvl3pPr algn="l" fontAlgn="base" marL="914400" rtl="0">
                <a:spcBef>
                  <a:spcPct val="0"/>
                </a:spcBef>
                <a:spcAft>
                  <a:spcPct val="0"/>
                </a:spcAft>
                <a:defRPr kern="1200">
                  <a:solidFill>
                    <a:schemeClr val="lt1"/>
                  </a:solidFill>
                  <a:latin typeface="+mn-lt"/>
                  <a:ea typeface="+mn-ea"/>
                  <a:cs typeface="+mn-cs"/>
                </a:defRPr>
              </a:lvl3pPr>
              <a:lvl4pPr algn="l" fontAlgn="base" marL="1371600" rtl="0">
                <a:spcBef>
                  <a:spcPct val="0"/>
                </a:spcBef>
                <a:spcAft>
                  <a:spcPct val="0"/>
                </a:spcAft>
                <a:defRPr kern="1200">
                  <a:solidFill>
                    <a:schemeClr val="lt1"/>
                  </a:solidFill>
                  <a:latin typeface="+mn-lt"/>
                  <a:ea typeface="+mn-ea"/>
                  <a:cs typeface="+mn-cs"/>
                </a:defRPr>
              </a:lvl4pPr>
              <a:lvl5pPr algn="l" fontAlgn="base"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fontAlgn="auto">
                <a:spcBef>
                  <a:spcPct val="0"/>
                </a:spcBef>
                <a:spcAft>
                  <a:spcPct val="0"/>
                </a:spcAft>
                <a:defRPr/>
              </a:pPr>
              <a:endParaRPr altLang="en-US" lang="zh-CN">
                <a:solidFill>
                  <a:prstClr val="black"/>
                </a:solidFill>
                <a:ea charset="-122" pitchFamily="34" typeface="微软雅黑"/>
              </a:endParaRPr>
            </a:p>
          </p:txBody>
        </p:sp>
      </p:grpSp>
      <p:sp>
        <p:nvSpPr>
          <p:cNvPr id="15" name="Rectangle 2"/>
          <p:cNvSpPr>
            <a:spLocks noChangeArrowheads="1"/>
          </p:cNvSpPr>
          <p:nvPr/>
        </p:nvSpPr>
        <p:spPr bwMode="auto">
          <a:xfrm>
            <a:off x="2082391" y="743073"/>
            <a:ext cx="4968552" cy="453679"/>
          </a:xfrm>
          <a:prstGeom prst="rect">
            <a:avLst/>
          </a:prstGeom>
          <a:noFill/>
          <a:ln>
            <a:noFill/>
          </a:ln>
          <a:effectLst/>
          <a:extLst>
            <a:ext uri="{909E8E84-426E-40DD-AFC4-6F175D3DCCD1}">
              <a14:hiddenFill>
                <a:solidFill>
                  <a:srgbClr val="FF9900"/>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bIns="45713" lIns="91426" rIns="91426" tIns="45713" wrap="none"/>
          <a:lstStyle/>
          <a:p>
            <a:pPr eaLnBrk="0" hangingPunct="0">
              <a:buFont charset="2" pitchFamily="2" typeface="Wingdings"/>
              <a:buNone/>
            </a:pPr>
            <a:r>
              <a:rPr altLang="en-US" b="1" lang="zh-CN" sz="2800">
                <a:solidFill>
                  <a:schemeClr val="tx1">
                    <a:lumMod val="65000"/>
                    <a:lumOff val="35000"/>
                  </a:schemeClr>
                </a:solidFill>
                <a:latin typeface="Arial"/>
                <a:ea charset="-122" pitchFamily="34" typeface="微软雅黑"/>
                <a:cs typeface="Arial"/>
              </a:rPr>
              <a:t>中层经理人的烦恼</a:t>
            </a:r>
          </a:p>
        </p:txBody>
      </p:sp>
      <p:sp>
        <p:nvSpPr>
          <p:cNvPr id="18" name="矩形 4"/>
          <p:cNvSpPr>
            <a:spLocks noChangeArrowheads="1"/>
          </p:cNvSpPr>
          <p:nvPr/>
        </p:nvSpPr>
        <p:spPr bwMode="auto">
          <a:xfrm>
            <a:off x="2915816" y="2060848"/>
            <a:ext cx="5814962" cy="3390900"/>
          </a:xfrm>
          <a:prstGeom prst="rect">
            <a:avLst/>
          </a:prstGeom>
          <a:noFill/>
          <a:ln w="9525">
            <a:noFill/>
            <a:miter lim="800000"/>
          </a:ln>
        </p:spPr>
        <p:txBody>
          <a:bodyPr wrap="square">
            <a:spAutoFit/>
          </a:bodyPr>
          <a:lstStyle/>
          <a:p>
            <a:pPr>
              <a:lnSpc>
                <a:spcPct val="150000"/>
              </a:lnSpc>
              <a:spcBef>
                <a:spcPts val="200"/>
              </a:spcBef>
              <a:spcAft>
                <a:spcPts val="60"/>
              </a:spcAft>
            </a:pPr>
            <a:r>
              <a:rPr altLang="en-US" b="1" lang="zh-CN" sz="1700">
                <a:solidFill>
                  <a:srgbClr val="FC6204"/>
                </a:solidFill>
                <a:latin charset="-122" pitchFamily="34" typeface="微软雅黑"/>
                <a:ea charset="-122" pitchFamily="34" typeface="微软雅黑"/>
              </a:rPr>
              <a:t>转型过程中的管理者，是否经常有诸如此类的烦恼：</a:t>
            </a:r>
          </a:p>
          <a:p>
            <a:pPr>
              <a:lnSpc>
                <a:spcPct val="150000"/>
              </a:lnSpc>
              <a:spcBef>
                <a:spcPts val="200"/>
              </a:spcBef>
              <a:spcAft>
                <a:spcPts val="60"/>
              </a:spcAft>
            </a:pPr>
            <a:r>
              <a:rPr altLang="en-US" b="1" lang="zh-CN" sz="1700">
                <a:solidFill>
                  <a:srgbClr val="FC6204"/>
                </a:solidFill>
                <a:latin charset="-122" pitchFamily="34" typeface="微软雅黑"/>
                <a:ea charset="-122" pitchFamily="34" typeface="微软雅黑"/>
              </a:rPr>
              <a:t>上司批评你太同情员工，不能充分地执行命令，从而出色地完成任务；</a:t>
            </a:r>
          </a:p>
          <a:p>
            <a:pPr>
              <a:lnSpc>
                <a:spcPct val="150000"/>
              </a:lnSpc>
              <a:spcBef>
                <a:spcPts val="200"/>
              </a:spcBef>
              <a:spcAft>
                <a:spcPts val="60"/>
              </a:spcAft>
            </a:pPr>
            <a:r>
              <a:rPr altLang="en-US" b="1" lang="zh-CN" sz="1700">
                <a:solidFill>
                  <a:srgbClr val="FC6204"/>
                </a:solidFill>
                <a:latin charset="-122" pitchFamily="34" typeface="微软雅黑"/>
                <a:ea charset="-122" pitchFamily="34" typeface="微软雅黑"/>
              </a:rPr>
              <a:t>下属却埋怨你没有人情味，只顾抓工作绩效，而不体恤下属；</a:t>
            </a:r>
          </a:p>
          <a:p>
            <a:pPr>
              <a:lnSpc>
                <a:spcPct val="150000"/>
              </a:lnSpc>
              <a:spcBef>
                <a:spcPts val="200"/>
              </a:spcBef>
              <a:spcAft>
                <a:spcPts val="60"/>
              </a:spcAft>
            </a:pPr>
            <a:r>
              <a:rPr altLang="en-US" b="1" lang="zh-CN" sz="1700">
                <a:solidFill>
                  <a:srgbClr val="FC6204"/>
                </a:solidFill>
                <a:latin charset="-122" pitchFamily="34" typeface="微软雅黑"/>
                <a:ea charset="-122" pitchFamily="34" typeface="微软雅黑"/>
              </a:rPr>
              <a:t>你凡事亲力亲为，忙得焦头烂额，可上司却嫌你的效率太低；</a:t>
            </a:r>
          </a:p>
          <a:p>
            <a:pPr>
              <a:lnSpc>
                <a:spcPct val="150000"/>
              </a:lnSpc>
              <a:spcBef>
                <a:spcPts val="200"/>
              </a:spcBef>
              <a:spcAft>
                <a:spcPts val="60"/>
              </a:spcAft>
            </a:pPr>
            <a:r>
              <a:rPr altLang="en-US" b="1" lang="zh-CN" sz="1700">
                <a:solidFill>
                  <a:srgbClr val="FC6204"/>
                </a:solidFill>
                <a:latin charset="-122" pitchFamily="34" typeface="微软雅黑"/>
                <a:ea charset="-122" pitchFamily="34" typeface="微软雅黑"/>
              </a:rPr>
              <a:t>你的上司让你制订目标和工作计划，可你却无从下手；</a:t>
            </a:r>
          </a:p>
          <a:p>
            <a:pPr>
              <a:lnSpc>
                <a:spcPct val="150000"/>
              </a:lnSpc>
              <a:spcBef>
                <a:spcPts val="200"/>
              </a:spcBef>
              <a:spcAft>
                <a:spcPts val="60"/>
              </a:spcAft>
            </a:pPr>
            <a:r>
              <a:rPr altLang="en-US" b="1" lang="zh-CN" sz="1700">
                <a:solidFill>
                  <a:srgbClr val="FC6204"/>
                </a:solidFill>
                <a:latin charset="-122" pitchFamily="34" typeface="微软雅黑"/>
                <a:ea charset="-122" pitchFamily="34" typeface="微软雅黑"/>
              </a:rPr>
              <a:t>安排给下属的工作，经常不能按要求完成，而你却不知道该怎么办？</a:t>
            </a:r>
          </a:p>
        </p:txBody>
      </p:sp>
      <p:pic>
        <p:nvPicPr>
          <p:cNvPr id="2" name="图片 1"/>
          <p:cNvPicPr>
            <a:picLocks noChangeAspect="1"/>
          </p:cNvPicPr>
          <p:nvPr/>
        </p:nvPicPr>
        <p:blipFill>
          <a:blip r:embed="rId2">
            <a:extLst>
              <a:ext uri="{28A0092B-C50C-407E-A947-70E740481C1C}">
                <a14:useLocalDpi/>
              </a:ext>
            </a:extLst>
          </a:blip>
          <a:stretch>
            <a:fillRect/>
          </a:stretch>
        </p:blipFill>
        <p:spPr>
          <a:xfrm>
            <a:off x="906297" y="214255"/>
            <a:ext cx="1052676" cy="982497"/>
          </a:xfrm>
          <a:prstGeom prst="rect">
            <a:avLst/>
          </a:prstGeom>
        </p:spPr>
      </p:pic>
      <p:sp>
        <p:nvSpPr>
          <p:cNvPr id="19" name="矩形 18"/>
          <p:cNvSpPr/>
          <p:nvPr/>
        </p:nvSpPr>
        <p:spPr>
          <a:xfrm>
            <a:off x="648072" y="5661248"/>
            <a:ext cx="6300192" cy="640080"/>
          </a:xfrm>
          <a:prstGeom prst="rect">
            <a:avLst/>
          </a:prstGeom>
        </p:spPr>
        <p:txBody>
          <a:bodyPr wrap="square">
            <a:spAutoFit/>
          </a:bodyPr>
          <a:lstStyle/>
          <a:p>
            <a:r>
              <a:rPr altLang="en-US" b="1" lang="zh-CN">
                <a:solidFill>
                  <a:srgbClr val="1094EE"/>
                </a:solidFill>
                <a:latin charset="-122" pitchFamily="34" typeface="微软雅黑"/>
                <a:ea charset="-122" pitchFamily="34" typeface="微软雅黑"/>
              </a:rPr>
              <a:t>这些烦恼皆是因为管理者没有明确自己在组织中的定位。管理者必须要全身心地进入角色，进入角色的前提是角色认知。</a:t>
            </a:r>
          </a:p>
        </p:txBody>
      </p:sp>
      <p:pic>
        <p:nvPicPr>
          <p:cNvPr descr="思考" id="21" name="Picture 15"/>
          <p:cNvPicPr>
            <a:picLocks noChangeArrowheads="1" noChangeAspect="1"/>
          </p:cNvPicPr>
          <p:nvPr/>
        </p:nvPicPr>
        <p:blipFill>
          <a:blip r:embed="rId3">
            <a:extLst>
              <a:ext uri="{28A0092B-C50C-407E-A947-70E740481C1C}">
                <a14:useLocalDpi/>
              </a:ext>
            </a:extLst>
          </a:blip>
          <a:stretch>
            <a:fillRect/>
          </a:stretch>
        </p:blipFill>
        <p:spPr bwMode="auto">
          <a:xfrm>
            <a:off x="251520" y="2060848"/>
            <a:ext cx="2462213" cy="3279775"/>
          </a:xfrm>
          <a:prstGeom prst="rect">
            <a:avLst/>
          </a:prstGeom>
          <a:noFill/>
          <a:ln w="38100">
            <a:solidFill>
              <a:srgbClr val="FFFFFF"/>
            </a:solidFill>
          </a:ln>
          <a:effectLst>
            <a:outerShdw algn="tl" blurRad="50800" dir="2700000" dist="38100" rotWithShape="0">
              <a:prstClr val="black">
                <a:alpha val="40000"/>
              </a:prstClr>
            </a:outerShdw>
          </a:effectLst>
          <a:extLst>
            <a:ext uri="{909E8E84-426E-40DD-AFC4-6F175D3DCCD1}">
              <a14:hiddenFill>
                <a:solidFill>
                  <a:srgbClr val="FFFFFF"/>
                </a:solidFill>
              </a14:hiddenFill>
            </a:ext>
          </a:extLst>
        </p:spPr>
      </p:pic>
    </p:spTree>
    <p:extLst>
      <p:ext uri="{BB962C8B-B14F-4D97-AF65-F5344CB8AC3E}">
        <p14:creationId val="1781895462"/>
      </p:ext>
    </p:extLst>
  </p:cSld>
  <p:clrMapOvr>
    <a:masterClrMapping/>
  </p:clrMapOvr>
  <mc:AlternateContent>
    <mc:Choice Requires="p14">
      <p:transition p14:dur="110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7"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1000" id="7"/>
                                        <p:tgtEl>
                                          <p:spTgt spid="2"/>
                                        </p:tgtEl>
                                      </p:cBhvr>
                                    </p:animEffect>
                                    <p:anim calcmode="lin" valueType="num">
                                      <p:cBhvr>
                                        <p:cTn dur="1000" fill="hold" id="8"/>
                                        <p:tgtEl>
                                          <p:spTgt spid="2"/>
                                        </p:tgtEl>
                                        <p:attrNameLst>
                                          <p:attrName>ppt_x</p:attrName>
                                        </p:attrNameLst>
                                      </p:cBhvr>
                                      <p:tavLst>
                                        <p:tav tm="0">
                                          <p:val>
                                            <p:strVal val="#ppt_x"/>
                                          </p:val>
                                        </p:tav>
                                        <p:tav tm="100000">
                                          <p:val>
                                            <p:strVal val="#ppt_x"/>
                                          </p:val>
                                        </p:tav>
                                      </p:tavLst>
                                    </p:anim>
                                    <p:anim calcmode="lin" valueType="num">
                                      <p:cBhvr>
                                        <p:cTn dur="1000" fill="hold" id="9"/>
                                        <p:tgtEl>
                                          <p:spTgt spid="2"/>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0"/>
                                  </p:stCondLst>
                                  <p:childTnLst>
                                    <p:set>
                                      <p:cBhvr>
                                        <p:cTn dur="1" fill="hold" id="11">
                                          <p:stCondLst>
                                            <p:cond delay="0"/>
                                          </p:stCondLst>
                                        </p:cTn>
                                        <p:tgtEl>
                                          <p:spTgt spid="15"/>
                                        </p:tgtEl>
                                        <p:attrNameLst>
                                          <p:attrName>style.visibility</p:attrName>
                                        </p:attrNameLst>
                                      </p:cBhvr>
                                      <p:to>
                                        <p:strVal val="visible"/>
                                      </p:to>
                                    </p:set>
                                    <p:animEffect filter="fade" transition="in">
                                      <p:cBhvr>
                                        <p:cTn dur="1000" id="12"/>
                                        <p:tgtEl>
                                          <p:spTgt spid="15"/>
                                        </p:tgtEl>
                                      </p:cBhvr>
                                    </p:animEffect>
                                    <p:anim calcmode="lin" valueType="num">
                                      <p:cBhvr>
                                        <p:cTn dur="1000" fill="hold" id="13"/>
                                        <p:tgtEl>
                                          <p:spTgt spid="15"/>
                                        </p:tgtEl>
                                        <p:attrNameLst>
                                          <p:attrName>ppt_x</p:attrName>
                                        </p:attrNameLst>
                                      </p:cBhvr>
                                      <p:tavLst>
                                        <p:tav tm="0">
                                          <p:val>
                                            <p:strVal val="#ppt_x"/>
                                          </p:val>
                                        </p:tav>
                                        <p:tav tm="100000">
                                          <p:val>
                                            <p:strVal val="#ppt_x"/>
                                          </p:val>
                                        </p:tav>
                                      </p:tavLst>
                                    </p:anim>
                                    <p:anim calcmode="lin" valueType="num">
                                      <p:cBhvr>
                                        <p:cTn dur="1000" fill="hold" id="14"/>
                                        <p:tgtEl>
                                          <p:spTgt spid="15"/>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000"/>
                            </p:stCondLst>
                            <p:childTnLst>
                              <p:par>
                                <p:cTn fill="hold" id="16" nodeType="afterEffect" presetClass="entr" presetID="2" presetSubtype="8">
                                  <p:stCondLst>
                                    <p:cond delay="0"/>
                                  </p:stCondLst>
                                  <p:childTnLst>
                                    <p:set>
                                      <p:cBhvr>
                                        <p:cTn dur="1" fill="hold" id="17">
                                          <p:stCondLst>
                                            <p:cond delay="0"/>
                                          </p:stCondLst>
                                        </p:cTn>
                                        <p:tgtEl>
                                          <p:spTgt spid="20"/>
                                        </p:tgtEl>
                                        <p:attrNameLst>
                                          <p:attrName>style.visibility</p:attrName>
                                        </p:attrNameLst>
                                      </p:cBhvr>
                                      <p:to>
                                        <p:strVal val="visible"/>
                                      </p:to>
                                    </p:set>
                                    <p:anim calcmode="lin" valueType="num">
                                      <p:cBhvr additive="base">
                                        <p:cTn dur="1000" fill="hold" id="18"/>
                                        <p:tgtEl>
                                          <p:spTgt spid="20"/>
                                        </p:tgtEl>
                                        <p:attrNameLst>
                                          <p:attrName>ppt_x</p:attrName>
                                        </p:attrNameLst>
                                      </p:cBhvr>
                                      <p:tavLst>
                                        <p:tav tm="0">
                                          <p:val>
                                            <p:strVal val="0-#ppt_w/2"/>
                                          </p:val>
                                        </p:tav>
                                        <p:tav tm="100000">
                                          <p:val>
                                            <p:strVal val="#ppt_x"/>
                                          </p:val>
                                        </p:tav>
                                      </p:tavLst>
                                    </p:anim>
                                    <p:anim calcmode="lin" valueType="num">
                                      <p:cBhvr additive="base">
                                        <p:cTn dur="1000" fill="hold" id="19"/>
                                        <p:tgtEl>
                                          <p:spTgt spid="20"/>
                                        </p:tgtEl>
                                        <p:attrNameLst>
                                          <p:attrName>ppt_y</p:attrName>
                                        </p:attrNameLst>
                                      </p:cBhvr>
                                      <p:tavLst>
                                        <p:tav tm="0">
                                          <p:val>
                                            <p:strVal val="#ppt_y"/>
                                          </p:val>
                                        </p:tav>
                                        <p:tav tm="100000">
                                          <p:val>
                                            <p:strVal val="#ppt_y"/>
                                          </p:val>
                                        </p:tav>
                                      </p:tavLst>
                                    </p:anim>
                                  </p:childTnLst>
                                </p:cTn>
                              </p:par>
                            </p:childTnLst>
                          </p:cTn>
                        </p:par>
                        <p:par>
                          <p:cTn fill="hold" id="20" nodeType="afterGroup">
                            <p:stCondLst>
                              <p:cond delay="2000"/>
                            </p:stCondLst>
                            <p:childTnLst>
                              <p:par>
                                <p:cTn fill="hold" id="21" nodeType="afterEffect" presetClass="entr" presetID="42" presetSubtype="0">
                                  <p:stCondLst>
                                    <p:cond delay="0"/>
                                  </p:stCondLst>
                                  <p:childTnLst>
                                    <p:set>
                                      <p:cBhvr>
                                        <p:cTn dur="1" fill="hold" id="22">
                                          <p:stCondLst>
                                            <p:cond delay="0"/>
                                          </p:stCondLst>
                                        </p:cTn>
                                        <p:tgtEl>
                                          <p:spTgt spid="21"/>
                                        </p:tgtEl>
                                        <p:attrNameLst>
                                          <p:attrName>style.visibility</p:attrName>
                                        </p:attrNameLst>
                                      </p:cBhvr>
                                      <p:to>
                                        <p:strVal val="visible"/>
                                      </p:to>
                                    </p:set>
                                    <p:animEffect filter="fade" transition="in">
                                      <p:cBhvr>
                                        <p:cTn dur="1000" id="23"/>
                                        <p:tgtEl>
                                          <p:spTgt spid="21"/>
                                        </p:tgtEl>
                                      </p:cBhvr>
                                    </p:animEffect>
                                    <p:anim calcmode="lin" valueType="num">
                                      <p:cBhvr>
                                        <p:cTn dur="1000" fill="hold" id="24"/>
                                        <p:tgtEl>
                                          <p:spTgt spid="21"/>
                                        </p:tgtEl>
                                        <p:attrNameLst>
                                          <p:attrName>ppt_x</p:attrName>
                                        </p:attrNameLst>
                                      </p:cBhvr>
                                      <p:tavLst>
                                        <p:tav tm="0">
                                          <p:val>
                                            <p:strVal val="#ppt_x"/>
                                          </p:val>
                                        </p:tav>
                                        <p:tav tm="100000">
                                          <p:val>
                                            <p:strVal val="#ppt_x"/>
                                          </p:val>
                                        </p:tav>
                                      </p:tavLst>
                                    </p:anim>
                                    <p:anim calcmode="lin" valueType="num">
                                      <p:cBhvr>
                                        <p:cTn dur="1000" fill="hold" id="25"/>
                                        <p:tgtEl>
                                          <p:spTgt spid="21"/>
                                        </p:tgtEl>
                                        <p:attrNameLst>
                                          <p:attrName>ppt_y</p:attrName>
                                        </p:attrNameLst>
                                      </p:cBhvr>
                                      <p:tavLst>
                                        <p:tav tm="0">
                                          <p:val>
                                            <p:strVal val="#ppt_y+.1"/>
                                          </p:val>
                                        </p:tav>
                                        <p:tav tm="100000">
                                          <p:val>
                                            <p:strVal val="#ppt_y"/>
                                          </p:val>
                                        </p:tav>
                                      </p:tavLst>
                                    </p:anim>
                                  </p:childTnLst>
                                </p:cTn>
                              </p:par>
                            </p:childTnLst>
                          </p:cTn>
                        </p:par>
                        <p:par>
                          <p:cTn fill="hold" id="26" nodeType="afterGroup">
                            <p:stCondLst>
                              <p:cond delay="3000"/>
                            </p:stCondLst>
                            <p:childTnLst>
                              <p:par>
                                <p:cTn fill="hold" grpId="0" id="27" nodeType="afterEffect" presetClass="entr" presetID="47" presetSubtype="0">
                                  <p:stCondLst>
                                    <p:cond delay="0"/>
                                  </p:stCondLst>
                                  <p:childTnLst>
                                    <p:set>
                                      <p:cBhvr>
                                        <p:cTn dur="1" fill="hold" id="28">
                                          <p:stCondLst>
                                            <p:cond delay="0"/>
                                          </p:stCondLst>
                                        </p:cTn>
                                        <p:tgtEl>
                                          <p:spTgt spid="18"/>
                                        </p:tgtEl>
                                        <p:attrNameLst>
                                          <p:attrName>style.visibility</p:attrName>
                                        </p:attrNameLst>
                                      </p:cBhvr>
                                      <p:to>
                                        <p:strVal val="visible"/>
                                      </p:to>
                                    </p:set>
                                    <p:animEffect filter="fade" transition="in">
                                      <p:cBhvr>
                                        <p:cTn dur="1000" id="29"/>
                                        <p:tgtEl>
                                          <p:spTgt spid="18"/>
                                        </p:tgtEl>
                                      </p:cBhvr>
                                    </p:animEffect>
                                    <p:anim calcmode="lin" valueType="num">
                                      <p:cBhvr>
                                        <p:cTn dur="1000" fill="hold" id="30"/>
                                        <p:tgtEl>
                                          <p:spTgt spid="18"/>
                                        </p:tgtEl>
                                        <p:attrNameLst>
                                          <p:attrName>ppt_x</p:attrName>
                                        </p:attrNameLst>
                                      </p:cBhvr>
                                      <p:tavLst>
                                        <p:tav tm="0">
                                          <p:val>
                                            <p:strVal val="#ppt_x"/>
                                          </p:val>
                                        </p:tav>
                                        <p:tav tm="100000">
                                          <p:val>
                                            <p:strVal val="#ppt_x"/>
                                          </p:val>
                                        </p:tav>
                                      </p:tavLst>
                                    </p:anim>
                                    <p:anim calcmode="lin" valueType="num">
                                      <p:cBhvr>
                                        <p:cTn dur="1000" fill="hold" id="31"/>
                                        <p:tgtEl>
                                          <p:spTgt spid="18"/>
                                        </p:tgtEl>
                                        <p:attrNameLst>
                                          <p:attrName>ppt_y</p:attrName>
                                        </p:attrNameLst>
                                      </p:cBhvr>
                                      <p:tavLst>
                                        <p:tav tm="0">
                                          <p:val>
                                            <p:strVal val="#ppt_y-.1"/>
                                          </p:val>
                                        </p:tav>
                                        <p:tav tm="100000">
                                          <p:val>
                                            <p:strVal val="#ppt_y"/>
                                          </p:val>
                                        </p:tav>
                                      </p:tavLst>
                                    </p:anim>
                                  </p:childTnLst>
                                </p:cTn>
                              </p:par>
                              <p:par>
                                <p:cTn fill="hold" grpId="0" id="32" nodeType="withEffect" presetClass="entr" presetID="10" presetSubtype="0">
                                  <p:stCondLst>
                                    <p:cond delay="0"/>
                                  </p:stCondLst>
                                  <p:childTnLst>
                                    <p:set>
                                      <p:cBhvr>
                                        <p:cTn dur="1" fill="hold" id="33">
                                          <p:stCondLst>
                                            <p:cond delay="0"/>
                                          </p:stCondLst>
                                        </p:cTn>
                                        <p:tgtEl>
                                          <p:spTgt spid="7"/>
                                        </p:tgtEl>
                                        <p:attrNameLst>
                                          <p:attrName>style.visibility</p:attrName>
                                        </p:attrNameLst>
                                      </p:cBhvr>
                                      <p:to>
                                        <p:strVal val="visible"/>
                                      </p:to>
                                    </p:set>
                                    <p:animEffect filter="fade" transition="in">
                                      <p:cBhvr>
                                        <p:cTn dur="500" id="34"/>
                                        <p:tgtEl>
                                          <p:spTgt spid="7"/>
                                        </p:tgtEl>
                                      </p:cBhvr>
                                    </p:animEffect>
                                  </p:childTnLst>
                                </p:cTn>
                              </p:par>
                            </p:childTnLst>
                          </p:cTn>
                        </p:par>
                      </p:childTnLst>
                    </p:cTn>
                  </p:par>
                  <p:par>
                    <p:cTn fill="hold" id="35" nodeType="clickPar">
                      <p:stCondLst>
                        <p:cond delay="indefinite"/>
                        <p:cond delay="0" evt="onBegin">
                          <p:tn val="34"/>
                        </p:cond>
                      </p:stCondLst>
                      <p:childTnLst>
                        <p:par>
                          <p:cTn fill="hold" id="36" nodeType="afterGroup">
                            <p:stCondLst>
                              <p:cond delay="0"/>
                            </p:stCondLst>
                            <p:childTnLst>
                              <p:par>
                                <p:cTn fill="hold" grpId="0" id="37" nodeType="clickEffect" presetClass="entr" presetID="42" presetSubtype="0">
                                  <p:stCondLst>
                                    <p:cond delay="0"/>
                                  </p:stCondLst>
                                  <p:childTnLst>
                                    <p:set>
                                      <p:cBhvr>
                                        <p:cTn dur="1" fill="hold" id="38">
                                          <p:stCondLst>
                                            <p:cond delay="0"/>
                                          </p:stCondLst>
                                        </p:cTn>
                                        <p:tgtEl>
                                          <p:spTgt spid="19"/>
                                        </p:tgtEl>
                                        <p:attrNameLst>
                                          <p:attrName>style.visibility</p:attrName>
                                        </p:attrNameLst>
                                      </p:cBhvr>
                                      <p:to>
                                        <p:strVal val="visible"/>
                                      </p:to>
                                    </p:set>
                                    <p:animEffect filter="fade" transition="in">
                                      <p:cBhvr>
                                        <p:cTn dur="1000" id="39"/>
                                        <p:tgtEl>
                                          <p:spTgt spid="19"/>
                                        </p:tgtEl>
                                      </p:cBhvr>
                                    </p:animEffect>
                                    <p:anim calcmode="lin" valueType="num">
                                      <p:cBhvr>
                                        <p:cTn dur="1000" fill="hold" id="40"/>
                                        <p:tgtEl>
                                          <p:spTgt spid="19"/>
                                        </p:tgtEl>
                                        <p:attrNameLst>
                                          <p:attrName>ppt_x</p:attrName>
                                        </p:attrNameLst>
                                      </p:cBhvr>
                                      <p:tavLst>
                                        <p:tav tm="0">
                                          <p:val>
                                            <p:strVal val="#ppt_x"/>
                                          </p:val>
                                        </p:tav>
                                        <p:tav tm="100000">
                                          <p:val>
                                            <p:strVal val="#ppt_x"/>
                                          </p:val>
                                        </p:tav>
                                      </p:tavLst>
                                    </p:anim>
                                    <p:anim calcmode="lin" valueType="num">
                                      <p:cBhvr>
                                        <p:cTn dur="1000" fill="hold" id="41"/>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15"/>
      <p:bldP grpId="0" spid="18"/>
      <p:bldP grpId="0" spid="19"/>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2" name="内容占位符 2"/>
          <p:cNvSpPr txBox="1"/>
          <p:nvPr/>
        </p:nvSpPr>
        <p:spPr>
          <a:xfrm>
            <a:off x="763353" y="620688"/>
            <a:ext cx="8229600" cy="1339841"/>
          </a:xfrm>
          <a:prstGeom prst="rect">
            <a:avLst/>
          </a:prstGeom>
        </p:spPr>
        <p:txBody>
          <a:bodyPr/>
          <a:lstStyle>
            <a:lvl1pPr algn="l" eaLnBrk="0" fontAlgn="base" hangingPunct="0" indent="-342900" marL="342900" rtl="0">
              <a:spcBef>
                <a:spcPct val="20000"/>
              </a:spcBef>
              <a:spcAft>
                <a:spcPct val="0"/>
              </a:spcAft>
              <a:buFont charset="0" pitchFamily="34" typeface="Arial"/>
              <a:buChar char="•"/>
              <a:defRPr kern="1200" sz="3200">
                <a:solidFill>
                  <a:schemeClr val="tx1"/>
                </a:solidFill>
                <a:latin typeface="+mn-lt"/>
                <a:ea typeface="+mn-ea"/>
                <a:cs typeface="+mn-cs"/>
              </a:defRPr>
            </a:lvl1pPr>
            <a:lvl2pPr algn="l" eaLnBrk="0" fontAlgn="base" hangingPunct="0" indent="-285750" marL="742950" rtl="0">
              <a:spcBef>
                <a:spcPct val="20000"/>
              </a:spcBef>
              <a:spcAft>
                <a:spcPct val="0"/>
              </a:spcAft>
              <a:buFont charset="0" pitchFamily="34" typeface="Arial"/>
              <a:buChar char="–"/>
              <a:defRPr kern="1200" sz="2800">
                <a:solidFill>
                  <a:schemeClr val="tx1"/>
                </a:solidFill>
                <a:latin typeface="+mn-lt"/>
                <a:ea typeface="+mn-ea"/>
                <a:cs typeface="+mn-cs"/>
              </a:defRPr>
            </a:lvl2pPr>
            <a:lvl3pPr algn="l" eaLnBrk="0" fontAlgn="base" hangingPunct="0" indent="-228600" marL="1143000" rtl="0">
              <a:spcBef>
                <a:spcPct val="20000"/>
              </a:spcBef>
              <a:spcAft>
                <a:spcPct val="0"/>
              </a:spcAft>
              <a:buFont charset="0" pitchFamily="34" typeface="Arial"/>
              <a:buChar char="•"/>
              <a:defRPr kern="1200" sz="2400">
                <a:solidFill>
                  <a:schemeClr val="tx1"/>
                </a:solidFill>
                <a:latin typeface="+mn-lt"/>
                <a:ea typeface="+mn-ea"/>
                <a:cs typeface="+mn-cs"/>
              </a:defRPr>
            </a:lvl3pPr>
            <a:lvl4pPr algn="l" eaLnBrk="0" fontAlgn="base" hangingPunct="0" indent="-228600" marL="1600200" rtl="0">
              <a:spcBef>
                <a:spcPct val="20000"/>
              </a:spcBef>
              <a:spcAft>
                <a:spcPct val="0"/>
              </a:spcAft>
              <a:buFont charset="0" pitchFamily="34" typeface="Arial"/>
              <a:buChar char="–"/>
              <a:defRPr kern="1200" sz="2000">
                <a:solidFill>
                  <a:schemeClr val="tx1"/>
                </a:solidFill>
                <a:latin typeface="+mn-lt"/>
                <a:ea typeface="+mn-ea"/>
                <a:cs typeface="+mn-cs"/>
              </a:defRPr>
            </a:lvl4pPr>
            <a:lvl5pPr algn="l" eaLnBrk="0" fontAlgn="base" hangingPunct="0" indent="-228600" marL="2057400" rtl="0">
              <a:spcBef>
                <a:spcPct val="20000"/>
              </a:spcBef>
              <a:spcAft>
                <a:spcPct val="0"/>
              </a:spcAft>
              <a:buFont charset="0"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a:lstStyle>
          <a:p>
            <a:pPr indent="0" marL="0">
              <a:buFont charset="0" pitchFamily="34" typeface="Arial"/>
              <a:buNone/>
            </a:pPr>
            <a:r>
              <a:rPr altLang="en-US" b="1" lang="zh-CN" sz="4800">
                <a:solidFill>
                  <a:srgbClr val="F79646">
                    <a:lumMod val="75000"/>
                  </a:srgbClr>
                </a:solidFill>
                <a:latin charset="-122" pitchFamily="34" typeface="微软雅黑"/>
                <a:ea charset="-122" pitchFamily="34" typeface="微软雅黑"/>
              </a:rPr>
              <a:t>管理者的各角色认知：</a:t>
            </a:r>
          </a:p>
        </p:txBody>
      </p:sp>
      <p:sp>
        <p:nvSpPr>
          <p:cNvPr id="23" name="椭圆 22"/>
          <p:cNvSpPr/>
          <p:nvPr/>
        </p:nvSpPr>
        <p:spPr>
          <a:xfrm>
            <a:off x="7319377" y="1225658"/>
            <a:ext cx="357190" cy="357190"/>
          </a:xfrm>
          <a:prstGeom prst="ellipse">
            <a:avLst/>
          </a:prstGeom>
          <a:ln>
            <a:noFill/>
          </a:ln>
        </p:spPr>
        <p:style>
          <a:lnRef idx="2">
            <a:schemeClr val="accent6">
              <a:shade val="50000"/>
            </a:schemeClr>
          </a:lnRef>
          <a:fillRef idx="1">
            <a:schemeClr val="accent6"/>
          </a:fillRef>
          <a:effectRef idx="0">
            <a:schemeClr val="accent6"/>
          </a:effectRef>
          <a:fontRef idx="minor">
            <a:schemeClr val="lt1"/>
          </a:fontRef>
        </p:style>
        <p:txBody>
          <a:bodyPr anchor="ctr" rtlCol="0"/>
          <a:lstStyle/>
          <a:p>
            <a:pPr algn="ctr"/>
            <a:endParaRPr altLang="en-US" lang="zh-CN">
              <a:solidFill>
                <a:prstClr val="white"/>
              </a:solidFill>
              <a:ea charset="-122" pitchFamily="34" typeface="微软雅黑"/>
            </a:endParaRPr>
          </a:p>
        </p:txBody>
      </p:sp>
      <p:cxnSp>
        <p:nvCxnSpPr>
          <p:cNvPr id="24" name="直接连接符 23"/>
          <p:cNvCxnSpPr/>
          <p:nvPr/>
        </p:nvCxnSpPr>
        <p:spPr>
          <a:xfrm>
            <a:off x="899592" y="1376718"/>
            <a:ext cx="6455377" cy="27535"/>
          </a:xfrm>
          <a:prstGeom prst="line">
            <a:avLst/>
          </a:prstGeom>
          <a:ln w="28575"/>
        </p:spPr>
        <p:style>
          <a:lnRef idx="1">
            <a:schemeClr val="accent6"/>
          </a:lnRef>
          <a:fillRef idx="0">
            <a:schemeClr val="accent6"/>
          </a:fillRef>
          <a:effectRef idx="0">
            <a:schemeClr val="accent6"/>
          </a:effectRef>
          <a:fontRef idx="minor">
            <a:schemeClr val="tx1"/>
          </a:fontRef>
        </p:style>
      </p:cxnSp>
      <p:sp>
        <p:nvSpPr>
          <p:cNvPr id="25" name="弧形 24"/>
          <p:cNvSpPr/>
          <p:nvPr/>
        </p:nvSpPr>
        <p:spPr>
          <a:xfrm rot="2700000">
            <a:off x="7241584" y="1021357"/>
            <a:ext cx="765792" cy="765792"/>
          </a:xfrm>
          <a:prstGeom prst="arc">
            <a:avLst/>
          </a:prstGeom>
          <a:ln w="76200"/>
        </p:spPr>
        <p:style>
          <a:lnRef idx="1">
            <a:schemeClr val="accent6"/>
          </a:lnRef>
          <a:fillRef idx="0">
            <a:schemeClr val="accent6"/>
          </a:fillRef>
          <a:effectRef idx="0">
            <a:schemeClr val="accent6"/>
          </a:effectRef>
          <a:fontRef idx="minor">
            <a:schemeClr val="tx1"/>
          </a:fontRef>
        </p:style>
        <p:txBody>
          <a:bodyPr anchor="ctr" rtlCol="0"/>
          <a:lstStyle/>
          <a:p>
            <a:pPr algn="ctr"/>
            <a:endParaRPr altLang="en-US" lang="zh-CN">
              <a:solidFill>
                <a:prstClr val="black"/>
              </a:solidFill>
              <a:ea charset="-122" pitchFamily="34" typeface="微软雅黑"/>
            </a:endParaRPr>
          </a:p>
        </p:txBody>
      </p:sp>
      <p:sp>
        <p:nvSpPr>
          <p:cNvPr id="26" name="弧形 25"/>
          <p:cNvSpPr/>
          <p:nvPr/>
        </p:nvSpPr>
        <p:spPr>
          <a:xfrm rot="2700000">
            <a:off x="7177334" y="1089325"/>
            <a:ext cx="629857" cy="629857"/>
          </a:xfrm>
          <a:prstGeom prst="arc">
            <a:avLst/>
          </a:prstGeom>
          <a:ln w="76200"/>
        </p:spPr>
        <p:style>
          <a:lnRef idx="1">
            <a:schemeClr val="accent6"/>
          </a:lnRef>
          <a:fillRef idx="0">
            <a:schemeClr val="accent6"/>
          </a:fillRef>
          <a:effectRef idx="0">
            <a:schemeClr val="accent6"/>
          </a:effectRef>
          <a:fontRef idx="minor">
            <a:schemeClr val="tx1"/>
          </a:fontRef>
        </p:style>
        <p:txBody>
          <a:bodyPr anchor="ctr" rtlCol="0"/>
          <a:lstStyle/>
          <a:p>
            <a:pPr algn="ctr"/>
            <a:endParaRPr altLang="en-US" lang="zh-CN">
              <a:solidFill>
                <a:prstClr val="black"/>
              </a:solidFill>
              <a:ea charset="-122" pitchFamily="34" typeface="微软雅黑"/>
            </a:endParaRPr>
          </a:p>
        </p:txBody>
      </p:sp>
      <p:sp>
        <p:nvSpPr>
          <p:cNvPr id="27" name="弧形 26"/>
          <p:cNvSpPr/>
          <p:nvPr/>
        </p:nvSpPr>
        <p:spPr>
          <a:xfrm rot="2700000">
            <a:off x="7299045" y="935941"/>
            <a:ext cx="936625" cy="936625"/>
          </a:xfrm>
          <a:prstGeom prst="arc">
            <a:avLst/>
          </a:prstGeom>
          <a:ln w="76200"/>
        </p:spPr>
        <p:style>
          <a:lnRef idx="1">
            <a:schemeClr val="accent6"/>
          </a:lnRef>
          <a:fillRef idx="0">
            <a:schemeClr val="accent6"/>
          </a:fillRef>
          <a:effectRef idx="0">
            <a:schemeClr val="accent6"/>
          </a:effectRef>
          <a:fontRef idx="minor">
            <a:schemeClr val="tx1"/>
          </a:fontRef>
        </p:style>
        <p:txBody>
          <a:bodyPr anchor="ctr" rtlCol="0"/>
          <a:lstStyle/>
          <a:p>
            <a:pPr algn="ctr"/>
            <a:endParaRPr altLang="en-US" lang="zh-CN">
              <a:solidFill>
                <a:prstClr val="black"/>
              </a:solidFill>
              <a:ea charset="-122" pitchFamily="34" typeface="微软雅黑"/>
            </a:endParaRPr>
          </a:p>
        </p:txBody>
      </p:sp>
      <p:sp>
        <p:nvSpPr>
          <p:cNvPr id="28" name="平行四边形 27"/>
          <p:cNvSpPr/>
          <p:nvPr/>
        </p:nvSpPr>
        <p:spPr>
          <a:xfrm>
            <a:off x="4572000" y="691481"/>
            <a:ext cx="2143140" cy="649287"/>
          </a:xfrm>
          <a:prstGeom prst="parallelogram">
            <a:avLst>
              <a:gd fmla="val 14184" name="adj"/>
            </a:avLst>
          </a:prstGeom>
          <a:solidFill>
            <a:srgbClr val="E77817"/>
          </a:solidFill>
          <a:ln algn="ctr" cap="flat" cmpd="sng" w="25400">
            <a:noFill/>
            <a:prstDash val="solid"/>
          </a:ln>
          <a:effectLst>
            <a:outerShdw algn="tl" blurRad="50800" dir="2700000" dist="38100" rotWithShape="0">
              <a:prstClr val="black">
                <a:alpha val="40000"/>
              </a:prstClr>
            </a:outerShdw>
          </a:effectLst>
        </p:spPr>
        <p:txBody>
          <a:bodyPr anchor="ctr"/>
          <a:lstStyle/>
          <a:p>
            <a:pPr algn="ctr">
              <a:defRPr/>
            </a:pPr>
            <a:r>
              <a:rPr altLang="en-US" b="1" kern="0" lang="zh-CN" sz="2800">
                <a:solidFill>
                  <a:sysClr lastClr="FFFFFF" val="window"/>
                </a:solidFill>
                <a:latin charset="-122" pitchFamily="34" typeface="微软雅黑"/>
                <a:ea typeface="微软雅黑"/>
              </a:rPr>
              <a:t>规划者</a:t>
            </a:r>
          </a:p>
        </p:txBody>
      </p:sp>
      <p:sp>
        <p:nvSpPr>
          <p:cNvPr id="9" name="矩形 4"/>
          <p:cNvSpPr>
            <a:spLocks noChangeArrowheads="1"/>
          </p:cNvSpPr>
          <p:nvPr/>
        </p:nvSpPr>
        <p:spPr bwMode="auto">
          <a:xfrm>
            <a:off x="763353" y="1659572"/>
            <a:ext cx="3961210" cy="3749041"/>
          </a:xfrm>
          <a:prstGeom prst="rect">
            <a:avLst/>
          </a:prstGeom>
          <a:noFill/>
          <a:ln w="9525">
            <a:noFill/>
            <a:miter lim="800000"/>
          </a:ln>
        </p:spPr>
        <p:txBody>
          <a:bodyPr wrap="square">
            <a:spAutoFit/>
          </a:bodyPr>
          <a:lstStyle/>
          <a:p>
            <a:pPr>
              <a:lnSpc>
                <a:spcPct val="150000"/>
              </a:lnSpc>
              <a:spcBef>
                <a:spcPts val="200"/>
              </a:spcBef>
              <a:spcAft>
                <a:spcPts val="60"/>
              </a:spcAft>
            </a:pPr>
            <a:r>
              <a:rPr altLang="zh-CN" lang="en-US" sz="1600">
                <a:solidFill>
                  <a:schemeClr val="tx1">
                    <a:lumMod val="65000"/>
                    <a:lumOff val="35000"/>
                  </a:schemeClr>
                </a:solidFill>
                <a:latin charset="-122" pitchFamily="34" typeface="微软雅黑"/>
                <a:ea charset="-122" pitchFamily="34" typeface="微软雅黑"/>
              </a:rPr>
              <a:t>《孙子兵法》上说“夫未战而庙算胜者得算多也，未战而庙算不胜者，得算少也，多算胜，少算不胜，而况于无算乎！”无论办什么事情，事先都应有个打算和安排。有了计划，工作就有了明确的目标和具体的步骤，就可以协调大家的行动，增强工作的主动性，减少盲目性，使工作有条不紊地进行。同时，计划本身又是对工作进度和质量的考核标准，对大家有较强的约束和督促作用。</a:t>
            </a:r>
          </a:p>
        </p:txBody>
      </p:sp>
      <p:sp>
        <p:nvSpPr>
          <p:cNvPr id="12" name="矩形 4"/>
          <p:cNvSpPr>
            <a:spLocks noChangeArrowheads="1"/>
          </p:cNvSpPr>
          <p:nvPr/>
        </p:nvSpPr>
        <p:spPr bwMode="auto">
          <a:xfrm>
            <a:off x="4724562" y="3658522"/>
            <a:ext cx="3695117" cy="2674621"/>
          </a:xfrm>
          <a:prstGeom prst="rect">
            <a:avLst/>
          </a:prstGeom>
          <a:noFill/>
          <a:ln w="9525">
            <a:noFill/>
            <a:miter lim="800000"/>
          </a:ln>
        </p:spPr>
        <p:txBody>
          <a:bodyPr wrap="square">
            <a:spAutoFit/>
          </a:bodyPr>
          <a:lstStyle/>
          <a:p>
            <a:pPr>
              <a:lnSpc>
                <a:spcPct val="150000"/>
              </a:lnSpc>
              <a:spcBef>
                <a:spcPts val="200"/>
              </a:spcBef>
              <a:spcAft>
                <a:spcPts val="60"/>
              </a:spcAft>
            </a:pPr>
            <a:r>
              <a:rPr altLang="en-US" b="1" lang="zh-CN">
                <a:solidFill>
                  <a:srgbClr val="00B0F0"/>
                </a:solidFill>
                <a:latin charset="-122" pitchFamily="34" typeface="微软雅黑"/>
                <a:ea charset="-122" pitchFamily="34" typeface="微软雅黑"/>
              </a:rPr>
              <a:t>作为中层管理者：</a:t>
            </a:r>
          </a:p>
          <a:p>
            <a:pPr>
              <a:lnSpc>
                <a:spcPct val="150000"/>
              </a:lnSpc>
              <a:spcBef>
                <a:spcPts val="200"/>
              </a:spcBef>
              <a:spcAft>
                <a:spcPts val="60"/>
              </a:spcAft>
            </a:pPr>
            <a:r>
              <a:rPr altLang="en-US" b="1" lang="zh-CN">
                <a:solidFill>
                  <a:srgbClr val="00B0F0"/>
                </a:solidFill>
                <a:latin charset="-122" pitchFamily="34" typeface="微软雅黑"/>
                <a:ea charset="-122" pitchFamily="34" typeface="微软雅黑"/>
              </a:rPr>
              <a:t>明确知晓公司整体战略；</a:t>
            </a:r>
          </a:p>
          <a:p>
            <a:pPr>
              <a:lnSpc>
                <a:spcPct val="150000"/>
              </a:lnSpc>
              <a:spcBef>
                <a:spcPts val="200"/>
              </a:spcBef>
              <a:spcAft>
                <a:spcPts val="60"/>
              </a:spcAft>
            </a:pPr>
            <a:r>
              <a:rPr altLang="en-US" b="1" lang="zh-CN">
                <a:solidFill>
                  <a:srgbClr val="00B0F0"/>
                </a:solidFill>
                <a:latin charset="-122" pitchFamily="34" typeface="微软雅黑"/>
                <a:ea charset="-122" pitchFamily="34" typeface="微软雅黑"/>
              </a:rPr>
              <a:t>牢记部门年度工作目标（来自战略目标分解及部门职责方面的目标）；</a:t>
            </a:r>
          </a:p>
          <a:p>
            <a:pPr>
              <a:lnSpc>
                <a:spcPct val="150000"/>
              </a:lnSpc>
              <a:spcBef>
                <a:spcPts val="200"/>
              </a:spcBef>
              <a:spcAft>
                <a:spcPts val="60"/>
              </a:spcAft>
            </a:pPr>
            <a:r>
              <a:rPr altLang="en-US" b="1" lang="zh-CN">
                <a:solidFill>
                  <a:srgbClr val="00B0F0"/>
                </a:solidFill>
                <a:latin charset="-122" pitchFamily="34" typeface="微软雅黑"/>
                <a:ea charset="-122" pitchFamily="34" typeface="微软雅黑"/>
              </a:rPr>
              <a:t>根据目标制定具体的执行计划和实施战术，将总目标分解到每一个人。</a:t>
            </a:r>
          </a:p>
        </p:txBody>
      </p:sp>
      <p:sp>
        <p:nvSpPr>
          <p:cNvPr id="13" name="矩形 12"/>
          <p:cNvSpPr/>
          <p:nvPr/>
        </p:nvSpPr>
        <p:spPr>
          <a:xfrm>
            <a:off x="899592" y="5445224"/>
            <a:ext cx="3672408" cy="822960"/>
          </a:xfrm>
          <a:prstGeom prst="rect">
            <a:avLst/>
          </a:prstGeom>
        </p:spPr>
        <p:txBody>
          <a:bodyPr wrap="square">
            <a:spAutoFit/>
          </a:bodyPr>
          <a:lstStyle/>
          <a:p>
            <a:pPr>
              <a:lnSpc>
                <a:spcPct val="150000"/>
              </a:lnSpc>
            </a:pPr>
            <a:r>
              <a:rPr altLang="en-US" b="1" lang="zh-CN" sz="1600">
                <a:solidFill>
                  <a:srgbClr val="FC6204"/>
                </a:solidFill>
                <a:latin charset="-122" pitchFamily="34" typeface="微软雅黑"/>
                <a:ea charset="-122" pitchFamily="34" typeface="微软雅黑"/>
              </a:rPr>
              <a:t>“不谋万世者，不足谋一时；不谋全局者，不足谋一域”。——[清] 陈澹然</a:t>
            </a:r>
          </a:p>
        </p:txBody>
      </p:sp>
      <p:pic>
        <p:nvPicPr>
          <p:cNvPr id="2" name="图片 1"/>
          <p:cNvPicPr>
            <a:picLocks noChangeAspect="1"/>
          </p:cNvPicPr>
          <p:nvPr/>
        </p:nvPicPr>
        <p:blipFill>
          <a:blip r:embed="rId3">
            <a:extLst>
              <a:ext uri="{28A0092B-C50C-407E-A947-70E740481C1C}">
                <a14:useLocalDpi/>
              </a:ext>
            </a:extLst>
          </a:blip>
          <a:stretch>
            <a:fillRect/>
          </a:stretch>
        </p:blipFill>
        <p:spPr>
          <a:xfrm>
            <a:off x="4827240" y="1840463"/>
            <a:ext cx="2625080" cy="1732553"/>
          </a:xfrm>
          <a:prstGeom prst="rect">
            <a:avLst/>
          </a:prstGeom>
          <a:ln>
            <a:noFill/>
          </a:ln>
          <a:effectLst>
            <a:outerShdw algn="tl" blurRad="292100" dir="2700000" dist="139700" rotWithShape="0">
              <a:srgbClr val="333333">
                <a:alpha val="65000"/>
              </a:srgbClr>
            </a:outerShdw>
          </a:effectLst>
        </p:spPr>
      </p:pic>
    </p:spTree>
    <p:extLst>
      <p:ext uri="{BB962C8B-B14F-4D97-AF65-F5344CB8AC3E}">
        <p14:creationId val="2887632460"/>
      </p:ext>
    </p:extLst>
  </p:cSld>
  <p:clrMapOvr>
    <a:masterClrMapping/>
  </p:clrMapOvr>
  <mc:AlternateContent>
    <mc:Choice Requires="p14">
      <p:transition p14:dur="110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7" presetSubtype="0">
                                  <p:stCondLst>
                                    <p:cond delay="0"/>
                                  </p:stCondLst>
                                  <p:iterate type="lt">
                                    <p:tmPct val="50000"/>
                                  </p:iterate>
                                  <p:childTnLst>
                                    <p:set>
                                      <p:cBhvr>
                                        <p:cTn dur="1" fill="hold" id="6">
                                          <p:stCondLst>
                                            <p:cond delay="0"/>
                                          </p:stCondLst>
                                        </p:cTn>
                                        <p:tgtEl>
                                          <p:spTgt spid="22">
                                            <p:txEl>
                                              <p:pRg end="0" st="0"/>
                                            </p:txEl>
                                          </p:spTgt>
                                        </p:tgtEl>
                                        <p:attrNameLst>
                                          <p:attrName>style.visibility</p:attrName>
                                        </p:attrNameLst>
                                      </p:cBhvr>
                                      <p:to>
                                        <p:strVal val="visible"/>
                                      </p:to>
                                    </p:set>
                                    <p:anim calcmode="discrete" valueType="clr">
                                      <p:cBhvr override="childStyle">
                                        <p:cTn dur="80" id="7"/>
                                        <p:tgtEl>
                                          <p:spTgt spid="22">
                                            <p:txEl>
                                              <p:pRg end="0" st="0"/>
                                            </p:txEl>
                                          </p:spTgt>
                                        </p:tgtEl>
                                        <p:attrNameLst>
                                          <p:attrName>style.color</p:attrName>
                                        </p:attrNameLst>
                                      </p:cBhvr>
                                      <p:tavLst>
                                        <p:tav tm="0">
                                          <p:val>
                                            <p:clrVal>
                                              <a:srgbClr val="FF9900"/>
                                            </p:clrVal>
                                          </p:val>
                                        </p:tav>
                                        <p:tav tm="50000">
                                          <p:val>
                                            <p:clrVal>
                                              <a:schemeClr val="tx1"/>
                                            </p:clrVal>
                                          </p:val>
                                        </p:tav>
                                      </p:tavLst>
                                    </p:anim>
                                    <p:anim calcmode="discrete" valueType="clr">
                                      <p:cBhvr>
                                        <p:cTn dur="80" id="8"/>
                                        <p:tgtEl>
                                          <p:spTgt spid="22">
                                            <p:txEl>
                                              <p:pRg end="0" st="0"/>
                                            </p:txEl>
                                          </p:spTgt>
                                        </p:tgtEl>
                                        <p:attrNameLst>
                                          <p:attrName>fillcolor</p:attrName>
                                        </p:attrNameLst>
                                      </p:cBhvr>
                                      <p:tavLst>
                                        <p:tav tm="0">
                                          <p:val>
                                            <p:clrVal>
                                              <a:schemeClr val="accent2"/>
                                            </p:clrVal>
                                          </p:val>
                                        </p:tav>
                                        <p:tav tm="50000">
                                          <p:val>
                                            <p:clrVal>
                                              <a:schemeClr val="hlink"/>
                                            </p:clrVal>
                                          </p:val>
                                        </p:tav>
                                      </p:tavLst>
                                    </p:anim>
                                    <p:set>
                                      <p:cBhvr>
                                        <p:cTn dur="80" id="9"/>
                                        <p:tgtEl>
                                          <p:spTgt spid="22">
                                            <p:txEl>
                                              <p:pRg end="0" st="0"/>
                                            </p:txEl>
                                          </p:spTgt>
                                        </p:tgtEl>
                                        <p:attrNameLst>
                                          <p:attrName>fill.type</p:attrName>
                                        </p:attrNameLst>
                                      </p:cBhvr>
                                      <p:to>
                                        <p:strVal val="solid"/>
                                      </p:to>
                                    </p:set>
                                  </p:childTnLst>
                                </p:cTn>
                              </p:par>
                              <p:par>
                                <p:cTn fill="hold" id="10" nodeType="withEffect" presetClass="entr" presetID="22" presetSubtype="8">
                                  <p:stCondLst>
                                    <p:cond delay="0"/>
                                  </p:stCondLst>
                                  <p:childTnLst>
                                    <p:set>
                                      <p:cBhvr>
                                        <p:cTn dur="1" fill="hold" id="11">
                                          <p:stCondLst>
                                            <p:cond delay="0"/>
                                          </p:stCondLst>
                                        </p:cTn>
                                        <p:tgtEl>
                                          <p:spTgt spid="24"/>
                                        </p:tgtEl>
                                        <p:attrNameLst>
                                          <p:attrName>style.visibility</p:attrName>
                                        </p:attrNameLst>
                                      </p:cBhvr>
                                      <p:to>
                                        <p:strVal val="visible"/>
                                      </p:to>
                                    </p:set>
                                    <p:animEffect filter="wipe(left)" transition="in">
                                      <p:cBhvr>
                                        <p:cTn dur="500" id="12"/>
                                        <p:tgtEl>
                                          <p:spTgt spid="24"/>
                                        </p:tgtEl>
                                      </p:cBhvr>
                                    </p:animEffect>
                                  </p:childTnLst>
                                </p:cTn>
                              </p:par>
                            </p:childTnLst>
                          </p:cTn>
                        </p:par>
                        <p:par>
                          <p:cTn fill="hold" id="13" nodeType="afterGroup">
                            <p:stCondLst>
                              <p:cond delay="500"/>
                            </p:stCondLst>
                            <p:childTnLst>
                              <p:par>
                                <p:cTn fill="hold" grpId="0" id="14" nodeType="afterEffect" presetClass="entr" presetID="22" presetSubtype="8">
                                  <p:stCondLst>
                                    <p:cond delay="0"/>
                                  </p:stCondLst>
                                  <p:childTnLst>
                                    <p:set>
                                      <p:cBhvr>
                                        <p:cTn dur="1" fill="hold" id="15">
                                          <p:stCondLst>
                                            <p:cond delay="0"/>
                                          </p:stCondLst>
                                        </p:cTn>
                                        <p:tgtEl>
                                          <p:spTgt spid="23"/>
                                        </p:tgtEl>
                                        <p:attrNameLst>
                                          <p:attrName>style.visibility</p:attrName>
                                        </p:attrNameLst>
                                      </p:cBhvr>
                                      <p:to>
                                        <p:strVal val="visible"/>
                                      </p:to>
                                    </p:set>
                                    <p:animEffect filter="wipe(left)" transition="in">
                                      <p:cBhvr>
                                        <p:cTn dur="500" id="16"/>
                                        <p:tgtEl>
                                          <p:spTgt spid="23"/>
                                        </p:tgtEl>
                                      </p:cBhvr>
                                    </p:animEffect>
                                  </p:childTnLst>
                                </p:cTn>
                              </p:par>
                            </p:childTnLst>
                          </p:cTn>
                        </p:par>
                        <p:par>
                          <p:cTn fill="hold" id="17" nodeType="afterGroup">
                            <p:stCondLst>
                              <p:cond delay="1000"/>
                            </p:stCondLst>
                            <p:childTnLst>
                              <p:par>
                                <p:cTn fill="hold" grpId="0" id="18" nodeType="afterEffect" presetClass="entr" presetID="1" presetSubtype="0">
                                  <p:stCondLst>
                                    <p:cond delay="0"/>
                                  </p:stCondLst>
                                  <p:childTnLst>
                                    <p:set>
                                      <p:cBhvr>
                                        <p:cTn dur="1" fill="hold" id="19">
                                          <p:stCondLst>
                                            <p:cond delay="0"/>
                                          </p:stCondLst>
                                        </p:cTn>
                                        <p:tgtEl>
                                          <p:spTgt spid="26"/>
                                        </p:tgtEl>
                                        <p:attrNameLst>
                                          <p:attrName>style.visibility</p:attrName>
                                        </p:attrNameLst>
                                      </p:cBhvr>
                                      <p:to>
                                        <p:strVal val="visible"/>
                                      </p:to>
                                    </p:set>
                                  </p:childTnLst>
                                </p:cTn>
                              </p:par>
                            </p:childTnLst>
                          </p:cTn>
                        </p:par>
                        <p:par>
                          <p:cTn fill="hold" id="20" nodeType="afterGroup">
                            <p:stCondLst>
                              <p:cond delay="1001"/>
                            </p:stCondLst>
                            <p:childTnLst>
                              <p:par>
                                <p:cTn fill="hold" grpId="0" id="21" nodeType="afterEffect" presetClass="entr" presetID="1" presetSubtype="0">
                                  <p:stCondLst>
                                    <p:cond delay="150"/>
                                  </p:stCondLst>
                                  <p:childTnLst>
                                    <p:set>
                                      <p:cBhvr>
                                        <p:cTn dur="1" fill="hold" id="22">
                                          <p:stCondLst>
                                            <p:cond delay="0"/>
                                          </p:stCondLst>
                                        </p:cTn>
                                        <p:tgtEl>
                                          <p:spTgt spid="25"/>
                                        </p:tgtEl>
                                        <p:attrNameLst>
                                          <p:attrName>style.visibility</p:attrName>
                                        </p:attrNameLst>
                                      </p:cBhvr>
                                      <p:to>
                                        <p:strVal val="visible"/>
                                      </p:to>
                                    </p:set>
                                  </p:childTnLst>
                                </p:cTn>
                              </p:par>
                              <p:par>
                                <p:cTn fill="hold" grpId="0" id="23" nodeType="withEffect" presetClass="entr" presetID="1" presetSubtype="0">
                                  <p:stCondLst>
                                    <p:cond delay="300"/>
                                  </p:stCondLst>
                                  <p:childTnLst>
                                    <p:set>
                                      <p:cBhvr>
                                        <p:cTn dur="1" fill="hold" id="24">
                                          <p:stCondLst>
                                            <p:cond delay="0"/>
                                          </p:stCondLst>
                                        </p:cTn>
                                        <p:tgtEl>
                                          <p:spTgt spid="27"/>
                                        </p:tgtEl>
                                        <p:attrNameLst>
                                          <p:attrName>style.visibility</p:attrName>
                                        </p:attrNameLst>
                                      </p:cBhvr>
                                      <p:to>
                                        <p:strVal val="visible"/>
                                      </p:to>
                                    </p:set>
                                  </p:childTnLst>
                                </p:cTn>
                              </p:par>
                              <p:par>
                                <p:cTn fill="hold" grpId="0" id="25" nodeType="withEffect" presetClass="entr" presetID="55" presetSubtype="0">
                                  <p:stCondLst>
                                    <p:cond delay="0"/>
                                  </p:stCondLst>
                                  <p:childTnLst>
                                    <p:set>
                                      <p:cBhvr>
                                        <p:cTn dur="1" fill="hold" id="26">
                                          <p:stCondLst>
                                            <p:cond delay="0"/>
                                          </p:stCondLst>
                                        </p:cTn>
                                        <p:tgtEl>
                                          <p:spTgt spid="28"/>
                                        </p:tgtEl>
                                        <p:attrNameLst>
                                          <p:attrName>style.visibility</p:attrName>
                                        </p:attrNameLst>
                                      </p:cBhvr>
                                      <p:to>
                                        <p:strVal val="visible"/>
                                      </p:to>
                                    </p:set>
                                    <p:anim calcmode="lin" valueType="num">
                                      <p:cBhvr>
                                        <p:cTn dur="1000" fill="hold" id="27"/>
                                        <p:tgtEl>
                                          <p:spTgt spid="28"/>
                                        </p:tgtEl>
                                        <p:attrNameLst>
                                          <p:attrName>ppt_w</p:attrName>
                                        </p:attrNameLst>
                                      </p:cBhvr>
                                      <p:tavLst>
                                        <p:tav tm="0">
                                          <p:val>
                                            <p:strVal val="#ppt_w*0.70"/>
                                          </p:val>
                                        </p:tav>
                                        <p:tav tm="100000">
                                          <p:val>
                                            <p:strVal val="#ppt_w"/>
                                          </p:val>
                                        </p:tav>
                                      </p:tavLst>
                                    </p:anim>
                                    <p:anim calcmode="lin" valueType="num">
                                      <p:cBhvr>
                                        <p:cTn dur="1000" fill="hold" id="28"/>
                                        <p:tgtEl>
                                          <p:spTgt spid="28"/>
                                        </p:tgtEl>
                                        <p:attrNameLst>
                                          <p:attrName>ppt_h</p:attrName>
                                        </p:attrNameLst>
                                      </p:cBhvr>
                                      <p:tavLst>
                                        <p:tav tm="0">
                                          <p:val>
                                            <p:strVal val="#ppt_h"/>
                                          </p:val>
                                        </p:tav>
                                        <p:tav tm="100000">
                                          <p:val>
                                            <p:strVal val="#ppt_h"/>
                                          </p:val>
                                        </p:tav>
                                      </p:tavLst>
                                    </p:anim>
                                    <p:animEffect filter="fade" transition="in">
                                      <p:cBhvr>
                                        <p:cTn dur="1000" id="29"/>
                                        <p:tgtEl>
                                          <p:spTgt spid="28"/>
                                        </p:tgtEl>
                                      </p:cBhvr>
                                    </p:animEffect>
                                  </p:childTnLst>
                                </p:cTn>
                              </p:par>
                              <p:par>
                                <p:cTn fill="hold" grpId="0" id="30" nodeType="withEffect" presetClass="entr" presetID="47" presetSubtype="0">
                                  <p:stCondLst>
                                    <p:cond delay="0"/>
                                  </p:stCondLst>
                                  <p:childTnLst>
                                    <p:set>
                                      <p:cBhvr>
                                        <p:cTn dur="1" fill="hold" id="31">
                                          <p:stCondLst>
                                            <p:cond delay="0"/>
                                          </p:stCondLst>
                                        </p:cTn>
                                        <p:tgtEl>
                                          <p:spTgt spid="9"/>
                                        </p:tgtEl>
                                        <p:attrNameLst>
                                          <p:attrName>style.visibility</p:attrName>
                                        </p:attrNameLst>
                                      </p:cBhvr>
                                      <p:to>
                                        <p:strVal val="visible"/>
                                      </p:to>
                                    </p:set>
                                    <p:animEffect filter="fade" transition="in">
                                      <p:cBhvr>
                                        <p:cTn dur="1000" id="32"/>
                                        <p:tgtEl>
                                          <p:spTgt spid="9"/>
                                        </p:tgtEl>
                                      </p:cBhvr>
                                    </p:animEffect>
                                    <p:anim calcmode="lin" valueType="num">
                                      <p:cBhvr>
                                        <p:cTn dur="1000" fill="hold" id="33"/>
                                        <p:tgtEl>
                                          <p:spTgt spid="9"/>
                                        </p:tgtEl>
                                        <p:attrNameLst>
                                          <p:attrName>ppt_x</p:attrName>
                                        </p:attrNameLst>
                                      </p:cBhvr>
                                      <p:tavLst>
                                        <p:tav tm="0">
                                          <p:val>
                                            <p:strVal val="#ppt_x"/>
                                          </p:val>
                                        </p:tav>
                                        <p:tav tm="100000">
                                          <p:val>
                                            <p:strVal val="#ppt_x"/>
                                          </p:val>
                                        </p:tav>
                                      </p:tavLst>
                                    </p:anim>
                                    <p:anim calcmode="lin" valueType="num">
                                      <p:cBhvr>
                                        <p:cTn dur="1000" fill="hold" id="34"/>
                                        <p:tgtEl>
                                          <p:spTgt spid="9"/>
                                        </p:tgtEl>
                                        <p:attrNameLst>
                                          <p:attrName>ppt_y</p:attrName>
                                        </p:attrNameLst>
                                      </p:cBhvr>
                                      <p:tavLst>
                                        <p:tav tm="0">
                                          <p:val>
                                            <p:strVal val="#ppt_y-.1"/>
                                          </p:val>
                                        </p:tav>
                                        <p:tav tm="100000">
                                          <p:val>
                                            <p:strVal val="#ppt_y"/>
                                          </p:val>
                                        </p:tav>
                                      </p:tavLst>
                                    </p:anim>
                                  </p:childTnLst>
                                </p:cTn>
                              </p:par>
                            </p:childTnLst>
                          </p:cTn>
                        </p:par>
                      </p:childTnLst>
                    </p:cTn>
                  </p:par>
                  <p:par>
                    <p:cTn fill="hold" id="35" nodeType="clickPar">
                      <p:stCondLst>
                        <p:cond delay="indefinite"/>
                        <p:cond delay="0" evt="onBegin">
                          <p:tn val="34"/>
                        </p:cond>
                      </p:stCondLst>
                      <p:childTnLst>
                        <p:par>
                          <p:cTn fill="hold" id="36" nodeType="afterGroup">
                            <p:stCondLst>
                              <p:cond delay="0"/>
                            </p:stCondLst>
                            <p:childTnLst>
                              <p:par>
                                <p:cTn fill="hold" grpId="0" id="37" nodeType="clickEffect" presetClass="entr" presetID="42" presetSubtype="0">
                                  <p:stCondLst>
                                    <p:cond delay="0"/>
                                  </p:stCondLst>
                                  <p:childTnLst>
                                    <p:set>
                                      <p:cBhvr>
                                        <p:cTn dur="1" fill="hold" id="38">
                                          <p:stCondLst>
                                            <p:cond delay="0"/>
                                          </p:stCondLst>
                                        </p:cTn>
                                        <p:tgtEl>
                                          <p:spTgt spid="13"/>
                                        </p:tgtEl>
                                        <p:attrNameLst>
                                          <p:attrName>style.visibility</p:attrName>
                                        </p:attrNameLst>
                                      </p:cBhvr>
                                      <p:to>
                                        <p:strVal val="visible"/>
                                      </p:to>
                                    </p:set>
                                    <p:animEffect filter="fade" transition="in">
                                      <p:cBhvr>
                                        <p:cTn dur="1000" id="39"/>
                                        <p:tgtEl>
                                          <p:spTgt spid="13"/>
                                        </p:tgtEl>
                                      </p:cBhvr>
                                    </p:animEffect>
                                    <p:anim calcmode="lin" valueType="num">
                                      <p:cBhvr>
                                        <p:cTn dur="1000" fill="hold" id="40"/>
                                        <p:tgtEl>
                                          <p:spTgt spid="13"/>
                                        </p:tgtEl>
                                        <p:attrNameLst>
                                          <p:attrName>ppt_x</p:attrName>
                                        </p:attrNameLst>
                                      </p:cBhvr>
                                      <p:tavLst>
                                        <p:tav tm="0">
                                          <p:val>
                                            <p:strVal val="#ppt_x"/>
                                          </p:val>
                                        </p:tav>
                                        <p:tav tm="100000">
                                          <p:val>
                                            <p:strVal val="#ppt_x"/>
                                          </p:val>
                                        </p:tav>
                                      </p:tavLst>
                                    </p:anim>
                                    <p:anim calcmode="lin" valueType="num">
                                      <p:cBhvr>
                                        <p:cTn dur="1000" fill="hold" id="41"/>
                                        <p:tgtEl>
                                          <p:spTgt spid="13"/>
                                        </p:tgtEl>
                                        <p:attrNameLst>
                                          <p:attrName>ppt_y</p:attrName>
                                        </p:attrNameLst>
                                      </p:cBhvr>
                                      <p:tavLst>
                                        <p:tav tm="0">
                                          <p:val>
                                            <p:strVal val="#ppt_y+.1"/>
                                          </p:val>
                                        </p:tav>
                                        <p:tav tm="100000">
                                          <p:val>
                                            <p:strVal val="#ppt_y"/>
                                          </p:val>
                                        </p:tav>
                                      </p:tavLst>
                                    </p:anim>
                                  </p:childTnLst>
                                </p:cTn>
                              </p:par>
                            </p:childTnLst>
                          </p:cTn>
                        </p:par>
                      </p:childTnLst>
                    </p:cTn>
                  </p:par>
                  <p:par>
                    <p:cTn fill="hold" id="42" nodeType="clickPar">
                      <p:stCondLst>
                        <p:cond delay="indefinite"/>
                        <p:cond delay="0" evt="onBegin">
                          <p:tn val="41"/>
                        </p:cond>
                      </p:stCondLst>
                      <p:childTnLst>
                        <p:par>
                          <p:cTn fill="hold" id="43" nodeType="afterGroup">
                            <p:stCondLst>
                              <p:cond delay="0"/>
                            </p:stCondLst>
                            <p:childTnLst>
                              <p:par>
                                <p:cTn fill="hold" id="44" nodeType="clickEffect" presetClass="entr" presetID="47" presetSubtype="0">
                                  <p:stCondLst>
                                    <p:cond delay="0"/>
                                  </p:stCondLst>
                                  <p:childTnLst>
                                    <p:set>
                                      <p:cBhvr>
                                        <p:cTn dur="1" fill="hold" id="45">
                                          <p:stCondLst>
                                            <p:cond delay="0"/>
                                          </p:stCondLst>
                                        </p:cTn>
                                        <p:tgtEl>
                                          <p:spTgt spid="2"/>
                                        </p:tgtEl>
                                        <p:attrNameLst>
                                          <p:attrName>style.visibility</p:attrName>
                                        </p:attrNameLst>
                                      </p:cBhvr>
                                      <p:to>
                                        <p:strVal val="visible"/>
                                      </p:to>
                                    </p:set>
                                    <p:animEffect filter="fade" transition="in">
                                      <p:cBhvr>
                                        <p:cTn dur="1000" id="46"/>
                                        <p:tgtEl>
                                          <p:spTgt spid="2"/>
                                        </p:tgtEl>
                                      </p:cBhvr>
                                    </p:animEffect>
                                    <p:anim calcmode="lin" valueType="num">
                                      <p:cBhvr>
                                        <p:cTn dur="1000" fill="hold" id="47"/>
                                        <p:tgtEl>
                                          <p:spTgt spid="2"/>
                                        </p:tgtEl>
                                        <p:attrNameLst>
                                          <p:attrName>ppt_x</p:attrName>
                                        </p:attrNameLst>
                                      </p:cBhvr>
                                      <p:tavLst>
                                        <p:tav tm="0">
                                          <p:val>
                                            <p:strVal val="#ppt_x"/>
                                          </p:val>
                                        </p:tav>
                                        <p:tav tm="100000">
                                          <p:val>
                                            <p:strVal val="#ppt_x"/>
                                          </p:val>
                                        </p:tav>
                                      </p:tavLst>
                                    </p:anim>
                                    <p:anim calcmode="lin" valueType="num">
                                      <p:cBhvr>
                                        <p:cTn dur="1000" fill="hold" id="48"/>
                                        <p:tgtEl>
                                          <p:spTgt spid="2"/>
                                        </p:tgtEl>
                                        <p:attrNameLst>
                                          <p:attrName>ppt_y</p:attrName>
                                        </p:attrNameLst>
                                      </p:cBhvr>
                                      <p:tavLst>
                                        <p:tav tm="0">
                                          <p:val>
                                            <p:strVal val="#ppt_y-.1"/>
                                          </p:val>
                                        </p:tav>
                                        <p:tav tm="100000">
                                          <p:val>
                                            <p:strVal val="#ppt_y"/>
                                          </p:val>
                                        </p:tav>
                                      </p:tavLst>
                                    </p:anim>
                                  </p:childTnLst>
                                </p:cTn>
                              </p:par>
                              <p:par>
                                <p:cTn fill="hold" grpId="0" id="49" nodeType="withEffect" presetClass="entr" presetID="42" presetSubtype="0">
                                  <p:stCondLst>
                                    <p:cond delay="0"/>
                                  </p:stCondLst>
                                  <p:childTnLst>
                                    <p:set>
                                      <p:cBhvr>
                                        <p:cTn dur="1" fill="hold" id="50">
                                          <p:stCondLst>
                                            <p:cond delay="0"/>
                                          </p:stCondLst>
                                        </p:cTn>
                                        <p:tgtEl>
                                          <p:spTgt spid="12"/>
                                        </p:tgtEl>
                                        <p:attrNameLst>
                                          <p:attrName>style.visibility</p:attrName>
                                        </p:attrNameLst>
                                      </p:cBhvr>
                                      <p:to>
                                        <p:strVal val="visible"/>
                                      </p:to>
                                    </p:set>
                                    <p:animEffect filter="fade" transition="in">
                                      <p:cBhvr>
                                        <p:cTn dur="1000" id="51"/>
                                        <p:tgtEl>
                                          <p:spTgt spid="12"/>
                                        </p:tgtEl>
                                      </p:cBhvr>
                                    </p:animEffect>
                                    <p:anim calcmode="lin" valueType="num">
                                      <p:cBhvr>
                                        <p:cTn dur="1000" fill="hold" id="52"/>
                                        <p:tgtEl>
                                          <p:spTgt spid="12"/>
                                        </p:tgtEl>
                                        <p:attrNameLst>
                                          <p:attrName>ppt_x</p:attrName>
                                        </p:attrNameLst>
                                      </p:cBhvr>
                                      <p:tavLst>
                                        <p:tav tm="0">
                                          <p:val>
                                            <p:strVal val="#ppt_x"/>
                                          </p:val>
                                        </p:tav>
                                        <p:tav tm="100000">
                                          <p:val>
                                            <p:strVal val="#ppt_x"/>
                                          </p:val>
                                        </p:tav>
                                      </p:tavLst>
                                    </p:anim>
                                    <p:anim calcmode="lin" valueType="num">
                                      <p:cBhvr>
                                        <p:cTn dur="1000" fill="hold" id="53"/>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22"/>
      <p:bldP grpId="0" spid="23"/>
      <p:bldP grpId="0" spid="25"/>
      <p:bldP grpId="0" spid="26"/>
      <p:bldP grpId="0" spid="27"/>
      <p:bldP grpId="0" spid="28"/>
      <p:bldP grpId="0" spid="9"/>
      <p:bldP grpId="0" spid="12"/>
      <p:bldP grpId="0" spid="13"/>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idx="4294967295" type="title"/>
          </p:nvPr>
        </p:nvSpPr>
        <p:spPr>
          <a:xfrm>
            <a:off x="3851274" y="1000116"/>
            <a:ext cx="5149882" cy="1143000"/>
          </a:xfrm>
          <a:prstGeom prst="rect">
            <a:avLst/>
          </a:prstGeom>
        </p:spPr>
        <p:txBody>
          <a:bodyPr rtlCol="0">
            <a:normAutofit/>
          </a:bodyPr>
          <a:lstStyle/>
          <a:p>
            <a:pPr eaLnBrk="1" fontAlgn="auto" hangingPunct="1">
              <a:spcAft>
                <a:spcPct val="0"/>
              </a:spcAft>
              <a:defRPr/>
            </a:pPr>
            <a:r>
              <a:rPr altLang="en-US" lang="zh-CN" smtClean="0" sz="2200">
                <a:solidFill>
                  <a:schemeClr val="tx1">
                    <a:lumMod val="65000"/>
                    <a:lumOff val="35000"/>
                  </a:schemeClr>
                </a:solidFill>
                <a:latin typeface="Arial"/>
                <a:ea charset="-122" pitchFamily="34" typeface="微软雅黑"/>
                <a:cs typeface="Arial"/>
              </a:rPr>
              <a:t>管理者工作现状调查• investigation</a:t>
            </a:r>
          </a:p>
        </p:txBody>
      </p:sp>
      <p:pic>
        <p:nvPicPr>
          <p:cNvPr descr="MP900422409.JPG" id="7" name="图片 6"/>
          <p:cNvPicPr>
            <a:picLocks noChangeAspect="1"/>
          </p:cNvPicPr>
          <p:nvPr/>
        </p:nvPicPr>
        <p:blipFill>
          <a:blip r:embed="rId2">
            <a:extLst>
              <a:ext uri="{28A0092B-C50C-407E-A947-70E740481C1C}">
                <a14:useLocalDpi/>
              </a:ext>
            </a:extLst>
          </a:blip>
          <a:stretch>
            <a:fillRect/>
          </a:stretch>
        </p:blipFill>
        <p:spPr>
          <a:xfrm>
            <a:off x="254864" y="2285992"/>
            <a:ext cx="3459880" cy="2305686"/>
          </a:xfrm>
          <a:prstGeom prst="roundRect">
            <a:avLst>
              <a:gd fmla="val 8594" name="adj"/>
            </a:avLst>
          </a:prstGeom>
          <a:solidFill>
            <a:srgbClr val="FFFFFF">
              <a:shade val="85000"/>
            </a:srgbClr>
          </a:solidFill>
          <a:ln>
            <a:noFill/>
          </a:ln>
          <a:effectLst>
            <a:reflection algn="bl" blurRad="12700" dir="5400000" dist="5000" endPos="28000" rotWithShape="0" stA="38000" sy="-100000"/>
          </a:effectLst>
        </p:spPr>
      </p:pic>
      <p:sp>
        <p:nvSpPr>
          <p:cNvPr id="8" name="矩形 4"/>
          <p:cNvSpPr>
            <a:spLocks noChangeArrowheads="1"/>
          </p:cNvSpPr>
          <p:nvPr/>
        </p:nvSpPr>
        <p:spPr bwMode="auto">
          <a:xfrm>
            <a:off x="3851275" y="2214554"/>
            <a:ext cx="5113338" cy="3336951"/>
          </a:xfrm>
          <a:prstGeom prst="rect">
            <a:avLst/>
          </a:prstGeom>
          <a:noFill/>
          <a:ln w="9525">
            <a:noFill/>
            <a:miter lim="800000"/>
          </a:ln>
        </p:spPr>
        <p:txBody>
          <a:bodyPr>
            <a:spAutoFit/>
          </a:bodyPr>
          <a:lstStyle/>
          <a:p>
            <a:pPr>
              <a:lnSpc>
                <a:spcPct val="134000"/>
              </a:lnSpc>
              <a:spcBef>
                <a:spcPts val="200"/>
              </a:spcBef>
              <a:spcAft>
                <a:spcPts val="60"/>
              </a:spcAft>
            </a:pPr>
            <a:r>
              <a:rPr altLang="zh-CN" lang="en-US" sz="1600">
                <a:solidFill>
                  <a:schemeClr val="tx1">
                    <a:lumMod val="65000"/>
                    <a:lumOff val="35000"/>
                  </a:schemeClr>
                </a:solidFill>
                <a:latin charset="-122" pitchFamily="34" typeface="微软雅黑"/>
                <a:ea charset="-122" pitchFamily="34" typeface="微软雅黑"/>
              </a:rPr>
              <a:t>——依靠个人努力完成任务，喜欢抓具体业务；</a:t>
            </a:r>
          </a:p>
          <a:p>
            <a:pPr>
              <a:lnSpc>
                <a:spcPct val="134000"/>
              </a:lnSpc>
              <a:spcBef>
                <a:spcPts val="200"/>
              </a:spcBef>
              <a:spcAft>
                <a:spcPts val="60"/>
              </a:spcAft>
            </a:pPr>
            <a:r>
              <a:rPr altLang="zh-CN" lang="en-US" sz="1600">
                <a:solidFill>
                  <a:schemeClr val="tx1">
                    <a:lumMod val="65000"/>
                    <a:lumOff val="35000"/>
                  </a:schemeClr>
                </a:solidFill>
                <a:latin charset="-122" pitchFamily="34" typeface="微软雅黑"/>
                <a:ea charset="-122" pitchFamily="34" typeface="微软雅黑"/>
              </a:rPr>
              <a:t>——事无巨细，不善于授权；</a:t>
            </a:r>
          </a:p>
          <a:p>
            <a:pPr>
              <a:lnSpc>
                <a:spcPct val="134000"/>
              </a:lnSpc>
              <a:spcBef>
                <a:spcPts val="200"/>
              </a:spcBef>
              <a:spcAft>
                <a:spcPts val="60"/>
              </a:spcAft>
            </a:pPr>
            <a:r>
              <a:rPr altLang="zh-CN" lang="en-US" sz="1600">
                <a:solidFill>
                  <a:schemeClr val="tx1">
                    <a:lumMod val="65000"/>
                    <a:lumOff val="35000"/>
                  </a:schemeClr>
                </a:solidFill>
                <a:latin charset="-122" pitchFamily="34" typeface="微软雅黑"/>
                <a:ea charset="-122" pitchFamily="34" typeface="微软雅黑"/>
              </a:rPr>
              <a:t>——虽有目标，但缺乏目标控制；</a:t>
            </a:r>
          </a:p>
          <a:p>
            <a:pPr>
              <a:lnSpc>
                <a:spcPct val="134000"/>
              </a:lnSpc>
              <a:spcBef>
                <a:spcPts val="200"/>
              </a:spcBef>
              <a:spcAft>
                <a:spcPts val="60"/>
              </a:spcAft>
            </a:pPr>
            <a:r>
              <a:rPr altLang="zh-CN" lang="en-US" sz="1600">
                <a:solidFill>
                  <a:schemeClr val="tx1">
                    <a:lumMod val="65000"/>
                    <a:lumOff val="35000"/>
                  </a:schemeClr>
                </a:solidFill>
                <a:latin charset="-122" pitchFamily="34" typeface="微软雅黑"/>
                <a:ea charset="-122" pitchFamily="34" typeface="微软雅黑"/>
              </a:rPr>
              <a:t>——不善于不习惯做计划；</a:t>
            </a:r>
          </a:p>
          <a:p>
            <a:pPr>
              <a:lnSpc>
                <a:spcPct val="134000"/>
              </a:lnSpc>
              <a:spcBef>
                <a:spcPts val="200"/>
              </a:spcBef>
              <a:spcAft>
                <a:spcPts val="60"/>
              </a:spcAft>
            </a:pPr>
            <a:r>
              <a:rPr altLang="zh-CN" lang="en-US" sz="1600">
                <a:solidFill>
                  <a:schemeClr val="tx1">
                    <a:lumMod val="65000"/>
                    <a:lumOff val="35000"/>
                  </a:schemeClr>
                </a:solidFill>
                <a:latin charset="-122" pitchFamily="34" typeface="微软雅黑"/>
                <a:ea charset="-122" pitchFamily="34" typeface="微软雅黑"/>
              </a:rPr>
              <a:t>——救火现象普遍；</a:t>
            </a:r>
          </a:p>
          <a:p>
            <a:pPr>
              <a:lnSpc>
                <a:spcPct val="134000"/>
              </a:lnSpc>
              <a:spcBef>
                <a:spcPts val="200"/>
              </a:spcBef>
              <a:spcAft>
                <a:spcPts val="60"/>
              </a:spcAft>
            </a:pPr>
            <a:r>
              <a:rPr altLang="zh-CN" lang="en-US" sz="1600">
                <a:solidFill>
                  <a:schemeClr val="tx1">
                    <a:lumMod val="65000"/>
                    <a:lumOff val="35000"/>
                  </a:schemeClr>
                </a:solidFill>
                <a:latin charset="-122" pitchFamily="34" typeface="微软雅黑"/>
                <a:ea charset="-122" pitchFamily="34" typeface="微软雅黑"/>
              </a:rPr>
              <a:t>——未接受系统的管理技能培训；</a:t>
            </a:r>
          </a:p>
          <a:p>
            <a:pPr>
              <a:lnSpc>
                <a:spcPct val="134000"/>
              </a:lnSpc>
              <a:spcBef>
                <a:spcPts val="200"/>
              </a:spcBef>
              <a:spcAft>
                <a:spcPts val="60"/>
              </a:spcAft>
            </a:pPr>
            <a:r>
              <a:rPr altLang="zh-CN" lang="en-US" sz="1600">
                <a:solidFill>
                  <a:schemeClr val="tx1">
                    <a:lumMod val="65000"/>
                    <a:lumOff val="35000"/>
                  </a:schemeClr>
                </a:solidFill>
                <a:latin charset="-122" pitchFamily="34" typeface="微软雅黑"/>
                <a:ea charset="-122" pitchFamily="34" typeface="微软雅黑"/>
              </a:rPr>
              <a:t>——认为对人的管理是人事部门的事，不善于招聘、</a:t>
            </a:r>
          </a:p>
          <a:p>
            <a:pPr>
              <a:lnSpc>
                <a:spcPct val="134000"/>
              </a:lnSpc>
              <a:spcBef>
                <a:spcPts val="200"/>
              </a:spcBef>
              <a:spcAft>
                <a:spcPts val="60"/>
              </a:spcAft>
            </a:pPr>
            <a:r>
              <a:rPr altLang="zh-CN" lang="en-US" sz="1600">
                <a:solidFill>
                  <a:schemeClr val="tx1">
                    <a:lumMod val="65000"/>
                    <a:lumOff val="35000"/>
                  </a:schemeClr>
                </a:solidFill>
                <a:latin charset="-122" pitchFamily="34" typeface="微软雅黑"/>
                <a:ea charset="-122" pitchFamily="34" typeface="微软雅黑"/>
              </a:rPr>
              <a:t>选拔、培训、激励下属；</a:t>
            </a:r>
          </a:p>
          <a:p>
            <a:pPr>
              <a:lnSpc>
                <a:spcPct val="134000"/>
              </a:lnSpc>
              <a:spcBef>
                <a:spcPts val="200"/>
              </a:spcBef>
              <a:spcAft>
                <a:spcPts val="60"/>
              </a:spcAft>
            </a:pPr>
            <a:r>
              <a:rPr altLang="zh-CN" lang="en-US" sz="1600">
                <a:solidFill>
                  <a:schemeClr val="tx1">
                    <a:lumMod val="65000"/>
                    <a:lumOff val="35000"/>
                  </a:schemeClr>
                </a:solidFill>
                <a:latin charset="-122" pitchFamily="34" typeface="微软雅黑"/>
                <a:ea charset="-122" pitchFamily="34" typeface="微软雅黑"/>
              </a:rPr>
              <a:t>——不属于建立有效的工作团队和工作网络；</a:t>
            </a:r>
          </a:p>
        </p:txBody>
      </p:sp>
    </p:spTree>
    <p:extLst>
      <p:ext uri="{BB962C8B-B14F-4D97-AF65-F5344CB8AC3E}">
        <p14:creationId val="998556646"/>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9" presetSubtype="0">
                                  <p:stCondLst>
                                    <p:cond delay="0"/>
                                  </p:stCondLst>
                                  <p:childTnLst>
                                    <p:set>
                                      <p:cBhvr>
                                        <p:cTn dur="1" fill="hold" id="6">
                                          <p:stCondLst>
                                            <p:cond delay="0"/>
                                          </p:stCondLst>
                                        </p:cTn>
                                        <p:tgtEl>
                                          <p:spTgt spid="7"/>
                                        </p:tgtEl>
                                        <p:attrNameLst>
                                          <p:attrName>style.visibility</p:attrName>
                                        </p:attrNameLst>
                                      </p:cBhvr>
                                      <p:to>
                                        <p:strVal val="visible"/>
                                      </p:to>
                                    </p:set>
                                    <p:animEffect filter="dissolve" transition="in">
                                      <p:cBhvr>
                                        <p:cTn dur="1000" id="7"/>
                                        <p:tgtEl>
                                          <p:spTgt spid="7"/>
                                        </p:tgtEl>
                                      </p:cBhvr>
                                    </p:animEffect>
                                  </p:childTnLst>
                                </p:cTn>
                              </p:par>
                              <p:par>
                                <p:cTn fill="hold" grpId="0" id="8" nodeType="withEffect" presetClass="entr" presetID="53" presetSubtype="0">
                                  <p:stCondLst>
                                    <p:cond delay="0"/>
                                  </p:stCondLst>
                                  <p:childTnLst>
                                    <p:set>
                                      <p:cBhvr>
                                        <p:cTn dur="1" fill="hold" id="9">
                                          <p:stCondLst>
                                            <p:cond delay="0"/>
                                          </p:stCondLst>
                                        </p:cTn>
                                        <p:tgtEl>
                                          <p:spTgt spid="2"/>
                                        </p:tgtEl>
                                        <p:attrNameLst>
                                          <p:attrName>style.visibility</p:attrName>
                                        </p:attrNameLst>
                                      </p:cBhvr>
                                      <p:to>
                                        <p:strVal val="visible"/>
                                      </p:to>
                                    </p:set>
                                    <p:anim calcmode="lin" valueType="num">
                                      <p:cBhvr>
                                        <p:cTn dur="2000" fill="hold" id="10"/>
                                        <p:tgtEl>
                                          <p:spTgt spid="2"/>
                                        </p:tgtEl>
                                        <p:attrNameLst>
                                          <p:attrName>ppt_w</p:attrName>
                                        </p:attrNameLst>
                                      </p:cBhvr>
                                      <p:tavLst>
                                        <p:tav tm="0">
                                          <p:val>
                                            <p:fltVal val="0"/>
                                          </p:val>
                                        </p:tav>
                                        <p:tav tm="100000">
                                          <p:val>
                                            <p:strVal val="#ppt_w"/>
                                          </p:val>
                                        </p:tav>
                                      </p:tavLst>
                                    </p:anim>
                                    <p:anim calcmode="lin" valueType="num">
                                      <p:cBhvr>
                                        <p:cTn dur="2000" fill="hold" id="11"/>
                                        <p:tgtEl>
                                          <p:spTgt spid="2"/>
                                        </p:tgtEl>
                                        <p:attrNameLst>
                                          <p:attrName>ppt_h</p:attrName>
                                        </p:attrNameLst>
                                      </p:cBhvr>
                                      <p:tavLst>
                                        <p:tav tm="0">
                                          <p:val>
                                            <p:fltVal val="0"/>
                                          </p:val>
                                        </p:tav>
                                        <p:tav tm="100000">
                                          <p:val>
                                            <p:strVal val="#ppt_h"/>
                                          </p:val>
                                        </p:tav>
                                      </p:tavLst>
                                    </p:anim>
                                    <p:animEffect filter="fade" transition="in">
                                      <p:cBhvr>
                                        <p:cTn dur="2000" id="12"/>
                                        <p:tgtEl>
                                          <p:spTgt spid="2"/>
                                        </p:tgtEl>
                                      </p:cBhvr>
                                    </p:animEffect>
                                  </p:childTnLst>
                                </p:cTn>
                              </p:par>
                            </p:childTnLst>
                          </p:cTn>
                        </p:par>
                        <p:par>
                          <p:cTn fill="hold" id="13" nodeType="afterGroup">
                            <p:stCondLst>
                              <p:cond delay="2000"/>
                            </p:stCondLst>
                            <p:childTnLst>
                              <p:par>
                                <p:cTn fill="hold" grpId="0" id="14" nodeType="afterEffect" presetClass="entr" presetID="47" presetSubtype="0">
                                  <p:stCondLst>
                                    <p:cond delay="0"/>
                                  </p:stCondLst>
                                  <p:childTnLst>
                                    <p:set>
                                      <p:cBhvr>
                                        <p:cTn dur="1" fill="hold" id="15">
                                          <p:stCondLst>
                                            <p:cond delay="0"/>
                                          </p:stCondLst>
                                        </p:cTn>
                                        <p:tgtEl>
                                          <p:spTgt spid="8"/>
                                        </p:tgtEl>
                                        <p:attrNameLst>
                                          <p:attrName>style.visibility</p:attrName>
                                        </p:attrNameLst>
                                      </p:cBhvr>
                                      <p:to>
                                        <p:strVal val="visible"/>
                                      </p:to>
                                    </p:set>
                                    <p:animEffect filter="fade" transition="in">
                                      <p:cBhvr>
                                        <p:cTn dur="1000" id="16"/>
                                        <p:tgtEl>
                                          <p:spTgt spid="8"/>
                                        </p:tgtEl>
                                      </p:cBhvr>
                                    </p:animEffect>
                                    <p:anim calcmode="lin" valueType="num">
                                      <p:cBhvr>
                                        <p:cTn dur="1000" fill="hold" id="17"/>
                                        <p:tgtEl>
                                          <p:spTgt spid="8"/>
                                        </p:tgtEl>
                                        <p:attrNameLst>
                                          <p:attrName>ppt_x</p:attrName>
                                        </p:attrNameLst>
                                      </p:cBhvr>
                                      <p:tavLst>
                                        <p:tav tm="0">
                                          <p:val>
                                            <p:strVal val="#ppt_x"/>
                                          </p:val>
                                        </p:tav>
                                        <p:tav tm="100000">
                                          <p:val>
                                            <p:strVal val="#ppt_x"/>
                                          </p:val>
                                        </p:tav>
                                      </p:tavLst>
                                    </p:anim>
                                    <p:anim calcmode="lin" valueType="num">
                                      <p:cBhvr>
                                        <p:cTn dur="1000" fill="hold" id="18"/>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8"/>
    </p:bldLs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2" name="内容占位符 2"/>
          <p:cNvSpPr txBox="1"/>
          <p:nvPr/>
        </p:nvSpPr>
        <p:spPr>
          <a:xfrm>
            <a:off x="763353" y="620688"/>
            <a:ext cx="8229600" cy="1339841"/>
          </a:xfrm>
          <a:prstGeom prst="rect">
            <a:avLst/>
          </a:prstGeom>
        </p:spPr>
        <p:txBody>
          <a:bodyPr/>
          <a:lstStyle>
            <a:lvl1pPr algn="l" eaLnBrk="0" fontAlgn="base" hangingPunct="0" indent="-342900" marL="342900" rtl="0">
              <a:spcBef>
                <a:spcPct val="20000"/>
              </a:spcBef>
              <a:spcAft>
                <a:spcPct val="0"/>
              </a:spcAft>
              <a:buFont charset="0" pitchFamily="34" typeface="Arial"/>
              <a:buChar char="•"/>
              <a:defRPr kern="1200" sz="3200">
                <a:solidFill>
                  <a:schemeClr val="tx1"/>
                </a:solidFill>
                <a:latin typeface="+mn-lt"/>
                <a:ea typeface="+mn-ea"/>
                <a:cs typeface="+mn-cs"/>
              </a:defRPr>
            </a:lvl1pPr>
            <a:lvl2pPr algn="l" eaLnBrk="0" fontAlgn="base" hangingPunct="0" indent="-285750" marL="742950" rtl="0">
              <a:spcBef>
                <a:spcPct val="20000"/>
              </a:spcBef>
              <a:spcAft>
                <a:spcPct val="0"/>
              </a:spcAft>
              <a:buFont charset="0" pitchFamily="34" typeface="Arial"/>
              <a:buChar char="–"/>
              <a:defRPr kern="1200" sz="2800">
                <a:solidFill>
                  <a:schemeClr val="tx1"/>
                </a:solidFill>
                <a:latin typeface="+mn-lt"/>
                <a:ea typeface="+mn-ea"/>
                <a:cs typeface="+mn-cs"/>
              </a:defRPr>
            </a:lvl2pPr>
            <a:lvl3pPr algn="l" eaLnBrk="0" fontAlgn="base" hangingPunct="0" indent="-228600" marL="1143000" rtl="0">
              <a:spcBef>
                <a:spcPct val="20000"/>
              </a:spcBef>
              <a:spcAft>
                <a:spcPct val="0"/>
              </a:spcAft>
              <a:buFont charset="0" pitchFamily="34" typeface="Arial"/>
              <a:buChar char="•"/>
              <a:defRPr kern="1200" sz="2400">
                <a:solidFill>
                  <a:schemeClr val="tx1"/>
                </a:solidFill>
                <a:latin typeface="+mn-lt"/>
                <a:ea typeface="+mn-ea"/>
                <a:cs typeface="+mn-cs"/>
              </a:defRPr>
            </a:lvl3pPr>
            <a:lvl4pPr algn="l" eaLnBrk="0" fontAlgn="base" hangingPunct="0" indent="-228600" marL="1600200" rtl="0">
              <a:spcBef>
                <a:spcPct val="20000"/>
              </a:spcBef>
              <a:spcAft>
                <a:spcPct val="0"/>
              </a:spcAft>
              <a:buFont charset="0" pitchFamily="34" typeface="Arial"/>
              <a:buChar char="–"/>
              <a:defRPr kern="1200" sz="2000">
                <a:solidFill>
                  <a:schemeClr val="tx1"/>
                </a:solidFill>
                <a:latin typeface="+mn-lt"/>
                <a:ea typeface="+mn-ea"/>
                <a:cs typeface="+mn-cs"/>
              </a:defRPr>
            </a:lvl4pPr>
            <a:lvl5pPr algn="l" eaLnBrk="0" fontAlgn="base" hangingPunct="0" indent="-228600" marL="2057400" rtl="0">
              <a:spcBef>
                <a:spcPct val="20000"/>
              </a:spcBef>
              <a:spcAft>
                <a:spcPct val="0"/>
              </a:spcAft>
              <a:buFont charset="0"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a:lstStyle>
          <a:p>
            <a:pPr indent="0" marL="0">
              <a:buFont charset="0" pitchFamily="34" typeface="Arial"/>
              <a:buNone/>
            </a:pPr>
            <a:r>
              <a:rPr altLang="en-US" b="1" lang="zh-CN" sz="4800">
                <a:solidFill>
                  <a:srgbClr val="F79646">
                    <a:lumMod val="75000"/>
                  </a:srgbClr>
                </a:solidFill>
                <a:latin charset="-122" pitchFamily="34" typeface="微软雅黑"/>
                <a:ea charset="-122" pitchFamily="34" typeface="微软雅黑"/>
              </a:rPr>
              <a:t>管理者的各角色认知：</a:t>
            </a:r>
          </a:p>
        </p:txBody>
      </p:sp>
      <p:sp>
        <p:nvSpPr>
          <p:cNvPr id="23" name="椭圆 22"/>
          <p:cNvSpPr/>
          <p:nvPr/>
        </p:nvSpPr>
        <p:spPr>
          <a:xfrm>
            <a:off x="7319377" y="1225658"/>
            <a:ext cx="357190" cy="357190"/>
          </a:xfrm>
          <a:prstGeom prst="ellipse">
            <a:avLst/>
          </a:prstGeom>
          <a:ln>
            <a:noFill/>
          </a:ln>
        </p:spPr>
        <p:style>
          <a:lnRef idx="2">
            <a:schemeClr val="accent6">
              <a:shade val="50000"/>
            </a:schemeClr>
          </a:lnRef>
          <a:fillRef idx="1">
            <a:schemeClr val="accent6"/>
          </a:fillRef>
          <a:effectRef idx="0">
            <a:schemeClr val="accent6"/>
          </a:effectRef>
          <a:fontRef idx="minor">
            <a:schemeClr val="lt1"/>
          </a:fontRef>
        </p:style>
        <p:txBody>
          <a:bodyPr anchor="ctr" rtlCol="0"/>
          <a:lstStyle/>
          <a:p>
            <a:pPr algn="ctr"/>
            <a:endParaRPr altLang="en-US" lang="zh-CN">
              <a:solidFill>
                <a:prstClr val="white"/>
              </a:solidFill>
              <a:ea charset="-122" pitchFamily="34" typeface="微软雅黑"/>
            </a:endParaRPr>
          </a:p>
        </p:txBody>
      </p:sp>
      <p:cxnSp>
        <p:nvCxnSpPr>
          <p:cNvPr id="24" name="直接连接符 23"/>
          <p:cNvCxnSpPr/>
          <p:nvPr/>
        </p:nvCxnSpPr>
        <p:spPr>
          <a:xfrm>
            <a:off x="899592" y="1376718"/>
            <a:ext cx="6455377" cy="27535"/>
          </a:xfrm>
          <a:prstGeom prst="line">
            <a:avLst/>
          </a:prstGeom>
          <a:ln w="28575"/>
        </p:spPr>
        <p:style>
          <a:lnRef idx="1">
            <a:schemeClr val="accent6"/>
          </a:lnRef>
          <a:fillRef idx="0">
            <a:schemeClr val="accent6"/>
          </a:fillRef>
          <a:effectRef idx="0">
            <a:schemeClr val="accent6"/>
          </a:effectRef>
          <a:fontRef idx="minor">
            <a:schemeClr val="tx1"/>
          </a:fontRef>
        </p:style>
      </p:cxnSp>
      <p:sp>
        <p:nvSpPr>
          <p:cNvPr id="25" name="弧形 24"/>
          <p:cNvSpPr/>
          <p:nvPr/>
        </p:nvSpPr>
        <p:spPr>
          <a:xfrm rot="2700000">
            <a:off x="7241584" y="1021357"/>
            <a:ext cx="765792" cy="765792"/>
          </a:xfrm>
          <a:prstGeom prst="arc">
            <a:avLst/>
          </a:prstGeom>
          <a:ln w="76200"/>
        </p:spPr>
        <p:style>
          <a:lnRef idx="1">
            <a:schemeClr val="accent6"/>
          </a:lnRef>
          <a:fillRef idx="0">
            <a:schemeClr val="accent6"/>
          </a:fillRef>
          <a:effectRef idx="0">
            <a:schemeClr val="accent6"/>
          </a:effectRef>
          <a:fontRef idx="minor">
            <a:schemeClr val="tx1"/>
          </a:fontRef>
        </p:style>
        <p:txBody>
          <a:bodyPr anchor="ctr" rtlCol="0"/>
          <a:lstStyle/>
          <a:p>
            <a:pPr algn="ctr"/>
            <a:endParaRPr altLang="en-US" lang="zh-CN">
              <a:solidFill>
                <a:prstClr val="black"/>
              </a:solidFill>
              <a:ea charset="-122" pitchFamily="34" typeface="微软雅黑"/>
            </a:endParaRPr>
          </a:p>
        </p:txBody>
      </p:sp>
      <p:sp>
        <p:nvSpPr>
          <p:cNvPr id="26" name="弧形 25"/>
          <p:cNvSpPr/>
          <p:nvPr/>
        </p:nvSpPr>
        <p:spPr>
          <a:xfrm rot="2700000">
            <a:off x="7177334" y="1089325"/>
            <a:ext cx="629857" cy="629857"/>
          </a:xfrm>
          <a:prstGeom prst="arc">
            <a:avLst/>
          </a:prstGeom>
          <a:ln w="76200"/>
        </p:spPr>
        <p:style>
          <a:lnRef idx="1">
            <a:schemeClr val="accent6"/>
          </a:lnRef>
          <a:fillRef idx="0">
            <a:schemeClr val="accent6"/>
          </a:fillRef>
          <a:effectRef idx="0">
            <a:schemeClr val="accent6"/>
          </a:effectRef>
          <a:fontRef idx="minor">
            <a:schemeClr val="tx1"/>
          </a:fontRef>
        </p:style>
        <p:txBody>
          <a:bodyPr anchor="ctr" rtlCol="0"/>
          <a:lstStyle/>
          <a:p>
            <a:pPr algn="ctr"/>
            <a:endParaRPr altLang="en-US" lang="zh-CN">
              <a:solidFill>
                <a:prstClr val="black"/>
              </a:solidFill>
              <a:ea charset="-122" pitchFamily="34" typeface="微软雅黑"/>
            </a:endParaRPr>
          </a:p>
        </p:txBody>
      </p:sp>
      <p:sp>
        <p:nvSpPr>
          <p:cNvPr id="27" name="弧形 26"/>
          <p:cNvSpPr/>
          <p:nvPr/>
        </p:nvSpPr>
        <p:spPr>
          <a:xfrm rot="2700000">
            <a:off x="7299045" y="935941"/>
            <a:ext cx="936625" cy="936625"/>
          </a:xfrm>
          <a:prstGeom prst="arc">
            <a:avLst/>
          </a:prstGeom>
          <a:ln w="76200"/>
        </p:spPr>
        <p:style>
          <a:lnRef idx="1">
            <a:schemeClr val="accent6"/>
          </a:lnRef>
          <a:fillRef idx="0">
            <a:schemeClr val="accent6"/>
          </a:fillRef>
          <a:effectRef idx="0">
            <a:schemeClr val="accent6"/>
          </a:effectRef>
          <a:fontRef idx="minor">
            <a:schemeClr val="tx1"/>
          </a:fontRef>
        </p:style>
        <p:txBody>
          <a:bodyPr anchor="ctr" rtlCol="0"/>
          <a:lstStyle/>
          <a:p>
            <a:pPr algn="ctr"/>
            <a:endParaRPr altLang="en-US" lang="zh-CN">
              <a:solidFill>
                <a:prstClr val="black"/>
              </a:solidFill>
              <a:ea charset="-122" pitchFamily="34" typeface="微软雅黑"/>
            </a:endParaRPr>
          </a:p>
        </p:txBody>
      </p:sp>
      <p:sp>
        <p:nvSpPr>
          <p:cNvPr id="28" name="平行四边形 27"/>
          <p:cNvSpPr/>
          <p:nvPr/>
        </p:nvSpPr>
        <p:spPr>
          <a:xfrm>
            <a:off x="4572000" y="691481"/>
            <a:ext cx="2143140" cy="649287"/>
          </a:xfrm>
          <a:prstGeom prst="parallelogram">
            <a:avLst>
              <a:gd fmla="val 14184" name="adj"/>
            </a:avLst>
          </a:prstGeom>
          <a:solidFill>
            <a:srgbClr val="E77817"/>
          </a:solidFill>
          <a:ln algn="ctr" cap="flat" cmpd="sng" w="25400">
            <a:noFill/>
            <a:prstDash val="solid"/>
          </a:ln>
          <a:effectLst>
            <a:outerShdw algn="tl" blurRad="50800" dir="2700000" dist="38100" rotWithShape="0">
              <a:prstClr val="black">
                <a:alpha val="40000"/>
              </a:prstClr>
            </a:outerShdw>
          </a:effectLst>
        </p:spPr>
        <p:txBody>
          <a:bodyPr anchor="ctr"/>
          <a:lstStyle/>
          <a:p>
            <a:pPr algn="ctr">
              <a:defRPr/>
            </a:pPr>
            <a:r>
              <a:rPr altLang="en-US" b="1" kern="0" lang="zh-CN" sz="2800">
                <a:solidFill>
                  <a:sysClr lastClr="FFFFFF" val="window"/>
                </a:solidFill>
                <a:latin charset="-122" pitchFamily="34" typeface="微软雅黑"/>
                <a:ea typeface="微软雅黑"/>
              </a:rPr>
              <a:t>执行者</a:t>
            </a:r>
          </a:p>
        </p:txBody>
      </p:sp>
      <p:sp>
        <p:nvSpPr>
          <p:cNvPr id="9" name="矩形 4"/>
          <p:cNvSpPr>
            <a:spLocks noChangeArrowheads="1"/>
          </p:cNvSpPr>
          <p:nvPr/>
        </p:nvSpPr>
        <p:spPr bwMode="auto">
          <a:xfrm>
            <a:off x="763352" y="1744413"/>
            <a:ext cx="3961209" cy="4709161"/>
          </a:xfrm>
          <a:prstGeom prst="rect">
            <a:avLst/>
          </a:prstGeom>
          <a:noFill/>
          <a:ln w="9525">
            <a:noFill/>
            <a:miter lim="800000"/>
          </a:ln>
        </p:spPr>
        <p:txBody>
          <a:bodyPr wrap="square">
            <a:spAutoFit/>
          </a:bodyPr>
          <a:lstStyle/>
          <a:p>
            <a:pPr>
              <a:lnSpc>
                <a:spcPct val="150000"/>
              </a:lnSpc>
              <a:spcBef>
                <a:spcPts val="200"/>
              </a:spcBef>
              <a:spcAft>
                <a:spcPts val="60"/>
              </a:spcAft>
            </a:pPr>
            <a:r>
              <a:rPr altLang="zh-CN" b="1" lang="en-US" sz="1600">
                <a:solidFill>
                  <a:schemeClr val="tx1">
                    <a:lumMod val="65000"/>
                    <a:lumOff val="35000"/>
                  </a:schemeClr>
                </a:solidFill>
                <a:latin charset="-122" pitchFamily="34" typeface="微软雅黑"/>
                <a:ea charset="-122" pitchFamily="34" typeface="微软雅黑"/>
              </a:rPr>
              <a:t>【材料：中国企业执行力低下表现症状】</a:t>
            </a:r>
          </a:p>
          <a:p>
            <a:pPr>
              <a:lnSpc>
                <a:spcPct val="150000"/>
              </a:lnSpc>
              <a:spcBef>
                <a:spcPts val="200"/>
              </a:spcBef>
              <a:spcAft>
                <a:spcPts val="60"/>
              </a:spcAft>
            </a:pPr>
            <a:r>
              <a:rPr altLang="zh-CN" b="1" lang="en-US" sz="1600">
                <a:solidFill>
                  <a:schemeClr val="tx1">
                    <a:lumMod val="65000"/>
                    <a:lumOff val="35000"/>
                  </a:schemeClr>
                </a:solidFill>
                <a:latin charset="-122" pitchFamily="34" typeface="微软雅黑"/>
                <a:ea charset="-122" pitchFamily="34" typeface="微软雅黑"/>
              </a:rPr>
              <a:t>5％的人看不出来是在工作，而是在制造矛盾，无事必生非--破坏性的做；</a:t>
            </a:r>
          </a:p>
          <a:p>
            <a:pPr>
              <a:lnSpc>
                <a:spcPct val="150000"/>
              </a:lnSpc>
              <a:spcBef>
                <a:spcPts val="200"/>
              </a:spcBef>
              <a:spcAft>
                <a:spcPts val="60"/>
              </a:spcAft>
            </a:pPr>
            <a:r>
              <a:rPr altLang="zh-CN" b="1" lang="en-US" sz="1600">
                <a:solidFill>
                  <a:schemeClr val="tx1">
                    <a:lumMod val="65000"/>
                    <a:lumOff val="35000"/>
                  </a:schemeClr>
                </a:solidFill>
                <a:latin charset="-122" pitchFamily="34" typeface="微软雅黑"/>
                <a:ea charset="-122" pitchFamily="34" typeface="微软雅黑"/>
              </a:rPr>
              <a:t>10％的人正在等待着什么--不想做；</a:t>
            </a:r>
          </a:p>
          <a:p>
            <a:pPr>
              <a:lnSpc>
                <a:spcPct val="150000"/>
              </a:lnSpc>
              <a:spcBef>
                <a:spcPts val="200"/>
              </a:spcBef>
              <a:spcAft>
                <a:spcPts val="60"/>
              </a:spcAft>
            </a:pPr>
            <a:r>
              <a:rPr altLang="zh-CN" b="1" lang="en-US" sz="1600">
                <a:solidFill>
                  <a:schemeClr val="tx1">
                    <a:lumMod val="65000"/>
                    <a:lumOff val="35000"/>
                  </a:schemeClr>
                </a:solidFill>
                <a:latin charset="-122" pitchFamily="34" typeface="微软雅黑"/>
                <a:ea charset="-122" pitchFamily="34" typeface="微软雅黑"/>
              </a:rPr>
              <a:t>20％的人正在为增加库存而工作--“蛮做”、“盲做”、“胡做”；</a:t>
            </a:r>
          </a:p>
          <a:p>
            <a:pPr>
              <a:lnSpc>
                <a:spcPct val="150000"/>
              </a:lnSpc>
              <a:spcBef>
                <a:spcPts val="200"/>
              </a:spcBef>
              <a:spcAft>
                <a:spcPts val="60"/>
              </a:spcAft>
            </a:pPr>
            <a:r>
              <a:rPr altLang="zh-CN" b="1" lang="en-US" sz="1600">
                <a:solidFill>
                  <a:schemeClr val="tx1">
                    <a:lumMod val="65000"/>
                    <a:lumOff val="35000"/>
                  </a:schemeClr>
                </a:solidFill>
                <a:latin charset="-122" pitchFamily="34" typeface="微软雅黑"/>
                <a:ea charset="-122" pitchFamily="34" typeface="微软雅黑"/>
              </a:rPr>
              <a:t>10%的人由于没有对公司做出贡献--在做，而是负效劳动；</a:t>
            </a:r>
          </a:p>
          <a:p>
            <a:pPr>
              <a:lnSpc>
                <a:spcPct val="150000"/>
              </a:lnSpc>
              <a:spcBef>
                <a:spcPts val="200"/>
              </a:spcBef>
              <a:spcAft>
                <a:spcPts val="60"/>
              </a:spcAft>
            </a:pPr>
            <a:r>
              <a:rPr altLang="zh-CN" b="1" lang="en-US" sz="1600">
                <a:solidFill>
                  <a:schemeClr val="tx1">
                    <a:lumMod val="65000"/>
                    <a:lumOff val="35000"/>
                  </a:schemeClr>
                </a:solidFill>
                <a:latin charset="-122" pitchFamily="34" typeface="微软雅黑"/>
                <a:ea charset="-122" pitchFamily="34" typeface="微软雅黑"/>
              </a:rPr>
              <a:t>40％的人正在按照低效的标准或方法工作--想做，而不会正确有效地做；</a:t>
            </a:r>
          </a:p>
          <a:p>
            <a:pPr>
              <a:lnSpc>
                <a:spcPct val="150000"/>
              </a:lnSpc>
              <a:spcBef>
                <a:spcPts val="200"/>
              </a:spcBef>
              <a:spcAft>
                <a:spcPts val="60"/>
              </a:spcAft>
            </a:pPr>
            <a:r>
              <a:rPr altLang="zh-CN" b="1" lang="en-US" sz="1600">
                <a:solidFill>
                  <a:schemeClr val="tx1">
                    <a:lumMod val="65000"/>
                    <a:lumOff val="35000"/>
                  </a:schemeClr>
                </a:solidFill>
                <a:latin charset="-122" pitchFamily="34" typeface="微软雅黑"/>
                <a:ea charset="-122" pitchFamily="34" typeface="微软雅黑"/>
              </a:rPr>
              <a:t>只有15%的人属于正常范围，但绩效仍然不高--做不好，做事不到位。</a:t>
            </a:r>
          </a:p>
        </p:txBody>
      </p:sp>
      <p:sp>
        <p:nvSpPr>
          <p:cNvPr id="10" name="矩形 4"/>
          <p:cNvSpPr>
            <a:spLocks noChangeArrowheads="1"/>
          </p:cNvSpPr>
          <p:nvPr/>
        </p:nvSpPr>
        <p:spPr bwMode="auto">
          <a:xfrm>
            <a:off x="4724561" y="1789653"/>
            <a:ext cx="3695117" cy="2636521"/>
          </a:xfrm>
          <a:prstGeom prst="rect">
            <a:avLst/>
          </a:prstGeom>
          <a:noFill/>
          <a:ln w="9525">
            <a:noFill/>
            <a:miter lim="800000"/>
          </a:ln>
        </p:spPr>
        <p:txBody>
          <a:bodyPr wrap="square">
            <a:spAutoFit/>
          </a:bodyPr>
          <a:lstStyle/>
          <a:p>
            <a:pPr>
              <a:lnSpc>
                <a:spcPct val="150000"/>
              </a:lnSpc>
              <a:spcBef>
                <a:spcPts val="200"/>
              </a:spcBef>
              <a:spcAft>
                <a:spcPts val="60"/>
              </a:spcAft>
            </a:pPr>
            <a:r>
              <a:rPr altLang="en-US" b="1" lang="zh-CN">
                <a:solidFill>
                  <a:srgbClr val="00B0F0"/>
                </a:solidFill>
                <a:latin charset="-122" pitchFamily="34" typeface="微软雅黑"/>
                <a:ea charset="-122" pitchFamily="34" typeface="微软雅黑"/>
              </a:rPr>
              <a:t>作为中层管理者：</a:t>
            </a:r>
          </a:p>
          <a:p>
            <a:pPr>
              <a:lnSpc>
                <a:spcPct val="150000"/>
              </a:lnSpc>
              <a:spcBef>
                <a:spcPts val="200"/>
              </a:spcBef>
              <a:spcAft>
                <a:spcPts val="60"/>
              </a:spcAft>
            </a:pPr>
            <a:r>
              <a:rPr altLang="en-US" b="1" lang="zh-CN">
                <a:solidFill>
                  <a:srgbClr val="00B0F0"/>
                </a:solidFill>
                <a:latin charset="-122" pitchFamily="34" typeface="微软雅黑"/>
                <a:ea charset="-122" pitchFamily="34" typeface="微软雅黑"/>
              </a:rPr>
              <a:t>把企业决策层的管理理念、战略规划，把一些具体的方案和方法真实、准确地传递给基层的每一个员工；</a:t>
            </a:r>
          </a:p>
          <a:p>
            <a:pPr>
              <a:lnSpc>
                <a:spcPct val="150000"/>
              </a:lnSpc>
              <a:spcBef>
                <a:spcPts val="200"/>
              </a:spcBef>
              <a:spcAft>
                <a:spcPts val="60"/>
              </a:spcAft>
            </a:pPr>
            <a:r>
              <a:rPr altLang="en-US" b="1" lang="zh-CN">
                <a:solidFill>
                  <a:srgbClr val="00B0F0"/>
                </a:solidFill>
                <a:latin charset="-122" pitchFamily="34" typeface="微软雅黑"/>
                <a:ea charset="-122" pitchFamily="34" typeface="微软雅黑"/>
              </a:rPr>
              <a:t>明确团队及各岗员工的职责，严格执行工作标准，认真履行岗位职责。</a:t>
            </a:r>
          </a:p>
        </p:txBody>
      </p:sp>
      <p:pic>
        <p:nvPicPr>
          <p:cNvPr id="12" name="图片 11"/>
          <p:cNvPicPr>
            <a:picLocks noChangeAspect="1"/>
          </p:cNvPicPr>
          <p:nvPr/>
        </p:nvPicPr>
        <p:blipFill>
          <a:blip r:embed="rId3">
            <a:extLst>
              <a:ext uri="{28A0092B-C50C-407E-A947-70E740481C1C}">
                <a14:useLocalDpi/>
              </a:ext>
            </a:extLst>
          </a:blip>
          <a:stretch>
            <a:fillRect/>
          </a:stretch>
        </p:blipFill>
        <p:spPr>
          <a:xfrm>
            <a:off x="4951939" y="4339001"/>
            <a:ext cx="3240360" cy="1466263"/>
          </a:xfrm>
          <a:prstGeom prst="roundRect">
            <a:avLst>
              <a:gd fmla="val 8594" name="adj"/>
            </a:avLst>
          </a:prstGeom>
          <a:solidFill>
            <a:srgbClr val="FFFFFF">
              <a:shade val="85000"/>
            </a:srgbClr>
          </a:solidFill>
          <a:ln>
            <a:noFill/>
          </a:ln>
          <a:effectLst>
            <a:reflection algn="bl" blurRad="12700" dir="5400000" dist="5000" endPos="28000" rotWithShape="0" stA="38000" sy="-100000"/>
          </a:effectLst>
        </p:spPr>
      </p:pic>
    </p:spTree>
    <p:extLst>
      <p:ext uri="{BB962C8B-B14F-4D97-AF65-F5344CB8AC3E}">
        <p14:creationId val="4130766975"/>
      </p:ext>
    </p:extLst>
  </p:cSld>
  <p:clrMapOvr>
    <a:masterClrMapping/>
  </p:clrMapOvr>
  <mc:AlternateContent>
    <mc:Choice Requires="p14">
      <p:transition p14:dur="110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7" presetSubtype="0">
                                  <p:stCondLst>
                                    <p:cond delay="0"/>
                                  </p:stCondLst>
                                  <p:iterate type="lt">
                                    <p:tmPct val="50000"/>
                                  </p:iterate>
                                  <p:childTnLst>
                                    <p:set>
                                      <p:cBhvr>
                                        <p:cTn dur="1" fill="hold" id="6">
                                          <p:stCondLst>
                                            <p:cond delay="0"/>
                                          </p:stCondLst>
                                        </p:cTn>
                                        <p:tgtEl>
                                          <p:spTgt spid="22">
                                            <p:txEl>
                                              <p:pRg end="0" st="0"/>
                                            </p:txEl>
                                          </p:spTgt>
                                        </p:tgtEl>
                                        <p:attrNameLst>
                                          <p:attrName>style.visibility</p:attrName>
                                        </p:attrNameLst>
                                      </p:cBhvr>
                                      <p:to>
                                        <p:strVal val="visible"/>
                                      </p:to>
                                    </p:set>
                                    <p:anim calcmode="discrete" valueType="clr">
                                      <p:cBhvr override="childStyle">
                                        <p:cTn dur="80" id="7"/>
                                        <p:tgtEl>
                                          <p:spTgt spid="22">
                                            <p:txEl>
                                              <p:pRg end="0" st="0"/>
                                            </p:txEl>
                                          </p:spTgt>
                                        </p:tgtEl>
                                        <p:attrNameLst>
                                          <p:attrName>style.color</p:attrName>
                                        </p:attrNameLst>
                                      </p:cBhvr>
                                      <p:tavLst>
                                        <p:tav tm="0">
                                          <p:val>
                                            <p:clrVal>
                                              <a:srgbClr val="FF9900"/>
                                            </p:clrVal>
                                          </p:val>
                                        </p:tav>
                                        <p:tav tm="50000">
                                          <p:val>
                                            <p:clrVal>
                                              <a:schemeClr val="tx1"/>
                                            </p:clrVal>
                                          </p:val>
                                        </p:tav>
                                      </p:tavLst>
                                    </p:anim>
                                    <p:anim calcmode="discrete" valueType="clr">
                                      <p:cBhvr>
                                        <p:cTn dur="80" id="8"/>
                                        <p:tgtEl>
                                          <p:spTgt spid="22">
                                            <p:txEl>
                                              <p:pRg end="0" st="0"/>
                                            </p:txEl>
                                          </p:spTgt>
                                        </p:tgtEl>
                                        <p:attrNameLst>
                                          <p:attrName>fillcolor</p:attrName>
                                        </p:attrNameLst>
                                      </p:cBhvr>
                                      <p:tavLst>
                                        <p:tav tm="0">
                                          <p:val>
                                            <p:clrVal>
                                              <a:schemeClr val="accent2"/>
                                            </p:clrVal>
                                          </p:val>
                                        </p:tav>
                                        <p:tav tm="50000">
                                          <p:val>
                                            <p:clrVal>
                                              <a:schemeClr val="hlink"/>
                                            </p:clrVal>
                                          </p:val>
                                        </p:tav>
                                      </p:tavLst>
                                    </p:anim>
                                    <p:set>
                                      <p:cBhvr>
                                        <p:cTn dur="80" id="9"/>
                                        <p:tgtEl>
                                          <p:spTgt spid="22">
                                            <p:txEl>
                                              <p:pRg end="0" st="0"/>
                                            </p:txEl>
                                          </p:spTgt>
                                        </p:tgtEl>
                                        <p:attrNameLst>
                                          <p:attrName>fill.type</p:attrName>
                                        </p:attrNameLst>
                                      </p:cBhvr>
                                      <p:to>
                                        <p:strVal val="solid"/>
                                      </p:to>
                                    </p:set>
                                  </p:childTnLst>
                                </p:cTn>
                              </p:par>
                              <p:par>
                                <p:cTn fill="hold" id="10" nodeType="withEffect" presetClass="entr" presetID="22" presetSubtype="8">
                                  <p:stCondLst>
                                    <p:cond delay="0"/>
                                  </p:stCondLst>
                                  <p:childTnLst>
                                    <p:set>
                                      <p:cBhvr>
                                        <p:cTn dur="1" fill="hold" id="11">
                                          <p:stCondLst>
                                            <p:cond delay="0"/>
                                          </p:stCondLst>
                                        </p:cTn>
                                        <p:tgtEl>
                                          <p:spTgt spid="24"/>
                                        </p:tgtEl>
                                        <p:attrNameLst>
                                          <p:attrName>style.visibility</p:attrName>
                                        </p:attrNameLst>
                                      </p:cBhvr>
                                      <p:to>
                                        <p:strVal val="visible"/>
                                      </p:to>
                                    </p:set>
                                    <p:animEffect filter="wipe(left)" transition="in">
                                      <p:cBhvr>
                                        <p:cTn dur="500" id="12"/>
                                        <p:tgtEl>
                                          <p:spTgt spid="24"/>
                                        </p:tgtEl>
                                      </p:cBhvr>
                                    </p:animEffect>
                                  </p:childTnLst>
                                </p:cTn>
                              </p:par>
                            </p:childTnLst>
                          </p:cTn>
                        </p:par>
                        <p:par>
                          <p:cTn fill="hold" id="13" nodeType="afterGroup">
                            <p:stCondLst>
                              <p:cond delay="500"/>
                            </p:stCondLst>
                            <p:childTnLst>
                              <p:par>
                                <p:cTn fill="hold" grpId="0" id="14" nodeType="afterEffect" presetClass="entr" presetID="22" presetSubtype="8">
                                  <p:stCondLst>
                                    <p:cond delay="0"/>
                                  </p:stCondLst>
                                  <p:childTnLst>
                                    <p:set>
                                      <p:cBhvr>
                                        <p:cTn dur="1" fill="hold" id="15">
                                          <p:stCondLst>
                                            <p:cond delay="0"/>
                                          </p:stCondLst>
                                        </p:cTn>
                                        <p:tgtEl>
                                          <p:spTgt spid="23"/>
                                        </p:tgtEl>
                                        <p:attrNameLst>
                                          <p:attrName>style.visibility</p:attrName>
                                        </p:attrNameLst>
                                      </p:cBhvr>
                                      <p:to>
                                        <p:strVal val="visible"/>
                                      </p:to>
                                    </p:set>
                                    <p:animEffect filter="wipe(left)" transition="in">
                                      <p:cBhvr>
                                        <p:cTn dur="500" id="16"/>
                                        <p:tgtEl>
                                          <p:spTgt spid="23"/>
                                        </p:tgtEl>
                                      </p:cBhvr>
                                    </p:animEffect>
                                  </p:childTnLst>
                                </p:cTn>
                              </p:par>
                            </p:childTnLst>
                          </p:cTn>
                        </p:par>
                        <p:par>
                          <p:cTn fill="hold" id="17" nodeType="afterGroup">
                            <p:stCondLst>
                              <p:cond delay="1000"/>
                            </p:stCondLst>
                            <p:childTnLst>
                              <p:par>
                                <p:cTn fill="hold" grpId="0" id="18" nodeType="afterEffect" presetClass="entr" presetID="1" presetSubtype="0">
                                  <p:stCondLst>
                                    <p:cond delay="0"/>
                                  </p:stCondLst>
                                  <p:childTnLst>
                                    <p:set>
                                      <p:cBhvr>
                                        <p:cTn dur="1" fill="hold" id="19">
                                          <p:stCondLst>
                                            <p:cond delay="0"/>
                                          </p:stCondLst>
                                        </p:cTn>
                                        <p:tgtEl>
                                          <p:spTgt spid="26"/>
                                        </p:tgtEl>
                                        <p:attrNameLst>
                                          <p:attrName>style.visibility</p:attrName>
                                        </p:attrNameLst>
                                      </p:cBhvr>
                                      <p:to>
                                        <p:strVal val="visible"/>
                                      </p:to>
                                    </p:set>
                                  </p:childTnLst>
                                </p:cTn>
                              </p:par>
                            </p:childTnLst>
                          </p:cTn>
                        </p:par>
                        <p:par>
                          <p:cTn fill="hold" id="20" nodeType="afterGroup">
                            <p:stCondLst>
                              <p:cond delay="1001"/>
                            </p:stCondLst>
                            <p:childTnLst>
                              <p:par>
                                <p:cTn fill="hold" grpId="0" id="21" nodeType="afterEffect" presetClass="entr" presetID="1" presetSubtype="0">
                                  <p:stCondLst>
                                    <p:cond delay="150"/>
                                  </p:stCondLst>
                                  <p:childTnLst>
                                    <p:set>
                                      <p:cBhvr>
                                        <p:cTn dur="1" fill="hold" id="22">
                                          <p:stCondLst>
                                            <p:cond delay="0"/>
                                          </p:stCondLst>
                                        </p:cTn>
                                        <p:tgtEl>
                                          <p:spTgt spid="25"/>
                                        </p:tgtEl>
                                        <p:attrNameLst>
                                          <p:attrName>style.visibility</p:attrName>
                                        </p:attrNameLst>
                                      </p:cBhvr>
                                      <p:to>
                                        <p:strVal val="visible"/>
                                      </p:to>
                                    </p:set>
                                  </p:childTnLst>
                                </p:cTn>
                              </p:par>
                              <p:par>
                                <p:cTn fill="hold" grpId="0" id="23" nodeType="withEffect" presetClass="entr" presetID="1" presetSubtype="0">
                                  <p:stCondLst>
                                    <p:cond delay="300"/>
                                  </p:stCondLst>
                                  <p:childTnLst>
                                    <p:set>
                                      <p:cBhvr>
                                        <p:cTn dur="1" fill="hold" id="24">
                                          <p:stCondLst>
                                            <p:cond delay="0"/>
                                          </p:stCondLst>
                                        </p:cTn>
                                        <p:tgtEl>
                                          <p:spTgt spid="27"/>
                                        </p:tgtEl>
                                        <p:attrNameLst>
                                          <p:attrName>style.visibility</p:attrName>
                                        </p:attrNameLst>
                                      </p:cBhvr>
                                      <p:to>
                                        <p:strVal val="visible"/>
                                      </p:to>
                                    </p:set>
                                  </p:childTnLst>
                                </p:cTn>
                              </p:par>
                              <p:par>
                                <p:cTn fill="hold" grpId="0" id="25" nodeType="withEffect" presetClass="entr" presetID="55" presetSubtype="0">
                                  <p:stCondLst>
                                    <p:cond delay="0"/>
                                  </p:stCondLst>
                                  <p:childTnLst>
                                    <p:set>
                                      <p:cBhvr>
                                        <p:cTn dur="1" fill="hold" id="26">
                                          <p:stCondLst>
                                            <p:cond delay="0"/>
                                          </p:stCondLst>
                                        </p:cTn>
                                        <p:tgtEl>
                                          <p:spTgt spid="28"/>
                                        </p:tgtEl>
                                        <p:attrNameLst>
                                          <p:attrName>style.visibility</p:attrName>
                                        </p:attrNameLst>
                                      </p:cBhvr>
                                      <p:to>
                                        <p:strVal val="visible"/>
                                      </p:to>
                                    </p:set>
                                    <p:anim calcmode="lin" valueType="num">
                                      <p:cBhvr>
                                        <p:cTn dur="1000" fill="hold" id="27"/>
                                        <p:tgtEl>
                                          <p:spTgt spid="28"/>
                                        </p:tgtEl>
                                        <p:attrNameLst>
                                          <p:attrName>ppt_w</p:attrName>
                                        </p:attrNameLst>
                                      </p:cBhvr>
                                      <p:tavLst>
                                        <p:tav tm="0">
                                          <p:val>
                                            <p:strVal val="#ppt_w*0.70"/>
                                          </p:val>
                                        </p:tav>
                                        <p:tav tm="100000">
                                          <p:val>
                                            <p:strVal val="#ppt_w"/>
                                          </p:val>
                                        </p:tav>
                                      </p:tavLst>
                                    </p:anim>
                                    <p:anim calcmode="lin" valueType="num">
                                      <p:cBhvr>
                                        <p:cTn dur="1000" fill="hold" id="28"/>
                                        <p:tgtEl>
                                          <p:spTgt spid="28"/>
                                        </p:tgtEl>
                                        <p:attrNameLst>
                                          <p:attrName>ppt_h</p:attrName>
                                        </p:attrNameLst>
                                      </p:cBhvr>
                                      <p:tavLst>
                                        <p:tav tm="0">
                                          <p:val>
                                            <p:strVal val="#ppt_h"/>
                                          </p:val>
                                        </p:tav>
                                        <p:tav tm="100000">
                                          <p:val>
                                            <p:strVal val="#ppt_h"/>
                                          </p:val>
                                        </p:tav>
                                      </p:tavLst>
                                    </p:anim>
                                    <p:animEffect filter="fade" transition="in">
                                      <p:cBhvr>
                                        <p:cTn dur="1000" id="29"/>
                                        <p:tgtEl>
                                          <p:spTgt spid="28"/>
                                        </p:tgtEl>
                                      </p:cBhvr>
                                    </p:animEffect>
                                  </p:childTnLst>
                                </p:cTn>
                              </p:par>
                              <p:par>
                                <p:cTn fill="hold" grpId="0" id="30" nodeType="withEffect" presetClass="entr" presetID="47" presetSubtype="0">
                                  <p:stCondLst>
                                    <p:cond delay="0"/>
                                  </p:stCondLst>
                                  <p:childTnLst>
                                    <p:set>
                                      <p:cBhvr>
                                        <p:cTn dur="1" fill="hold" id="31">
                                          <p:stCondLst>
                                            <p:cond delay="0"/>
                                          </p:stCondLst>
                                        </p:cTn>
                                        <p:tgtEl>
                                          <p:spTgt spid="9"/>
                                        </p:tgtEl>
                                        <p:attrNameLst>
                                          <p:attrName>style.visibility</p:attrName>
                                        </p:attrNameLst>
                                      </p:cBhvr>
                                      <p:to>
                                        <p:strVal val="visible"/>
                                      </p:to>
                                    </p:set>
                                    <p:animEffect filter="fade" transition="in">
                                      <p:cBhvr>
                                        <p:cTn dur="1000" id="32"/>
                                        <p:tgtEl>
                                          <p:spTgt spid="9"/>
                                        </p:tgtEl>
                                      </p:cBhvr>
                                    </p:animEffect>
                                    <p:anim calcmode="lin" valueType="num">
                                      <p:cBhvr>
                                        <p:cTn dur="1000" fill="hold" id="33"/>
                                        <p:tgtEl>
                                          <p:spTgt spid="9"/>
                                        </p:tgtEl>
                                        <p:attrNameLst>
                                          <p:attrName>ppt_x</p:attrName>
                                        </p:attrNameLst>
                                      </p:cBhvr>
                                      <p:tavLst>
                                        <p:tav tm="0">
                                          <p:val>
                                            <p:strVal val="#ppt_x"/>
                                          </p:val>
                                        </p:tav>
                                        <p:tav tm="100000">
                                          <p:val>
                                            <p:strVal val="#ppt_x"/>
                                          </p:val>
                                        </p:tav>
                                      </p:tavLst>
                                    </p:anim>
                                    <p:anim calcmode="lin" valueType="num">
                                      <p:cBhvr>
                                        <p:cTn dur="1000" fill="hold" id="34"/>
                                        <p:tgtEl>
                                          <p:spTgt spid="9"/>
                                        </p:tgtEl>
                                        <p:attrNameLst>
                                          <p:attrName>ppt_y</p:attrName>
                                        </p:attrNameLst>
                                      </p:cBhvr>
                                      <p:tavLst>
                                        <p:tav tm="0">
                                          <p:val>
                                            <p:strVal val="#ppt_y-.1"/>
                                          </p:val>
                                        </p:tav>
                                        <p:tav tm="100000">
                                          <p:val>
                                            <p:strVal val="#ppt_y"/>
                                          </p:val>
                                        </p:tav>
                                      </p:tavLst>
                                    </p:anim>
                                  </p:childTnLst>
                                </p:cTn>
                              </p:par>
                            </p:childTnLst>
                          </p:cTn>
                        </p:par>
                      </p:childTnLst>
                    </p:cTn>
                  </p:par>
                  <p:par>
                    <p:cTn fill="hold" id="35" nodeType="clickPar">
                      <p:stCondLst>
                        <p:cond delay="indefinite"/>
                        <p:cond delay="0" evt="onBegin">
                          <p:tn val="34"/>
                        </p:cond>
                      </p:stCondLst>
                      <p:childTnLst>
                        <p:par>
                          <p:cTn fill="hold" id="36" nodeType="afterGroup">
                            <p:stCondLst>
                              <p:cond delay="0"/>
                            </p:stCondLst>
                            <p:childTnLst>
                              <p:par>
                                <p:cTn fill="hold" grpId="0" id="37" nodeType="clickEffect" presetClass="entr" presetID="47" presetSubtype="0">
                                  <p:stCondLst>
                                    <p:cond delay="0"/>
                                  </p:stCondLst>
                                  <p:childTnLst>
                                    <p:set>
                                      <p:cBhvr>
                                        <p:cTn dur="1" fill="hold" id="38">
                                          <p:stCondLst>
                                            <p:cond delay="0"/>
                                          </p:stCondLst>
                                        </p:cTn>
                                        <p:tgtEl>
                                          <p:spTgt spid="10"/>
                                        </p:tgtEl>
                                        <p:attrNameLst>
                                          <p:attrName>style.visibility</p:attrName>
                                        </p:attrNameLst>
                                      </p:cBhvr>
                                      <p:to>
                                        <p:strVal val="visible"/>
                                      </p:to>
                                    </p:set>
                                    <p:animEffect filter="fade" transition="in">
                                      <p:cBhvr>
                                        <p:cTn dur="1000" id="39"/>
                                        <p:tgtEl>
                                          <p:spTgt spid="10"/>
                                        </p:tgtEl>
                                      </p:cBhvr>
                                    </p:animEffect>
                                    <p:anim calcmode="lin" valueType="num">
                                      <p:cBhvr>
                                        <p:cTn dur="1000" fill="hold" id="40"/>
                                        <p:tgtEl>
                                          <p:spTgt spid="10"/>
                                        </p:tgtEl>
                                        <p:attrNameLst>
                                          <p:attrName>ppt_x</p:attrName>
                                        </p:attrNameLst>
                                      </p:cBhvr>
                                      <p:tavLst>
                                        <p:tav tm="0">
                                          <p:val>
                                            <p:strVal val="#ppt_x"/>
                                          </p:val>
                                        </p:tav>
                                        <p:tav tm="100000">
                                          <p:val>
                                            <p:strVal val="#ppt_x"/>
                                          </p:val>
                                        </p:tav>
                                      </p:tavLst>
                                    </p:anim>
                                    <p:anim calcmode="lin" valueType="num">
                                      <p:cBhvr>
                                        <p:cTn dur="1000" fill="hold" id="41"/>
                                        <p:tgtEl>
                                          <p:spTgt spid="10"/>
                                        </p:tgtEl>
                                        <p:attrNameLst>
                                          <p:attrName>ppt_y</p:attrName>
                                        </p:attrNameLst>
                                      </p:cBhvr>
                                      <p:tavLst>
                                        <p:tav tm="0">
                                          <p:val>
                                            <p:strVal val="#ppt_y-.1"/>
                                          </p:val>
                                        </p:tav>
                                        <p:tav tm="100000">
                                          <p:val>
                                            <p:strVal val="#ppt_y"/>
                                          </p:val>
                                        </p:tav>
                                      </p:tavLst>
                                    </p:anim>
                                  </p:childTnLst>
                                </p:cTn>
                              </p:par>
                              <p:par>
                                <p:cTn fill="hold" id="42" nodeType="withEffect" presetClass="entr" presetID="42" presetSubtype="0">
                                  <p:stCondLst>
                                    <p:cond delay="0"/>
                                  </p:stCondLst>
                                  <p:childTnLst>
                                    <p:set>
                                      <p:cBhvr>
                                        <p:cTn dur="1" fill="hold" id="43">
                                          <p:stCondLst>
                                            <p:cond delay="0"/>
                                          </p:stCondLst>
                                        </p:cTn>
                                        <p:tgtEl>
                                          <p:spTgt spid="12"/>
                                        </p:tgtEl>
                                        <p:attrNameLst>
                                          <p:attrName>style.visibility</p:attrName>
                                        </p:attrNameLst>
                                      </p:cBhvr>
                                      <p:to>
                                        <p:strVal val="visible"/>
                                      </p:to>
                                    </p:set>
                                    <p:animEffect filter="fade" transition="in">
                                      <p:cBhvr>
                                        <p:cTn dur="1000" id="44"/>
                                        <p:tgtEl>
                                          <p:spTgt spid="12"/>
                                        </p:tgtEl>
                                      </p:cBhvr>
                                    </p:animEffect>
                                    <p:anim calcmode="lin" valueType="num">
                                      <p:cBhvr>
                                        <p:cTn dur="1000" fill="hold" id="45"/>
                                        <p:tgtEl>
                                          <p:spTgt spid="12"/>
                                        </p:tgtEl>
                                        <p:attrNameLst>
                                          <p:attrName>ppt_x</p:attrName>
                                        </p:attrNameLst>
                                      </p:cBhvr>
                                      <p:tavLst>
                                        <p:tav tm="0">
                                          <p:val>
                                            <p:strVal val="#ppt_x"/>
                                          </p:val>
                                        </p:tav>
                                        <p:tav tm="100000">
                                          <p:val>
                                            <p:strVal val="#ppt_x"/>
                                          </p:val>
                                        </p:tav>
                                      </p:tavLst>
                                    </p:anim>
                                    <p:anim calcmode="lin" valueType="num">
                                      <p:cBhvr>
                                        <p:cTn dur="1000" fill="hold" id="46"/>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22"/>
      <p:bldP grpId="0" spid="23"/>
      <p:bldP grpId="0" spid="25"/>
      <p:bldP grpId="0" spid="26"/>
      <p:bldP grpId="0" spid="27"/>
      <p:bldP grpId="0" spid="28"/>
      <p:bldP grpId="0" spid="9"/>
      <p:bldP grpId="0" spid="10"/>
    </p:bldLst>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2" name="内容占位符 2"/>
          <p:cNvSpPr txBox="1"/>
          <p:nvPr/>
        </p:nvSpPr>
        <p:spPr>
          <a:xfrm>
            <a:off x="763353" y="620688"/>
            <a:ext cx="8229600" cy="1339841"/>
          </a:xfrm>
          <a:prstGeom prst="rect">
            <a:avLst/>
          </a:prstGeom>
        </p:spPr>
        <p:txBody>
          <a:bodyPr/>
          <a:lstStyle>
            <a:lvl1pPr algn="l" eaLnBrk="0" fontAlgn="base" hangingPunct="0" indent="-342900" marL="342900" rtl="0">
              <a:spcBef>
                <a:spcPct val="20000"/>
              </a:spcBef>
              <a:spcAft>
                <a:spcPct val="0"/>
              </a:spcAft>
              <a:buFont charset="0" pitchFamily="34" typeface="Arial"/>
              <a:buChar char="•"/>
              <a:defRPr kern="1200" sz="3200">
                <a:solidFill>
                  <a:schemeClr val="tx1"/>
                </a:solidFill>
                <a:latin typeface="+mn-lt"/>
                <a:ea typeface="+mn-ea"/>
                <a:cs typeface="+mn-cs"/>
              </a:defRPr>
            </a:lvl1pPr>
            <a:lvl2pPr algn="l" eaLnBrk="0" fontAlgn="base" hangingPunct="0" indent="-285750" marL="742950" rtl="0">
              <a:spcBef>
                <a:spcPct val="20000"/>
              </a:spcBef>
              <a:spcAft>
                <a:spcPct val="0"/>
              </a:spcAft>
              <a:buFont charset="0" pitchFamily="34" typeface="Arial"/>
              <a:buChar char="–"/>
              <a:defRPr kern="1200" sz="2800">
                <a:solidFill>
                  <a:schemeClr val="tx1"/>
                </a:solidFill>
                <a:latin typeface="+mn-lt"/>
                <a:ea typeface="+mn-ea"/>
                <a:cs typeface="+mn-cs"/>
              </a:defRPr>
            </a:lvl2pPr>
            <a:lvl3pPr algn="l" eaLnBrk="0" fontAlgn="base" hangingPunct="0" indent="-228600" marL="1143000" rtl="0">
              <a:spcBef>
                <a:spcPct val="20000"/>
              </a:spcBef>
              <a:spcAft>
                <a:spcPct val="0"/>
              </a:spcAft>
              <a:buFont charset="0" pitchFamily="34" typeface="Arial"/>
              <a:buChar char="•"/>
              <a:defRPr kern="1200" sz="2400">
                <a:solidFill>
                  <a:schemeClr val="tx1"/>
                </a:solidFill>
                <a:latin typeface="+mn-lt"/>
                <a:ea typeface="+mn-ea"/>
                <a:cs typeface="+mn-cs"/>
              </a:defRPr>
            </a:lvl3pPr>
            <a:lvl4pPr algn="l" eaLnBrk="0" fontAlgn="base" hangingPunct="0" indent="-228600" marL="1600200" rtl="0">
              <a:spcBef>
                <a:spcPct val="20000"/>
              </a:spcBef>
              <a:spcAft>
                <a:spcPct val="0"/>
              </a:spcAft>
              <a:buFont charset="0" pitchFamily="34" typeface="Arial"/>
              <a:buChar char="–"/>
              <a:defRPr kern="1200" sz="2000">
                <a:solidFill>
                  <a:schemeClr val="tx1"/>
                </a:solidFill>
                <a:latin typeface="+mn-lt"/>
                <a:ea typeface="+mn-ea"/>
                <a:cs typeface="+mn-cs"/>
              </a:defRPr>
            </a:lvl4pPr>
            <a:lvl5pPr algn="l" eaLnBrk="0" fontAlgn="base" hangingPunct="0" indent="-228600" marL="2057400" rtl="0">
              <a:spcBef>
                <a:spcPct val="20000"/>
              </a:spcBef>
              <a:spcAft>
                <a:spcPct val="0"/>
              </a:spcAft>
              <a:buFont charset="0"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a:lstStyle>
          <a:p>
            <a:pPr indent="0" marL="0">
              <a:buFont charset="0" pitchFamily="34" typeface="Arial"/>
              <a:buNone/>
            </a:pPr>
            <a:r>
              <a:rPr altLang="en-US" b="1" lang="zh-CN" sz="4800">
                <a:solidFill>
                  <a:srgbClr val="F79646">
                    <a:lumMod val="75000"/>
                  </a:srgbClr>
                </a:solidFill>
                <a:latin charset="-122" pitchFamily="34" typeface="微软雅黑"/>
                <a:ea charset="-122" pitchFamily="34" typeface="微软雅黑"/>
              </a:rPr>
              <a:t>管理者的各角色认知：</a:t>
            </a:r>
          </a:p>
        </p:txBody>
      </p:sp>
      <p:sp>
        <p:nvSpPr>
          <p:cNvPr id="23" name="椭圆 22"/>
          <p:cNvSpPr/>
          <p:nvPr/>
        </p:nvSpPr>
        <p:spPr>
          <a:xfrm>
            <a:off x="7319377" y="1225658"/>
            <a:ext cx="357190" cy="357190"/>
          </a:xfrm>
          <a:prstGeom prst="ellipse">
            <a:avLst/>
          </a:prstGeom>
          <a:ln>
            <a:noFill/>
          </a:ln>
        </p:spPr>
        <p:style>
          <a:lnRef idx="2">
            <a:schemeClr val="accent6">
              <a:shade val="50000"/>
            </a:schemeClr>
          </a:lnRef>
          <a:fillRef idx="1">
            <a:schemeClr val="accent6"/>
          </a:fillRef>
          <a:effectRef idx="0">
            <a:schemeClr val="accent6"/>
          </a:effectRef>
          <a:fontRef idx="minor">
            <a:schemeClr val="lt1"/>
          </a:fontRef>
        </p:style>
        <p:txBody>
          <a:bodyPr anchor="ctr" rtlCol="0"/>
          <a:lstStyle/>
          <a:p>
            <a:pPr algn="ctr"/>
            <a:endParaRPr altLang="en-US" lang="zh-CN">
              <a:solidFill>
                <a:prstClr val="white"/>
              </a:solidFill>
              <a:ea charset="-122" pitchFamily="34" typeface="微软雅黑"/>
            </a:endParaRPr>
          </a:p>
        </p:txBody>
      </p:sp>
      <p:cxnSp>
        <p:nvCxnSpPr>
          <p:cNvPr id="24" name="直接连接符 23"/>
          <p:cNvCxnSpPr/>
          <p:nvPr/>
        </p:nvCxnSpPr>
        <p:spPr>
          <a:xfrm>
            <a:off x="899592" y="1376718"/>
            <a:ext cx="6455377" cy="27535"/>
          </a:xfrm>
          <a:prstGeom prst="line">
            <a:avLst/>
          </a:prstGeom>
          <a:ln w="28575"/>
        </p:spPr>
        <p:style>
          <a:lnRef idx="1">
            <a:schemeClr val="accent6"/>
          </a:lnRef>
          <a:fillRef idx="0">
            <a:schemeClr val="accent6"/>
          </a:fillRef>
          <a:effectRef idx="0">
            <a:schemeClr val="accent6"/>
          </a:effectRef>
          <a:fontRef idx="minor">
            <a:schemeClr val="tx1"/>
          </a:fontRef>
        </p:style>
      </p:cxnSp>
      <p:sp>
        <p:nvSpPr>
          <p:cNvPr id="25" name="弧形 24"/>
          <p:cNvSpPr/>
          <p:nvPr/>
        </p:nvSpPr>
        <p:spPr>
          <a:xfrm rot="2700000">
            <a:off x="7241584" y="1021357"/>
            <a:ext cx="765792" cy="765792"/>
          </a:xfrm>
          <a:prstGeom prst="arc">
            <a:avLst/>
          </a:prstGeom>
          <a:ln w="76200"/>
        </p:spPr>
        <p:style>
          <a:lnRef idx="1">
            <a:schemeClr val="accent6"/>
          </a:lnRef>
          <a:fillRef idx="0">
            <a:schemeClr val="accent6"/>
          </a:fillRef>
          <a:effectRef idx="0">
            <a:schemeClr val="accent6"/>
          </a:effectRef>
          <a:fontRef idx="minor">
            <a:schemeClr val="tx1"/>
          </a:fontRef>
        </p:style>
        <p:txBody>
          <a:bodyPr anchor="ctr" rtlCol="0"/>
          <a:lstStyle/>
          <a:p>
            <a:pPr algn="ctr"/>
            <a:endParaRPr altLang="en-US" lang="zh-CN">
              <a:solidFill>
                <a:prstClr val="black"/>
              </a:solidFill>
              <a:ea charset="-122" pitchFamily="34" typeface="微软雅黑"/>
            </a:endParaRPr>
          </a:p>
        </p:txBody>
      </p:sp>
      <p:sp>
        <p:nvSpPr>
          <p:cNvPr id="26" name="弧形 25"/>
          <p:cNvSpPr/>
          <p:nvPr/>
        </p:nvSpPr>
        <p:spPr>
          <a:xfrm rot="2700000">
            <a:off x="7177334" y="1089325"/>
            <a:ext cx="629857" cy="629857"/>
          </a:xfrm>
          <a:prstGeom prst="arc">
            <a:avLst/>
          </a:prstGeom>
          <a:ln w="76200"/>
        </p:spPr>
        <p:style>
          <a:lnRef idx="1">
            <a:schemeClr val="accent6"/>
          </a:lnRef>
          <a:fillRef idx="0">
            <a:schemeClr val="accent6"/>
          </a:fillRef>
          <a:effectRef idx="0">
            <a:schemeClr val="accent6"/>
          </a:effectRef>
          <a:fontRef idx="minor">
            <a:schemeClr val="tx1"/>
          </a:fontRef>
        </p:style>
        <p:txBody>
          <a:bodyPr anchor="ctr" rtlCol="0"/>
          <a:lstStyle/>
          <a:p>
            <a:pPr algn="ctr"/>
            <a:endParaRPr altLang="en-US" lang="zh-CN">
              <a:solidFill>
                <a:prstClr val="black"/>
              </a:solidFill>
              <a:ea charset="-122" pitchFamily="34" typeface="微软雅黑"/>
            </a:endParaRPr>
          </a:p>
        </p:txBody>
      </p:sp>
      <p:sp>
        <p:nvSpPr>
          <p:cNvPr id="27" name="弧形 26"/>
          <p:cNvSpPr/>
          <p:nvPr/>
        </p:nvSpPr>
        <p:spPr>
          <a:xfrm rot="2700000">
            <a:off x="7299045" y="935941"/>
            <a:ext cx="936625" cy="936625"/>
          </a:xfrm>
          <a:prstGeom prst="arc">
            <a:avLst/>
          </a:prstGeom>
          <a:ln w="76200"/>
        </p:spPr>
        <p:style>
          <a:lnRef idx="1">
            <a:schemeClr val="accent6"/>
          </a:lnRef>
          <a:fillRef idx="0">
            <a:schemeClr val="accent6"/>
          </a:fillRef>
          <a:effectRef idx="0">
            <a:schemeClr val="accent6"/>
          </a:effectRef>
          <a:fontRef idx="minor">
            <a:schemeClr val="tx1"/>
          </a:fontRef>
        </p:style>
        <p:txBody>
          <a:bodyPr anchor="ctr" rtlCol="0"/>
          <a:lstStyle/>
          <a:p>
            <a:pPr algn="ctr"/>
            <a:endParaRPr altLang="en-US" lang="zh-CN">
              <a:solidFill>
                <a:prstClr val="black"/>
              </a:solidFill>
              <a:ea charset="-122" pitchFamily="34" typeface="微软雅黑"/>
            </a:endParaRPr>
          </a:p>
        </p:txBody>
      </p:sp>
      <p:sp>
        <p:nvSpPr>
          <p:cNvPr id="28" name="平行四边形 27"/>
          <p:cNvSpPr/>
          <p:nvPr/>
        </p:nvSpPr>
        <p:spPr>
          <a:xfrm>
            <a:off x="4283968" y="691481"/>
            <a:ext cx="3035409" cy="649287"/>
          </a:xfrm>
          <a:prstGeom prst="parallelogram">
            <a:avLst>
              <a:gd fmla="val 14184" name="adj"/>
            </a:avLst>
          </a:prstGeom>
          <a:solidFill>
            <a:srgbClr val="E77817"/>
          </a:solidFill>
          <a:ln algn="ctr" cap="flat" cmpd="sng" w="25400">
            <a:noFill/>
            <a:prstDash val="solid"/>
          </a:ln>
          <a:effectLst>
            <a:outerShdw algn="tl" blurRad="50800" dir="2700000" dist="38100" rotWithShape="0">
              <a:prstClr val="black">
                <a:alpha val="40000"/>
              </a:prstClr>
            </a:outerShdw>
          </a:effectLst>
        </p:spPr>
        <p:txBody>
          <a:bodyPr anchor="ctr" lIns="36000" rIns="36000"/>
          <a:lstStyle/>
          <a:p>
            <a:pPr algn="ctr">
              <a:defRPr/>
            </a:pPr>
            <a:r>
              <a:rPr altLang="en-US" b="1" kern="0" lang="zh-CN" sz="2400">
                <a:solidFill>
                  <a:sysClr lastClr="FFFFFF" val="window"/>
                </a:solidFill>
                <a:latin charset="-122" pitchFamily="34" typeface="微软雅黑"/>
                <a:ea typeface="微软雅黑"/>
              </a:rPr>
              <a:t>危机/问题解决者</a:t>
            </a:r>
          </a:p>
        </p:txBody>
      </p:sp>
      <p:sp>
        <p:nvSpPr>
          <p:cNvPr id="9" name="矩形 4"/>
          <p:cNvSpPr>
            <a:spLocks noChangeArrowheads="1"/>
          </p:cNvSpPr>
          <p:nvPr/>
        </p:nvSpPr>
        <p:spPr bwMode="auto">
          <a:xfrm>
            <a:off x="763352" y="1628800"/>
            <a:ext cx="4024672" cy="8580121"/>
          </a:xfrm>
          <a:prstGeom prst="rect">
            <a:avLst/>
          </a:prstGeom>
          <a:noFill/>
          <a:ln w="9525">
            <a:noFill/>
            <a:miter lim="800000"/>
          </a:ln>
        </p:spPr>
        <p:txBody>
          <a:bodyPr wrap="square">
            <a:spAutoFit/>
          </a:bodyPr>
          <a:lstStyle/>
          <a:p>
            <a:pPr>
              <a:lnSpc>
                <a:spcPct val="150000"/>
              </a:lnSpc>
              <a:spcBef>
                <a:spcPts val="200"/>
              </a:spcBef>
              <a:spcAft>
                <a:spcPts val="60"/>
              </a:spcAft>
            </a:pPr>
            <a:r>
              <a:rPr altLang="zh-CN" b="1" lang="en-US" sz="1600">
                <a:solidFill>
                  <a:schemeClr val="tx1">
                    <a:lumMod val="65000"/>
                    <a:lumOff val="35000"/>
                  </a:schemeClr>
                </a:solidFill>
                <a:latin charset="-122" pitchFamily="34" typeface="微软雅黑"/>
                <a:ea charset="-122" pitchFamily="34" typeface="微软雅黑"/>
              </a:rPr>
              <a:t>《笑着离开惠普》中的故事：</a:t>
            </a:r>
          </a:p>
          <a:p>
            <a:pPr>
              <a:lnSpc>
                <a:spcPct val="150000"/>
              </a:lnSpc>
              <a:spcBef>
                <a:spcPts val="200"/>
              </a:spcBef>
              <a:spcAft>
                <a:spcPts val="60"/>
              </a:spcAft>
            </a:pPr>
            <a:r>
              <a:rPr altLang="zh-CN" b="1" lang="en-US" sz="1600">
                <a:solidFill>
                  <a:schemeClr val="tx1">
                    <a:lumMod val="65000"/>
                    <a:lumOff val="35000"/>
                  </a:schemeClr>
                </a:solidFill>
                <a:latin charset="-122" pitchFamily="34" typeface="微软雅黑"/>
                <a:ea charset="-122" pitchFamily="34" typeface="微软雅黑"/>
              </a:rPr>
              <a:t>记得20年前刚加入惠普的时候，有一次我曾经遇到过一个难题，一时想不出什么好办法，就去找当时的市场部经理。我把事情陈述了一下，就问他，您看怎么办？我的上司没有直接回答我。他看了我一会儿，就反问我：“你说该怎么办？”我一下子就懵了，心想：“我跑来问你，正是自己想不出来怎么办，你怎么给我顶回来了？”于是我说，自己想不出什么好办法，才来征求领导的意见。他让我回去好好想一想，等想出什么建议或方法了再来找他。</a:t>
            </a:r>
          </a:p>
          <a:p>
            <a:pPr>
              <a:lnSpc>
                <a:spcPct val="150000"/>
              </a:lnSpc>
              <a:spcBef>
                <a:spcPts val="200"/>
              </a:spcBef>
              <a:spcAft>
                <a:spcPts val="60"/>
              </a:spcAft>
            </a:pPr>
            <a:r>
              <a:rPr altLang="zh-CN" b="1" lang="en-US" sz="1600">
                <a:solidFill>
                  <a:schemeClr val="tx1">
                    <a:lumMod val="65000"/>
                    <a:lumOff val="35000"/>
                  </a:schemeClr>
                </a:solidFill>
                <a:latin charset="-122" pitchFamily="34" typeface="微软雅黑"/>
                <a:ea charset="-122" pitchFamily="34" typeface="微软雅黑"/>
              </a:rPr>
              <a:t>我回去以后，一开始心里挺不舒服——这里的人怎么这样呢？我找他帮忙，他一句话不说就把我打发回来了。对他来说，这件事情肯定是很简单的事情，告诉我一声不就完了吗？无奈之下，我只好自己挖空心思地想办法，结果还真想出来一个方案。第二天我又去找他，把我想出来的方案给他讲了一下。他静静地听我说完，盯着我问道：“就这一个办法？”得到我肯定的答复后，他又说：回去再好好想想，看能不能多想几个办法？</a:t>
            </a:r>
          </a:p>
        </p:txBody>
      </p:sp>
      <p:sp>
        <p:nvSpPr>
          <p:cNvPr id="10" name="矩形 4"/>
          <p:cNvSpPr>
            <a:spLocks noChangeArrowheads="1"/>
          </p:cNvSpPr>
          <p:nvPr/>
        </p:nvSpPr>
        <p:spPr bwMode="auto">
          <a:xfrm>
            <a:off x="4942014" y="1789653"/>
            <a:ext cx="3487638" cy="3949065"/>
          </a:xfrm>
          <a:prstGeom prst="rect">
            <a:avLst/>
          </a:prstGeom>
          <a:noFill/>
          <a:ln w="9525">
            <a:noFill/>
            <a:miter lim="800000"/>
          </a:ln>
        </p:spPr>
        <p:txBody>
          <a:bodyPr wrap="square">
            <a:spAutoFit/>
          </a:bodyPr>
          <a:lstStyle/>
          <a:p>
            <a:pPr>
              <a:lnSpc>
                <a:spcPct val="135000"/>
              </a:lnSpc>
              <a:spcBef>
                <a:spcPts val="150"/>
              </a:spcBef>
              <a:spcAft>
                <a:spcPts val="100"/>
              </a:spcAft>
            </a:pPr>
            <a:r>
              <a:rPr altLang="zh-CN" lang="zh-CN" sz="1250">
                <a:solidFill>
                  <a:schemeClr val="tx1">
                    <a:lumMod val="65000"/>
                    <a:lumOff val="35000"/>
                  </a:schemeClr>
                </a:solidFill>
                <a:latin charset="-122" pitchFamily="34" typeface="微软雅黑"/>
                <a:ea charset="-122" pitchFamily="34" typeface="微软雅黑"/>
              </a:rPr>
              <a:t>经他这么一逼，我只好再回去仔细琢磨，还真的发现有更多的解决问题的办法和思路。当我拿着三个方案再度找他时，这一次他非常认真地接待了我，听我讲完每一个解决方案的思路后，他帮我分析了不同方案的优点和缺点。分析完了以后，他对我说：“我只是帮助你分析方案的利弊，具体用哪个方案还是由你自己决策，我不替你下结论。这就是为什么你第一次、第二次来找我，我没有马上告诉你答案的原因，因为公司请你来，不是要我告诉你该怎么办，而是要你告诉我该怎么办。”这次对话给了我强烈的心理冲击。就人的本性来说，每个人都喜欢在自己擅长的领域展示自己，遇到自己的强项都有露一手的冲动，即使是很谦虚、很内向的人也不例外。</a:t>
            </a:r>
          </a:p>
        </p:txBody>
      </p:sp>
      <p:pic>
        <p:nvPicPr>
          <p:cNvPr id="4" name="图片 3"/>
          <p:cNvPicPr>
            <a:picLocks noChangeAspect="1"/>
          </p:cNvPicPr>
          <p:nvPr/>
        </p:nvPicPr>
        <p:blipFill>
          <a:blip r:embed="rId3">
            <a:extLst>
              <a:ext uri="{28A0092B-C50C-407E-A947-70E740481C1C}">
                <a14:useLocalDpi/>
              </a:ext>
            </a:extLst>
          </a:blip>
          <a:stretch>
            <a:fillRect/>
          </a:stretch>
        </p:blipFill>
        <p:spPr>
          <a:xfrm>
            <a:off x="6643672" y="4905817"/>
            <a:ext cx="1785980" cy="1676262"/>
          </a:xfrm>
          <a:prstGeom prst="rect">
            <a:avLst/>
          </a:prstGeom>
        </p:spPr>
      </p:pic>
    </p:spTree>
    <p:extLst>
      <p:ext uri="{BB962C8B-B14F-4D97-AF65-F5344CB8AC3E}">
        <p14:creationId val="2311154945"/>
      </p:ext>
    </p:extLst>
  </p:cSld>
  <p:clrMapOvr>
    <a:masterClrMapping/>
  </p:clrMapOvr>
  <mc:AlternateContent>
    <mc:Choice Requires="p14">
      <p:transition p14:dur="110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7" presetSubtype="0">
                                  <p:stCondLst>
                                    <p:cond delay="0"/>
                                  </p:stCondLst>
                                  <p:iterate type="lt">
                                    <p:tmPct val="50000"/>
                                  </p:iterate>
                                  <p:childTnLst>
                                    <p:set>
                                      <p:cBhvr>
                                        <p:cTn dur="1" fill="hold" id="6">
                                          <p:stCondLst>
                                            <p:cond delay="0"/>
                                          </p:stCondLst>
                                        </p:cTn>
                                        <p:tgtEl>
                                          <p:spTgt spid="22">
                                            <p:txEl>
                                              <p:pRg end="0" st="0"/>
                                            </p:txEl>
                                          </p:spTgt>
                                        </p:tgtEl>
                                        <p:attrNameLst>
                                          <p:attrName>style.visibility</p:attrName>
                                        </p:attrNameLst>
                                      </p:cBhvr>
                                      <p:to>
                                        <p:strVal val="visible"/>
                                      </p:to>
                                    </p:set>
                                    <p:anim calcmode="discrete" valueType="clr">
                                      <p:cBhvr override="childStyle">
                                        <p:cTn dur="80" id="7"/>
                                        <p:tgtEl>
                                          <p:spTgt spid="22">
                                            <p:txEl>
                                              <p:pRg end="0" st="0"/>
                                            </p:txEl>
                                          </p:spTgt>
                                        </p:tgtEl>
                                        <p:attrNameLst>
                                          <p:attrName>style.color</p:attrName>
                                        </p:attrNameLst>
                                      </p:cBhvr>
                                      <p:tavLst>
                                        <p:tav tm="0">
                                          <p:val>
                                            <p:clrVal>
                                              <a:srgbClr val="FF9900"/>
                                            </p:clrVal>
                                          </p:val>
                                        </p:tav>
                                        <p:tav tm="50000">
                                          <p:val>
                                            <p:clrVal>
                                              <a:schemeClr val="tx1"/>
                                            </p:clrVal>
                                          </p:val>
                                        </p:tav>
                                      </p:tavLst>
                                    </p:anim>
                                    <p:anim calcmode="discrete" valueType="clr">
                                      <p:cBhvr>
                                        <p:cTn dur="80" id="8"/>
                                        <p:tgtEl>
                                          <p:spTgt spid="22">
                                            <p:txEl>
                                              <p:pRg end="0" st="0"/>
                                            </p:txEl>
                                          </p:spTgt>
                                        </p:tgtEl>
                                        <p:attrNameLst>
                                          <p:attrName>fillcolor</p:attrName>
                                        </p:attrNameLst>
                                      </p:cBhvr>
                                      <p:tavLst>
                                        <p:tav tm="0">
                                          <p:val>
                                            <p:clrVal>
                                              <a:schemeClr val="accent2"/>
                                            </p:clrVal>
                                          </p:val>
                                        </p:tav>
                                        <p:tav tm="50000">
                                          <p:val>
                                            <p:clrVal>
                                              <a:schemeClr val="hlink"/>
                                            </p:clrVal>
                                          </p:val>
                                        </p:tav>
                                      </p:tavLst>
                                    </p:anim>
                                    <p:set>
                                      <p:cBhvr>
                                        <p:cTn dur="80" id="9"/>
                                        <p:tgtEl>
                                          <p:spTgt spid="22">
                                            <p:txEl>
                                              <p:pRg end="0" st="0"/>
                                            </p:txEl>
                                          </p:spTgt>
                                        </p:tgtEl>
                                        <p:attrNameLst>
                                          <p:attrName>fill.type</p:attrName>
                                        </p:attrNameLst>
                                      </p:cBhvr>
                                      <p:to>
                                        <p:strVal val="solid"/>
                                      </p:to>
                                    </p:set>
                                  </p:childTnLst>
                                </p:cTn>
                              </p:par>
                              <p:par>
                                <p:cTn fill="hold" id="10" nodeType="withEffect" presetClass="entr" presetID="22" presetSubtype="8">
                                  <p:stCondLst>
                                    <p:cond delay="0"/>
                                  </p:stCondLst>
                                  <p:childTnLst>
                                    <p:set>
                                      <p:cBhvr>
                                        <p:cTn dur="1" fill="hold" id="11">
                                          <p:stCondLst>
                                            <p:cond delay="0"/>
                                          </p:stCondLst>
                                        </p:cTn>
                                        <p:tgtEl>
                                          <p:spTgt spid="24"/>
                                        </p:tgtEl>
                                        <p:attrNameLst>
                                          <p:attrName>style.visibility</p:attrName>
                                        </p:attrNameLst>
                                      </p:cBhvr>
                                      <p:to>
                                        <p:strVal val="visible"/>
                                      </p:to>
                                    </p:set>
                                    <p:animEffect filter="wipe(left)" transition="in">
                                      <p:cBhvr>
                                        <p:cTn dur="500" id="12"/>
                                        <p:tgtEl>
                                          <p:spTgt spid="24"/>
                                        </p:tgtEl>
                                      </p:cBhvr>
                                    </p:animEffect>
                                  </p:childTnLst>
                                </p:cTn>
                              </p:par>
                            </p:childTnLst>
                          </p:cTn>
                        </p:par>
                        <p:par>
                          <p:cTn fill="hold" id="13" nodeType="afterGroup">
                            <p:stCondLst>
                              <p:cond delay="500"/>
                            </p:stCondLst>
                            <p:childTnLst>
                              <p:par>
                                <p:cTn fill="hold" grpId="0" id="14" nodeType="afterEffect" presetClass="entr" presetID="22" presetSubtype="8">
                                  <p:stCondLst>
                                    <p:cond delay="0"/>
                                  </p:stCondLst>
                                  <p:childTnLst>
                                    <p:set>
                                      <p:cBhvr>
                                        <p:cTn dur="1" fill="hold" id="15">
                                          <p:stCondLst>
                                            <p:cond delay="0"/>
                                          </p:stCondLst>
                                        </p:cTn>
                                        <p:tgtEl>
                                          <p:spTgt spid="23"/>
                                        </p:tgtEl>
                                        <p:attrNameLst>
                                          <p:attrName>style.visibility</p:attrName>
                                        </p:attrNameLst>
                                      </p:cBhvr>
                                      <p:to>
                                        <p:strVal val="visible"/>
                                      </p:to>
                                    </p:set>
                                    <p:animEffect filter="wipe(left)" transition="in">
                                      <p:cBhvr>
                                        <p:cTn dur="500" id="16"/>
                                        <p:tgtEl>
                                          <p:spTgt spid="23"/>
                                        </p:tgtEl>
                                      </p:cBhvr>
                                    </p:animEffect>
                                  </p:childTnLst>
                                </p:cTn>
                              </p:par>
                            </p:childTnLst>
                          </p:cTn>
                        </p:par>
                        <p:par>
                          <p:cTn fill="hold" id="17" nodeType="afterGroup">
                            <p:stCondLst>
                              <p:cond delay="1000"/>
                            </p:stCondLst>
                            <p:childTnLst>
                              <p:par>
                                <p:cTn fill="hold" grpId="0" id="18" nodeType="afterEffect" presetClass="entr" presetID="1" presetSubtype="0">
                                  <p:stCondLst>
                                    <p:cond delay="0"/>
                                  </p:stCondLst>
                                  <p:childTnLst>
                                    <p:set>
                                      <p:cBhvr>
                                        <p:cTn dur="1" fill="hold" id="19">
                                          <p:stCondLst>
                                            <p:cond delay="0"/>
                                          </p:stCondLst>
                                        </p:cTn>
                                        <p:tgtEl>
                                          <p:spTgt spid="26"/>
                                        </p:tgtEl>
                                        <p:attrNameLst>
                                          <p:attrName>style.visibility</p:attrName>
                                        </p:attrNameLst>
                                      </p:cBhvr>
                                      <p:to>
                                        <p:strVal val="visible"/>
                                      </p:to>
                                    </p:set>
                                  </p:childTnLst>
                                </p:cTn>
                              </p:par>
                            </p:childTnLst>
                          </p:cTn>
                        </p:par>
                        <p:par>
                          <p:cTn fill="hold" id="20" nodeType="afterGroup">
                            <p:stCondLst>
                              <p:cond delay="1001"/>
                            </p:stCondLst>
                            <p:childTnLst>
                              <p:par>
                                <p:cTn fill="hold" grpId="0" id="21" nodeType="afterEffect" presetClass="entr" presetID="1" presetSubtype="0">
                                  <p:stCondLst>
                                    <p:cond delay="150"/>
                                  </p:stCondLst>
                                  <p:childTnLst>
                                    <p:set>
                                      <p:cBhvr>
                                        <p:cTn dur="1" fill="hold" id="22">
                                          <p:stCondLst>
                                            <p:cond delay="0"/>
                                          </p:stCondLst>
                                        </p:cTn>
                                        <p:tgtEl>
                                          <p:spTgt spid="25"/>
                                        </p:tgtEl>
                                        <p:attrNameLst>
                                          <p:attrName>style.visibility</p:attrName>
                                        </p:attrNameLst>
                                      </p:cBhvr>
                                      <p:to>
                                        <p:strVal val="visible"/>
                                      </p:to>
                                    </p:set>
                                  </p:childTnLst>
                                </p:cTn>
                              </p:par>
                              <p:par>
                                <p:cTn fill="hold" grpId="0" id="23" nodeType="withEffect" presetClass="entr" presetID="1" presetSubtype="0">
                                  <p:stCondLst>
                                    <p:cond delay="300"/>
                                  </p:stCondLst>
                                  <p:childTnLst>
                                    <p:set>
                                      <p:cBhvr>
                                        <p:cTn dur="1" fill="hold" id="24">
                                          <p:stCondLst>
                                            <p:cond delay="0"/>
                                          </p:stCondLst>
                                        </p:cTn>
                                        <p:tgtEl>
                                          <p:spTgt spid="27"/>
                                        </p:tgtEl>
                                        <p:attrNameLst>
                                          <p:attrName>style.visibility</p:attrName>
                                        </p:attrNameLst>
                                      </p:cBhvr>
                                      <p:to>
                                        <p:strVal val="visible"/>
                                      </p:to>
                                    </p:set>
                                  </p:childTnLst>
                                </p:cTn>
                              </p:par>
                              <p:par>
                                <p:cTn fill="hold" grpId="0" id="25" nodeType="withEffect" presetClass="entr" presetID="55" presetSubtype="0">
                                  <p:stCondLst>
                                    <p:cond delay="0"/>
                                  </p:stCondLst>
                                  <p:childTnLst>
                                    <p:set>
                                      <p:cBhvr>
                                        <p:cTn dur="1" fill="hold" id="26">
                                          <p:stCondLst>
                                            <p:cond delay="0"/>
                                          </p:stCondLst>
                                        </p:cTn>
                                        <p:tgtEl>
                                          <p:spTgt spid="28"/>
                                        </p:tgtEl>
                                        <p:attrNameLst>
                                          <p:attrName>style.visibility</p:attrName>
                                        </p:attrNameLst>
                                      </p:cBhvr>
                                      <p:to>
                                        <p:strVal val="visible"/>
                                      </p:to>
                                    </p:set>
                                    <p:anim calcmode="lin" valueType="num">
                                      <p:cBhvr>
                                        <p:cTn dur="1000" fill="hold" id="27"/>
                                        <p:tgtEl>
                                          <p:spTgt spid="28"/>
                                        </p:tgtEl>
                                        <p:attrNameLst>
                                          <p:attrName>ppt_w</p:attrName>
                                        </p:attrNameLst>
                                      </p:cBhvr>
                                      <p:tavLst>
                                        <p:tav tm="0">
                                          <p:val>
                                            <p:strVal val="#ppt_w*0.70"/>
                                          </p:val>
                                        </p:tav>
                                        <p:tav tm="100000">
                                          <p:val>
                                            <p:strVal val="#ppt_w"/>
                                          </p:val>
                                        </p:tav>
                                      </p:tavLst>
                                    </p:anim>
                                    <p:anim calcmode="lin" valueType="num">
                                      <p:cBhvr>
                                        <p:cTn dur="1000" fill="hold" id="28"/>
                                        <p:tgtEl>
                                          <p:spTgt spid="28"/>
                                        </p:tgtEl>
                                        <p:attrNameLst>
                                          <p:attrName>ppt_h</p:attrName>
                                        </p:attrNameLst>
                                      </p:cBhvr>
                                      <p:tavLst>
                                        <p:tav tm="0">
                                          <p:val>
                                            <p:strVal val="#ppt_h"/>
                                          </p:val>
                                        </p:tav>
                                        <p:tav tm="100000">
                                          <p:val>
                                            <p:strVal val="#ppt_h"/>
                                          </p:val>
                                        </p:tav>
                                      </p:tavLst>
                                    </p:anim>
                                    <p:animEffect filter="fade" transition="in">
                                      <p:cBhvr>
                                        <p:cTn dur="1000" id="29"/>
                                        <p:tgtEl>
                                          <p:spTgt spid="28"/>
                                        </p:tgtEl>
                                      </p:cBhvr>
                                    </p:animEffect>
                                  </p:childTnLst>
                                </p:cTn>
                              </p:par>
                              <p:par>
                                <p:cTn fill="hold" grpId="0" id="30" nodeType="withEffect" presetClass="entr" presetID="47" presetSubtype="0">
                                  <p:stCondLst>
                                    <p:cond delay="0"/>
                                  </p:stCondLst>
                                  <p:childTnLst>
                                    <p:set>
                                      <p:cBhvr>
                                        <p:cTn dur="1" fill="hold" id="31">
                                          <p:stCondLst>
                                            <p:cond delay="0"/>
                                          </p:stCondLst>
                                        </p:cTn>
                                        <p:tgtEl>
                                          <p:spTgt spid="9"/>
                                        </p:tgtEl>
                                        <p:attrNameLst>
                                          <p:attrName>style.visibility</p:attrName>
                                        </p:attrNameLst>
                                      </p:cBhvr>
                                      <p:to>
                                        <p:strVal val="visible"/>
                                      </p:to>
                                    </p:set>
                                    <p:animEffect filter="fade" transition="in">
                                      <p:cBhvr>
                                        <p:cTn dur="1000" id="32"/>
                                        <p:tgtEl>
                                          <p:spTgt spid="9"/>
                                        </p:tgtEl>
                                      </p:cBhvr>
                                    </p:animEffect>
                                    <p:anim calcmode="lin" valueType="num">
                                      <p:cBhvr>
                                        <p:cTn dur="1000" fill="hold" id="33"/>
                                        <p:tgtEl>
                                          <p:spTgt spid="9"/>
                                        </p:tgtEl>
                                        <p:attrNameLst>
                                          <p:attrName>ppt_x</p:attrName>
                                        </p:attrNameLst>
                                      </p:cBhvr>
                                      <p:tavLst>
                                        <p:tav tm="0">
                                          <p:val>
                                            <p:strVal val="#ppt_x"/>
                                          </p:val>
                                        </p:tav>
                                        <p:tav tm="100000">
                                          <p:val>
                                            <p:strVal val="#ppt_x"/>
                                          </p:val>
                                        </p:tav>
                                      </p:tavLst>
                                    </p:anim>
                                    <p:anim calcmode="lin" valueType="num">
                                      <p:cBhvr>
                                        <p:cTn dur="1000" fill="hold" id="34"/>
                                        <p:tgtEl>
                                          <p:spTgt spid="9"/>
                                        </p:tgtEl>
                                        <p:attrNameLst>
                                          <p:attrName>ppt_y</p:attrName>
                                        </p:attrNameLst>
                                      </p:cBhvr>
                                      <p:tavLst>
                                        <p:tav tm="0">
                                          <p:val>
                                            <p:strVal val="#ppt_y-.1"/>
                                          </p:val>
                                        </p:tav>
                                        <p:tav tm="100000">
                                          <p:val>
                                            <p:strVal val="#ppt_y"/>
                                          </p:val>
                                        </p:tav>
                                      </p:tavLst>
                                    </p:anim>
                                  </p:childTnLst>
                                </p:cTn>
                              </p:par>
                            </p:childTnLst>
                          </p:cTn>
                        </p:par>
                      </p:childTnLst>
                    </p:cTn>
                  </p:par>
                  <p:par>
                    <p:cTn fill="hold" id="35" nodeType="clickPar">
                      <p:stCondLst>
                        <p:cond delay="indefinite"/>
                        <p:cond delay="0" evt="onBegin">
                          <p:tn val="34"/>
                        </p:cond>
                      </p:stCondLst>
                      <p:childTnLst>
                        <p:par>
                          <p:cTn fill="hold" id="36" nodeType="afterGroup">
                            <p:stCondLst>
                              <p:cond delay="0"/>
                            </p:stCondLst>
                            <p:childTnLst>
                              <p:par>
                                <p:cTn fill="hold" grpId="0" id="37" nodeType="clickEffect" presetClass="entr" presetID="47" presetSubtype="0">
                                  <p:stCondLst>
                                    <p:cond delay="0"/>
                                  </p:stCondLst>
                                  <p:childTnLst>
                                    <p:set>
                                      <p:cBhvr>
                                        <p:cTn dur="1" fill="hold" id="38">
                                          <p:stCondLst>
                                            <p:cond delay="0"/>
                                          </p:stCondLst>
                                        </p:cTn>
                                        <p:tgtEl>
                                          <p:spTgt spid="10"/>
                                        </p:tgtEl>
                                        <p:attrNameLst>
                                          <p:attrName>style.visibility</p:attrName>
                                        </p:attrNameLst>
                                      </p:cBhvr>
                                      <p:to>
                                        <p:strVal val="visible"/>
                                      </p:to>
                                    </p:set>
                                    <p:animEffect filter="fade" transition="in">
                                      <p:cBhvr>
                                        <p:cTn dur="1000" id="39"/>
                                        <p:tgtEl>
                                          <p:spTgt spid="10"/>
                                        </p:tgtEl>
                                      </p:cBhvr>
                                    </p:animEffect>
                                    <p:anim calcmode="lin" valueType="num">
                                      <p:cBhvr>
                                        <p:cTn dur="1000" fill="hold" id="40"/>
                                        <p:tgtEl>
                                          <p:spTgt spid="10"/>
                                        </p:tgtEl>
                                        <p:attrNameLst>
                                          <p:attrName>ppt_x</p:attrName>
                                        </p:attrNameLst>
                                      </p:cBhvr>
                                      <p:tavLst>
                                        <p:tav tm="0">
                                          <p:val>
                                            <p:strVal val="#ppt_x"/>
                                          </p:val>
                                        </p:tav>
                                        <p:tav tm="100000">
                                          <p:val>
                                            <p:strVal val="#ppt_x"/>
                                          </p:val>
                                        </p:tav>
                                      </p:tavLst>
                                    </p:anim>
                                    <p:anim calcmode="lin" valueType="num">
                                      <p:cBhvr>
                                        <p:cTn dur="1000" fill="hold" id="41"/>
                                        <p:tgtEl>
                                          <p:spTgt spid="10"/>
                                        </p:tgtEl>
                                        <p:attrNameLst>
                                          <p:attrName>ppt_y</p:attrName>
                                        </p:attrNameLst>
                                      </p:cBhvr>
                                      <p:tavLst>
                                        <p:tav tm="0">
                                          <p:val>
                                            <p:strVal val="#ppt_y-.1"/>
                                          </p:val>
                                        </p:tav>
                                        <p:tav tm="100000">
                                          <p:val>
                                            <p:strVal val="#ppt_y"/>
                                          </p:val>
                                        </p:tav>
                                      </p:tavLst>
                                    </p:anim>
                                  </p:childTnLst>
                                </p:cTn>
                              </p:par>
                            </p:childTnLst>
                          </p:cTn>
                        </p:par>
                      </p:childTnLst>
                    </p:cTn>
                  </p:par>
                  <p:par>
                    <p:cTn fill="hold" id="42" nodeType="clickPar">
                      <p:stCondLst>
                        <p:cond delay="indefinite"/>
                        <p:cond delay="0" evt="onBegin">
                          <p:tn val="41"/>
                        </p:cond>
                      </p:stCondLst>
                      <p:childTnLst>
                        <p:par>
                          <p:cTn fill="hold" id="43" nodeType="afterGroup">
                            <p:stCondLst>
                              <p:cond delay="0"/>
                            </p:stCondLst>
                            <p:childTnLst>
                              <p:par>
                                <p:cTn fill="hold" id="44" nodeType="clickEffect" presetClass="entr" presetID="30" presetSubtype="0">
                                  <p:stCondLst>
                                    <p:cond delay="0"/>
                                  </p:stCondLst>
                                  <p:childTnLst>
                                    <p:set>
                                      <p:cBhvr>
                                        <p:cTn dur="1" fill="hold" id="45">
                                          <p:stCondLst>
                                            <p:cond delay="0"/>
                                          </p:stCondLst>
                                        </p:cTn>
                                        <p:tgtEl>
                                          <p:spTgt spid="4"/>
                                        </p:tgtEl>
                                        <p:attrNameLst>
                                          <p:attrName>style.visibility</p:attrName>
                                        </p:attrNameLst>
                                      </p:cBhvr>
                                      <p:to>
                                        <p:strVal val="visible"/>
                                      </p:to>
                                    </p:set>
                                    <p:animEffect filter="fade" transition="in">
                                      <p:cBhvr>
                                        <p:cTn decel="100000" dur="800" id="46"/>
                                        <p:tgtEl>
                                          <p:spTgt spid="4"/>
                                        </p:tgtEl>
                                      </p:cBhvr>
                                    </p:animEffect>
                                    <p:anim calcmode="lin" valueType="num">
                                      <p:cBhvr>
                                        <p:cTn decel="100000" dur="800" fill="hold" id="47"/>
                                        <p:tgtEl>
                                          <p:spTgt spid="4"/>
                                        </p:tgtEl>
                                        <p:attrNameLst>
                                          <p:attrName>style.rotation</p:attrName>
                                        </p:attrNameLst>
                                      </p:cBhvr>
                                      <p:tavLst>
                                        <p:tav tm="0">
                                          <p:val>
                                            <p:fltVal val="-90"/>
                                          </p:val>
                                        </p:tav>
                                        <p:tav tm="100000">
                                          <p:val>
                                            <p:fltVal val="0"/>
                                          </p:val>
                                        </p:tav>
                                      </p:tavLst>
                                    </p:anim>
                                    <p:anim calcmode="lin" valueType="num">
                                      <p:cBhvr>
                                        <p:cTn decel="100000" dur="800" fill="hold" id="48"/>
                                        <p:tgtEl>
                                          <p:spTgt spid="4"/>
                                        </p:tgtEl>
                                        <p:attrNameLst>
                                          <p:attrName>ppt_x</p:attrName>
                                        </p:attrNameLst>
                                      </p:cBhvr>
                                      <p:tavLst>
                                        <p:tav tm="0">
                                          <p:val>
                                            <p:strVal val="#ppt_x+0.4"/>
                                          </p:val>
                                        </p:tav>
                                        <p:tav tm="100000">
                                          <p:val>
                                            <p:strVal val="#ppt_x-0.05"/>
                                          </p:val>
                                        </p:tav>
                                      </p:tavLst>
                                    </p:anim>
                                    <p:anim calcmode="lin" valueType="num">
                                      <p:cBhvr>
                                        <p:cTn decel="100000" dur="800" fill="hold" id="49"/>
                                        <p:tgtEl>
                                          <p:spTgt spid="4"/>
                                        </p:tgtEl>
                                        <p:attrNameLst>
                                          <p:attrName>ppt_y</p:attrName>
                                        </p:attrNameLst>
                                      </p:cBhvr>
                                      <p:tavLst>
                                        <p:tav tm="0">
                                          <p:val>
                                            <p:strVal val="#ppt_y-0.4"/>
                                          </p:val>
                                        </p:tav>
                                        <p:tav tm="100000">
                                          <p:val>
                                            <p:strVal val="#ppt_y+0.1"/>
                                          </p:val>
                                        </p:tav>
                                      </p:tavLst>
                                    </p:anim>
                                    <p:anim calcmode="lin" valueType="num">
                                      <p:cBhvr>
                                        <p:cTn accel="100000" dur="200" fill="hold" id="50">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accel="100000" dur="200" fill="hold" id="51">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22"/>
      <p:bldP grpId="0" spid="23"/>
      <p:bldP grpId="0" spid="25"/>
      <p:bldP grpId="0" spid="26"/>
      <p:bldP grpId="0" spid="27"/>
      <p:bldP grpId="0" spid="28"/>
      <p:bldP grpId="0" spid="9"/>
      <p:bldP grpId="0" spid="10"/>
    </p:bldLst>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2" name="内容占位符 2"/>
          <p:cNvSpPr txBox="1"/>
          <p:nvPr/>
        </p:nvSpPr>
        <p:spPr>
          <a:xfrm>
            <a:off x="763353" y="620688"/>
            <a:ext cx="8229600" cy="1339841"/>
          </a:xfrm>
          <a:prstGeom prst="rect">
            <a:avLst/>
          </a:prstGeom>
        </p:spPr>
        <p:txBody>
          <a:bodyPr/>
          <a:lstStyle>
            <a:lvl1pPr algn="l" eaLnBrk="0" fontAlgn="base" hangingPunct="0" indent="-342900" marL="342900" rtl="0">
              <a:spcBef>
                <a:spcPct val="20000"/>
              </a:spcBef>
              <a:spcAft>
                <a:spcPct val="0"/>
              </a:spcAft>
              <a:buFont charset="0" pitchFamily="34" typeface="Arial"/>
              <a:buChar char="•"/>
              <a:defRPr kern="1200" sz="3200">
                <a:solidFill>
                  <a:schemeClr val="tx1"/>
                </a:solidFill>
                <a:latin typeface="+mn-lt"/>
                <a:ea typeface="+mn-ea"/>
                <a:cs typeface="+mn-cs"/>
              </a:defRPr>
            </a:lvl1pPr>
            <a:lvl2pPr algn="l" eaLnBrk="0" fontAlgn="base" hangingPunct="0" indent="-285750" marL="742950" rtl="0">
              <a:spcBef>
                <a:spcPct val="20000"/>
              </a:spcBef>
              <a:spcAft>
                <a:spcPct val="0"/>
              </a:spcAft>
              <a:buFont charset="0" pitchFamily="34" typeface="Arial"/>
              <a:buChar char="–"/>
              <a:defRPr kern="1200" sz="2800">
                <a:solidFill>
                  <a:schemeClr val="tx1"/>
                </a:solidFill>
                <a:latin typeface="+mn-lt"/>
                <a:ea typeface="+mn-ea"/>
                <a:cs typeface="+mn-cs"/>
              </a:defRPr>
            </a:lvl2pPr>
            <a:lvl3pPr algn="l" eaLnBrk="0" fontAlgn="base" hangingPunct="0" indent="-228600" marL="1143000" rtl="0">
              <a:spcBef>
                <a:spcPct val="20000"/>
              </a:spcBef>
              <a:spcAft>
                <a:spcPct val="0"/>
              </a:spcAft>
              <a:buFont charset="0" pitchFamily="34" typeface="Arial"/>
              <a:buChar char="•"/>
              <a:defRPr kern="1200" sz="2400">
                <a:solidFill>
                  <a:schemeClr val="tx1"/>
                </a:solidFill>
                <a:latin typeface="+mn-lt"/>
                <a:ea typeface="+mn-ea"/>
                <a:cs typeface="+mn-cs"/>
              </a:defRPr>
            </a:lvl3pPr>
            <a:lvl4pPr algn="l" eaLnBrk="0" fontAlgn="base" hangingPunct="0" indent="-228600" marL="1600200" rtl="0">
              <a:spcBef>
                <a:spcPct val="20000"/>
              </a:spcBef>
              <a:spcAft>
                <a:spcPct val="0"/>
              </a:spcAft>
              <a:buFont charset="0" pitchFamily="34" typeface="Arial"/>
              <a:buChar char="–"/>
              <a:defRPr kern="1200" sz="2000">
                <a:solidFill>
                  <a:schemeClr val="tx1"/>
                </a:solidFill>
                <a:latin typeface="+mn-lt"/>
                <a:ea typeface="+mn-ea"/>
                <a:cs typeface="+mn-cs"/>
              </a:defRPr>
            </a:lvl4pPr>
            <a:lvl5pPr algn="l" eaLnBrk="0" fontAlgn="base" hangingPunct="0" indent="-228600" marL="2057400" rtl="0">
              <a:spcBef>
                <a:spcPct val="20000"/>
              </a:spcBef>
              <a:spcAft>
                <a:spcPct val="0"/>
              </a:spcAft>
              <a:buFont charset="0"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a:lstStyle>
          <a:p>
            <a:pPr indent="0" marL="0">
              <a:buFont charset="0" pitchFamily="34" typeface="Arial"/>
              <a:buNone/>
            </a:pPr>
            <a:r>
              <a:rPr altLang="en-US" b="1" lang="zh-CN" sz="4800">
                <a:solidFill>
                  <a:srgbClr val="F79646">
                    <a:lumMod val="75000"/>
                  </a:srgbClr>
                </a:solidFill>
                <a:latin charset="-122" pitchFamily="34" typeface="微软雅黑"/>
                <a:ea charset="-122" pitchFamily="34" typeface="微软雅黑"/>
              </a:rPr>
              <a:t>管理者的各角色认知：</a:t>
            </a:r>
          </a:p>
        </p:txBody>
      </p:sp>
      <p:sp>
        <p:nvSpPr>
          <p:cNvPr id="23" name="椭圆 22"/>
          <p:cNvSpPr/>
          <p:nvPr/>
        </p:nvSpPr>
        <p:spPr>
          <a:xfrm>
            <a:off x="7319377" y="1225658"/>
            <a:ext cx="357190" cy="357190"/>
          </a:xfrm>
          <a:prstGeom prst="ellipse">
            <a:avLst/>
          </a:prstGeom>
          <a:ln>
            <a:noFill/>
          </a:ln>
        </p:spPr>
        <p:style>
          <a:lnRef idx="2">
            <a:schemeClr val="accent6">
              <a:shade val="50000"/>
            </a:schemeClr>
          </a:lnRef>
          <a:fillRef idx="1">
            <a:schemeClr val="accent6"/>
          </a:fillRef>
          <a:effectRef idx="0">
            <a:schemeClr val="accent6"/>
          </a:effectRef>
          <a:fontRef idx="minor">
            <a:schemeClr val="lt1"/>
          </a:fontRef>
        </p:style>
        <p:txBody>
          <a:bodyPr anchor="ctr" rtlCol="0"/>
          <a:lstStyle/>
          <a:p>
            <a:pPr algn="ctr"/>
            <a:endParaRPr altLang="en-US" lang="zh-CN">
              <a:solidFill>
                <a:prstClr val="white"/>
              </a:solidFill>
              <a:ea charset="-122" pitchFamily="34" typeface="微软雅黑"/>
            </a:endParaRPr>
          </a:p>
        </p:txBody>
      </p:sp>
      <p:cxnSp>
        <p:nvCxnSpPr>
          <p:cNvPr id="24" name="直接连接符 23"/>
          <p:cNvCxnSpPr/>
          <p:nvPr/>
        </p:nvCxnSpPr>
        <p:spPr>
          <a:xfrm>
            <a:off x="899592" y="1376718"/>
            <a:ext cx="6455377" cy="27535"/>
          </a:xfrm>
          <a:prstGeom prst="line">
            <a:avLst/>
          </a:prstGeom>
          <a:ln w="28575"/>
        </p:spPr>
        <p:style>
          <a:lnRef idx="1">
            <a:schemeClr val="accent6"/>
          </a:lnRef>
          <a:fillRef idx="0">
            <a:schemeClr val="accent6"/>
          </a:fillRef>
          <a:effectRef idx="0">
            <a:schemeClr val="accent6"/>
          </a:effectRef>
          <a:fontRef idx="minor">
            <a:schemeClr val="tx1"/>
          </a:fontRef>
        </p:style>
      </p:cxnSp>
      <p:sp>
        <p:nvSpPr>
          <p:cNvPr id="25" name="弧形 24"/>
          <p:cNvSpPr/>
          <p:nvPr/>
        </p:nvSpPr>
        <p:spPr>
          <a:xfrm rot="2700000">
            <a:off x="7241584" y="1021357"/>
            <a:ext cx="765792" cy="765792"/>
          </a:xfrm>
          <a:prstGeom prst="arc">
            <a:avLst/>
          </a:prstGeom>
          <a:ln w="76200"/>
        </p:spPr>
        <p:style>
          <a:lnRef idx="1">
            <a:schemeClr val="accent6"/>
          </a:lnRef>
          <a:fillRef idx="0">
            <a:schemeClr val="accent6"/>
          </a:fillRef>
          <a:effectRef idx="0">
            <a:schemeClr val="accent6"/>
          </a:effectRef>
          <a:fontRef idx="minor">
            <a:schemeClr val="tx1"/>
          </a:fontRef>
        </p:style>
        <p:txBody>
          <a:bodyPr anchor="ctr" rtlCol="0"/>
          <a:lstStyle/>
          <a:p>
            <a:pPr algn="ctr"/>
            <a:endParaRPr altLang="en-US" lang="zh-CN">
              <a:solidFill>
                <a:prstClr val="black"/>
              </a:solidFill>
              <a:ea charset="-122" pitchFamily="34" typeface="微软雅黑"/>
            </a:endParaRPr>
          </a:p>
        </p:txBody>
      </p:sp>
      <p:sp>
        <p:nvSpPr>
          <p:cNvPr id="26" name="弧形 25"/>
          <p:cNvSpPr/>
          <p:nvPr/>
        </p:nvSpPr>
        <p:spPr>
          <a:xfrm rot="2700000">
            <a:off x="7177334" y="1089325"/>
            <a:ext cx="629857" cy="629857"/>
          </a:xfrm>
          <a:prstGeom prst="arc">
            <a:avLst/>
          </a:prstGeom>
          <a:ln w="76200"/>
        </p:spPr>
        <p:style>
          <a:lnRef idx="1">
            <a:schemeClr val="accent6"/>
          </a:lnRef>
          <a:fillRef idx="0">
            <a:schemeClr val="accent6"/>
          </a:fillRef>
          <a:effectRef idx="0">
            <a:schemeClr val="accent6"/>
          </a:effectRef>
          <a:fontRef idx="minor">
            <a:schemeClr val="tx1"/>
          </a:fontRef>
        </p:style>
        <p:txBody>
          <a:bodyPr anchor="ctr" rtlCol="0"/>
          <a:lstStyle/>
          <a:p>
            <a:pPr algn="ctr"/>
            <a:endParaRPr altLang="en-US" lang="zh-CN">
              <a:solidFill>
                <a:prstClr val="black"/>
              </a:solidFill>
              <a:ea charset="-122" pitchFamily="34" typeface="微软雅黑"/>
            </a:endParaRPr>
          </a:p>
        </p:txBody>
      </p:sp>
      <p:sp>
        <p:nvSpPr>
          <p:cNvPr id="27" name="弧形 26"/>
          <p:cNvSpPr/>
          <p:nvPr/>
        </p:nvSpPr>
        <p:spPr>
          <a:xfrm rot="2700000">
            <a:off x="7299045" y="935941"/>
            <a:ext cx="936625" cy="936625"/>
          </a:xfrm>
          <a:prstGeom prst="arc">
            <a:avLst/>
          </a:prstGeom>
          <a:ln w="76200"/>
        </p:spPr>
        <p:style>
          <a:lnRef idx="1">
            <a:schemeClr val="accent6"/>
          </a:lnRef>
          <a:fillRef idx="0">
            <a:schemeClr val="accent6"/>
          </a:fillRef>
          <a:effectRef idx="0">
            <a:schemeClr val="accent6"/>
          </a:effectRef>
          <a:fontRef idx="minor">
            <a:schemeClr val="tx1"/>
          </a:fontRef>
        </p:style>
        <p:txBody>
          <a:bodyPr anchor="ctr" rtlCol="0"/>
          <a:lstStyle/>
          <a:p>
            <a:pPr algn="ctr"/>
            <a:endParaRPr altLang="en-US" lang="zh-CN">
              <a:solidFill>
                <a:prstClr val="black"/>
              </a:solidFill>
              <a:ea charset="-122" pitchFamily="34" typeface="微软雅黑"/>
            </a:endParaRPr>
          </a:p>
        </p:txBody>
      </p:sp>
      <p:sp>
        <p:nvSpPr>
          <p:cNvPr id="28" name="平行四边形 27"/>
          <p:cNvSpPr/>
          <p:nvPr/>
        </p:nvSpPr>
        <p:spPr>
          <a:xfrm>
            <a:off x="4572000" y="691481"/>
            <a:ext cx="2143140" cy="649287"/>
          </a:xfrm>
          <a:prstGeom prst="parallelogram">
            <a:avLst>
              <a:gd fmla="val 14184" name="adj"/>
            </a:avLst>
          </a:prstGeom>
          <a:solidFill>
            <a:srgbClr val="E77817"/>
          </a:solidFill>
          <a:ln algn="ctr" cap="flat" cmpd="sng" w="25400">
            <a:noFill/>
            <a:prstDash val="solid"/>
          </a:ln>
          <a:effectLst>
            <a:outerShdw algn="tl" blurRad="50800" dir="2700000" dist="38100" rotWithShape="0">
              <a:prstClr val="black">
                <a:alpha val="40000"/>
              </a:prstClr>
            </a:outerShdw>
          </a:effectLst>
        </p:spPr>
        <p:txBody>
          <a:bodyPr anchor="ctr"/>
          <a:lstStyle/>
          <a:p>
            <a:pPr algn="ctr">
              <a:defRPr/>
            </a:pPr>
            <a:r>
              <a:rPr altLang="en-US" b="1" kern="0" lang="zh-CN" sz="2800">
                <a:solidFill>
                  <a:sysClr lastClr="FFFFFF" val="window"/>
                </a:solidFill>
                <a:latin charset="-122" pitchFamily="34" typeface="微软雅黑"/>
                <a:ea typeface="微软雅黑"/>
              </a:rPr>
              <a:t>模范者</a:t>
            </a:r>
          </a:p>
        </p:txBody>
      </p:sp>
      <p:sp>
        <p:nvSpPr>
          <p:cNvPr id="9" name="矩形 4"/>
          <p:cNvSpPr>
            <a:spLocks noChangeArrowheads="1"/>
          </p:cNvSpPr>
          <p:nvPr/>
        </p:nvSpPr>
        <p:spPr bwMode="auto">
          <a:xfrm>
            <a:off x="4708561" y="1556792"/>
            <a:ext cx="3961209" cy="5402582"/>
          </a:xfrm>
          <a:prstGeom prst="rect">
            <a:avLst/>
          </a:prstGeom>
          <a:noFill/>
          <a:ln w="9525">
            <a:noFill/>
            <a:miter lim="800000"/>
          </a:ln>
        </p:spPr>
        <p:txBody>
          <a:bodyPr wrap="square">
            <a:spAutoFit/>
          </a:bodyPr>
          <a:lstStyle/>
          <a:p>
            <a:pPr>
              <a:lnSpc>
                <a:spcPct val="150000"/>
              </a:lnSpc>
              <a:spcBef>
                <a:spcPts val="200"/>
              </a:spcBef>
              <a:spcAft>
                <a:spcPts val="60"/>
              </a:spcAft>
            </a:pPr>
            <a:r>
              <a:rPr altLang="zh-CN" b="1" lang="en-US" sz="1600">
                <a:solidFill>
                  <a:schemeClr val="tx1">
                    <a:lumMod val="65000"/>
                    <a:lumOff val="35000"/>
                  </a:schemeClr>
                </a:solidFill>
                <a:latin charset="-122" pitchFamily="34" typeface="微软雅黑"/>
                <a:ea charset="-122" pitchFamily="34" typeface="微软雅黑"/>
              </a:rPr>
              <a:t>【王石的自我管理观点】</a:t>
            </a:r>
          </a:p>
          <a:p>
            <a:pPr>
              <a:lnSpc>
                <a:spcPct val="150000"/>
              </a:lnSpc>
              <a:spcBef>
                <a:spcPts val="200"/>
              </a:spcBef>
              <a:spcAft>
                <a:spcPts val="60"/>
              </a:spcAft>
            </a:pPr>
            <a:r>
              <a:rPr altLang="zh-CN" b="1" lang="en-US" sz="1600">
                <a:solidFill>
                  <a:schemeClr val="tx1">
                    <a:lumMod val="65000"/>
                    <a:lumOff val="35000"/>
                  </a:schemeClr>
                </a:solidFill>
                <a:latin charset="-122" pitchFamily="34" typeface="微软雅黑"/>
                <a:ea charset="-122" pitchFamily="34" typeface="微软雅黑"/>
              </a:rPr>
              <a:t>伟大的一种表现形式就是管理自己，而不是领导别人。</a:t>
            </a:r>
          </a:p>
          <a:p>
            <a:pPr>
              <a:lnSpc>
                <a:spcPct val="150000"/>
              </a:lnSpc>
              <a:spcBef>
                <a:spcPts val="200"/>
              </a:spcBef>
              <a:spcAft>
                <a:spcPts val="60"/>
              </a:spcAft>
            </a:pPr>
            <a:r>
              <a:rPr altLang="zh-CN" b="1" lang="en-US" sz="1600">
                <a:solidFill>
                  <a:schemeClr val="tx1">
                    <a:lumMod val="65000"/>
                    <a:lumOff val="35000"/>
                  </a:schemeClr>
                </a:solidFill>
                <a:latin charset="-122" pitchFamily="34" typeface="微软雅黑"/>
                <a:ea charset="-122" pitchFamily="34" typeface="微软雅黑"/>
              </a:rPr>
              <a:t>当你不能管理自己的时候，就失去了所有领导别人的资格和能力。</a:t>
            </a:r>
          </a:p>
          <a:p>
            <a:pPr>
              <a:lnSpc>
                <a:spcPct val="150000"/>
              </a:lnSpc>
              <a:spcBef>
                <a:spcPts val="200"/>
              </a:spcBef>
              <a:spcAft>
                <a:spcPts val="60"/>
              </a:spcAft>
            </a:pPr>
            <a:r>
              <a:rPr altLang="zh-CN" b="1" lang="en-US" sz="1600">
                <a:solidFill>
                  <a:schemeClr val="tx1">
                    <a:lumMod val="65000"/>
                    <a:lumOff val="35000"/>
                  </a:schemeClr>
                </a:solidFill>
                <a:latin charset="-122" pitchFamily="34" typeface="微软雅黑"/>
                <a:ea charset="-122" pitchFamily="34" typeface="微软雅黑"/>
              </a:rPr>
              <a:t>管理好自己，才能成为组织中最好的成员。其他成员多少有些放纵，而你是最好的成员，所以大家信任你，才敢把希望寄托给你。</a:t>
            </a:r>
          </a:p>
          <a:p>
            <a:pPr>
              <a:lnSpc>
                <a:spcPct val="150000"/>
              </a:lnSpc>
              <a:spcBef>
                <a:spcPts val="200"/>
              </a:spcBef>
              <a:spcAft>
                <a:spcPts val="60"/>
              </a:spcAft>
            </a:pPr>
            <a:r>
              <a:rPr altLang="zh-CN" b="1" lang="en-US" sz="1600">
                <a:solidFill>
                  <a:schemeClr val="tx1">
                    <a:lumMod val="65000"/>
                    <a:lumOff val="35000"/>
                  </a:schemeClr>
                </a:solidFill>
                <a:latin charset="-122" pitchFamily="34" typeface="微软雅黑"/>
                <a:ea charset="-122" pitchFamily="34" typeface="微软雅黑"/>
              </a:rPr>
              <a:t>当一个人走向伟大的时候，千万要先把自己管理好，管理好自己的金钱、周边的人脉和社会关系，管理好自己的行为。</a:t>
            </a:r>
          </a:p>
          <a:p>
            <a:pPr>
              <a:lnSpc>
                <a:spcPct val="150000"/>
              </a:lnSpc>
              <a:spcBef>
                <a:spcPts val="200"/>
              </a:spcBef>
              <a:spcAft>
                <a:spcPts val="60"/>
              </a:spcAft>
            </a:pPr>
            <a:r>
              <a:rPr altLang="zh-CN" b="1" lang="en-US" sz="1600">
                <a:solidFill>
                  <a:schemeClr val="tx1">
                    <a:lumMod val="65000"/>
                    <a:lumOff val="35000"/>
                  </a:schemeClr>
                </a:solidFill>
                <a:latin charset="-122" pitchFamily="34" typeface="微软雅黑"/>
                <a:ea charset="-122" pitchFamily="34" typeface="微软雅黑"/>
              </a:rPr>
              <a:t>管理好自己，就是自律，就是守法，很多其他的美德就有了。</a:t>
            </a:r>
          </a:p>
        </p:txBody>
      </p:sp>
      <p:sp>
        <p:nvSpPr>
          <p:cNvPr id="10" name="矩形 4"/>
          <p:cNvSpPr>
            <a:spLocks noChangeArrowheads="1"/>
          </p:cNvSpPr>
          <p:nvPr/>
        </p:nvSpPr>
        <p:spPr bwMode="auto">
          <a:xfrm>
            <a:off x="764121" y="1556792"/>
            <a:ext cx="3807879" cy="2225041"/>
          </a:xfrm>
          <a:prstGeom prst="rect">
            <a:avLst/>
          </a:prstGeom>
          <a:noFill/>
          <a:ln w="9525">
            <a:noFill/>
            <a:miter lim="800000"/>
          </a:ln>
        </p:spPr>
        <p:txBody>
          <a:bodyPr wrap="square">
            <a:spAutoFit/>
          </a:bodyPr>
          <a:lstStyle/>
          <a:p>
            <a:pPr>
              <a:lnSpc>
                <a:spcPct val="150000"/>
              </a:lnSpc>
              <a:spcBef>
                <a:spcPts val="200"/>
              </a:spcBef>
              <a:spcAft>
                <a:spcPts val="60"/>
              </a:spcAft>
            </a:pPr>
            <a:r>
              <a:rPr altLang="en-US" b="1" lang="zh-CN">
                <a:solidFill>
                  <a:srgbClr val="00B0F0"/>
                </a:solidFill>
                <a:latin charset="-122" pitchFamily="34" typeface="微软雅黑"/>
                <a:ea charset="-122" pitchFamily="34" typeface="微软雅黑"/>
              </a:rPr>
              <a:t>作为中层管理者：</a:t>
            </a:r>
          </a:p>
          <a:p>
            <a:pPr>
              <a:lnSpc>
                <a:spcPct val="150000"/>
              </a:lnSpc>
              <a:spcBef>
                <a:spcPts val="200"/>
              </a:spcBef>
              <a:spcAft>
                <a:spcPts val="60"/>
              </a:spcAft>
            </a:pPr>
            <a:r>
              <a:rPr altLang="en-US" b="1" lang="zh-CN">
                <a:solidFill>
                  <a:srgbClr val="00B0F0"/>
                </a:solidFill>
                <a:latin charset="-122" pitchFamily="34" typeface="微软雅黑"/>
                <a:ea charset="-122" pitchFamily="34" typeface="微软雅黑"/>
              </a:rPr>
              <a:t>要做好自我管理，使得个人成长的速度跟上企业进步的速度；</a:t>
            </a:r>
          </a:p>
          <a:p>
            <a:pPr>
              <a:lnSpc>
                <a:spcPct val="150000"/>
              </a:lnSpc>
              <a:spcBef>
                <a:spcPts val="200"/>
              </a:spcBef>
              <a:spcAft>
                <a:spcPts val="60"/>
              </a:spcAft>
            </a:pPr>
            <a:r>
              <a:rPr altLang="en-US" b="1" lang="zh-CN">
                <a:solidFill>
                  <a:srgbClr val="00B0F0"/>
                </a:solidFill>
                <a:latin charset="-122" pitchFamily="34" typeface="微软雅黑"/>
                <a:ea charset="-122" pitchFamily="34" typeface="微软雅黑"/>
              </a:rPr>
              <a:t>通过良好的自我管理为下属树立榜样。</a:t>
            </a:r>
          </a:p>
        </p:txBody>
      </p:sp>
      <p:pic>
        <p:nvPicPr>
          <p:cNvPr id="4" name="图片 3"/>
          <p:cNvPicPr>
            <a:picLocks noChangeAspect="1"/>
          </p:cNvPicPr>
          <p:nvPr/>
        </p:nvPicPr>
        <p:blipFill>
          <a:blip r:embed="rId3">
            <a:extLst>
              <a:ext uri="{28A0092B-C50C-407E-A947-70E740481C1C}">
                <a14:useLocalDpi/>
              </a:ext>
            </a:extLst>
          </a:blip>
          <a:stretch>
            <a:fillRect/>
          </a:stretch>
        </p:blipFill>
        <p:spPr>
          <a:xfrm>
            <a:off x="828058" y="3533726"/>
            <a:ext cx="3680004" cy="2693763"/>
          </a:xfrm>
          <a:prstGeom prst="rect">
            <a:avLst/>
          </a:prstGeom>
          <a:ln>
            <a:noFill/>
          </a:ln>
          <a:effectLst>
            <a:outerShdw algn="tl" blurRad="292100" dir="2700000" dist="139700" rotWithShape="0">
              <a:srgbClr val="333333">
                <a:alpha val="65000"/>
              </a:srgbClr>
            </a:outerShdw>
          </a:effectLst>
        </p:spPr>
      </p:pic>
    </p:spTree>
    <p:extLst>
      <p:ext uri="{BB962C8B-B14F-4D97-AF65-F5344CB8AC3E}">
        <p14:creationId val="3621355641"/>
      </p:ext>
    </p:extLst>
  </p:cSld>
  <p:clrMapOvr>
    <a:masterClrMapping/>
  </p:clrMapOvr>
  <mc:AlternateContent>
    <mc:Choice Requires="p14">
      <p:transition p14:dur="110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7" presetSubtype="0">
                                  <p:stCondLst>
                                    <p:cond delay="0"/>
                                  </p:stCondLst>
                                  <p:iterate type="lt">
                                    <p:tmPct val="50000"/>
                                  </p:iterate>
                                  <p:childTnLst>
                                    <p:set>
                                      <p:cBhvr>
                                        <p:cTn dur="1" fill="hold" id="6">
                                          <p:stCondLst>
                                            <p:cond delay="0"/>
                                          </p:stCondLst>
                                        </p:cTn>
                                        <p:tgtEl>
                                          <p:spTgt spid="22">
                                            <p:txEl>
                                              <p:pRg end="0" st="0"/>
                                            </p:txEl>
                                          </p:spTgt>
                                        </p:tgtEl>
                                        <p:attrNameLst>
                                          <p:attrName>style.visibility</p:attrName>
                                        </p:attrNameLst>
                                      </p:cBhvr>
                                      <p:to>
                                        <p:strVal val="visible"/>
                                      </p:to>
                                    </p:set>
                                    <p:anim calcmode="discrete" valueType="clr">
                                      <p:cBhvr override="childStyle">
                                        <p:cTn dur="80" id="7"/>
                                        <p:tgtEl>
                                          <p:spTgt spid="22">
                                            <p:txEl>
                                              <p:pRg end="0" st="0"/>
                                            </p:txEl>
                                          </p:spTgt>
                                        </p:tgtEl>
                                        <p:attrNameLst>
                                          <p:attrName>style.color</p:attrName>
                                        </p:attrNameLst>
                                      </p:cBhvr>
                                      <p:tavLst>
                                        <p:tav tm="0">
                                          <p:val>
                                            <p:clrVal>
                                              <a:srgbClr val="FF9900"/>
                                            </p:clrVal>
                                          </p:val>
                                        </p:tav>
                                        <p:tav tm="50000">
                                          <p:val>
                                            <p:clrVal>
                                              <a:schemeClr val="tx1"/>
                                            </p:clrVal>
                                          </p:val>
                                        </p:tav>
                                      </p:tavLst>
                                    </p:anim>
                                    <p:anim calcmode="discrete" valueType="clr">
                                      <p:cBhvr>
                                        <p:cTn dur="80" id="8"/>
                                        <p:tgtEl>
                                          <p:spTgt spid="22">
                                            <p:txEl>
                                              <p:pRg end="0" st="0"/>
                                            </p:txEl>
                                          </p:spTgt>
                                        </p:tgtEl>
                                        <p:attrNameLst>
                                          <p:attrName>fillcolor</p:attrName>
                                        </p:attrNameLst>
                                      </p:cBhvr>
                                      <p:tavLst>
                                        <p:tav tm="0">
                                          <p:val>
                                            <p:clrVal>
                                              <a:schemeClr val="accent2"/>
                                            </p:clrVal>
                                          </p:val>
                                        </p:tav>
                                        <p:tav tm="50000">
                                          <p:val>
                                            <p:clrVal>
                                              <a:schemeClr val="hlink"/>
                                            </p:clrVal>
                                          </p:val>
                                        </p:tav>
                                      </p:tavLst>
                                    </p:anim>
                                    <p:set>
                                      <p:cBhvr>
                                        <p:cTn dur="80" id="9"/>
                                        <p:tgtEl>
                                          <p:spTgt spid="22">
                                            <p:txEl>
                                              <p:pRg end="0" st="0"/>
                                            </p:txEl>
                                          </p:spTgt>
                                        </p:tgtEl>
                                        <p:attrNameLst>
                                          <p:attrName>fill.type</p:attrName>
                                        </p:attrNameLst>
                                      </p:cBhvr>
                                      <p:to>
                                        <p:strVal val="solid"/>
                                      </p:to>
                                    </p:set>
                                  </p:childTnLst>
                                </p:cTn>
                              </p:par>
                              <p:par>
                                <p:cTn fill="hold" id="10" nodeType="withEffect" presetClass="entr" presetID="22" presetSubtype="8">
                                  <p:stCondLst>
                                    <p:cond delay="0"/>
                                  </p:stCondLst>
                                  <p:childTnLst>
                                    <p:set>
                                      <p:cBhvr>
                                        <p:cTn dur="1" fill="hold" id="11">
                                          <p:stCondLst>
                                            <p:cond delay="0"/>
                                          </p:stCondLst>
                                        </p:cTn>
                                        <p:tgtEl>
                                          <p:spTgt spid="24"/>
                                        </p:tgtEl>
                                        <p:attrNameLst>
                                          <p:attrName>style.visibility</p:attrName>
                                        </p:attrNameLst>
                                      </p:cBhvr>
                                      <p:to>
                                        <p:strVal val="visible"/>
                                      </p:to>
                                    </p:set>
                                    <p:animEffect filter="wipe(left)" transition="in">
                                      <p:cBhvr>
                                        <p:cTn dur="500" id="12"/>
                                        <p:tgtEl>
                                          <p:spTgt spid="24"/>
                                        </p:tgtEl>
                                      </p:cBhvr>
                                    </p:animEffect>
                                  </p:childTnLst>
                                </p:cTn>
                              </p:par>
                            </p:childTnLst>
                          </p:cTn>
                        </p:par>
                        <p:par>
                          <p:cTn fill="hold" id="13" nodeType="afterGroup">
                            <p:stCondLst>
                              <p:cond delay="500"/>
                            </p:stCondLst>
                            <p:childTnLst>
                              <p:par>
                                <p:cTn fill="hold" grpId="0" id="14" nodeType="afterEffect" presetClass="entr" presetID="22" presetSubtype="8">
                                  <p:stCondLst>
                                    <p:cond delay="0"/>
                                  </p:stCondLst>
                                  <p:childTnLst>
                                    <p:set>
                                      <p:cBhvr>
                                        <p:cTn dur="1" fill="hold" id="15">
                                          <p:stCondLst>
                                            <p:cond delay="0"/>
                                          </p:stCondLst>
                                        </p:cTn>
                                        <p:tgtEl>
                                          <p:spTgt spid="23"/>
                                        </p:tgtEl>
                                        <p:attrNameLst>
                                          <p:attrName>style.visibility</p:attrName>
                                        </p:attrNameLst>
                                      </p:cBhvr>
                                      <p:to>
                                        <p:strVal val="visible"/>
                                      </p:to>
                                    </p:set>
                                    <p:animEffect filter="wipe(left)" transition="in">
                                      <p:cBhvr>
                                        <p:cTn dur="500" id="16"/>
                                        <p:tgtEl>
                                          <p:spTgt spid="23"/>
                                        </p:tgtEl>
                                      </p:cBhvr>
                                    </p:animEffect>
                                  </p:childTnLst>
                                </p:cTn>
                              </p:par>
                            </p:childTnLst>
                          </p:cTn>
                        </p:par>
                        <p:par>
                          <p:cTn fill="hold" id="17" nodeType="afterGroup">
                            <p:stCondLst>
                              <p:cond delay="1000"/>
                            </p:stCondLst>
                            <p:childTnLst>
                              <p:par>
                                <p:cTn fill="hold" grpId="0" id="18" nodeType="afterEffect" presetClass="entr" presetID="1" presetSubtype="0">
                                  <p:stCondLst>
                                    <p:cond delay="0"/>
                                  </p:stCondLst>
                                  <p:childTnLst>
                                    <p:set>
                                      <p:cBhvr>
                                        <p:cTn dur="1" fill="hold" id="19">
                                          <p:stCondLst>
                                            <p:cond delay="0"/>
                                          </p:stCondLst>
                                        </p:cTn>
                                        <p:tgtEl>
                                          <p:spTgt spid="26"/>
                                        </p:tgtEl>
                                        <p:attrNameLst>
                                          <p:attrName>style.visibility</p:attrName>
                                        </p:attrNameLst>
                                      </p:cBhvr>
                                      <p:to>
                                        <p:strVal val="visible"/>
                                      </p:to>
                                    </p:set>
                                  </p:childTnLst>
                                </p:cTn>
                              </p:par>
                            </p:childTnLst>
                          </p:cTn>
                        </p:par>
                        <p:par>
                          <p:cTn fill="hold" id="20" nodeType="afterGroup">
                            <p:stCondLst>
                              <p:cond delay="1001"/>
                            </p:stCondLst>
                            <p:childTnLst>
                              <p:par>
                                <p:cTn fill="hold" grpId="0" id="21" nodeType="afterEffect" presetClass="entr" presetID="1" presetSubtype="0">
                                  <p:stCondLst>
                                    <p:cond delay="150"/>
                                  </p:stCondLst>
                                  <p:childTnLst>
                                    <p:set>
                                      <p:cBhvr>
                                        <p:cTn dur="1" fill="hold" id="22">
                                          <p:stCondLst>
                                            <p:cond delay="0"/>
                                          </p:stCondLst>
                                        </p:cTn>
                                        <p:tgtEl>
                                          <p:spTgt spid="25"/>
                                        </p:tgtEl>
                                        <p:attrNameLst>
                                          <p:attrName>style.visibility</p:attrName>
                                        </p:attrNameLst>
                                      </p:cBhvr>
                                      <p:to>
                                        <p:strVal val="visible"/>
                                      </p:to>
                                    </p:set>
                                  </p:childTnLst>
                                </p:cTn>
                              </p:par>
                              <p:par>
                                <p:cTn fill="hold" grpId="0" id="23" nodeType="withEffect" presetClass="entr" presetID="1" presetSubtype="0">
                                  <p:stCondLst>
                                    <p:cond delay="300"/>
                                  </p:stCondLst>
                                  <p:childTnLst>
                                    <p:set>
                                      <p:cBhvr>
                                        <p:cTn dur="1" fill="hold" id="24">
                                          <p:stCondLst>
                                            <p:cond delay="0"/>
                                          </p:stCondLst>
                                        </p:cTn>
                                        <p:tgtEl>
                                          <p:spTgt spid="27"/>
                                        </p:tgtEl>
                                        <p:attrNameLst>
                                          <p:attrName>style.visibility</p:attrName>
                                        </p:attrNameLst>
                                      </p:cBhvr>
                                      <p:to>
                                        <p:strVal val="visible"/>
                                      </p:to>
                                    </p:set>
                                  </p:childTnLst>
                                </p:cTn>
                              </p:par>
                              <p:par>
                                <p:cTn fill="hold" grpId="0" id="25" nodeType="withEffect" presetClass="entr" presetID="55" presetSubtype="0">
                                  <p:stCondLst>
                                    <p:cond delay="0"/>
                                  </p:stCondLst>
                                  <p:childTnLst>
                                    <p:set>
                                      <p:cBhvr>
                                        <p:cTn dur="1" fill="hold" id="26">
                                          <p:stCondLst>
                                            <p:cond delay="0"/>
                                          </p:stCondLst>
                                        </p:cTn>
                                        <p:tgtEl>
                                          <p:spTgt spid="28"/>
                                        </p:tgtEl>
                                        <p:attrNameLst>
                                          <p:attrName>style.visibility</p:attrName>
                                        </p:attrNameLst>
                                      </p:cBhvr>
                                      <p:to>
                                        <p:strVal val="visible"/>
                                      </p:to>
                                    </p:set>
                                    <p:anim calcmode="lin" valueType="num">
                                      <p:cBhvr>
                                        <p:cTn dur="1000" fill="hold" id="27"/>
                                        <p:tgtEl>
                                          <p:spTgt spid="28"/>
                                        </p:tgtEl>
                                        <p:attrNameLst>
                                          <p:attrName>ppt_w</p:attrName>
                                        </p:attrNameLst>
                                      </p:cBhvr>
                                      <p:tavLst>
                                        <p:tav tm="0">
                                          <p:val>
                                            <p:strVal val="#ppt_w*0.70"/>
                                          </p:val>
                                        </p:tav>
                                        <p:tav tm="100000">
                                          <p:val>
                                            <p:strVal val="#ppt_w"/>
                                          </p:val>
                                        </p:tav>
                                      </p:tavLst>
                                    </p:anim>
                                    <p:anim calcmode="lin" valueType="num">
                                      <p:cBhvr>
                                        <p:cTn dur="1000" fill="hold" id="28"/>
                                        <p:tgtEl>
                                          <p:spTgt spid="28"/>
                                        </p:tgtEl>
                                        <p:attrNameLst>
                                          <p:attrName>ppt_h</p:attrName>
                                        </p:attrNameLst>
                                      </p:cBhvr>
                                      <p:tavLst>
                                        <p:tav tm="0">
                                          <p:val>
                                            <p:strVal val="#ppt_h"/>
                                          </p:val>
                                        </p:tav>
                                        <p:tav tm="100000">
                                          <p:val>
                                            <p:strVal val="#ppt_h"/>
                                          </p:val>
                                        </p:tav>
                                      </p:tavLst>
                                    </p:anim>
                                    <p:animEffect filter="fade" transition="in">
                                      <p:cBhvr>
                                        <p:cTn dur="1000" id="29"/>
                                        <p:tgtEl>
                                          <p:spTgt spid="28"/>
                                        </p:tgtEl>
                                      </p:cBhvr>
                                    </p:animEffect>
                                  </p:childTnLst>
                                </p:cTn>
                              </p:par>
                            </p:childTnLst>
                          </p:cTn>
                        </p:par>
                        <p:par>
                          <p:cTn fill="hold" id="30" nodeType="afterGroup">
                            <p:stCondLst>
                              <p:cond delay="2001"/>
                            </p:stCondLst>
                            <p:childTnLst>
                              <p:par>
                                <p:cTn fill="hold" grpId="0" id="31" nodeType="afterEffect" presetClass="entr" presetID="47" presetSubtype="0">
                                  <p:stCondLst>
                                    <p:cond delay="0"/>
                                  </p:stCondLst>
                                  <p:childTnLst>
                                    <p:set>
                                      <p:cBhvr>
                                        <p:cTn dur="1" fill="hold" id="32">
                                          <p:stCondLst>
                                            <p:cond delay="0"/>
                                          </p:stCondLst>
                                        </p:cTn>
                                        <p:tgtEl>
                                          <p:spTgt spid="10"/>
                                        </p:tgtEl>
                                        <p:attrNameLst>
                                          <p:attrName>style.visibility</p:attrName>
                                        </p:attrNameLst>
                                      </p:cBhvr>
                                      <p:to>
                                        <p:strVal val="visible"/>
                                      </p:to>
                                    </p:set>
                                    <p:animEffect filter="fade" transition="in">
                                      <p:cBhvr>
                                        <p:cTn dur="1000" id="33"/>
                                        <p:tgtEl>
                                          <p:spTgt spid="10"/>
                                        </p:tgtEl>
                                      </p:cBhvr>
                                    </p:animEffect>
                                    <p:anim calcmode="lin" valueType="num">
                                      <p:cBhvr>
                                        <p:cTn dur="1000" fill="hold" id="34"/>
                                        <p:tgtEl>
                                          <p:spTgt spid="10"/>
                                        </p:tgtEl>
                                        <p:attrNameLst>
                                          <p:attrName>ppt_x</p:attrName>
                                        </p:attrNameLst>
                                      </p:cBhvr>
                                      <p:tavLst>
                                        <p:tav tm="0">
                                          <p:val>
                                            <p:strVal val="#ppt_x"/>
                                          </p:val>
                                        </p:tav>
                                        <p:tav tm="100000">
                                          <p:val>
                                            <p:strVal val="#ppt_x"/>
                                          </p:val>
                                        </p:tav>
                                      </p:tavLst>
                                    </p:anim>
                                    <p:anim calcmode="lin" valueType="num">
                                      <p:cBhvr>
                                        <p:cTn dur="1000" fill="hold" id="35"/>
                                        <p:tgtEl>
                                          <p:spTgt spid="10"/>
                                        </p:tgtEl>
                                        <p:attrNameLst>
                                          <p:attrName>ppt_y</p:attrName>
                                        </p:attrNameLst>
                                      </p:cBhvr>
                                      <p:tavLst>
                                        <p:tav tm="0">
                                          <p:val>
                                            <p:strVal val="#ppt_y-.1"/>
                                          </p:val>
                                        </p:tav>
                                        <p:tav tm="100000">
                                          <p:val>
                                            <p:strVal val="#ppt_y"/>
                                          </p:val>
                                        </p:tav>
                                      </p:tavLst>
                                    </p:anim>
                                  </p:childTnLst>
                                </p:cTn>
                              </p:par>
                            </p:childTnLst>
                          </p:cTn>
                        </p:par>
                      </p:childTnLst>
                    </p:cTn>
                  </p:par>
                  <p:par>
                    <p:cTn fill="hold" id="36" nodeType="clickPar">
                      <p:stCondLst>
                        <p:cond delay="indefinite"/>
                        <p:cond delay="0" evt="onBegin">
                          <p:tn val="35"/>
                        </p:cond>
                      </p:stCondLst>
                      <p:childTnLst>
                        <p:par>
                          <p:cTn fill="hold" id="37" nodeType="afterGroup">
                            <p:stCondLst>
                              <p:cond delay="0"/>
                            </p:stCondLst>
                            <p:childTnLst>
                              <p:par>
                                <p:cTn fill="hold" id="38" nodeType="clickEffect" presetClass="entr" presetID="42" presetSubtype="0">
                                  <p:stCondLst>
                                    <p:cond delay="0"/>
                                  </p:stCondLst>
                                  <p:childTnLst>
                                    <p:set>
                                      <p:cBhvr>
                                        <p:cTn dur="1" fill="hold" id="39">
                                          <p:stCondLst>
                                            <p:cond delay="0"/>
                                          </p:stCondLst>
                                        </p:cTn>
                                        <p:tgtEl>
                                          <p:spTgt spid="4"/>
                                        </p:tgtEl>
                                        <p:attrNameLst>
                                          <p:attrName>style.visibility</p:attrName>
                                        </p:attrNameLst>
                                      </p:cBhvr>
                                      <p:to>
                                        <p:strVal val="visible"/>
                                      </p:to>
                                    </p:set>
                                    <p:animEffect filter="fade" transition="in">
                                      <p:cBhvr>
                                        <p:cTn dur="1000" id="40"/>
                                        <p:tgtEl>
                                          <p:spTgt spid="4"/>
                                        </p:tgtEl>
                                      </p:cBhvr>
                                    </p:animEffect>
                                    <p:anim calcmode="lin" valueType="num">
                                      <p:cBhvr>
                                        <p:cTn dur="1000" fill="hold" id="41"/>
                                        <p:tgtEl>
                                          <p:spTgt spid="4"/>
                                        </p:tgtEl>
                                        <p:attrNameLst>
                                          <p:attrName>ppt_x</p:attrName>
                                        </p:attrNameLst>
                                      </p:cBhvr>
                                      <p:tavLst>
                                        <p:tav tm="0">
                                          <p:val>
                                            <p:strVal val="#ppt_x"/>
                                          </p:val>
                                        </p:tav>
                                        <p:tav tm="100000">
                                          <p:val>
                                            <p:strVal val="#ppt_x"/>
                                          </p:val>
                                        </p:tav>
                                      </p:tavLst>
                                    </p:anim>
                                    <p:anim calcmode="lin" valueType="num">
                                      <p:cBhvr>
                                        <p:cTn dur="1000" fill="hold" id="42"/>
                                        <p:tgtEl>
                                          <p:spTgt spid="4"/>
                                        </p:tgtEl>
                                        <p:attrNameLst>
                                          <p:attrName>ppt_y</p:attrName>
                                        </p:attrNameLst>
                                      </p:cBhvr>
                                      <p:tavLst>
                                        <p:tav tm="0">
                                          <p:val>
                                            <p:strVal val="#ppt_y+.1"/>
                                          </p:val>
                                        </p:tav>
                                        <p:tav tm="100000">
                                          <p:val>
                                            <p:strVal val="#ppt_y"/>
                                          </p:val>
                                        </p:tav>
                                      </p:tavLst>
                                    </p:anim>
                                  </p:childTnLst>
                                </p:cTn>
                              </p:par>
                              <p:par>
                                <p:cTn fill="hold" grpId="0" id="43" nodeType="withEffect" presetClass="entr" presetID="47" presetSubtype="0">
                                  <p:stCondLst>
                                    <p:cond delay="0"/>
                                  </p:stCondLst>
                                  <p:childTnLst>
                                    <p:set>
                                      <p:cBhvr>
                                        <p:cTn dur="1" fill="hold" id="44">
                                          <p:stCondLst>
                                            <p:cond delay="0"/>
                                          </p:stCondLst>
                                        </p:cTn>
                                        <p:tgtEl>
                                          <p:spTgt spid="9"/>
                                        </p:tgtEl>
                                        <p:attrNameLst>
                                          <p:attrName>style.visibility</p:attrName>
                                        </p:attrNameLst>
                                      </p:cBhvr>
                                      <p:to>
                                        <p:strVal val="visible"/>
                                      </p:to>
                                    </p:set>
                                    <p:animEffect filter="fade" transition="in">
                                      <p:cBhvr>
                                        <p:cTn dur="1000" id="45"/>
                                        <p:tgtEl>
                                          <p:spTgt spid="9"/>
                                        </p:tgtEl>
                                      </p:cBhvr>
                                    </p:animEffect>
                                    <p:anim calcmode="lin" valueType="num">
                                      <p:cBhvr>
                                        <p:cTn dur="1000" fill="hold" id="46"/>
                                        <p:tgtEl>
                                          <p:spTgt spid="9"/>
                                        </p:tgtEl>
                                        <p:attrNameLst>
                                          <p:attrName>ppt_x</p:attrName>
                                        </p:attrNameLst>
                                      </p:cBhvr>
                                      <p:tavLst>
                                        <p:tav tm="0">
                                          <p:val>
                                            <p:strVal val="#ppt_x"/>
                                          </p:val>
                                        </p:tav>
                                        <p:tav tm="100000">
                                          <p:val>
                                            <p:strVal val="#ppt_x"/>
                                          </p:val>
                                        </p:tav>
                                      </p:tavLst>
                                    </p:anim>
                                    <p:anim calcmode="lin" valueType="num">
                                      <p:cBhvr>
                                        <p:cTn dur="1000" fill="hold" id="47"/>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22"/>
      <p:bldP grpId="0" spid="23"/>
      <p:bldP grpId="0" spid="25"/>
      <p:bldP grpId="0" spid="26"/>
      <p:bldP grpId="0" spid="27"/>
      <p:bldP grpId="0" spid="28"/>
      <p:bldP grpId="0" spid="9"/>
      <p:bldP grpId="0" spid="10"/>
    </p:bldLst>
  </p:timing>
</p:sld>
</file>

<file path=ppt/slides/slide3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2" name="内容占位符 2"/>
          <p:cNvSpPr txBox="1"/>
          <p:nvPr/>
        </p:nvSpPr>
        <p:spPr>
          <a:xfrm>
            <a:off x="763353" y="620688"/>
            <a:ext cx="8229600" cy="1339841"/>
          </a:xfrm>
          <a:prstGeom prst="rect">
            <a:avLst/>
          </a:prstGeom>
        </p:spPr>
        <p:txBody>
          <a:bodyPr/>
          <a:lstStyle>
            <a:lvl1pPr algn="l" eaLnBrk="0" fontAlgn="base" hangingPunct="0" indent="-342900" marL="342900" rtl="0">
              <a:spcBef>
                <a:spcPct val="20000"/>
              </a:spcBef>
              <a:spcAft>
                <a:spcPct val="0"/>
              </a:spcAft>
              <a:buFont charset="0" pitchFamily="34" typeface="Arial"/>
              <a:buChar char="•"/>
              <a:defRPr kern="1200" sz="3200">
                <a:solidFill>
                  <a:schemeClr val="tx1"/>
                </a:solidFill>
                <a:latin typeface="+mn-lt"/>
                <a:ea typeface="+mn-ea"/>
                <a:cs typeface="+mn-cs"/>
              </a:defRPr>
            </a:lvl1pPr>
            <a:lvl2pPr algn="l" eaLnBrk="0" fontAlgn="base" hangingPunct="0" indent="-285750" marL="742950" rtl="0">
              <a:spcBef>
                <a:spcPct val="20000"/>
              </a:spcBef>
              <a:spcAft>
                <a:spcPct val="0"/>
              </a:spcAft>
              <a:buFont charset="0" pitchFamily="34" typeface="Arial"/>
              <a:buChar char="–"/>
              <a:defRPr kern="1200" sz="2800">
                <a:solidFill>
                  <a:schemeClr val="tx1"/>
                </a:solidFill>
                <a:latin typeface="+mn-lt"/>
                <a:ea typeface="+mn-ea"/>
                <a:cs typeface="+mn-cs"/>
              </a:defRPr>
            </a:lvl2pPr>
            <a:lvl3pPr algn="l" eaLnBrk="0" fontAlgn="base" hangingPunct="0" indent="-228600" marL="1143000" rtl="0">
              <a:spcBef>
                <a:spcPct val="20000"/>
              </a:spcBef>
              <a:spcAft>
                <a:spcPct val="0"/>
              </a:spcAft>
              <a:buFont charset="0" pitchFamily="34" typeface="Arial"/>
              <a:buChar char="•"/>
              <a:defRPr kern="1200" sz="2400">
                <a:solidFill>
                  <a:schemeClr val="tx1"/>
                </a:solidFill>
                <a:latin typeface="+mn-lt"/>
                <a:ea typeface="+mn-ea"/>
                <a:cs typeface="+mn-cs"/>
              </a:defRPr>
            </a:lvl3pPr>
            <a:lvl4pPr algn="l" eaLnBrk="0" fontAlgn="base" hangingPunct="0" indent="-228600" marL="1600200" rtl="0">
              <a:spcBef>
                <a:spcPct val="20000"/>
              </a:spcBef>
              <a:spcAft>
                <a:spcPct val="0"/>
              </a:spcAft>
              <a:buFont charset="0" pitchFamily="34" typeface="Arial"/>
              <a:buChar char="–"/>
              <a:defRPr kern="1200" sz="2000">
                <a:solidFill>
                  <a:schemeClr val="tx1"/>
                </a:solidFill>
                <a:latin typeface="+mn-lt"/>
                <a:ea typeface="+mn-ea"/>
                <a:cs typeface="+mn-cs"/>
              </a:defRPr>
            </a:lvl4pPr>
            <a:lvl5pPr algn="l" eaLnBrk="0" fontAlgn="base" hangingPunct="0" indent="-228600" marL="2057400" rtl="0">
              <a:spcBef>
                <a:spcPct val="20000"/>
              </a:spcBef>
              <a:spcAft>
                <a:spcPct val="0"/>
              </a:spcAft>
              <a:buFont charset="0"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a:lstStyle>
          <a:p>
            <a:pPr indent="0" marL="0">
              <a:buFont charset="0" pitchFamily="34" typeface="Arial"/>
              <a:buNone/>
            </a:pPr>
            <a:r>
              <a:rPr altLang="en-US" b="1" lang="zh-CN" sz="4800">
                <a:solidFill>
                  <a:srgbClr val="F79646">
                    <a:lumMod val="75000"/>
                  </a:srgbClr>
                </a:solidFill>
                <a:latin charset="-122" pitchFamily="34" typeface="微软雅黑"/>
                <a:ea charset="-122" pitchFamily="34" typeface="微软雅黑"/>
              </a:rPr>
              <a:t>管理者的各角色认知：</a:t>
            </a:r>
          </a:p>
        </p:txBody>
      </p:sp>
      <p:sp>
        <p:nvSpPr>
          <p:cNvPr id="23" name="椭圆 22"/>
          <p:cNvSpPr/>
          <p:nvPr/>
        </p:nvSpPr>
        <p:spPr>
          <a:xfrm>
            <a:off x="7319377" y="1225658"/>
            <a:ext cx="357190" cy="357190"/>
          </a:xfrm>
          <a:prstGeom prst="ellipse">
            <a:avLst/>
          </a:prstGeom>
          <a:ln>
            <a:noFill/>
          </a:ln>
        </p:spPr>
        <p:style>
          <a:lnRef idx="2">
            <a:schemeClr val="accent6">
              <a:shade val="50000"/>
            </a:schemeClr>
          </a:lnRef>
          <a:fillRef idx="1">
            <a:schemeClr val="accent6"/>
          </a:fillRef>
          <a:effectRef idx="0">
            <a:schemeClr val="accent6"/>
          </a:effectRef>
          <a:fontRef idx="minor">
            <a:schemeClr val="lt1"/>
          </a:fontRef>
        </p:style>
        <p:txBody>
          <a:bodyPr anchor="ctr" rtlCol="0"/>
          <a:lstStyle/>
          <a:p>
            <a:pPr algn="ctr"/>
            <a:endParaRPr altLang="en-US" lang="zh-CN">
              <a:solidFill>
                <a:prstClr val="white"/>
              </a:solidFill>
              <a:ea charset="-122" pitchFamily="34" typeface="微软雅黑"/>
            </a:endParaRPr>
          </a:p>
        </p:txBody>
      </p:sp>
      <p:cxnSp>
        <p:nvCxnSpPr>
          <p:cNvPr id="24" name="直接连接符 23"/>
          <p:cNvCxnSpPr/>
          <p:nvPr/>
        </p:nvCxnSpPr>
        <p:spPr>
          <a:xfrm>
            <a:off x="899592" y="1376718"/>
            <a:ext cx="6455377" cy="27535"/>
          </a:xfrm>
          <a:prstGeom prst="line">
            <a:avLst/>
          </a:prstGeom>
          <a:ln w="28575"/>
        </p:spPr>
        <p:style>
          <a:lnRef idx="1">
            <a:schemeClr val="accent6"/>
          </a:lnRef>
          <a:fillRef idx="0">
            <a:schemeClr val="accent6"/>
          </a:fillRef>
          <a:effectRef idx="0">
            <a:schemeClr val="accent6"/>
          </a:effectRef>
          <a:fontRef idx="minor">
            <a:schemeClr val="tx1"/>
          </a:fontRef>
        </p:style>
      </p:cxnSp>
      <p:sp>
        <p:nvSpPr>
          <p:cNvPr id="25" name="弧形 24"/>
          <p:cNvSpPr/>
          <p:nvPr/>
        </p:nvSpPr>
        <p:spPr>
          <a:xfrm rot="2700000">
            <a:off x="7241584" y="1021357"/>
            <a:ext cx="765792" cy="765792"/>
          </a:xfrm>
          <a:prstGeom prst="arc">
            <a:avLst/>
          </a:prstGeom>
          <a:ln w="76200"/>
        </p:spPr>
        <p:style>
          <a:lnRef idx="1">
            <a:schemeClr val="accent6"/>
          </a:lnRef>
          <a:fillRef idx="0">
            <a:schemeClr val="accent6"/>
          </a:fillRef>
          <a:effectRef idx="0">
            <a:schemeClr val="accent6"/>
          </a:effectRef>
          <a:fontRef idx="minor">
            <a:schemeClr val="tx1"/>
          </a:fontRef>
        </p:style>
        <p:txBody>
          <a:bodyPr anchor="ctr" rtlCol="0"/>
          <a:lstStyle/>
          <a:p>
            <a:pPr algn="ctr"/>
            <a:endParaRPr altLang="en-US" lang="zh-CN">
              <a:solidFill>
                <a:prstClr val="black"/>
              </a:solidFill>
              <a:ea charset="-122" pitchFamily="34" typeface="微软雅黑"/>
            </a:endParaRPr>
          </a:p>
        </p:txBody>
      </p:sp>
      <p:sp>
        <p:nvSpPr>
          <p:cNvPr id="26" name="弧形 25"/>
          <p:cNvSpPr/>
          <p:nvPr/>
        </p:nvSpPr>
        <p:spPr>
          <a:xfrm rot="2700000">
            <a:off x="7177334" y="1089325"/>
            <a:ext cx="629857" cy="629857"/>
          </a:xfrm>
          <a:prstGeom prst="arc">
            <a:avLst/>
          </a:prstGeom>
          <a:ln w="76200"/>
        </p:spPr>
        <p:style>
          <a:lnRef idx="1">
            <a:schemeClr val="accent6"/>
          </a:lnRef>
          <a:fillRef idx="0">
            <a:schemeClr val="accent6"/>
          </a:fillRef>
          <a:effectRef idx="0">
            <a:schemeClr val="accent6"/>
          </a:effectRef>
          <a:fontRef idx="minor">
            <a:schemeClr val="tx1"/>
          </a:fontRef>
        </p:style>
        <p:txBody>
          <a:bodyPr anchor="ctr" rtlCol="0"/>
          <a:lstStyle/>
          <a:p>
            <a:pPr algn="ctr"/>
            <a:endParaRPr altLang="en-US" lang="zh-CN">
              <a:solidFill>
                <a:prstClr val="black"/>
              </a:solidFill>
              <a:ea charset="-122" pitchFamily="34" typeface="微软雅黑"/>
            </a:endParaRPr>
          </a:p>
        </p:txBody>
      </p:sp>
      <p:sp>
        <p:nvSpPr>
          <p:cNvPr id="27" name="弧形 26"/>
          <p:cNvSpPr/>
          <p:nvPr/>
        </p:nvSpPr>
        <p:spPr>
          <a:xfrm rot="2700000">
            <a:off x="7299045" y="935941"/>
            <a:ext cx="936625" cy="936625"/>
          </a:xfrm>
          <a:prstGeom prst="arc">
            <a:avLst/>
          </a:prstGeom>
          <a:ln w="76200"/>
        </p:spPr>
        <p:style>
          <a:lnRef idx="1">
            <a:schemeClr val="accent6"/>
          </a:lnRef>
          <a:fillRef idx="0">
            <a:schemeClr val="accent6"/>
          </a:fillRef>
          <a:effectRef idx="0">
            <a:schemeClr val="accent6"/>
          </a:effectRef>
          <a:fontRef idx="minor">
            <a:schemeClr val="tx1"/>
          </a:fontRef>
        </p:style>
        <p:txBody>
          <a:bodyPr anchor="ctr" rtlCol="0"/>
          <a:lstStyle/>
          <a:p>
            <a:pPr algn="ctr"/>
            <a:endParaRPr altLang="en-US" lang="zh-CN">
              <a:solidFill>
                <a:prstClr val="black"/>
              </a:solidFill>
              <a:ea charset="-122" pitchFamily="34" typeface="微软雅黑"/>
            </a:endParaRPr>
          </a:p>
        </p:txBody>
      </p:sp>
      <p:sp>
        <p:nvSpPr>
          <p:cNvPr id="28" name="平行四边形 27"/>
          <p:cNvSpPr/>
          <p:nvPr/>
        </p:nvSpPr>
        <p:spPr>
          <a:xfrm>
            <a:off x="4572000" y="691481"/>
            <a:ext cx="2143140" cy="649287"/>
          </a:xfrm>
          <a:prstGeom prst="parallelogram">
            <a:avLst>
              <a:gd fmla="val 14184" name="adj"/>
            </a:avLst>
          </a:prstGeom>
          <a:solidFill>
            <a:srgbClr val="E77817"/>
          </a:solidFill>
          <a:ln algn="ctr" cap="flat" cmpd="sng" w="25400">
            <a:noFill/>
            <a:prstDash val="solid"/>
          </a:ln>
          <a:effectLst>
            <a:outerShdw algn="tl" blurRad="50800" dir="2700000" dist="38100" rotWithShape="0">
              <a:prstClr val="black">
                <a:alpha val="40000"/>
              </a:prstClr>
            </a:outerShdw>
          </a:effectLst>
        </p:spPr>
        <p:txBody>
          <a:bodyPr anchor="ctr"/>
          <a:lstStyle/>
          <a:p>
            <a:pPr algn="ctr">
              <a:defRPr/>
            </a:pPr>
            <a:r>
              <a:rPr altLang="en-US" b="1" kern="0" lang="zh-CN" sz="2800">
                <a:solidFill>
                  <a:sysClr lastClr="FFFFFF" val="window"/>
                </a:solidFill>
                <a:latin charset="-122" pitchFamily="34" typeface="微软雅黑"/>
                <a:ea typeface="微软雅黑"/>
              </a:rPr>
              <a:t>绩效伙伴</a:t>
            </a:r>
          </a:p>
        </p:txBody>
      </p:sp>
      <p:sp>
        <p:nvSpPr>
          <p:cNvPr id="9" name="矩形 4"/>
          <p:cNvSpPr>
            <a:spLocks noChangeArrowheads="1"/>
          </p:cNvSpPr>
          <p:nvPr/>
        </p:nvSpPr>
        <p:spPr bwMode="auto">
          <a:xfrm>
            <a:off x="763352" y="1700808"/>
            <a:ext cx="3961209" cy="7612380"/>
          </a:xfrm>
          <a:prstGeom prst="rect">
            <a:avLst/>
          </a:prstGeom>
          <a:noFill/>
          <a:ln w="9525">
            <a:noFill/>
            <a:miter lim="800000"/>
          </a:ln>
        </p:spPr>
        <p:txBody>
          <a:bodyPr wrap="square">
            <a:spAutoFit/>
          </a:bodyPr>
          <a:lstStyle/>
          <a:p>
            <a:pPr>
              <a:lnSpc>
                <a:spcPct val="150000"/>
              </a:lnSpc>
              <a:spcBef>
                <a:spcPts val="200"/>
              </a:spcBef>
              <a:spcAft>
                <a:spcPts val="60"/>
              </a:spcAft>
            </a:pPr>
            <a:r>
              <a:rPr altLang="en-US" b="1" lang="zh-CN">
                <a:solidFill>
                  <a:srgbClr val="00B0F0"/>
                </a:solidFill>
                <a:latin charset="-122" pitchFamily="34" typeface="微软雅黑"/>
                <a:ea charset="-122" pitchFamily="34" typeface="微软雅黑"/>
              </a:rPr>
              <a:t>作为中层管理者：</a:t>
            </a:r>
          </a:p>
          <a:p>
            <a:pPr>
              <a:lnSpc>
                <a:spcPct val="150000"/>
              </a:lnSpc>
              <a:spcBef>
                <a:spcPts val="200"/>
              </a:spcBef>
              <a:spcAft>
                <a:spcPts val="60"/>
              </a:spcAft>
            </a:pPr>
            <a:r>
              <a:rPr altLang="en-US" b="1" lang="zh-CN">
                <a:solidFill>
                  <a:srgbClr val="00B0F0"/>
                </a:solidFill>
                <a:latin charset="-122" pitchFamily="34" typeface="微软雅黑"/>
                <a:ea charset="-122" pitchFamily="34" typeface="微软雅黑"/>
              </a:rPr>
              <a:t>对于下属，可采用“月绩效考核，周汇总考核，日汇报考核”的方式，作为中层管理者，要学习绩效考核方面的知识，以做好下属的绩效考核。</a:t>
            </a:r>
          </a:p>
          <a:p>
            <a:pPr>
              <a:lnSpc>
                <a:spcPct val="150000"/>
              </a:lnSpc>
              <a:spcBef>
                <a:spcPts val="200"/>
              </a:spcBef>
              <a:spcAft>
                <a:spcPts val="60"/>
              </a:spcAft>
            </a:pPr>
            <a:r>
              <a:rPr altLang="en-US" b="1" lang="zh-CN">
                <a:solidFill>
                  <a:srgbClr val="00B0F0"/>
                </a:solidFill>
                <a:latin charset="-122" pitchFamily="34" typeface="微软雅黑"/>
                <a:ea charset="-122" pitchFamily="34" typeface="微软雅黑"/>
              </a:rPr>
              <a:t>对于“日汇报考核”，可采用早会制度，早上利用20分钟，每个人阐述今天的工作计划，昨天的工作完成情况、理由分析及需要资源和其他部门同事配合需求。给下属产生无形业绩压力同时，让每个人清楚了解到同事们都在做什么，相比而言自己的工作是否出色？是否饱满？是否主动？…</a:t>
            </a:r>
          </a:p>
          <a:p>
            <a:pPr>
              <a:lnSpc>
                <a:spcPct val="150000"/>
              </a:lnSpc>
              <a:spcBef>
                <a:spcPts val="200"/>
              </a:spcBef>
              <a:spcAft>
                <a:spcPts val="60"/>
              </a:spcAft>
            </a:pPr>
            <a:r>
              <a:rPr altLang="en-US" b="1" lang="zh-CN">
                <a:solidFill>
                  <a:srgbClr val="00B0F0"/>
                </a:solidFill>
                <a:latin charset="-122" pitchFamily="34" typeface="微软雅黑"/>
                <a:ea charset="-122" pitchFamily="34" typeface="微软雅黑"/>
              </a:rPr>
              <a:t>这样作为管理者也能清楚的了解到下属每天在做什么？每个人的工作状态和部门整体状态，行为目标将支撑结果目标，只有把握好每一天，才能确保每个月乃至每一年。</a:t>
            </a:r>
          </a:p>
        </p:txBody>
      </p:sp>
      <p:sp>
        <p:nvSpPr>
          <p:cNvPr id="10" name="矩形 4"/>
          <p:cNvSpPr>
            <a:spLocks noChangeArrowheads="1"/>
          </p:cNvSpPr>
          <p:nvPr/>
        </p:nvSpPr>
        <p:spPr bwMode="auto">
          <a:xfrm>
            <a:off x="4724561" y="1700808"/>
            <a:ext cx="3695117" cy="5554980"/>
          </a:xfrm>
          <a:prstGeom prst="rect">
            <a:avLst/>
          </a:prstGeom>
          <a:noFill/>
          <a:ln w="9525">
            <a:noFill/>
            <a:miter lim="800000"/>
          </a:ln>
        </p:spPr>
        <p:txBody>
          <a:bodyPr wrap="square">
            <a:spAutoFit/>
          </a:bodyPr>
          <a:lstStyle/>
          <a:p>
            <a:pPr>
              <a:lnSpc>
                <a:spcPct val="150000"/>
              </a:lnSpc>
              <a:spcBef>
                <a:spcPts val="200"/>
              </a:spcBef>
              <a:spcAft>
                <a:spcPts val="60"/>
              </a:spcAft>
            </a:pPr>
            <a:r>
              <a:rPr altLang="en-US" b="1" lang="zh-CN">
                <a:solidFill>
                  <a:srgbClr val="00B0F0"/>
                </a:solidFill>
                <a:latin charset="-122" pitchFamily="34" typeface="微软雅黑"/>
                <a:ea charset="-122" pitchFamily="34" typeface="微软雅黑"/>
              </a:rPr>
              <a:t>绩效伙伴的含义：</a:t>
            </a:r>
          </a:p>
          <a:p>
            <a:pPr>
              <a:lnSpc>
                <a:spcPct val="150000"/>
              </a:lnSpc>
              <a:spcBef>
                <a:spcPts val="200"/>
              </a:spcBef>
              <a:spcAft>
                <a:spcPts val="60"/>
              </a:spcAft>
            </a:pPr>
            <a:r>
              <a:rPr altLang="en-US" b="1" lang="zh-CN">
                <a:solidFill>
                  <a:srgbClr val="00B0F0"/>
                </a:solidFill>
                <a:latin charset="-122" pitchFamily="34" typeface="微软雅黑"/>
                <a:ea charset="-122" pitchFamily="34" typeface="微软雅黑"/>
              </a:rPr>
              <a:t>绩效共同体。你的绩效依赖于他们，他们的绩效依赖于你。互相依存，谁也离不开谁。</a:t>
            </a:r>
          </a:p>
          <a:p>
            <a:pPr>
              <a:lnSpc>
                <a:spcPct val="150000"/>
              </a:lnSpc>
              <a:spcBef>
                <a:spcPts val="200"/>
              </a:spcBef>
              <a:spcAft>
                <a:spcPts val="60"/>
              </a:spcAft>
            </a:pPr>
            <a:r>
              <a:rPr altLang="en-US" b="1" lang="zh-CN">
                <a:solidFill>
                  <a:srgbClr val="00B0F0"/>
                </a:solidFill>
                <a:latin charset="-122" pitchFamily="34" typeface="微软雅黑"/>
                <a:ea charset="-122" pitchFamily="34" typeface="微软雅黑"/>
              </a:rPr>
              <a:t>双方平等。既然是伙伴，就是一种平等的、协商的关系，而不是一种居高临下的发号施令的关系。通过平等对话指导和帮助下属，而不是通过指责、批评帮助下属。</a:t>
            </a:r>
          </a:p>
          <a:p>
            <a:pPr>
              <a:lnSpc>
                <a:spcPct val="150000"/>
              </a:lnSpc>
              <a:spcBef>
                <a:spcPts val="200"/>
              </a:spcBef>
              <a:spcAft>
                <a:spcPts val="60"/>
              </a:spcAft>
            </a:pPr>
            <a:r>
              <a:rPr altLang="en-US" b="1" lang="zh-CN">
                <a:solidFill>
                  <a:srgbClr val="00B0F0"/>
                </a:solidFill>
                <a:latin charset="-122" pitchFamily="34" typeface="微软雅黑"/>
                <a:ea charset="-122" pitchFamily="34" typeface="微软雅黑"/>
              </a:rPr>
              <a:t>从下属的角度考虑问题。从对方的角度出发，考虑下属面临的挑战，及时帮助下属制定绩效改进计划，提升能力。</a:t>
            </a:r>
          </a:p>
        </p:txBody>
      </p:sp>
      <p:pic>
        <p:nvPicPr>
          <p:cNvPr id="3" name="图片 2"/>
          <p:cNvPicPr>
            <a:picLocks noChangeAspect="1"/>
          </p:cNvPicPr>
          <p:nvPr/>
        </p:nvPicPr>
        <p:blipFill>
          <a:blip r:embed="rId3">
            <a:extLst>
              <a:ext uri="{28A0092B-C50C-407E-A947-70E740481C1C}">
                <a14:useLocalDpi/>
              </a:ext>
            </a:extLst>
          </a:blip>
          <a:stretch>
            <a:fillRect/>
          </a:stretch>
        </p:blipFill>
        <p:spPr>
          <a:xfrm>
            <a:off x="5076056" y="5050011"/>
            <a:ext cx="1972370" cy="1475333"/>
          </a:xfrm>
          <a:prstGeom prst="rect">
            <a:avLst/>
          </a:prstGeom>
        </p:spPr>
      </p:pic>
      <p:pic>
        <p:nvPicPr>
          <p:cNvPr descr="E:\仝德志文件，勿删！\03-参考文档\！PPT图片及版面资源\PPT精美插图\头像\呵呵头像.png" id="2052" name="Picture 4"/>
          <p:cNvPicPr>
            <a:picLocks noChangeArrowheads="1" noChangeAspect="1"/>
          </p:cNvPicPr>
          <p:nvPr/>
        </p:nvPicPr>
        <p:blipFill>
          <a:blip r:embed="rId4">
            <a:extLst>
              <a:ext uri="{28A0092B-C50C-407E-A947-70E740481C1C}">
                <a14:useLocalDpi/>
              </a:ext>
            </a:extLst>
          </a:blip>
          <a:stretch>
            <a:fillRect/>
          </a:stretch>
        </p:blipFill>
        <p:spPr bwMode="auto">
          <a:xfrm>
            <a:off x="7253801" y="5002213"/>
            <a:ext cx="1027112" cy="1027112"/>
          </a:xfrm>
          <a:prstGeom prst="rect">
            <a:avLst/>
          </a:prstGeom>
          <a:noFill/>
          <a:extLst>
            <a:ext uri="{909E8E84-426E-40DD-AFC4-6F175D3DCCD1}">
              <a14:hiddenFill>
                <a:solidFill>
                  <a:srgbClr val="FFFFFF"/>
                </a:solidFill>
              </a14:hiddenFill>
            </a:ext>
          </a:extLst>
        </p:spPr>
      </p:pic>
    </p:spTree>
    <p:extLst>
      <p:ext uri="{BB962C8B-B14F-4D97-AF65-F5344CB8AC3E}">
        <p14:creationId val="3560906464"/>
      </p:ext>
    </p:extLst>
  </p:cSld>
  <p:clrMapOvr>
    <a:masterClrMapping/>
  </p:clrMapOvr>
  <mc:AlternateContent>
    <mc:Choice Requires="p14">
      <p:transition p14:dur="110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7" presetSubtype="0">
                                  <p:stCondLst>
                                    <p:cond delay="0"/>
                                  </p:stCondLst>
                                  <p:iterate type="lt">
                                    <p:tmPct val="50000"/>
                                  </p:iterate>
                                  <p:childTnLst>
                                    <p:set>
                                      <p:cBhvr>
                                        <p:cTn dur="1" fill="hold" id="6">
                                          <p:stCondLst>
                                            <p:cond delay="0"/>
                                          </p:stCondLst>
                                        </p:cTn>
                                        <p:tgtEl>
                                          <p:spTgt spid="22">
                                            <p:txEl>
                                              <p:pRg end="0" st="0"/>
                                            </p:txEl>
                                          </p:spTgt>
                                        </p:tgtEl>
                                        <p:attrNameLst>
                                          <p:attrName>style.visibility</p:attrName>
                                        </p:attrNameLst>
                                      </p:cBhvr>
                                      <p:to>
                                        <p:strVal val="visible"/>
                                      </p:to>
                                    </p:set>
                                    <p:anim calcmode="discrete" valueType="clr">
                                      <p:cBhvr override="childStyle">
                                        <p:cTn dur="80" id="7"/>
                                        <p:tgtEl>
                                          <p:spTgt spid="22">
                                            <p:txEl>
                                              <p:pRg end="0" st="0"/>
                                            </p:txEl>
                                          </p:spTgt>
                                        </p:tgtEl>
                                        <p:attrNameLst>
                                          <p:attrName>style.color</p:attrName>
                                        </p:attrNameLst>
                                      </p:cBhvr>
                                      <p:tavLst>
                                        <p:tav tm="0">
                                          <p:val>
                                            <p:clrVal>
                                              <a:srgbClr val="FF9900"/>
                                            </p:clrVal>
                                          </p:val>
                                        </p:tav>
                                        <p:tav tm="50000">
                                          <p:val>
                                            <p:clrVal>
                                              <a:schemeClr val="tx1"/>
                                            </p:clrVal>
                                          </p:val>
                                        </p:tav>
                                      </p:tavLst>
                                    </p:anim>
                                    <p:anim calcmode="discrete" valueType="clr">
                                      <p:cBhvr>
                                        <p:cTn dur="80" id="8"/>
                                        <p:tgtEl>
                                          <p:spTgt spid="22">
                                            <p:txEl>
                                              <p:pRg end="0" st="0"/>
                                            </p:txEl>
                                          </p:spTgt>
                                        </p:tgtEl>
                                        <p:attrNameLst>
                                          <p:attrName>fillcolor</p:attrName>
                                        </p:attrNameLst>
                                      </p:cBhvr>
                                      <p:tavLst>
                                        <p:tav tm="0">
                                          <p:val>
                                            <p:clrVal>
                                              <a:schemeClr val="accent2"/>
                                            </p:clrVal>
                                          </p:val>
                                        </p:tav>
                                        <p:tav tm="50000">
                                          <p:val>
                                            <p:clrVal>
                                              <a:schemeClr val="hlink"/>
                                            </p:clrVal>
                                          </p:val>
                                        </p:tav>
                                      </p:tavLst>
                                    </p:anim>
                                    <p:set>
                                      <p:cBhvr>
                                        <p:cTn dur="80" id="9"/>
                                        <p:tgtEl>
                                          <p:spTgt spid="22">
                                            <p:txEl>
                                              <p:pRg end="0" st="0"/>
                                            </p:txEl>
                                          </p:spTgt>
                                        </p:tgtEl>
                                        <p:attrNameLst>
                                          <p:attrName>fill.type</p:attrName>
                                        </p:attrNameLst>
                                      </p:cBhvr>
                                      <p:to>
                                        <p:strVal val="solid"/>
                                      </p:to>
                                    </p:set>
                                  </p:childTnLst>
                                </p:cTn>
                              </p:par>
                              <p:par>
                                <p:cTn fill="hold" id="10" nodeType="withEffect" presetClass="entr" presetID="22" presetSubtype="8">
                                  <p:stCondLst>
                                    <p:cond delay="0"/>
                                  </p:stCondLst>
                                  <p:childTnLst>
                                    <p:set>
                                      <p:cBhvr>
                                        <p:cTn dur="1" fill="hold" id="11">
                                          <p:stCondLst>
                                            <p:cond delay="0"/>
                                          </p:stCondLst>
                                        </p:cTn>
                                        <p:tgtEl>
                                          <p:spTgt spid="24"/>
                                        </p:tgtEl>
                                        <p:attrNameLst>
                                          <p:attrName>style.visibility</p:attrName>
                                        </p:attrNameLst>
                                      </p:cBhvr>
                                      <p:to>
                                        <p:strVal val="visible"/>
                                      </p:to>
                                    </p:set>
                                    <p:animEffect filter="wipe(left)" transition="in">
                                      <p:cBhvr>
                                        <p:cTn dur="500" id="12"/>
                                        <p:tgtEl>
                                          <p:spTgt spid="24"/>
                                        </p:tgtEl>
                                      </p:cBhvr>
                                    </p:animEffect>
                                  </p:childTnLst>
                                </p:cTn>
                              </p:par>
                            </p:childTnLst>
                          </p:cTn>
                        </p:par>
                        <p:par>
                          <p:cTn fill="hold" id="13" nodeType="afterGroup">
                            <p:stCondLst>
                              <p:cond delay="500"/>
                            </p:stCondLst>
                            <p:childTnLst>
                              <p:par>
                                <p:cTn fill="hold" grpId="0" id="14" nodeType="afterEffect" presetClass="entr" presetID="22" presetSubtype="8">
                                  <p:stCondLst>
                                    <p:cond delay="0"/>
                                  </p:stCondLst>
                                  <p:childTnLst>
                                    <p:set>
                                      <p:cBhvr>
                                        <p:cTn dur="1" fill="hold" id="15">
                                          <p:stCondLst>
                                            <p:cond delay="0"/>
                                          </p:stCondLst>
                                        </p:cTn>
                                        <p:tgtEl>
                                          <p:spTgt spid="23"/>
                                        </p:tgtEl>
                                        <p:attrNameLst>
                                          <p:attrName>style.visibility</p:attrName>
                                        </p:attrNameLst>
                                      </p:cBhvr>
                                      <p:to>
                                        <p:strVal val="visible"/>
                                      </p:to>
                                    </p:set>
                                    <p:animEffect filter="wipe(left)" transition="in">
                                      <p:cBhvr>
                                        <p:cTn dur="500" id="16"/>
                                        <p:tgtEl>
                                          <p:spTgt spid="23"/>
                                        </p:tgtEl>
                                      </p:cBhvr>
                                    </p:animEffect>
                                  </p:childTnLst>
                                </p:cTn>
                              </p:par>
                            </p:childTnLst>
                          </p:cTn>
                        </p:par>
                        <p:par>
                          <p:cTn fill="hold" id="17" nodeType="afterGroup">
                            <p:stCondLst>
                              <p:cond delay="1000"/>
                            </p:stCondLst>
                            <p:childTnLst>
                              <p:par>
                                <p:cTn fill="hold" grpId="0" id="18" nodeType="afterEffect" presetClass="entr" presetID="1" presetSubtype="0">
                                  <p:stCondLst>
                                    <p:cond delay="0"/>
                                  </p:stCondLst>
                                  <p:childTnLst>
                                    <p:set>
                                      <p:cBhvr>
                                        <p:cTn dur="1" fill="hold" id="19">
                                          <p:stCondLst>
                                            <p:cond delay="0"/>
                                          </p:stCondLst>
                                        </p:cTn>
                                        <p:tgtEl>
                                          <p:spTgt spid="26"/>
                                        </p:tgtEl>
                                        <p:attrNameLst>
                                          <p:attrName>style.visibility</p:attrName>
                                        </p:attrNameLst>
                                      </p:cBhvr>
                                      <p:to>
                                        <p:strVal val="visible"/>
                                      </p:to>
                                    </p:set>
                                  </p:childTnLst>
                                </p:cTn>
                              </p:par>
                            </p:childTnLst>
                          </p:cTn>
                        </p:par>
                        <p:par>
                          <p:cTn fill="hold" id="20" nodeType="afterGroup">
                            <p:stCondLst>
                              <p:cond delay="1001"/>
                            </p:stCondLst>
                            <p:childTnLst>
                              <p:par>
                                <p:cTn fill="hold" grpId="0" id="21" nodeType="afterEffect" presetClass="entr" presetID="1" presetSubtype="0">
                                  <p:stCondLst>
                                    <p:cond delay="150"/>
                                  </p:stCondLst>
                                  <p:childTnLst>
                                    <p:set>
                                      <p:cBhvr>
                                        <p:cTn dur="1" fill="hold" id="22">
                                          <p:stCondLst>
                                            <p:cond delay="0"/>
                                          </p:stCondLst>
                                        </p:cTn>
                                        <p:tgtEl>
                                          <p:spTgt spid="25"/>
                                        </p:tgtEl>
                                        <p:attrNameLst>
                                          <p:attrName>style.visibility</p:attrName>
                                        </p:attrNameLst>
                                      </p:cBhvr>
                                      <p:to>
                                        <p:strVal val="visible"/>
                                      </p:to>
                                    </p:set>
                                  </p:childTnLst>
                                </p:cTn>
                              </p:par>
                              <p:par>
                                <p:cTn fill="hold" grpId="0" id="23" nodeType="withEffect" presetClass="entr" presetID="1" presetSubtype="0">
                                  <p:stCondLst>
                                    <p:cond delay="300"/>
                                  </p:stCondLst>
                                  <p:childTnLst>
                                    <p:set>
                                      <p:cBhvr>
                                        <p:cTn dur="1" fill="hold" id="24">
                                          <p:stCondLst>
                                            <p:cond delay="0"/>
                                          </p:stCondLst>
                                        </p:cTn>
                                        <p:tgtEl>
                                          <p:spTgt spid="27"/>
                                        </p:tgtEl>
                                        <p:attrNameLst>
                                          <p:attrName>style.visibility</p:attrName>
                                        </p:attrNameLst>
                                      </p:cBhvr>
                                      <p:to>
                                        <p:strVal val="visible"/>
                                      </p:to>
                                    </p:set>
                                  </p:childTnLst>
                                </p:cTn>
                              </p:par>
                              <p:par>
                                <p:cTn fill="hold" grpId="0" id="25" nodeType="withEffect" presetClass="entr" presetID="55" presetSubtype="0">
                                  <p:stCondLst>
                                    <p:cond delay="0"/>
                                  </p:stCondLst>
                                  <p:childTnLst>
                                    <p:set>
                                      <p:cBhvr>
                                        <p:cTn dur="1" fill="hold" id="26">
                                          <p:stCondLst>
                                            <p:cond delay="0"/>
                                          </p:stCondLst>
                                        </p:cTn>
                                        <p:tgtEl>
                                          <p:spTgt spid="28"/>
                                        </p:tgtEl>
                                        <p:attrNameLst>
                                          <p:attrName>style.visibility</p:attrName>
                                        </p:attrNameLst>
                                      </p:cBhvr>
                                      <p:to>
                                        <p:strVal val="visible"/>
                                      </p:to>
                                    </p:set>
                                    <p:anim calcmode="lin" valueType="num">
                                      <p:cBhvr>
                                        <p:cTn dur="1000" fill="hold" id="27"/>
                                        <p:tgtEl>
                                          <p:spTgt spid="28"/>
                                        </p:tgtEl>
                                        <p:attrNameLst>
                                          <p:attrName>ppt_w</p:attrName>
                                        </p:attrNameLst>
                                      </p:cBhvr>
                                      <p:tavLst>
                                        <p:tav tm="0">
                                          <p:val>
                                            <p:strVal val="#ppt_w*0.70"/>
                                          </p:val>
                                        </p:tav>
                                        <p:tav tm="100000">
                                          <p:val>
                                            <p:strVal val="#ppt_w"/>
                                          </p:val>
                                        </p:tav>
                                      </p:tavLst>
                                    </p:anim>
                                    <p:anim calcmode="lin" valueType="num">
                                      <p:cBhvr>
                                        <p:cTn dur="1000" fill="hold" id="28"/>
                                        <p:tgtEl>
                                          <p:spTgt spid="28"/>
                                        </p:tgtEl>
                                        <p:attrNameLst>
                                          <p:attrName>ppt_h</p:attrName>
                                        </p:attrNameLst>
                                      </p:cBhvr>
                                      <p:tavLst>
                                        <p:tav tm="0">
                                          <p:val>
                                            <p:strVal val="#ppt_h"/>
                                          </p:val>
                                        </p:tav>
                                        <p:tav tm="100000">
                                          <p:val>
                                            <p:strVal val="#ppt_h"/>
                                          </p:val>
                                        </p:tav>
                                      </p:tavLst>
                                    </p:anim>
                                    <p:animEffect filter="fade" transition="in">
                                      <p:cBhvr>
                                        <p:cTn dur="1000" id="29"/>
                                        <p:tgtEl>
                                          <p:spTgt spid="28"/>
                                        </p:tgtEl>
                                      </p:cBhvr>
                                    </p:animEffect>
                                  </p:childTnLst>
                                </p:cTn>
                              </p:par>
                            </p:childTnLst>
                          </p:cTn>
                        </p:par>
                        <p:par>
                          <p:cTn fill="hold" id="30" nodeType="afterGroup">
                            <p:stCondLst>
                              <p:cond delay="2001"/>
                            </p:stCondLst>
                            <p:childTnLst>
                              <p:par>
                                <p:cTn fill="hold" grpId="0" id="31" nodeType="afterEffect" presetClass="entr" presetID="47" presetSubtype="0">
                                  <p:stCondLst>
                                    <p:cond delay="0"/>
                                  </p:stCondLst>
                                  <p:childTnLst>
                                    <p:set>
                                      <p:cBhvr>
                                        <p:cTn dur="1" fill="hold" id="32">
                                          <p:stCondLst>
                                            <p:cond delay="0"/>
                                          </p:stCondLst>
                                        </p:cTn>
                                        <p:tgtEl>
                                          <p:spTgt spid="10"/>
                                        </p:tgtEl>
                                        <p:attrNameLst>
                                          <p:attrName>style.visibility</p:attrName>
                                        </p:attrNameLst>
                                      </p:cBhvr>
                                      <p:to>
                                        <p:strVal val="visible"/>
                                      </p:to>
                                    </p:set>
                                    <p:animEffect filter="fade" transition="in">
                                      <p:cBhvr>
                                        <p:cTn dur="1000" id="33"/>
                                        <p:tgtEl>
                                          <p:spTgt spid="10"/>
                                        </p:tgtEl>
                                      </p:cBhvr>
                                    </p:animEffect>
                                    <p:anim calcmode="lin" valueType="num">
                                      <p:cBhvr>
                                        <p:cTn dur="1000" fill="hold" id="34"/>
                                        <p:tgtEl>
                                          <p:spTgt spid="10"/>
                                        </p:tgtEl>
                                        <p:attrNameLst>
                                          <p:attrName>ppt_x</p:attrName>
                                        </p:attrNameLst>
                                      </p:cBhvr>
                                      <p:tavLst>
                                        <p:tav tm="0">
                                          <p:val>
                                            <p:strVal val="#ppt_x"/>
                                          </p:val>
                                        </p:tav>
                                        <p:tav tm="100000">
                                          <p:val>
                                            <p:strVal val="#ppt_x"/>
                                          </p:val>
                                        </p:tav>
                                      </p:tavLst>
                                    </p:anim>
                                    <p:anim calcmode="lin" valueType="num">
                                      <p:cBhvr>
                                        <p:cTn dur="1000" fill="hold" id="35"/>
                                        <p:tgtEl>
                                          <p:spTgt spid="10"/>
                                        </p:tgtEl>
                                        <p:attrNameLst>
                                          <p:attrName>ppt_y</p:attrName>
                                        </p:attrNameLst>
                                      </p:cBhvr>
                                      <p:tavLst>
                                        <p:tav tm="0">
                                          <p:val>
                                            <p:strVal val="#ppt_y-.1"/>
                                          </p:val>
                                        </p:tav>
                                        <p:tav tm="100000">
                                          <p:val>
                                            <p:strVal val="#ppt_y"/>
                                          </p:val>
                                        </p:tav>
                                      </p:tavLst>
                                    </p:anim>
                                  </p:childTnLst>
                                </p:cTn>
                              </p:par>
                              <p:par>
                                <p:cTn fill="hold" id="36" nodeType="withEffect" presetClass="entr" presetID="42" presetSubtype="0">
                                  <p:stCondLst>
                                    <p:cond delay="0"/>
                                  </p:stCondLst>
                                  <p:childTnLst>
                                    <p:set>
                                      <p:cBhvr>
                                        <p:cTn dur="1" fill="hold" id="37">
                                          <p:stCondLst>
                                            <p:cond delay="0"/>
                                          </p:stCondLst>
                                        </p:cTn>
                                        <p:tgtEl>
                                          <p:spTgt spid="3"/>
                                        </p:tgtEl>
                                        <p:attrNameLst>
                                          <p:attrName>style.visibility</p:attrName>
                                        </p:attrNameLst>
                                      </p:cBhvr>
                                      <p:to>
                                        <p:strVal val="visible"/>
                                      </p:to>
                                    </p:set>
                                    <p:animEffect filter="fade" transition="in">
                                      <p:cBhvr>
                                        <p:cTn dur="1000" id="38"/>
                                        <p:tgtEl>
                                          <p:spTgt spid="3"/>
                                        </p:tgtEl>
                                      </p:cBhvr>
                                    </p:animEffect>
                                    <p:anim calcmode="lin" valueType="num">
                                      <p:cBhvr>
                                        <p:cTn dur="1000" fill="hold" id="39"/>
                                        <p:tgtEl>
                                          <p:spTgt spid="3"/>
                                        </p:tgtEl>
                                        <p:attrNameLst>
                                          <p:attrName>ppt_x</p:attrName>
                                        </p:attrNameLst>
                                      </p:cBhvr>
                                      <p:tavLst>
                                        <p:tav tm="0">
                                          <p:val>
                                            <p:strVal val="#ppt_x"/>
                                          </p:val>
                                        </p:tav>
                                        <p:tav tm="100000">
                                          <p:val>
                                            <p:strVal val="#ppt_x"/>
                                          </p:val>
                                        </p:tav>
                                      </p:tavLst>
                                    </p:anim>
                                    <p:anim calcmode="lin" valueType="num">
                                      <p:cBhvr>
                                        <p:cTn dur="1000" fill="hold" id="40"/>
                                        <p:tgtEl>
                                          <p:spTgt spid="3"/>
                                        </p:tgtEl>
                                        <p:attrNameLst>
                                          <p:attrName>ppt_y</p:attrName>
                                        </p:attrNameLst>
                                      </p:cBhvr>
                                      <p:tavLst>
                                        <p:tav tm="0">
                                          <p:val>
                                            <p:strVal val="#ppt_y+.1"/>
                                          </p:val>
                                        </p:tav>
                                        <p:tav tm="100000">
                                          <p:val>
                                            <p:strVal val="#ppt_y"/>
                                          </p:val>
                                        </p:tav>
                                      </p:tavLst>
                                    </p:anim>
                                  </p:childTnLst>
                                </p:cTn>
                              </p:par>
                              <p:par>
                                <p:cTn fill="hold" id="41" nodeType="withEffect" presetClass="entr" presetID="47" presetSubtype="0">
                                  <p:stCondLst>
                                    <p:cond delay="0"/>
                                  </p:stCondLst>
                                  <p:childTnLst>
                                    <p:set>
                                      <p:cBhvr>
                                        <p:cTn dur="1" fill="hold" id="42">
                                          <p:stCondLst>
                                            <p:cond delay="0"/>
                                          </p:stCondLst>
                                        </p:cTn>
                                        <p:tgtEl>
                                          <p:spTgt spid="2052"/>
                                        </p:tgtEl>
                                        <p:attrNameLst>
                                          <p:attrName>style.visibility</p:attrName>
                                        </p:attrNameLst>
                                      </p:cBhvr>
                                      <p:to>
                                        <p:strVal val="visible"/>
                                      </p:to>
                                    </p:set>
                                    <p:animEffect filter="fade" transition="in">
                                      <p:cBhvr>
                                        <p:cTn dur="1000" id="43"/>
                                        <p:tgtEl>
                                          <p:spTgt spid="2052"/>
                                        </p:tgtEl>
                                      </p:cBhvr>
                                    </p:animEffect>
                                    <p:anim calcmode="lin" valueType="num">
                                      <p:cBhvr>
                                        <p:cTn dur="1000" fill="hold" id="44"/>
                                        <p:tgtEl>
                                          <p:spTgt spid="2052"/>
                                        </p:tgtEl>
                                        <p:attrNameLst>
                                          <p:attrName>ppt_x</p:attrName>
                                        </p:attrNameLst>
                                      </p:cBhvr>
                                      <p:tavLst>
                                        <p:tav tm="0">
                                          <p:val>
                                            <p:strVal val="#ppt_x"/>
                                          </p:val>
                                        </p:tav>
                                        <p:tav tm="100000">
                                          <p:val>
                                            <p:strVal val="#ppt_x"/>
                                          </p:val>
                                        </p:tav>
                                      </p:tavLst>
                                    </p:anim>
                                    <p:anim calcmode="lin" valueType="num">
                                      <p:cBhvr>
                                        <p:cTn dur="1000" fill="hold" id="45"/>
                                        <p:tgtEl>
                                          <p:spTgt spid="2052"/>
                                        </p:tgtEl>
                                        <p:attrNameLst>
                                          <p:attrName>ppt_y</p:attrName>
                                        </p:attrNameLst>
                                      </p:cBhvr>
                                      <p:tavLst>
                                        <p:tav tm="0">
                                          <p:val>
                                            <p:strVal val="#ppt_y-.1"/>
                                          </p:val>
                                        </p:tav>
                                        <p:tav tm="100000">
                                          <p:val>
                                            <p:strVal val="#ppt_y"/>
                                          </p:val>
                                        </p:tav>
                                      </p:tavLst>
                                    </p:anim>
                                  </p:childTnLst>
                                </p:cTn>
                              </p:par>
                            </p:childTnLst>
                          </p:cTn>
                        </p:par>
                      </p:childTnLst>
                    </p:cTn>
                  </p:par>
                  <p:par>
                    <p:cTn fill="hold" id="46" nodeType="clickPar">
                      <p:stCondLst>
                        <p:cond delay="indefinite"/>
                        <p:cond delay="0" evt="onBegin">
                          <p:tn val="45"/>
                        </p:cond>
                      </p:stCondLst>
                      <p:childTnLst>
                        <p:par>
                          <p:cTn fill="hold" id="47" nodeType="afterGroup">
                            <p:stCondLst>
                              <p:cond delay="0"/>
                            </p:stCondLst>
                            <p:childTnLst>
                              <p:par>
                                <p:cTn fill="hold" grpId="0" id="48" nodeType="clickEffect" presetClass="entr" presetID="42" presetSubtype="0">
                                  <p:stCondLst>
                                    <p:cond delay="0"/>
                                  </p:stCondLst>
                                  <p:childTnLst>
                                    <p:set>
                                      <p:cBhvr>
                                        <p:cTn dur="1" fill="hold" id="49">
                                          <p:stCondLst>
                                            <p:cond delay="0"/>
                                          </p:stCondLst>
                                        </p:cTn>
                                        <p:tgtEl>
                                          <p:spTgt spid="9"/>
                                        </p:tgtEl>
                                        <p:attrNameLst>
                                          <p:attrName>style.visibility</p:attrName>
                                        </p:attrNameLst>
                                      </p:cBhvr>
                                      <p:to>
                                        <p:strVal val="visible"/>
                                      </p:to>
                                    </p:set>
                                    <p:animEffect filter="fade" transition="in">
                                      <p:cBhvr>
                                        <p:cTn dur="1000" id="50"/>
                                        <p:tgtEl>
                                          <p:spTgt spid="9"/>
                                        </p:tgtEl>
                                      </p:cBhvr>
                                    </p:animEffect>
                                    <p:anim calcmode="lin" valueType="num">
                                      <p:cBhvr>
                                        <p:cTn dur="1000" fill="hold" id="51"/>
                                        <p:tgtEl>
                                          <p:spTgt spid="9"/>
                                        </p:tgtEl>
                                        <p:attrNameLst>
                                          <p:attrName>ppt_x</p:attrName>
                                        </p:attrNameLst>
                                      </p:cBhvr>
                                      <p:tavLst>
                                        <p:tav tm="0">
                                          <p:val>
                                            <p:strVal val="#ppt_x"/>
                                          </p:val>
                                        </p:tav>
                                        <p:tav tm="100000">
                                          <p:val>
                                            <p:strVal val="#ppt_x"/>
                                          </p:val>
                                        </p:tav>
                                      </p:tavLst>
                                    </p:anim>
                                    <p:anim calcmode="lin" valueType="num">
                                      <p:cBhvr>
                                        <p:cTn dur="1000" fill="hold" id="52"/>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22"/>
      <p:bldP grpId="0" spid="23"/>
      <p:bldP grpId="0" spid="25"/>
      <p:bldP grpId="0" spid="26"/>
      <p:bldP grpId="0" spid="27"/>
      <p:bldP grpId="0" spid="28"/>
      <p:bldP grpId="0" spid="9"/>
      <p:bldP grpId="0" spid="10"/>
    </p:bldLst>
  </p:timing>
</p:sld>
</file>

<file path=ppt/slides/slide3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2" name="内容占位符 2"/>
          <p:cNvSpPr txBox="1"/>
          <p:nvPr/>
        </p:nvSpPr>
        <p:spPr>
          <a:xfrm>
            <a:off x="763353" y="620688"/>
            <a:ext cx="8229600" cy="1339841"/>
          </a:xfrm>
          <a:prstGeom prst="rect">
            <a:avLst/>
          </a:prstGeom>
        </p:spPr>
        <p:txBody>
          <a:bodyPr/>
          <a:lstStyle>
            <a:lvl1pPr algn="l" eaLnBrk="0" fontAlgn="base" hangingPunct="0" indent="-342900" marL="342900" rtl="0">
              <a:spcBef>
                <a:spcPct val="20000"/>
              </a:spcBef>
              <a:spcAft>
                <a:spcPct val="0"/>
              </a:spcAft>
              <a:buFont charset="0" pitchFamily="34" typeface="Arial"/>
              <a:buChar char="•"/>
              <a:defRPr kern="1200" sz="3200">
                <a:solidFill>
                  <a:schemeClr val="tx1"/>
                </a:solidFill>
                <a:latin typeface="+mn-lt"/>
                <a:ea typeface="+mn-ea"/>
                <a:cs typeface="+mn-cs"/>
              </a:defRPr>
            </a:lvl1pPr>
            <a:lvl2pPr algn="l" eaLnBrk="0" fontAlgn="base" hangingPunct="0" indent="-285750" marL="742950" rtl="0">
              <a:spcBef>
                <a:spcPct val="20000"/>
              </a:spcBef>
              <a:spcAft>
                <a:spcPct val="0"/>
              </a:spcAft>
              <a:buFont charset="0" pitchFamily="34" typeface="Arial"/>
              <a:buChar char="–"/>
              <a:defRPr kern="1200" sz="2800">
                <a:solidFill>
                  <a:schemeClr val="tx1"/>
                </a:solidFill>
                <a:latin typeface="+mn-lt"/>
                <a:ea typeface="+mn-ea"/>
                <a:cs typeface="+mn-cs"/>
              </a:defRPr>
            </a:lvl2pPr>
            <a:lvl3pPr algn="l" eaLnBrk="0" fontAlgn="base" hangingPunct="0" indent="-228600" marL="1143000" rtl="0">
              <a:spcBef>
                <a:spcPct val="20000"/>
              </a:spcBef>
              <a:spcAft>
                <a:spcPct val="0"/>
              </a:spcAft>
              <a:buFont charset="0" pitchFamily="34" typeface="Arial"/>
              <a:buChar char="•"/>
              <a:defRPr kern="1200" sz="2400">
                <a:solidFill>
                  <a:schemeClr val="tx1"/>
                </a:solidFill>
                <a:latin typeface="+mn-lt"/>
                <a:ea typeface="+mn-ea"/>
                <a:cs typeface="+mn-cs"/>
              </a:defRPr>
            </a:lvl3pPr>
            <a:lvl4pPr algn="l" eaLnBrk="0" fontAlgn="base" hangingPunct="0" indent="-228600" marL="1600200" rtl="0">
              <a:spcBef>
                <a:spcPct val="20000"/>
              </a:spcBef>
              <a:spcAft>
                <a:spcPct val="0"/>
              </a:spcAft>
              <a:buFont charset="0" pitchFamily="34" typeface="Arial"/>
              <a:buChar char="–"/>
              <a:defRPr kern="1200" sz="2000">
                <a:solidFill>
                  <a:schemeClr val="tx1"/>
                </a:solidFill>
                <a:latin typeface="+mn-lt"/>
                <a:ea typeface="+mn-ea"/>
                <a:cs typeface="+mn-cs"/>
              </a:defRPr>
            </a:lvl4pPr>
            <a:lvl5pPr algn="l" eaLnBrk="0" fontAlgn="base" hangingPunct="0" indent="-228600" marL="2057400" rtl="0">
              <a:spcBef>
                <a:spcPct val="20000"/>
              </a:spcBef>
              <a:spcAft>
                <a:spcPct val="0"/>
              </a:spcAft>
              <a:buFont charset="0"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a:lstStyle>
          <a:p>
            <a:pPr indent="0" marL="0">
              <a:buFont charset="0" pitchFamily="34" typeface="Arial"/>
              <a:buNone/>
            </a:pPr>
            <a:r>
              <a:rPr altLang="en-US" b="1" lang="zh-CN" sz="4800">
                <a:solidFill>
                  <a:srgbClr val="F79646">
                    <a:lumMod val="75000"/>
                  </a:srgbClr>
                </a:solidFill>
                <a:latin charset="-122" pitchFamily="34" typeface="微软雅黑"/>
                <a:ea charset="-122" pitchFamily="34" typeface="微软雅黑"/>
              </a:rPr>
              <a:t>管理者的各角色认知：</a:t>
            </a:r>
          </a:p>
        </p:txBody>
      </p:sp>
      <p:sp>
        <p:nvSpPr>
          <p:cNvPr id="23" name="椭圆 22"/>
          <p:cNvSpPr/>
          <p:nvPr/>
        </p:nvSpPr>
        <p:spPr>
          <a:xfrm>
            <a:off x="7319377" y="1225658"/>
            <a:ext cx="357190" cy="357190"/>
          </a:xfrm>
          <a:prstGeom prst="ellipse">
            <a:avLst/>
          </a:prstGeom>
          <a:ln>
            <a:noFill/>
          </a:ln>
        </p:spPr>
        <p:style>
          <a:lnRef idx="2">
            <a:schemeClr val="accent6">
              <a:shade val="50000"/>
            </a:schemeClr>
          </a:lnRef>
          <a:fillRef idx="1">
            <a:schemeClr val="accent6"/>
          </a:fillRef>
          <a:effectRef idx="0">
            <a:schemeClr val="accent6"/>
          </a:effectRef>
          <a:fontRef idx="minor">
            <a:schemeClr val="lt1"/>
          </a:fontRef>
        </p:style>
        <p:txBody>
          <a:bodyPr anchor="ctr" rtlCol="0"/>
          <a:lstStyle/>
          <a:p>
            <a:pPr algn="ctr"/>
            <a:endParaRPr altLang="en-US" lang="zh-CN">
              <a:solidFill>
                <a:prstClr val="white"/>
              </a:solidFill>
              <a:ea charset="-122" pitchFamily="34" typeface="微软雅黑"/>
            </a:endParaRPr>
          </a:p>
        </p:txBody>
      </p:sp>
      <p:cxnSp>
        <p:nvCxnSpPr>
          <p:cNvPr id="24" name="直接连接符 23"/>
          <p:cNvCxnSpPr/>
          <p:nvPr/>
        </p:nvCxnSpPr>
        <p:spPr>
          <a:xfrm>
            <a:off x="899592" y="1376718"/>
            <a:ext cx="6455377" cy="27535"/>
          </a:xfrm>
          <a:prstGeom prst="line">
            <a:avLst/>
          </a:prstGeom>
          <a:ln w="28575"/>
        </p:spPr>
        <p:style>
          <a:lnRef idx="1">
            <a:schemeClr val="accent6"/>
          </a:lnRef>
          <a:fillRef idx="0">
            <a:schemeClr val="accent6"/>
          </a:fillRef>
          <a:effectRef idx="0">
            <a:schemeClr val="accent6"/>
          </a:effectRef>
          <a:fontRef idx="minor">
            <a:schemeClr val="tx1"/>
          </a:fontRef>
        </p:style>
      </p:cxnSp>
      <p:sp>
        <p:nvSpPr>
          <p:cNvPr id="25" name="弧形 24"/>
          <p:cNvSpPr/>
          <p:nvPr/>
        </p:nvSpPr>
        <p:spPr>
          <a:xfrm rot="2700000">
            <a:off x="7241584" y="1021357"/>
            <a:ext cx="765792" cy="765792"/>
          </a:xfrm>
          <a:prstGeom prst="arc">
            <a:avLst/>
          </a:prstGeom>
          <a:ln w="76200"/>
        </p:spPr>
        <p:style>
          <a:lnRef idx="1">
            <a:schemeClr val="accent6"/>
          </a:lnRef>
          <a:fillRef idx="0">
            <a:schemeClr val="accent6"/>
          </a:fillRef>
          <a:effectRef idx="0">
            <a:schemeClr val="accent6"/>
          </a:effectRef>
          <a:fontRef idx="minor">
            <a:schemeClr val="tx1"/>
          </a:fontRef>
        </p:style>
        <p:txBody>
          <a:bodyPr anchor="ctr" rtlCol="0"/>
          <a:lstStyle/>
          <a:p>
            <a:pPr algn="ctr"/>
            <a:endParaRPr altLang="en-US" lang="zh-CN">
              <a:solidFill>
                <a:prstClr val="black"/>
              </a:solidFill>
              <a:ea charset="-122" pitchFamily="34" typeface="微软雅黑"/>
            </a:endParaRPr>
          </a:p>
        </p:txBody>
      </p:sp>
      <p:sp>
        <p:nvSpPr>
          <p:cNvPr id="26" name="弧形 25"/>
          <p:cNvSpPr/>
          <p:nvPr/>
        </p:nvSpPr>
        <p:spPr>
          <a:xfrm rot="2700000">
            <a:off x="7177334" y="1089325"/>
            <a:ext cx="629857" cy="629857"/>
          </a:xfrm>
          <a:prstGeom prst="arc">
            <a:avLst/>
          </a:prstGeom>
          <a:ln w="76200"/>
        </p:spPr>
        <p:style>
          <a:lnRef idx="1">
            <a:schemeClr val="accent6"/>
          </a:lnRef>
          <a:fillRef idx="0">
            <a:schemeClr val="accent6"/>
          </a:fillRef>
          <a:effectRef idx="0">
            <a:schemeClr val="accent6"/>
          </a:effectRef>
          <a:fontRef idx="minor">
            <a:schemeClr val="tx1"/>
          </a:fontRef>
        </p:style>
        <p:txBody>
          <a:bodyPr anchor="ctr" rtlCol="0"/>
          <a:lstStyle/>
          <a:p>
            <a:pPr algn="ctr"/>
            <a:endParaRPr altLang="en-US" lang="zh-CN">
              <a:solidFill>
                <a:prstClr val="black"/>
              </a:solidFill>
              <a:ea charset="-122" pitchFamily="34" typeface="微软雅黑"/>
            </a:endParaRPr>
          </a:p>
        </p:txBody>
      </p:sp>
      <p:sp>
        <p:nvSpPr>
          <p:cNvPr id="27" name="弧形 26"/>
          <p:cNvSpPr/>
          <p:nvPr/>
        </p:nvSpPr>
        <p:spPr>
          <a:xfrm rot="2700000">
            <a:off x="7299045" y="935941"/>
            <a:ext cx="936625" cy="936625"/>
          </a:xfrm>
          <a:prstGeom prst="arc">
            <a:avLst/>
          </a:prstGeom>
          <a:ln w="76200"/>
        </p:spPr>
        <p:style>
          <a:lnRef idx="1">
            <a:schemeClr val="accent6"/>
          </a:lnRef>
          <a:fillRef idx="0">
            <a:schemeClr val="accent6"/>
          </a:fillRef>
          <a:effectRef idx="0">
            <a:schemeClr val="accent6"/>
          </a:effectRef>
          <a:fontRef idx="minor">
            <a:schemeClr val="tx1"/>
          </a:fontRef>
        </p:style>
        <p:txBody>
          <a:bodyPr anchor="ctr" rtlCol="0"/>
          <a:lstStyle/>
          <a:p>
            <a:pPr algn="ctr"/>
            <a:endParaRPr altLang="en-US" lang="zh-CN">
              <a:solidFill>
                <a:prstClr val="black"/>
              </a:solidFill>
              <a:ea charset="-122" pitchFamily="34" typeface="微软雅黑"/>
            </a:endParaRPr>
          </a:p>
        </p:txBody>
      </p:sp>
      <p:sp>
        <p:nvSpPr>
          <p:cNvPr id="28" name="平行四边形 27"/>
          <p:cNvSpPr/>
          <p:nvPr/>
        </p:nvSpPr>
        <p:spPr>
          <a:xfrm>
            <a:off x="4427985" y="691481"/>
            <a:ext cx="2677078" cy="649287"/>
          </a:xfrm>
          <a:prstGeom prst="parallelogram">
            <a:avLst>
              <a:gd fmla="val 14184" name="adj"/>
            </a:avLst>
          </a:prstGeom>
          <a:solidFill>
            <a:srgbClr val="E77817"/>
          </a:solidFill>
          <a:ln algn="ctr" cap="flat" cmpd="sng" w="25400">
            <a:noFill/>
            <a:prstDash val="solid"/>
          </a:ln>
          <a:effectLst>
            <a:outerShdw algn="tl" blurRad="50800" dir="2700000" dist="38100" rotWithShape="0">
              <a:prstClr val="black">
                <a:alpha val="40000"/>
              </a:prstClr>
            </a:outerShdw>
          </a:effectLst>
        </p:spPr>
        <p:txBody>
          <a:bodyPr anchor="ctr"/>
          <a:lstStyle/>
          <a:p>
            <a:pPr algn="ctr">
              <a:defRPr/>
            </a:pPr>
            <a:r>
              <a:rPr altLang="en-US" b="1" kern="0" lang="zh-CN" sz="2800">
                <a:solidFill>
                  <a:sysClr lastClr="FFFFFF" val="window"/>
                </a:solidFill>
                <a:latin charset="-122" pitchFamily="34" typeface="微软雅黑"/>
                <a:ea typeface="微软雅黑"/>
              </a:rPr>
              <a:t>监督/控制者</a:t>
            </a:r>
          </a:p>
        </p:txBody>
      </p:sp>
      <p:sp>
        <p:nvSpPr>
          <p:cNvPr id="9" name="矩形 4"/>
          <p:cNvSpPr>
            <a:spLocks noChangeArrowheads="1"/>
          </p:cNvSpPr>
          <p:nvPr/>
        </p:nvSpPr>
        <p:spPr bwMode="auto">
          <a:xfrm>
            <a:off x="763352" y="1744413"/>
            <a:ext cx="3961209" cy="4480561"/>
          </a:xfrm>
          <a:prstGeom prst="rect">
            <a:avLst/>
          </a:prstGeom>
          <a:noFill/>
          <a:ln w="9525">
            <a:noFill/>
            <a:miter lim="800000"/>
          </a:ln>
        </p:spPr>
        <p:txBody>
          <a:bodyPr wrap="square">
            <a:spAutoFit/>
          </a:bodyPr>
          <a:lstStyle/>
          <a:p>
            <a:pPr>
              <a:lnSpc>
                <a:spcPct val="150000"/>
              </a:lnSpc>
              <a:spcBef>
                <a:spcPts val="200"/>
              </a:spcBef>
              <a:spcAft>
                <a:spcPts val="60"/>
              </a:spcAft>
            </a:pPr>
            <a:r>
              <a:rPr altLang="en-US" lang="zh-CN" sz="1600">
                <a:solidFill>
                  <a:schemeClr val="tx1">
                    <a:lumMod val="65000"/>
                    <a:lumOff val="35000"/>
                  </a:schemeClr>
                </a:solidFill>
                <a:latin charset="-122" pitchFamily="34" typeface="微软雅黑"/>
                <a:ea charset="-122" pitchFamily="34" typeface="微软雅黑"/>
              </a:rPr>
              <a:t>一个成功的企业，离不开科学的预测、正确的决策、严格的管理和有效的监督。监督和检查不是信任不信任的问题，而是游戏规则！制度的落实不仅需要自觉维护，更需要组织监督。日本有位总经理他说：人间没有自动自发的人。大家都上过学，学校老师布置的作业如果不检查，学生会有应付与侥幸的心态出现。美国IBM有一位总裁他讲了两句话，第一句说员工不会做你希望他做的，只会做你检查的。第二句说如果你强调什么就会去检查什么，你不检查就等于不重视。</a:t>
            </a:r>
          </a:p>
        </p:txBody>
      </p:sp>
      <p:sp>
        <p:nvSpPr>
          <p:cNvPr id="10" name="矩形 4"/>
          <p:cNvSpPr>
            <a:spLocks noChangeArrowheads="1"/>
          </p:cNvSpPr>
          <p:nvPr/>
        </p:nvSpPr>
        <p:spPr bwMode="auto">
          <a:xfrm>
            <a:off x="4724561" y="1789653"/>
            <a:ext cx="3695117" cy="3947161"/>
          </a:xfrm>
          <a:prstGeom prst="rect">
            <a:avLst/>
          </a:prstGeom>
          <a:noFill/>
          <a:ln w="9525">
            <a:noFill/>
            <a:miter lim="800000"/>
          </a:ln>
        </p:spPr>
        <p:txBody>
          <a:bodyPr wrap="square">
            <a:spAutoFit/>
          </a:bodyPr>
          <a:lstStyle/>
          <a:p>
            <a:pPr>
              <a:lnSpc>
                <a:spcPct val="150000"/>
              </a:lnSpc>
              <a:spcBef>
                <a:spcPts val="200"/>
              </a:spcBef>
              <a:spcAft>
                <a:spcPts val="60"/>
              </a:spcAft>
            </a:pPr>
            <a:r>
              <a:rPr altLang="en-US" b="1" lang="zh-CN">
                <a:solidFill>
                  <a:srgbClr val="00B0F0"/>
                </a:solidFill>
                <a:latin charset="-122" pitchFamily="34" typeface="微软雅黑"/>
                <a:ea charset="-122" pitchFamily="34" typeface="微软雅黑"/>
              </a:rPr>
              <a:t>余世维先生的观点：</a:t>
            </a:r>
          </a:p>
          <a:p>
            <a:pPr>
              <a:lnSpc>
                <a:spcPct val="150000"/>
              </a:lnSpc>
              <a:spcBef>
                <a:spcPts val="200"/>
              </a:spcBef>
              <a:spcAft>
                <a:spcPts val="60"/>
              </a:spcAft>
            </a:pPr>
            <a:r>
              <a:rPr altLang="en-US" b="1" lang="zh-CN">
                <a:solidFill>
                  <a:srgbClr val="00B0F0"/>
                </a:solidFill>
                <a:latin charset="-122" pitchFamily="34" typeface="微软雅黑"/>
                <a:ea charset="-122" pitchFamily="34" typeface="微软雅黑"/>
              </a:rPr>
              <a:t>人越是有严格要求，越有绩效考核，他觉得活的越有尊严；</a:t>
            </a:r>
          </a:p>
          <a:p>
            <a:pPr>
              <a:lnSpc>
                <a:spcPct val="150000"/>
              </a:lnSpc>
              <a:spcBef>
                <a:spcPts val="200"/>
              </a:spcBef>
              <a:spcAft>
                <a:spcPts val="60"/>
              </a:spcAft>
            </a:pPr>
            <a:r>
              <a:rPr altLang="en-US" b="1" lang="zh-CN">
                <a:solidFill>
                  <a:srgbClr val="00B0F0"/>
                </a:solidFill>
                <a:latin charset="-122" pitchFamily="34" typeface="微软雅黑"/>
                <a:ea charset="-122" pitchFamily="34" typeface="微软雅黑"/>
              </a:rPr>
              <a:t>管理不等于比赛谁的爱最多，不要当烂好人；</a:t>
            </a:r>
          </a:p>
          <a:p>
            <a:pPr>
              <a:lnSpc>
                <a:spcPct val="150000"/>
              </a:lnSpc>
              <a:spcBef>
                <a:spcPts val="200"/>
              </a:spcBef>
              <a:spcAft>
                <a:spcPts val="60"/>
              </a:spcAft>
            </a:pPr>
            <a:r>
              <a:rPr altLang="en-US" b="1" lang="zh-CN">
                <a:solidFill>
                  <a:srgbClr val="00B0F0"/>
                </a:solidFill>
                <a:latin charset="-122" pitchFamily="34" typeface="微软雅黑"/>
                <a:ea charset="-122" pitchFamily="34" typeface="微软雅黑"/>
              </a:rPr>
              <a:t>做主管的应该不断建立你的体系，严格你的制度；</a:t>
            </a:r>
          </a:p>
          <a:p>
            <a:pPr>
              <a:lnSpc>
                <a:spcPct val="150000"/>
              </a:lnSpc>
              <a:spcBef>
                <a:spcPts val="200"/>
              </a:spcBef>
              <a:spcAft>
                <a:spcPts val="60"/>
              </a:spcAft>
            </a:pPr>
            <a:r>
              <a:rPr altLang="en-US" b="1" lang="zh-CN">
                <a:solidFill>
                  <a:srgbClr val="00B0F0"/>
                </a:solidFill>
                <a:latin charset="-122" pitchFamily="34" typeface="微软雅黑"/>
                <a:ea charset="-122" pitchFamily="34" typeface="微软雅黑"/>
              </a:rPr>
              <a:t>做人就不要做事，做事就不要做人，要不怕得罪人。</a:t>
            </a:r>
          </a:p>
        </p:txBody>
      </p:sp>
      <p:pic>
        <p:nvPicPr>
          <p:cNvPr descr="E:\仝德志文件，勿删！\03-参考文档\！PPT图片及版面资源\PPT精美插图\头像\生气头像.png" id="3074" name="Picture 2"/>
          <p:cNvPicPr>
            <a:picLocks noChangeArrowheads="1" noChangeAspect="1"/>
          </p:cNvPicPr>
          <p:nvPr/>
        </p:nvPicPr>
        <p:blipFill>
          <a:blip r:embed="rId3">
            <a:extLst>
              <a:ext uri="{28A0092B-C50C-407E-A947-70E740481C1C}">
                <a14:useLocalDpi/>
              </a:ext>
            </a:extLst>
          </a:blip>
          <a:stretch>
            <a:fillRect/>
          </a:stretch>
        </p:blipFill>
        <p:spPr bwMode="auto">
          <a:xfrm>
            <a:off x="5252968" y="5406028"/>
            <a:ext cx="1027112" cy="1027112"/>
          </a:xfrm>
          <a:prstGeom prst="rect">
            <a:avLst/>
          </a:prstGeom>
          <a:noFill/>
          <a:extLst>
            <a:ext uri="{909E8E84-426E-40DD-AFC4-6F175D3DCCD1}">
              <a14:hiddenFill>
                <a:solidFill>
                  <a:srgbClr val="FFFFFF"/>
                </a:solidFill>
              </a14:hiddenFill>
            </a:ext>
          </a:extLst>
        </p:spPr>
      </p:pic>
    </p:spTree>
    <p:extLst>
      <p:ext uri="{BB962C8B-B14F-4D97-AF65-F5344CB8AC3E}">
        <p14:creationId val="526733471"/>
      </p:ext>
    </p:extLst>
  </p:cSld>
  <p:clrMapOvr>
    <a:masterClrMapping/>
  </p:clrMapOvr>
  <mc:AlternateContent>
    <mc:Choice Requires="p14">
      <p:transition p14:dur="110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7" presetSubtype="0">
                                  <p:stCondLst>
                                    <p:cond delay="0"/>
                                  </p:stCondLst>
                                  <p:iterate type="lt">
                                    <p:tmPct val="50000"/>
                                  </p:iterate>
                                  <p:childTnLst>
                                    <p:set>
                                      <p:cBhvr>
                                        <p:cTn dur="1" fill="hold" id="6">
                                          <p:stCondLst>
                                            <p:cond delay="0"/>
                                          </p:stCondLst>
                                        </p:cTn>
                                        <p:tgtEl>
                                          <p:spTgt spid="22">
                                            <p:txEl>
                                              <p:pRg end="0" st="0"/>
                                            </p:txEl>
                                          </p:spTgt>
                                        </p:tgtEl>
                                        <p:attrNameLst>
                                          <p:attrName>style.visibility</p:attrName>
                                        </p:attrNameLst>
                                      </p:cBhvr>
                                      <p:to>
                                        <p:strVal val="visible"/>
                                      </p:to>
                                    </p:set>
                                    <p:anim calcmode="discrete" valueType="clr">
                                      <p:cBhvr override="childStyle">
                                        <p:cTn dur="80" id="7"/>
                                        <p:tgtEl>
                                          <p:spTgt spid="22">
                                            <p:txEl>
                                              <p:pRg end="0" st="0"/>
                                            </p:txEl>
                                          </p:spTgt>
                                        </p:tgtEl>
                                        <p:attrNameLst>
                                          <p:attrName>style.color</p:attrName>
                                        </p:attrNameLst>
                                      </p:cBhvr>
                                      <p:tavLst>
                                        <p:tav tm="0">
                                          <p:val>
                                            <p:clrVal>
                                              <a:srgbClr val="FF9900"/>
                                            </p:clrVal>
                                          </p:val>
                                        </p:tav>
                                        <p:tav tm="50000">
                                          <p:val>
                                            <p:clrVal>
                                              <a:schemeClr val="tx1"/>
                                            </p:clrVal>
                                          </p:val>
                                        </p:tav>
                                      </p:tavLst>
                                    </p:anim>
                                    <p:anim calcmode="discrete" valueType="clr">
                                      <p:cBhvr>
                                        <p:cTn dur="80" id="8"/>
                                        <p:tgtEl>
                                          <p:spTgt spid="22">
                                            <p:txEl>
                                              <p:pRg end="0" st="0"/>
                                            </p:txEl>
                                          </p:spTgt>
                                        </p:tgtEl>
                                        <p:attrNameLst>
                                          <p:attrName>fillcolor</p:attrName>
                                        </p:attrNameLst>
                                      </p:cBhvr>
                                      <p:tavLst>
                                        <p:tav tm="0">
                                          <p:val>
                                            <p:clrVal>
                                              <a:schemeClr val="accent2"/>
                                            </p:clrVal>
                                          </p:val>
                                        </p:tav>
                                        <p:tav tm="50000">
                                          <p:val>
                                            <p:clrVal>
                                              <a:schemeClr val="hlink"/>
                                            </p:clrVal>
                                          </p:val>
                                        </p:tav>
                                      </p:tavLst>
                                    </p:anim>
                                    <p:set>
                                      <p:cBhvr>
                                        <p:cTn dur="80" id="9"/>
                                        <p:tgtEl>
                                          <p:spTgt spid="22">
                                            <p:txEl>
                                              <p:pRg end="0" st="0"/>
                                            </p:txEl>
                                          </p:spTgt>
                                        </p:tgtEl>
                                        <p:attrNameLst>
                                          <p:attrName>fill.type</p:attrName>
                                        </p:attrNameLst>
                                      </p:cBhvr>
                                      <p:to>
                                        <p:strVal val="solid"/>
                                      </p:to>
                                    </p:set>
                                  </p:childTnLst>
                                </p:cTn>
                              </p:par>
                              <p:par>
                                <p:cTn fill="hold" id="10" nodeType="withEffect" presetClass="entr" presetID="22" presetSubtype="8">
                                  <p:stCondLst>
                                    <p:cond delay="0"/>
                                  </p:stCondLst>
                                  <p:childTnLst>
                                    <p:set>
                                      <p:cBhvr>
                                        <p:cTn dur="1" fill="hold" id="11">
                                          <p:stCondLst>
                                            <p:cond delay="0"/>
                                          </p:stCondLst>
                                        </p:cTn>
                                        <p:tgtEl>
                                          <p:spTgt spid="24"/>
                                        </p:tgtEl>
                                        <p:attrNameLst>
                                          <p:attrName>style.visibility</p:attrName>
                                        </p:attrNameLst>
                                      </p:cBhvr>
                                      <p:to>
                                        <p:strVal val="visible"/>
                                      </p:to>
                                    </p:set>
                                    <p:animEffect filter="wipe(left)" transition="in">
                                      <p:cBhvr>
                                        <p:cTn dur="500" id="12"/>
                                        <p:tgtEl>
                                          <p:spTgt spid="24"/>
                                        </p:tgtEl>
                                      </p:cBhvr>
                                    </p:animEffect>
                                  </p:childTnLst>
                                </p:cTn>
                              </p:par>
                            </p:childTnLst>
                          </p:cTn>
                        </p:par>
                        <p:par>
                          <p:cTn fill="hold" id="13" nodeType="afterGroup">
                            <p:stCondLst>
                              <p:cond delay="500"/>
                            </p:stCondLst>
                            <p:childTnLst>
                              <p:par>
                                <p:cTn fill="hold" grpId="0" id="14" nodeType="afterEffect" presetClass="entr" presetID="22" presetSubtype="8">
                                  <p:stCondLst>
                                    <p:cond delay="0"/>
                                  </p:stCondLst>
                                  <p:childTnLst>
                                    <p:set>
                                      <p:cBhvr>
                                        <p:cTn dur="1" fill="hold" id="15">
                                          <p:stCondLst>
                                            <p:cond delay="0"/>
                                          </p:stCondLst>
                                        </p:cTn>
                                        <p:tgtEl>
                                          <p:spTgt spid="23"/>
                                        </p:tgtEl>
                                        <p:attrNameLst>
                                          <p:attrName>style.visibility</p:attrName>
                                        </p:attrNameLst>
                                      </p:cBhvr>
                                      <p:to>
                                        <p:strVal val="visible"/>
                                      </p:to>
                                    </p:set>
                                    <p:animEffect filter="wipe(left)" transition="in">
                                      <p:cBhvr>
                                        <p:cTn dur="500" id="16"/>
                                        <p:tgtEl>
                                          <p:spTgt spid="23"/>
                                        </p:tgtEl>
                                      </p:cBhvr>
                                    </p:animEffect>
                                  </p:childTnLst>
                                </p:cTn>
                              </p:par>
                            </p:childTnLst>
                          </p:cTn>
                        </p:par>
                        <p:par>
                          <p:cTn fill="hold" id="17" nodeType="afterGroup">
                            <p:stCondLst>
                              <p:cond delay="1000"/>
                            </p:stCondLst>
                            <p:childTnLst>
                              <p:par>
                                <p:cTn fill="hold" grpId="0" id="18" nodeType="afterEffect" presetClass="entr" presetID="1" presetSubtype="0">
                                  <p:stCondLst>
                                    <p:cond delay="0"/>
                                  </p:stCondLst>
                                  <p:childTnLst>
                                    <p:set>
                                      <p:cBhvr>
                                        <p:cTn dur="1" fill="hold" id="19">
                                          <p:stCondLst>
                                            <p:cond delay="0"/>
                                          </p:stCondLst>
                                        </p:cTn>
                                        <p:tgtEl>
                                          <p:spTgt spid="26"/>
                                        </p:tgtEl>
                                        <p:attrNameLst>
                                          <p:attrName>style.visibility</p:attrName>
                                        </p:attrNameLst>
                                      </p:cBhvr>
                                      <p:to>
                                        <p:strVal val="visible"/>
                                      </p:to>
                                    </p:set>
                                  </p:childTnLst>
                                </p:cTn>
                              </p:par>
                            </p:childTnLst>
                          </p:cTn>
                        </p:par>
                        <p:par>
                          <p:cTn fill="hold" id="20" nodeType="afterGroup">
                            <p:stCondLst>
                              <p:cond delay="1001"/>
                            </p:stCondLst>
                            <p:childTnLst>
                              <p:par>
                                <p:cTn fill="hold" grpId="0" id="21" nodeType="afterEffect" presetClass="entr" presetID="1" presetSubtype="0">
                                  <p:stCondLst>
                                    <p:cond delay="150"/>
                                  </p:stCondLst>
                                  <p:childTnLst>
                                    <p:set>
                                      <p:cBhvr>
                                        <p:cTn dur="1" fill="hold" id="22">
                                          <p:stCondLst>
                                            <p:cond delay="0"/>
                                          </p:stCondLst>
                                        </p:cTn>
                                        <p:tgtEl>
                                          <p:spTgt spid="25"/>
                                        </p:tgtEl>
                                        <p:attrNameLst>
                                          <p:attrName>style.visibility</p:attrName>
                                        </p:attrNameLst>
                                      </p:cBhvr>
                                      <p:to>
                                        <p:strVal val="visible"/>
                                      </p:to>
                                    </p:set>
                                  </p:childTnLst>
                                </p:cTn>
                              </p:par>
                              <p:par>
                                <p:cTn fill="hold" grpId="0" id="23" nodeType="withEffect" presetClass="entr" presetID="1" presetSubtype="0">
                                  <p:stCondLst>
                                    <p:cond delay="300"/>
                                  </p:stCondLst>
                                  <p:childTnLst>
                                    <p:set>
                                      <p:cBhvr>
                                        <p:cTn dur="1" fill="hold" id="24">
                                          <p:stCondLst>
                                            <p:cond delay="0"/>
                                          </p:stCondLst>
                                        </p:cTn>
                                        <p:tgtEl>
                                          <p:spTgt spid="27"/>
                                        </p:tgtEl>
                                        <p:attrNameLst>
                                          <p:attrName>style.visibility</p:attrName>
                                        </p:attrNameLst>
                                      </p:cBhvr>
                                      <p:to>
                                        <p:strVal val="visible"/>
                                      </p:to>
                                    </p:set>
                                  </p:childTnLst>
                                </p:cTn>
                              </p:par>
                              <p:par>
                                <p:cTn fill="hold" grpId="0" id="25" nodeType="withEffect" presetClass="entr" presetID="55" presetSubtype="0">
                                  <p:stCondLst>
                                    <p:cond delay="0"/>
                                  </p:stCondLst>
                                  <p:childTnLst>
                                    <p:set>
                                      <p:cBhvr>
                                        <p:cTn dur="1" fill="hold" id="26">
                                          <p:stCondLst>
                                            <p:cond delay="0"/>
                                          </p:stCondLst>
                                        </p:cTn>
                                        <p:tgtEl>
                                          <p:spTgt spid="28"/>
                                        </p:tgtEl>
                                        <p:attrNameLst>
                                          <p:attrName>style.visibility</p:attrName>
                                        </p:attrNameLst>
                                      </p:cBhvr>
                                      <p:to>
                                        <p:strVal val="visible"/>
                                      </p:to>
                                    </p:set>
                                    <p:anim calcmode="lin" valueType="num">
                                      <p:cBhvr>
                                        <p:cTn dur="1000" fill="hold" id="27"/>
                                        <p:tgtEl>
                                          <p:spTgt spid="28"/>
                                        </p:tgtEl>
                                        <p:attrNameLst>
                                          <p:attrName>ppt_w</p:attrName>
                                        </p:attrNameLst>
                                      </p:cBhvr>
                                      <p:tavLst>
                                        <p:tav tm="0">
                                          <p:val>
                                            <p:strVal val="#ppt_w*0.70"/>
                                          </p:val>
                                        </p:tav>
                                        <p:tav tm="100000">
                                          <p:val>
                                            <p:strVal val="#ppt_w"/>
                                          </p:val>
                                        </p:tav>
                                      </p:tavLst>
                                    </p:anim>
                                    <p:anim calcmode="lin" valueType="num">
                                      <p:cBhvr>
                                        <p:cTn dur="1000" fill="hold" id="28"/>
                                        <p:tgtEl>
                                          <p:spTgt spid="28"/>
                                        </p:tgtEl>
                                        <p:attrNameLst>
                                          <p:attrName>ppt_h</p:attrName>
                                        </p:attrNameLst>
                                      </p:cBhvr>
                                      <p:tavLst>
                                        <p:tav tm="0">
                                          <p:val>
                                            <p:strVal val="#ppt_h"/>
                                          </p:val>
                                        </p:tav>
                                        <p:tav tm="100000">
                                          <p:val>
                                            <p:strVal val="#ppt_h"/>
                                          </p:val>
                                        </p:tav>
                                      </p:tavLst>
                                    </p:anim>
                                    <p:animEffect filter="fade" transition="in">
                                      <p:cBhvr>
                                        <p:cTn dur="1000" id="29"/>
                                        <p:tgtEl>
                                          <p:spTgt spid="28"/>
                                        </p:tgtEl>
                                      </p:cBhvr>
                                    </p:animEffect>
                                  </p:childTnLst>
                                </p:cTn>
                              </p:par>
                              <p:par>
                                <p:cTn fill="hold" grpId="0" id="30" nodeType="withEffect" presetClass="entr" presetID="47" presetSubtype="0">
                                  <p:stCondLst>
                                    <p:cond delay="0"/>
                                  </p:stCondLst>
                                  <p:childTnLst>
                                    <p:set>
                                      <p:cBhvr>
                                        <p:cTn dur="1" fill="hold" id="31">
                                          <p:stCondLst>
                                            <p:cond delay="0"/>
                                          </p:stCondLst>
                                        </p:cTn>
                                        <p:tgtEl>
                                          <p:spTgt spid="9"/>
                                        </p:tgtEl>
                                        <p:attrNameLst>
                                          <p:attrName>style.visibility</p:attrName>
                                        </p:attrNameLst>
                                      </p:cBhvr>
                                      <p:to>
                                        <p:strVal val="visible"/>
                                      </p:to>
                                    </p:set>
                                    <p:animEffect filter="fade" transition="in">
                                      <p:cBhvr>
                                        <p:cTn dur="1000" id="32"/>
                                        <p:tgtEl>
                                          <p:spTgt spid="9"/>
                                        </p:tgtEl>
                                      </p:cBhvr>
                                    </p:animEffect>
                                    <p:anim calcmode="lin" valueType="num">
                                      <p:cBhvr>
                                        <p:cTn dur="1000" fill="hold" id="33"/>
                                        <p:tgtEl>
                                          <p:spTgt spid="9"/>
                                        </p:tgtEl>
                                        <p:attrNameLst>
                                          <p:attrName>ppt_x</p:attrName>
                                        </p:attrNameLst>
                                      </p:cBhvr>
                                      <p:tavLst>
                                        <p:tav tm="0">
                                          <p:val>
                                            <p:strVal val="#ppt_x"/>
                                          </p:val>
                                        </p:tav>
                                        <p:tav tm="100000">
                                          <p:val>
                                            <p:strVal val="#ppt_x"/>
                                          </p:val>
                                        </p:tav>
                                      </p:tavLst>
                                    </p:anim>
                                    <p:anim calcmode="lin" valueType="num">
                                      <p:cBhvr>
                                        <p:cTn dur="1000" fill="hold" id="34"/>
                                        <p:tgtEl>
                                          <p:spTgt spid="9"/>
                                        </p:tgtEl>
                                        <p:attrNameLst>
                                          <p:attrName>ppt_y</p:attrName>
                                        </p:attrNameLst>
                                      </p:cBhvr>
                                      <p:tavLst>
                                        <p:tav tm="0">
                                          <p:val>
                                            <p:strVal val="#ppt_y-.1"/>
                                          </p:val>
                                        </p:tav>
                                        <p:tav tm="100000">
                                          <p:val>
                                            <p:strVal val="#ppt_y"/>
                                          </p:val>
                                        </p:tav>
                                      </p:tavLst>
                                    </p:anim>
                                  </p:childTnLst>
                                </p:cTn>
                              </p:par>
                            </p:childTnLst>
                          </p:cTn>
                        </p:par>
                      </p:childTnLst>
                    </p:cTn>
                  </p:par>
                  <p:par>
                    <p:cTn fill="hold" id="35" nodeType="clickPar">
                      <p:stCondLst>
                        <p:cond delay="indefinite"/>
                        <p:cond delay="0" evt="onBegin">
                          <p:tn val="34"/>
                        </p:cond>
                      </p:stCondLst>
                      <p:childTnLst>
                        <p:par>
                          <p:cTn fill="hold" id="36" nodeType="afterGroup">
                            <p:stCondLst>
                              <p:cond delay="0"/>
                            </p:stCondLst>
                            <p:childTnLst>
                              <p:par>
                                <p:cTn fill="hold" grpId="0" id="37" nodeType="clickEffect" presetClass="entr" presetID="47" presetSubtype="0">
                                  <p:stCondLst>
                                    <p:cond delay="0"/>
                                  </p:stCondLst>
                                  <p:childTnLst>
                                    <p:set>
                                      <p:cBhvr>
                                        <p:cTn dur="1" fill="hold" id="38">
                                          <p:stCondLst>
                                            <p:cond delay="0"/>
                                          </p:stCondLst>
                                        </p:cTn>
                                        <p:tgtEl>
                                          <p:spTgt spid="10"/>
                                        </p:tgtEl>
                                        <p:attrNameLst>
                                          <p:attrName>style.visibility</p:attrName>
                                        </p:attrNameLst>
                                      </p:cBhvr>
                                      <p:to>
                                        <p:strVal val="visible"/>
                                      </p:to>
                                    </p:set>
                                    <p:animEffect filter="fade" transition="in">
                                      <p:cBhvr>
                                        <p:cTn dur="1000" id="39"/>
                                        <p:tgtEl>
                                          <p:spTgt spid="10"/>
                                        </p:tgtEl>
                                      </p:cBhvr>
                                    </p:animEffect>
                                    <p:anim calcmode="lin" valueType="num">
                                      <p:cBhvr>
                                        <p:cTn dur="1000" fill="hold" id="40"/>
                                        <p:tgtEl>
                                          <p:spTgt spid="10"/>
                                        </p:tgtEl>
                                        <p:attrNameLst>
                                          <p:attrName>ppt_x</p:attrName>
                                        </p:attrNameLst>
                                      </p:cBhvr>
                                      <p:tavLst>
                                        <p:tav tm="0">
                                          <p:val>
                                            <p:strVal val="#ppt_x"/>
                                          </p:val>
                                        </p:tav>
                                        <p:tav tm="100000">
                                          <p:val>
                                            <p:strVal val="#ppt_x"/>
                                          </p:val>
                                        </p:tav>
                                      </p:tavLst>
                                    </p:anim>
                                    <p:anim calcmode="lin" valueType="num">
                                      <p:cBhvr>
                                        <p:cTn dur="1000" fill="hold" id="41"/>
                                        <p:tgtEl>
                                          <p:spTgt spid="10"/>
                                        </p:tgtEl>
                                        <p:attrNameLst>
                                          <p:attrName>ppt_y</p:attrName>
                                        </p:attrNameLst>
                                      </p:cBhvr>
                                      <p:tavLst>
                                        <p:tav tm="0">
                                          <p:val>
                                            <p:strVal val="#ppt_y-.1"/>
                                          </p:val>
                                        </p:tav>
                                        <p:tav tm="100000">
                                          <p:val>
                                            <p:strVal val="#ppt_y"/>
                                          </p:val>
                                        </p:tav>
                                      </p:tavLst>
                                    </p:anim>
                                  </p:childTnLst>
                                </p:cTn>
                              </p:par>
                              <p:par>
                                <p:cTn fill="hold" id="42" nodeType="withEffect" presetClass="entr" presetID="19" presetSubtype="10">
                                  <p:stCondLst>
                                    <p:cond delay="0"/>
                                  </p:stCondLst>
                                  <p:childTnLst>
                                    <p:set>
                                      <p:cBhvr>
                                        <p:cTn dur="1" fill="hold" id="43">
                                          <p:stCondLst>
                                            <p:cond delay="0"/>
                                          </p:stCondLst>
                                        </p:cTn>
                                        <p:tgtEl>
                                          <p:spTgt spid="3074"/>
                                        </p:tgtEl>
                                        <p:attrNameLst>
                                          <p:attrName>style.visibility</p:attrName>
                                        </p:attrNameLst>
                                      </p:cBhvr>
                                      <p:to>
                                        <p:strVal val="visible"/>
                                      </p:to>
                                    </p:set>
                                    <p:anim calcmode="lin" valueType="num">
                                      <p:cBhvr>
                                        <p:cTn dur="5000" fill="hold" id="44"/>
                                        <p:tgtEl>
                                          <p:spTgt spid="3074"/>
                                        </p:tgtEl>
                                        <p:attrNameLst>
                                          <p:attrName>ppt_w</p:attrName>
                                        </p:attrNameLst>
                                      </p:cBhvr>
                                      <p:tavLst>
                                        <p:tav fmla="#ppt_w*sin(2.5*pi*$)" tm="0">
                                          <p:val>
                                            <p:fltVal val="0"/>
                                          </p:val>
                                        </p:tav>
                                        <p:tav tm="100000">
                                          <p:val>
                                            <p:fltVal val="1"/>
                                          </p:val>
                                        </p:tav>
                                      </p:tavLst>
                                    </p:anim>
                                    <p:anim calcmode="lin" valueType="num">
                                      <p:cBhvr>
                                        <p:cTn dur="5000" fill="hold" id="45"/>
                                        <p:tgtEl>
                                          <p:spTgt spid="3074"/>
                                        </p:tgtEl>
                                        <p:attrNameLst>
                                          <p:attrName>ppt_h</p:attrName>
                                        </p:attrNameLst>
                                      </p:cBhvr>
                                      <p:tavLst>
                                        <p:tav tm="0">
                                          <p:val>
                                            <p:strVal val="#ppt_h"/>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22"/>
      <p:bldP grpId="0" spid="23"/>
      <p:bldP grpId="0" spid="25"/>
      <p:bldP grpId="0" spid="26"/>
      <p:bldP grpId="0" spid="27"/>
      <p:bldP grpId="0" spid="28"/>
      <p:bldP grpId="0" spid="9"/>
      <p:bldP grpId="0" spid="10"/>
    </p:bldLst>
  </p:timing>
</p:sld>
</file>

<file path=ppt/slides/slide3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2" name="内容占位符 2"/>
          <p:cNvSpPr txBox="1"/>
          <p:nvPr/>
        </p:nvSpPr>
        <p:spPr>
          <a:xfrm>
            <a:off x="763353" y="620688"/>
            <a:ext cx="8229600" cy="1339841"/>
          </a:xfrm>
          <a:prstGeom prst="rect">
            <a:avLst/>
          </a:prstGeom>
        </p:spPr>
        <p:txBody>
          <a:bodyPr/>
          <a:lstStyle>
            <a:lvl1pPr algn="l" eaLnBrk="0" fontAlgn="base" hangingPunct="0" indent="-342900" marL="342900" rtl="0">
              <a:spcBef>
                <a:spcPct val="20000"/>
              </a:spcBef>
              <a:spcAft>
                <a:spcPct val="0"/>
              </a:spcAft>
              <a:buFont charset="0" pitchFamily="34" typeface="Arial"/>
              <a:buChar char="•"/>
              <a:defRPr kern="1200" sz="3200">
                <a:solidFill>
                  <a:schemeClr val="tx1"/>
                </a:solidFill>
                <a:latin typeface="+mn-lt"/>
                <a:ea typeface="+mn-ea"/>
                <a:cs typeface="+mn-cs"/>
              </a:defRPr>
            </a:lvl1pPr>
            <a:lvl2pPr algn="l" eaLnBrk="0" fontAlgn="base" hangingPunct="0" indent="-285750" marL="742950" rtl="0">
              <a:spcBef>
                <a:spcPct val="20000"/>
              </a:spcBef>
              <a:spcAft>
                <a:spcPct val="0"/>
              </a:spcAft>
              <a:buFont charset="0" pitchFamily="34" typeface="Arial"/>
              <a:buChar char="–"/>
              <a:defRPr kern="1200" sz="2800">
                <a:solidFill>
                  <a:schemeClr val="tx1"/>
                </a:solidFill>
                <a:latin typeface="+mn-lt"/>
                <a:ea typeface="+mn-ea"/>
                <a:cs typeface="+mn-cs"/>
              </a:defRPr>
            </a:lvl2pPr>
            <a:lvl3pPr algn="l" eaLnBrk="0" fontAlgn="base" hangingPunct="0" indent="-228600" marL="1143000" rtl="0">
              <a:spcBef>
                <a:spcPct val="20000"/>
              </a:spcBef>
              <a:spcAft>
                <a:spcPct val="0"/>
              </a:spcAft>
              <a:buFont charset="0" pitchFamily="34" typeface="Arial"/>
              <a:buChar char="•"/>
              <a:defRPr kern="1200" sz="2400">
                <a:solidFill>
                  <a:schemeClr val="tx1"/>
                </a:solidFill>
                <a:latin typeface="+mn-lt"/>
                <a:ea typeface="+mn-ea"/>
                <a:cs typeface="+mn-cs"/>
              </a:defRPr>
            </a:lvl3pPr>
            <a:lvl4pPr algn="l" eaLnBrk="0" fontAlgn="base" hangingPunct="0" indent="-228600" marL="1600200" rtl="0">
              <a:spcBef>
                <a:spcPct val="20000"/>
              </a:spcBef>
              <a:spcAft>
                <a:spcPct val="0"/>
              </a:spcAft>
              <a:buFont charset="0" pitchFamily="34" typeface="Arial"/>
              <a:buChar char="–"/>
              <a:defRPr kern="1200" sz="2000">
                <a:solidFill>
                  <a:schemeClr val="tx1"/>
                </a:solidFill>
                <a:latin typeface="+mn-lt"/>
                <a:ea typeface="+mn-ea"/>
                <a:cs typeface="+mn-cs"/>
              </a:defRPr>
            </a:lvl4pPr>
            <a:lvl5pPr algn="l" eaLnBrk="0" fontAlgn="base" hangingPunct="0" indent="-228600" marL="2057400" rtl="0">
              <a:spcBef>
                <a:spcPct val="20000"/>
              </a:spcBef>
              <a:spcAft>
                <a:spcPct val="0"/>
              </a:spcAft>
              <a:buFont charset="0"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a:lstStyle>
          <a:p>
            <a:pPr indent="0" marL="0">
              <a:buFont charset="0" pitchFamily="34" typeface="Arial"/>
              <a:buNone/>
            </a:pPr>
            <a:r>
              <a:rPr altLang="en-US" b="1" lang="zh-CN" sz="4800">
                <a:solidFill>
                  <a:srgbClr val="F79646">
                    <a:lumMod val="75000"/>
                  </a:srgbClr>
                </a:solidFill>
                <a:latin charset="-122" pitchFamily="34" typeface="微软雅黑"/>
                <a:ea charset="-122" pitchFamily="34" typeface="微软雅黑"/>
              </a:rPr>
              <a:t>管理者的各角色认知：</a:t>
            </a:r>
          </a:p>
        </p:txBody>
      </p:sp>
      <p:sp>
        <p:nvSpPr>
          <p:cNvPr id="23" name="椭圆 22"/>
          <p:cNvSpPr/>
          <p:nvPr/>
        </p:nvSpPr>
        <p:spPr>
          <a:xfrm>
            <a:off x="7319377" y="1225658"/>
            <a:ext cx="357190" cy="357190"/>
          </a:xfrm>
          <a:prstGeom prst="ellipse">
            <a:avLst/>
          </a:prstGeom>
          <a:ln>
            <a:noFill/>
          </a:ln>
        </p:spPr>
        <p:style>
          <a:lnRef idx="2">
            <a:schemeClr val="accent6">
              <a:shade val="50000"/>
            </a:schemeClr>
          </a:lnRef>
          <a:fillRef idx="1">
            <a:schemeClr val="accent6"/>
          </a:fillRef>
          <a:effectRef idx="0">
            <a:schemeClr val="accent6"/>
          </a:effectRef>
          <a:fontRef idx="minor">
            <a:schemeClr val="lt1"/>
          </a:fontRef>
        </p:style>
        <p:txBody>
          <a:bodyPr anchor="ctr" rtlCol="0"/>
          <a:lstStyle/>
          <a:p>
            <a:pPr algn="ctr"/>
            <a:endParaRPr altLang="en-US" lang="zh-CN">
              <a:solidFill>
                <a:prstClr val="white"/>
              </a:solidFill>
              <a:ea charset="-122" pitchFamily="34" typeface="微软雅黑"/>
            </a:endParaRPr>
          </a:p>
        </p:txBody>
      </p:sp>
      <p:cxnSp>
        <p:nvCxnSpPr>
          <p:cNvPr id="24" name="直接连接符 23"/>
          <p:cNvCxnSpPr/>
          <p:nvPr/>
        </p:nvCxnSpPr>
        <p:spPr>
          <a:xfrm>
            <a:off x="899592" y="1376718"/>
            <a:ext cx="6455377" cy="27535"/>
          </a:xfrm>
          <a:prstGeom prst="line">
            <a:avLst/>
          </a:prstGeom>
          <a:ln w="28575"/>
        </p:spPr>
        <p:style>
          <a:lnRef idx="1">
            <a:schemeClr val="accent6"/>
          </a:lnRef>
          <a:fillRef idx="0">
            <a:schemeClr val="accent6"/>
          </a:fillRef>
          <a:effectRef idx="0">
            <a:schemeClr val="accent6"/>
          </a:effectRef>
          <a:fontRef idx="minor">
            <a:schemeClr val="tx1"/>
          </a:fontRef>
        </p:style>
      </p:cxnSp>
      <p:sp>
        <p:nvSpPr>
          <p:cNvPr id="25" name="弧形 24"/>
          <p:cNvSpPr/>
          <p:nvPr/>
        </p:nvSpPr>
        <p:spPr>
          <a:xfrm rot="2700000">
            <a:off x="7241584" y="1021357"/>
            <a:ext cx="765792" cy="765792"/>
          </a:xfrm>
          <a:prstGeom prst="arc">
            <a:avLst/>
          </a:prstGeom>
          <a:ln w="76200"/>
        </p:spPr>
        <p:style>
          <a:lnRef idx="1">
            <a:schemeClr val="accent6"/>
          </a:lnRef>
          <a:fillRef idx="0">
            <a:schemeClr val="accent6"/>
          </a:fillRef>
          <a:effectRef idx="0">
            <a:schemeClr val="accent6"/>
          </a:effectRef>
          <a:fontRef idx="minor">
            <a:schemeClr val="tx1"/>
          </a:fontRef>
        </p:style>
        <p:txBody>
          <a:bodyPr anchor="ctr" rtlCol="0"/>
          <a:lstStyle/>
          <a:p>
            <a:pPr algn="ctr"/>
            <a:endParaRPr altLang="en-US" lang="zh-CN">
              <a:solidFill>
                <a:prstClr val="black"/>
              </a:solidFill>
              <a:ea charset="-122" pitchFamily="34" typeface="微软雅黑"/>
            </a:endParaRPr>
          </a:p>
        </p:txBody>
      </p:sp>
      <p:sp>
        <p:nvSpPr>
          <p:cNvPr id="26" name="弧形 25"/>
          <p:cNvSpPr/>
          <p:nvPr/>
        </p:nvSpPr>
        <p:spPr>
          <a:xfrm rot="2700000">
            <a:off x="7177334" y="1089325"/>
            <a:ext cx="629857" cy="629857"/>
          </a:xfrm>
          <a:prstGeom prst="arc">
            <a:avLst/>
          </a:prstGeom>
          <a:ln w="76200"/>
        </p:spPr>
        <p:style>
          <a:lnRef idx="1">
            <a:schemeClr val="accent6"/>
          </a:lnRef>
          <a:fillRef idx="0">
            <a:schemeClr val="accent6"/>
          </a:fillRef>
          <a:effectRef idx="0">
            <a:schemeClr val="accent6"/>
          </a:effectRef>
          <a:fontRef idx="minor">
            <a:schemeClr val="tx1"/>
          </a:fontRef>
        </p:style>
        <p:txBody>
          <a:bodyPr anchor="ctr" rtlCol="0"/>
          <a:lstStyle/>
          <a:p>
            <a:pPr algn="ctr"/>
            <a:endParaRPr altLang="en-US" lang="zh-CN">
              <a:solidFill>
                <a:prstClr val="black"/>
              </a:solidFill>
              <a:ea charset="-122" pitchFamily="34" typeface="微软雅黑"/>
            </a:endParaRPr>
          </a:p>
        </p:txBody>
      </p:sp>
      <p:sp>
        <p:nvSpPr>
          <p:cNvPr id="27" name="弧形 26"/>
          <p:cNvSpPr/>
          <p:nvPr/>
        </p:nvSpPr>
        <p:spPr>
          <a:xfrm rot="2700000">
            <a:off x="7299045" y="935941"/>
            <a:ext cx="936625" cy="936625"/>
          </a:xfrm>
          <a:prstGeom prst="arc">
            <a:avLst/>
          </a:prstGeom>
          <a:ln w="76200"/>
        </p:spPr>
        <p:style>
          <a:lnRef idx="1">
            <a:schemeClr val="accent6"/>
          </a:lnRef>
          <a:fillRef idx="0">
            <a:schemeClr val="accent6"/>
          </a:fillRef>
          <a:effectRef idx="0">
            <a:schemeClr val="accent6"/>
          </a:effectRef>
          <a:fontRef idx="minor">
            <a:schemeClr val="tx1"/>
          </a:fontRef>
        </p:style>
        <p:txBody>
          <a:bodyPr anchor="ctr" rtlCol="0"/>
          <a:lstStyle/>
          <a:p>
            <a:pPr algn="ctr"/>
            <a:endParaRPr altLang="en-US" lang="zh-CN">
              <a:solidFill>
                <a:prstClr val="black"/>
              </a:solidFill>
              <a:ea charset="-122" pitchFamily="34" typeface="微软雅黑"/>
            </a:endParaRPr>
          </a:p>
        </p:txBody>
      </p:sp>
      <p:sp>
        <p:nvSpPr>
          <p:cNvPr id="28" name="平行四边形 27"/>
          <p:cNvSpPr/>
          <p:nvPr/>
        </p:nvSpPr>
        <p:spPr>
          <a:xfrm>
            <a:off x="4572000" y="691481"/>
            <a:ext cx="2143140" cy="649287"/>
          </a:xfrm>
          <a:prstGeom prst="parallelogram">
            <a:avLst>
              <a:gd fmla="val 14184" name="adj"/>
            </a:avLst>
          </a:prstGeom>
          <a:solidFill>
            <a:srgbClr val="E77817"/>
          </a:solidFill>
          <a:ln algn="ctr" cap="flat" cmpd="sng" w="25400">
            <a:noFill/>
            <a:prstDash val="solid"/>
          </a:ln>
          <a:effectLst>
            <a:outerShdw algn="tl" blurRad="50800" dir="2700000" dist="38100" rotWithShape="0">
              <a:prstClr val="black">
                <a:alpha val="40000"/>
              </a:prstClr>
            </a:outerShdw>
          </a:effectLst>
        </p:spPr>
        <p:txBody>
          <a:bodyPr anchor="ctr"/>
          <a:lstStyle/>
          <a:p>
            <a:pPr algn="ctr">
              <a:defRPr/>
            </a:pPr>
            <a:r>
              <a:rPr altLang="en-US" b="1" kern="0" lang="zh-CN" sz="2800">
                <a:solidFill>
                  <a:sysClr lastClr="FFFFFF" val="window"/>
                </a:solidFill>
                <a:latin charset="-122" pitchFamily="34" typeface="微软雅黑"/>
                <a:ea typeface="微软雅黑"/>
              </a:rPr>
              <a:t>领导者</a:t>
            </a:r>
          </a:p>
        </p:txBody>
      </p:sp>
      <p:sp>
        <p:nvSpPr>
          <p:cNvPr id="10" name="矩形 4"/>
          <p:cNvSpPr>
            <a:spLocks noChangeArrowheads="1"/>
          </p:cNvSpPr>
          <p:nvPr/>
        </p:nvSpPr>
        <p:spPr bwMode="auto">
          <a:xfrm>
            <a:off x="4724561" y="1789653"/>
            <a:ext cx="3695117" cy="2286000"/>
          </a:xfrm>
          <a:prstGeom prst="rect">
            <a:avLst/>
          </a:prstGeom>
          <a:noFill/>
          <a:ln w="9525">
            <a:noFill/>
            <a:miter lim="800000"/>
          </a:ln>
        </p:spPr>
        <p:txBody>
          <a:bodyPr wrap="square">
            <a:spAutoFit/>
          </a:bodyPr>
          <a:lstStyle/>
          <a:p>
            <a:pPr>
              <a:lnSpc>
                <a:spcPct val="150000"/>
              </a:lnSpc>
              <a:spcBef>
                <a:spcPts val="200"/>
              </a:spcBef>
              <a:spcAft>
                <a:spcPts val="60"/>
              </a:spcAft>
            </a:pPr>
            <a:r>
              <a:rPr altLang="en-US" lang="zh-CN" sz="1600">
                <a:solidFill>
                  <a:schemeClr val="tx1">
                    <a:lumMod val="65000"/>
                    <a:lumOff val="35000"/>
                  </a:schemeClr>
                </a:solidFill>
                <a:latin charset="-122" pitchFamily="34" typeface="微软雅黑"/>
                <a:ea charset="-122" pitchFamily="34" typeface="微软雅黑"/>
              </a:rPr>
              <a:t>领导者决定了团队的一切！领导者的风格决定团队的风格；领导者的思维决定团队的思维！领头人的速度决定整个队伍的速度（“火车跑的快，全靠车头带”）。领导进步则团队进步；领导改变则团队改变！</a:t>
            </a:r>
          </a:p>
        </p:txBody>
      </p:sp>
      <p:sp>
        <p:nvSpPr>
          <p:cNvPr id="13" name="矩形 4"/>
          <p:cNvSpPr>
            <a:spLocks noChangeArrowheads="1"/>
          </p:cNvSpPr>
          <p:nvPr/>
        </p:nvSpPr>
        <p:spPr bwMode="auto">
          <a:xfrm>
            <a:off x="763352" y="1744413"/>
            <a:ext cx="3961209" cy="4480561"/>
          </a:xfrm>
          <a:prstGeom prst="rect">
            <a:avLst/>
          </a:prstGeom>
          <a:noFill/>
          <a:ln w="9525">
            <a:noFill/>
            <a:miter lim="800000"/>
          </a:ln>
        </p:spPr>
        <p:txBody>
          <a:bodyPr wrap="square">
            <a:spAutoFit/>
          </a:bodyPr>
          <a:lstStyle/>
          <a:p>
            <a:pPr>
              <a:lnSpc>
                <a:spcPct val="150000"/>
              </a:lnSpc>
              <a:spcBef>
                <a:spcPts val="200"/>
              </a:spcBef>
              <a:spcAft>
                <a:spcPts val="60"/>
              </a:spcAft>
            </a:pPr>
            <a:r>
              <a:rPr altLang="en-US" lang="zh-CN" sz="1600">
                <a:solidFill>
                  <a:schemeClr val="tx1">
                    <a:lumMod val="65000"/>
                    <a:lumOff val="35000"/>
                  </a:schemeClr>
                </a:solidFill>
                <a:latin charset="-122" pitchFamily="34" typeface="微软雅黑"/>
                <a:ea charset="-122" pitchFamily="34" typeface="微软雅黑"/>
              </a:rPr>
              <a:t>拿破仑说过：“一头狮子领导的一群绵羊可以打败一头绵羊领导的一群狮子”。因此，不要抱怨你的下属是只羊，因为他是狮子还是羊并不重要，重要的是你是不是一头雄狮！拿破仑又说，“从来没有无能的士兵，只有无能的军官。”一个团队的工作没有成效，不能责怪下属，要责怪这个团队的领导。“一个臭皮匠领导三个诸葛亮，等于四个臭皮匠”。这就是“兵熊熊一个，将熊熊一窝”。正所谓，搞好一个组织需要大家——方方面面；搞坏一个组织只要一个人——组织的领导者。</a:t>
            </a:r>
          </a:p>
        </p:txBody>
      </p:sp>
      <p:pic>
        <p:nvPicPr>
          <p:cNvPr id="3" name="图片 2"/>
          <p:cNvPicPr>
            <a:picLocks noChangeAspect="1"/>
          </p:cNvPicPr>
          <p:nvPr/>
        </p:nvPicPr>
        <p:blipFill>
          <a:blip r:embed="rId3">
            <a:extLst>
              <a:ext uri="{28A0092B-C50C-407E-A947-70E740481C1C}">
                <a14:useLocalDpi/>
              </a:ext>
            </a:extLst>
          </a:blip>
          <a:stretch>
            <a:fillRect/>
          </a:stretch>
        </p:blipFill>
        <p:spPr>
          <a:xfrm>
            <a:off x="5079759" y="4180465"/>
            <a:ext cx="2984720" cy="1984839"/>
          </a:xfrm>
          <a:prstGeom prst="rect">
            <a:avLst/>
          </a:prstGeom>
          <a:ln>
            <a:noFill/>
          </a:ln>
          <a:effectLst>
            <a:outerShdw algn="tl" blurRad="292100" dir="2700000" dist="139700" rotWithShape="0">
              <a:srgbClr val="333333">
                <a:alpha val="65000"/>
              </a:srgbClr>
            </a:outerShdw>
          </a:effectLst>
        </p:spPr>
      </p:pic>
    </p:spTree>
    <p:extLst>
      <p:ext uri="{BB962C8B-B14F-4D97-AF65-F5344CB8AC3E}">
        <p14:creationId val="2681728507"/>
      </p:ext>
    </p:extLst>
  </p:cSld>
  <p:clrMapOvr>
    <a:masterClrMapping/>
  </p:clrMapOvr>
  <mc:AlternateContent>
    <mc:Choice Requires="p14">
      <p:transition p14:dur="110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7" presetSubtype="0">
                                  <p:stCondLst>
                                    <p:cond delay="0"/>
                                  </p:stCondLst>
                                  <p:iterate type="lt">
                                    <p:tmPct val="50000"/>
                                  </p:iterate>
                                  <p:childTnLst>
                                    <p:set>
                                      <p:cBhvr>
                                        <p:cTn dur="1" fill="hold" id="6">
                                          <p:stCondLst>
                                            <p:cond delay="0"/>
                                          </p:stCondLst>
                                        </p:cTn>
                                        <p:tgtEl>
                                          <p:spTgt spid="22">
                                            <p:txEl>
                                              <p:pRg end="0" st="0"/>
                                            </p:txEl>
                                          </p:spTgt>
                                        </p:tgtEl>
                                        <p:attrNameLst>
                                          <p:attrName>style.visibility</p:attrName>
                                        </p:attrNameLst>
                                      </p:cBhvr>
                                      <p:to>
                                        <p:strVal val="visible"/>
                                      </p:to>
                                    </p:set>
                                    <p:anim calcmode="discrete" valueType="clr">
                                      <p:cBhvr override="childStyle">
                                        <p:cTn dur="80" id="7"/>
                                        <p:tgtEl>
                                          <p:spTgt spid="22">
                                            <p:txEl>
                                              <p:pRg end="0" st="0"/>
                                            </p:txEl>
                                          </p:spTgt>
                                        </p:tgtEl>
                                        <p:attrNameLst>
                                          <p:attrName>style.color</p:attrName>
                                        </p:attrNameLst>
                                      </p:cBhvr>
                                      <p:tavLst>
                                        <p:tav tm="0">
                                          <p:val>
                                            <p:clrVal>
                                              <a:srgbClr val="FF9900"/>
                                            </p:clrVal>
                                          </p:val>
                                        </p:tav>
                                        <p:tav tm="50000">
                                          <p:val>
                                            <p:clrVal>
                                              <a:schemeClr val="tx1"/>
                                            </p:clrVal>
                                          </p:val>
                                        </p:tav>
                                      </p:tavLst>
                                    </p:anim>
                                    <p:anim calcmode="discrete" valueType="clr">
                                      <p:cBhvr>
                                        <p:cTn dur="80" id="8"/>
                                        <p:tgtEl>
                                          <p:spTgt spid="22">
                                            <p:txEl>
                                              <p:pRg end="0" st="0"/>
                                            </p:txEl>
                                          </p:spTgt>
                                        </p:tgtEl>
                                        <p:attrNameLst>
                                          <p:attrName>fillcolor</p:attrName>
                                        </p:attrNameLst>
                                      </p:cBhvr>
                                      <p:tavLst>
                                        <p:tav tm="0">
                                          <p:val>
                                            <p:clrVal>
                                              <a:schemeClr val="accent2"/>
                                            </p:clrVal>
                                          </p:val>
                                        </p:tav>
                                        <p:tav tm="50000">
                                          <p:val>
                                            <p:clrVal>
                                              <a:schemeClr val="hlink"/>
                                            </p:clrVal>
                                          </p:val>
                                        </p:tav>
                                      </p:tavLst>
                                    </p:anim>
                                    <p:set>
                                      <p:cBhvr>
                                        <p:cTn dur="80" id="9"/>
                                        <p:tgtEl>
                                          <p:spTgt spid="22">
                                            <p:txEl>
                                              <p:pRg end="0" st="0"/>
                                            </p:txEl>
                                          </p:spTgt>
                                        </p:tgtEl>
                                        <p:attrNameLst>
                                          <p:attrName>fill.type</p:attrName>
                                        </p:attrNameLst>
                                      </p:cBhvr>
                                      <p:to>
                                        <p:strVal val="solid"/>
                                      </p:to>
                                    </p:set>
                                  </p:childTnLst>
                                </p:cTn>
                              </p:par>
                              <p:par>
                                <p:cTn fill="hold" id="10" nodeType="withEffect" presetClass="entr" presetID="22" presetSubtype="8">
                                  <p:stCondLst>
                                    <p:cond delay="0"/>
                                  </p:stCondLst>
                                  <p:childTnLst>
                                    <p:set>
                                      <p:cBhvr>
                                        <p:cTn dur="1" fill="hold" id="11">
                                          <p:stCondLst>
                                            <p:cond delay="0"/>
                                          </p:stCondLst>
                                        </p:cTn>
                                        <p:tgtEl>
                                          <p:spTgt spid="24"/>
                                        </p:tgtEl>
                                        <p:attrNameLst>
                                          <p:attrName>style.visibility</p:attrName>
                                        </p:attrNameLst>
                                      </p:cBhvr>
                                      <p:to>
                                        <p:strVal val="visible"/>
                                      </p:to>
                                    </p:set>
                                    <p:animEffect filter="wipe(left)" transition="in">
                                      <p:cBhvr>
                                        <p:cTn dur="500" id="12"/>
                                        <p:tgtEl>
                                          <p:spTgt spid="24"/>
                                        </p:tgtEl>
                                      </p:cBhvr>
                                    </p:animEffect>
                                  </p:childTnLst>
                                </p:cTn>
                              </p:par>
                            </p:childTnLst>
                          </p:cTn>
                        </p:par>
                        <p:par>
                          <p:cTn fill="hold" id="13" nodeType="afterGroup">
                            <p:stCondLst>
                              <p:cond delay="500"/>
                            </p:stCondLst>
                            <p:childTnLst>
                              <p:par>
                                <p:cTn fill="hold" grpId="0" id="14" nodeType="afterEffect" presetClass="entr" presetID="22" presetSubtype="8">
                                  <p:stCondLst>
                                    <p:cond delay="0"/>
                                  </p:stCondLst>
                                  <p:childTnLst>
                                    <p:set>
                                      <p:cBhvr>
                                        <p:cTn dur="1" fill="hold" id="15">
                                          <p:stCondLst>
                                            <p:cond delay="0"/>
                                          </p:stCondLst>
                                        </p:cTn>
                                        <p:tgtEl>
                                          <p:spTgt spid="23"/>
                                        </p:tgtEl>
                                        <p:attrNameLst>
                                          <p:attrName>style.visibility</p:attrName>
                                        </p:attrNameLst>
                                      </p:cBhvr>
                                      <p:to>
                                        <p:strVal val="visible"/>
                                      </p:to>
                                    </p:set>
                                    <p:animEffect filter="wipe(left)" transition="in">
                                      <p:cBhvr>
                                        <p:cTn dur="500" id="16"/>
                                        <p:tgtEl>
                                          <p:spTgt spid="23"/>
                                        </p:tgtEl>
                                      </p:cBhvr>
                                    </p:animEffect>
                                  </p:childTnLst>
                                </p:cTn>
                              </p:par>
                            </p:childTnLst>
                          </p:cTn>
                        </p:par>
                        <p:par>
                          <p:cTn fill="hold" id="17" nodeType="afterGroup">
                            <p:stCondLst>
                              <p:cond delay="1000"/>
                            </p:stCondLst>
                            <p:childTnLst>
                              <p:par>
                                <p:cTn fill="hold" grpId="0" id="18" nodeType="afterEffect" presetClass="entr" presetID="1" presetSubtype="0">
                                  <p:stCondLst>
                                    <p:cond delay="0"/>
                                  </p:stCondLst>
                                  <p:childTnLst>
                                    <p:set>
                                      <p:cBhvr>
                                        <p:cTn dur="1" fill="hold" id="19">
                                          <p:stCondLst>
                                            <p:cond delay="0"/>
                                          </p:stCondLst>
                                        </p:cTn>
                                        <p:tgtEl>
                                          <p:spTgt spid="26"/>
                                        </p:tgtEl>
                                        <p:attrNameLst>
                                          <p:attrName>style.visibility</p:attrName>
                                        </p:attrNameLst>
                                      </p:cBhvr>
                                      <p:to>
                                        <p:strVal val="visible"/>
                                      </p:to>
                                    </p:set>
                                  </p:childTnLst>
                                </p:cTn>
                              </p:par>
                            </p:childTnLst>
                          </p:cTn>
                        </p:par>
                        <p:par>
                          <p:cTn fill="hold" id="20" nodeType="afterGroup">
                            <p:stCondLst>
                              <p:cond delay="1001"/>
                            </p:stCondLst>
                            <p:childTnLst>
                              <p:par>
                                <p:cTn fill="hold" grpId="0" id="21" nodeType="afterEffect" presetClass="entr" presetID="1" presetSubtype="0">
                                  <p:stCondLst>
                                    <p:cond delay="150"/>
                                  </p:stCondLst>
                                  <p:childTnLst>
                                    <p:set>
                                      <p:cBhvr>
                                        <p:cTn dur="1" fill="hold" id="22">
                                          <p:stCondLst>
                                            <p:cond delay="0"/>
                                          </p:stCondLst>
                                        </p:cTn>
                                        <p:tgtEl>
                                          <p:spTgt spid="25"/>
                                        </p:tgtEl>
                                        <p:attrNameLst>
                                          <p:attrName>style.visibility</p:attrName>
                                        </p:attrNameLst>
                                      </p:cBhvr>
                                      <p:to>
                                        <p:strVal val="visible"/>
                                      </p:to>
                                    </p:set>
                                  </p:childTnLst>
                                </p:cTn>
                              </p:par>
                              <p:par>
                                <p:cTn fill="hold" grpId="0" id="23" nodeType="withEffect" presetClass="entr" presetID="1" presetSubtype="0">
                                  <p:stCondLst>
                                    <p:cond delay="300"/>
                                  </p:stCondLst>
                                  <p:childTnLst>
                                    <p:set>
                                      <p:cBhvr>
                                        <p:cTn dur="1" fill="hold" id="24">
                                          <p:stCondLst>
                                            <p:cond delay="0"/>
                                          </p:stCondLst>
                                        </p:cTn>
                                        <p:tgtEl>
                                          <p:spTgt spid="27"/>
                                        </p:tgtEl>
                                        <p:attrNameLst>
                                          <p:attrName>style.visibility</p:attrName>
                                        </p:attrNameLst>
                                      </p:cBhvr>
                                      <p:to>
                                        <p:strVal val="visible"/>
                                      </p:to>
                                    </p:set>
                                  </p:childTnLst>
                                </p:cTn>
                              </p:par>
                              <p:par>
                                <p:cTn fill="hold" grpId="0" id="25" nodeType="withEffect" presetClass="entr" presetID="55" presetSubtype="0">
                                  <p:stCondLst>
                                    <p:cond delay="0"/>
                                  </p:stCondLst>
                                  <p:childTnLst>
                                    <p:set>
                                      <p:cBhvr>
                                        <p:cTn dur="1" fill="hold" id="26">
                                          <p:stCondLst>
                                            <p:cond delay="0"/>
                                          </p:stCondLst>
                                        </p:cTn>
                                        <p:tgtEl>
                                          <p:spTgt spid="28"/>
                                        </p:tgtEl>
                                        <p:attrNameLst>
                                          <p:attrName>style.visibility</p:attrName>
                                        </p:attrNameLst>
                                      </p:cBhvr>
                                      <p:to>
                                        <p:strVal val="visible"/>
                                      </p:to>
                                    </p:set>
                                    <p:anim calcmode="lin" valueType="num">
                                      <p:cBhvr>
                                        <p:cTn dur="1000" fill="hold" id="27"/>
                                        <p:tgtEl>
                                          <p:spTgt spid="28"/>
                                        </p:tgtEl>
                                        <p:attrNameLst>
                                          <p:attrName>ppt_w</p:attrName>
                                        </p:attrNameLst>
                                      </p:cBhvr>
                                      <p:tavLst>
                                        <p:tav tm="0">
                                          <p:val>
                                            <p:strVal val="#ppt_w*0.70"/>
                                          </p:val>
                                        </p:tav>
                                        <p:tav tm="100000">
                                          <p:val>
                                            <p:strVal val="#ppt_w"/>
                                          </p:val>
                                        </p:tav>
                                      </p:tavLst>
                                    </p:anim>
                                    <p:anim calcmode="lin" valueType="num">
                                      <p:cBhvr>
                                        <p:cTn dur="1000" fill="hold" id="28"/>
                                        <p:tgtEl>
                                          <p:spTgt spid="28"/>
                                        </p:tgtEl>
                                        <p:attrNameLst>
                                          <p:attrName>ppt_h</p:attrName>
                                        </p:attrNameLst>
                                      </p:cBhvr>
                                      <p:tavLst>
                                        <p:tav tm="0">
                                          <p:val>
                                            <p:strVal val="#ppt_h"/>
                                          </p:val>
                                        </p:tav>
                                        <p:tav tm="100000">
                                          <p:val>
                                            <p:strVal val="#ppt_h"/>
                                          </p:val>
                                        </p:tav>
                                      </p:tavLst>
                                    </p:anim>
                                    <p:animEffect filter="fade" transition="in">
                                      <p:cBhvr>
                                        <p:cTn dur="1000" id="29"/>
                                        <p:tgtEl>
                                          <p:spTgt spid="28"/>
                                        </p:tgtEl>
                                      </p:cBhvr>
                                    </p:animEffect>
                                  </p:childTnLst>
                                </p:cTn>
                              </p:par>
                            </p:childTnLst>
                          </p:cTn>
                        </p:par>
                        <p:par>
                          <p:cTn fill="hold" id="30" nodeType="afterGroup">
                            <p:stCondLst>
                              <p:cond delay="2001"/>
                            </p:stCondLst>
                            <p:childTnLst>
                              <p:par>
                                <p:cTn fill="hold" grpId="0" id="31" nodeType="afterEffect" presetClass="entr" presetID="47" presetSubtype="0">
                                  <p:stCondLst>
                                    <p:cond delay="0"/>
                                  </p:stCondLst>
                                  <p:childTnLst>
                                    <p:set>
                                      <p:cBhvr>
                                        <p:cTn dur="1" fill="hold" id="32">
                                          <p:stCondLst>
                                            <p:cond delay="0"/>
                                          </p:stCondLst>
                                        </p:cTn>
                                        <p:tgtEl>
                                          <p:spTgt spid="13"/>
                                        </p:tgtEl>
                                        <p:attrNameLst>
                                          <p:attrName>style.visibility</p:attrName>
                                        </p:attrNameLst>
                                      </p:cBhvr>
                                      <p:to>
                                        <p:strVal val="visible"/>
                                      </p:to>
                                    </p:set>
                                    <p:animEffect filter="fade" transition="in">
                                      <p:cBhvr>
                                        <p:cTn dur="1000" id="33"/>
                                        <p:tgtEl>
                                          <p:spTgt spid="13"/>
                                        </p:tgtEl>
                                      </p:cBhvr>
                                    </p:animEffect>
                                    <p:anim calcmode="lin" valueType="num">
                                      <p:cBhvr>
                                        <p:cTn dur="1000" fill="hold" id="34"/>
                                        <p:tgtEl>
                                          <p:spTgt spid="13"/>
                                        </p:tgtEl>
                                        <p:attrNameLst>
                                          <p:attrName>ppt_x</p:attrName>
                                        </p:attrNameLst>
                                      </p:cBhvr>
                                      <p:tavLst>
                                        <p:tav tm="0">
                                          <p:val>
                                            <p:strVal val="#ppt_x"/>
                                          </p:val>
                                        </p:tav>
                                        <p:tav tm="100000">
                                          <p:val>
                                            <p:strVal val="#ppt_x"/>
                                          </p:val>
                                        </p:tav>
                                      </p:tavLst>
                                    </p:anim>
                                    <p:anim calcmode="lin" valueType="num">
                                      <p:cBhvr>
                                        <p:cTn dur="1000" fill="hold" id="35"/>
                                        <p:tgtEl>
                                          <p:spTgt spid="13"/>
                                        </p:tgtEl>
                                        <p:attrNameLst>
                                          <p:attrName>ppt_y</p:attrName>
                                        </p:attrNameLst>
                                      </p:cBhvr>
                                      <p:tavLst>
                                        <p:tav tm="0">
                                          <p:val>
                                            <p:strVal val="#ppt_y-.1"/>
                                          </p:val>
                                        </p:tav>
                                        <p:tav tm="100000">
                                          <p:val>
                                            <p:strVal val="#ppt_y"/>
                                          </p:val>
                                        </p:tav>
                                      </p:tavLst>
                                    </p:anim>
                                  </p:childTnLst>
                                </p:cTn>
                              </p:par>
                            </p:childTnLst>
                          </p:cTn>
                        </p:par>
                      </p:childTnLst>
                    </p:cTn>
                  </p:par>
                  <p:par>
                    <p:cTn fill="hold" id="36" nodeType="clickPar">
                      <p:stCondLst>
                        <p:cond delay="indefinite"/>
                        <p:cond delay="0" evt="onBegin">
                          <p:tn val="35"/>
                        </p:cond>
                      </p:stCondLst>
                      <p:childTnLst>
                        <p:par>
                          <p:cTn fill="hold" id="37" nodeType="afterGroup">
                            <p:stCondLst>
                              <p:cond delay="0"/>
                            </p:stCondLst>
                            <p:childTnLst>
                              <p:par>
                                <p:cTn fill="hold" grpId="0" id="38" nodeType="clickEffect" presetClass="entr" presetID="47" presetSubtype="0">
                                  <p:stCondLst>
                                    <p:cond delay="0"/>
                                  </p:stCondLst>
                                  <p:childTnLst>
                                    <p:set>
                                      <p:cBhvr>
                                        <p:cTn dur="1" fill="hold" id="39">
                                          <p:stCondLst>
                                            <p:cond delay="0"/>
                                          </p:stCondLst>
                                        </p:cTn>
                                        <p:tgtEl>
                                          <p:spTgt spid="10"/>
                                        </p:tgtEl>
                                        <p:attrNameLst>
                                          <p:attrName>style.visibility</p:attrName>
                                        </p:attrNameLst>
                                      </p:cBhvr>
                                      <p:to>
                                        <p:strVal val="visible"/>
                                      </p:to>
                                    </p:set>
                                    <p:animEffect filter="fade" transition="in">
                                      <p:cBhvr>
                                        <p:cTn dur="1000" id="40"/>
                                        <p:tgtEl>
                                          <p:spTgt spid="10"/>
                                        </p:tgtEl>
                                      </p:cBhvr>
                                    </p:animEffect>
                                    <p:anim calcmode="lin" valueType="num">
                                      <p:cBhvr>
                                        <p:cTn dur="1000" fill="hold" id="41"/>
                                        <p:tgtEl>
                                          <p:spTgt spid="10"/>
                                        </p:tgtEl>
                                        <p:attrNameLst>
                                          <p:attrName>ppt_x</p:attrName>
                                        </p:attrNameLst>
                                      </p:cBhvr>
                                      <p:tavLst>
                                        <p:tav tm="0">
                                          <p:val>
                                            <p:strVal val="#ppt_x"/>
                                          </p:val>
                                        </p:tav>
                                        <p:tav tm="100000">
                                          <p:val>
                                            <p:strVal val="#ppt_x"/>
                                          </p:val>
                                        </p:tav>
                                      </p:tavLst>
                                    </p:anim>
                                    <p:anim calcmode="lin" valueType="num">
                                      <p:cBhvr>
                                        <p:cTn dur="1000" fill="hold" id="42"/>
                                        <p:tgtEl>
                                          <p:spTgt spid="10"/>
                                        </p:tgtEl>
                                        <p:attrNameLst>
                                          <p:attrName>ppt_y</p:attrName>
                                        </p:attrNameLst>
                                      </p:cBhvr>
                                      <p:tavLst>
                                        <p:tav tm="0">
                                          <p:val>
                                            <p:strVal val="#ppt_y-.1"/>
                                          </p:val>
                                        </p:tav>
                                        <p:tav tm="100000">
                                          <p:val>
                                            <p:strVal val="#ppt_y"/>
                                          </p:val>
                                        </p:tav>
                                      </p:tavLst>
                                    </p:anim>
                                  </p:childTnLst>
                                </p:cTn>
                              </p:par>
                              <p:par>
                                <p:cTn fill="hold" id="43" nodeType="withEffect" presetClass="entr" presetID="42" presetSubtype="0">
                                  <p:stCondLst>
                                    <p:cond delay="0"/>
                                  </p:stCondLst>
                                  <p:childTnLst>
                                    <p:set>
                                      <p:cBhvr>
                                        <p:cTn dur="1" fill="hold" id="44">
                                          <p:stCondLst>
                                            <p:cond delay="0"/>
                                          </p:stCondLst>
                                        </p:cTn>
                                        <p:tgtEl>
                                          <p:spTgt spid="3"/>
                                        </p:tgtEl>
                                        <p:attrNameLst>
                                          <p:attrName>style.visibility</p:attrName>
                                        </p:attrNameLst>
                                      </p:cBhvr>
                                      <p:to>
                                        <p:strVal val="visible"/>
                                      </p:to>
                                    </p:set>
                                    <p:animEffect filter="fade" transition="in">
                                      <p:cBhvr>
                                        <p:cTn dur="1000" id="45"/>
                                        <p:tgtEl>
                                          <p:spTgt spid="3"/>
                                        </p:tgtEl>
                                      </p:cBhvr>
                                    </p:animEffect>
                                    <p:anim calcmode="lin" valueType="num">
                                      <p:cBhvr>
                                        <p:cTn dur="1000" fill="hold" id="46"/>
                                        <p:tgtEl>
                                          <p:spTgt spid="3"/>
                                        </p:tgtEl>
                                        <p:attrNameLst>
                                          <p:attrName>ppt_x</p:attrName>
                                        </p:attrNameLst>
                                      </p:cBhvr>
                                      <p:tavLst>
                                        <p:tav tm="0">
                                          <p:val>
                                            <p:strVal val="#ppt_x"/>
                                          </p:val>
                                        </p:tav>
                                        <p:tav tm="100000">
                                          <p:val>
                                            <p:strVal val="#ppt_x"/>
                                          </p:val>
                                        </p:tav>
                                      </p:tavLst>
                                    </p:anim>
                                    <p:anim calcmode="lin" valueType="num">
                                      <p:cBhvr>
                                        <p:cTn dur="1000" fill="hold" id="47"/>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22"/>
      <p:bldP grpId="0" spid="23"/>
      <p:bldP grpId="0" spid="25"/>
      <p:bldP grpId="0" spid="26"/>
      <p:bldP grpId="0" spid="27"/>
      <p:bldP grpId="0" spid="28"/>
      <p:bldP grpId="0" spid="10"/>
      <p:bldP grpId="0" spid="13"/>
    </p:bldLst>
  </p:timing>
</p:sld>
</file>

<file path=ppt/slides/slide3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a:ext>
            </a:extLst>
          </a:blip>
          <a:stretch>
            <a:fillRect/>
          </a:stretch>
        </p:blipFill>
        <p:spPr>
          <a:xfrm>
            <a:off x="899592" y="1719064"/>
            <a:ext cx="3497580" cy="2286000"/>
          </a:xfrm>
          <a:prstGeom prst="roundRect">
            <a:avLst>
              <a:gd fmla="val 8594" name="adj"/>
            </a:avLst>
          </a:prstGeom>
          <a:solidFill>
            <a:srgbClr val="FFFFFF">
              <a:shade val="85000"/>
            </a:srgbClr>
          </a:solidFill>
          <a:ln>
            <a:noFill/>
          </a:ln>
          <a:effectLst>
            <a:reflection algn="bl" blurRad="12700" dir="5400000" dist="5000" endPos="28000" rotWithShape="0" stA="38000" sy="-100000"/>
          </a:effectLst>
        </p:spPr>
      </p:pic>
      <p:sp>
        <p:nvSpPr>
          <p:cNvPr id="22" name="内容占位符 2"/>
          <p:cNvSpPr txBox="1"/>
          <p:nvPr/>
        </p:nvSpPr>
        <p:spPr>
          <a:xfrm>
            <a:off x="763353" y="620688"/>
            <a:ext cx="8229600" cy="1339841"/>
          </a:xfrm>
          <a:prstGeom prst="rect">
            <a:avLst/>
          </a:prstGeom>
        </p:spPr>
        <p:txBody>
          <a:bodyPr/>
          <a:lstStyle>
            <a:lvl1pPr algn="l" eaLnBrk="0" fontAlgn="base" hangingPunct="0" indent="-342900" marL="342900" rtl="0">
              <a:spcBef>
                <a:spcPct val="20000"/>
              </a:spcBef>
              <a:spcAft>
                <a:spcPct val="0"/>
              </a:spcAft>
              <a:buFont charset="0" pitchFamily="34" typeface="Arial"/>
              <a:buChar char="•"/>
              <a:defRPr kern="1200" sz="3200">
                <a:solidFill>
                  <a:schemeClr val="tx1"/>
                </a:solidFill>
                <a:latin typeface="+mn-lt"/>
                <a:ea typeface="+mn-ea"/>
                <a:cs typeface="+mn-cs"/>
              </a:defRPr>
            </a:lvl1pPr>
            <a:lvl2pPr algn="l" eaLnBrk="0" fontAlgn="base" hangingPunct="0" indent="-285750" marL="742950" rtl="0">
              <a:spcBef>
                <a:spcPct val="20000"/>
              </a:spcBef>
              <a:spcAft>
                <a:spcPct val="0"/>
              </a:spcAft>
              <a:buFont charset="0" pitchFamily="34" typeface="Arial"/>
              <a:buChar char="–"/>
              <a:defRPr kern="1200" sz="2800">
                <a:solidFill>
                  <a:schemeClr val="tx1"/>
                </a:solidFill>
                <a:latin typeface="+mn-lt"/>
                <a:ea typeface="+mn-ea"/>
                <a:cs typeface="+mn-cs"/>
              </a:defRPr>
            </a:lvl2pPr>
            <a:lvl3pPr algn="l" eaLnBrk="0" fontAlgn="base" hangingPunct="0" indent="-228600" marL="1143000" rtl="0">
              <a:spcBef>
                <a:spcPct val="20000"/>
              </a:spcBef>
              <a:spcAft>
                <a:spcPct val="0"/>
              </a:spcAft>
              <a:buFont charset="0" pitchFamily="34" typeface="Arial"/>
              <a:buChar char="•"/>
              <a:defRPr kern="1200" sz="2400">
                <a:solidFill>
                  <a:schemeClr val="tx1"/>
                </a:solidFill>
                <a:latin typeface="+mn-lt"/>
                <a:ea typeface="+mn-ea"/>
                <a:cs typeface="+mn-cs"/>
              </a:defRPr>
            </a:lvl3pPr>
            <a:lvl4pPr algn="l" eaLnBrk="0" fontAlgn="base" hangingPunct="0" indent="-228600" marL="1600200" rtl="0">
              <a:spcBef>
                <a:spcPct val="20000"/>
              </a:spcBef>
              <a:spcAft>
                <a:spcPct val="0"/>
              </a:spcAft>
              <a:buFont charset="0" pitchFamily="34" typeface="Arial"/>
              <a:buChar char="–"/>
              <a:defRPr kern="1200" sz="2000">
                <a:solidFill>
                  <a:schemeClr val="tx1"/>
                </a:solidFill>
                <a:latin typeface="+mn-lt"/>
                <a:ea typeface="+mn-ea"/>
                <a:cs typeface="+mn-cs"/>
              </a:defRPr>
            </a:lvl4pPr>
            <a:lvl5pPr algn="l" eaLnBrk="0" fontAlgn="base" hangingPunct="0" indent="-228600" marL="2057400" rtl="0">
              <a:spcBef>
                <a:spcPct val="20000"/>
              </a:spcBef>
              <a:spcAft>
                <a:spcPct val="0"/>
              </a:spcAft>
              <a:buFont charset="0"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a:lstStyle>
          <a:p>
            <a:pPr indent="0" marL="0">
              <a:buFont charset="0" pitchFamily="34" typeface="Arial"/>
              <a:buNone/>
            </a:pPr>
            <a:r>
              <a:rPr altLang="en-US" b="1" lang="zh-CN" sz="4800">
                <a:solidFill>
                  <a:srgbClr val="F79646">
                    <a:lumMod val="75000"/>
                  </a:srgbClr>
                </a:solidFill>
                <a:latin charset="-122" pitchFamily="34" typeface="微软雅黑"/>
                <a:ea charset="-122" pitchFamily="34" typeface="微软雅黑"/>
              </a:rPr>
              <a:t>管理者的各角色认知：</a:t>
            </a:r>
          </a:p>
        </p:txBody>
      </p:sp>
      <p:sp>
        <p:nvSpPr>
          <p:cNvPr id="23" name="椭圆 22"/>
          <p:cNvSpPr/>
          <p:nvPr/>
        </p:nvSpPr>
        <p:spPr>
          <a:xfrm>
            <a:off x="7319377" y="1225658"/>
            <a:ext cx="357190" cy="357190"/>
          </a:xfrm>
          <a:prstGeom prst="ellipse">
            <a:avLst/>
          </a:prstGeom>
          <a:ln>
            <a:noFill/>
          </a:ln>
        </p:spPr>
        <p:style>
          <a:lnRef idx="2">
            <a:schemeClr val="accent6">
              <a:shade val="50000"/>
            </a:schemeClr>
          </a:lnRef>
          <a:fillRef idx="1">
            <a:schemeClr val="accent6"/>
          </a:fillRef>
          <a:effectRef idx="0">
            <a:schemeClr val="accent6"/>
          </a:effectRef>
          <a:fontRef idx="minor">
            <a:schemeClr val="lt1"/>
          </a:fontRef>
        </p:style>
        <p:txBody>
          <a:bodyPr anchor="ctr" rtlCol="0"/>
          <a:lstStyle/>
          <a:p>
            <a:pPr algn="ctr"/>
            <a:endParaRPr altLang="en-US" lang="zh-CN">
              <a:solidFill>
                <a:prstClr val="white"/>
              </a:solidFill>
              <a:ea charset="-122" pitchFamily="34" typeface="微软雅黑"/>
            </a:endParaRPr>
          </a:p>
        </p:txBody>
      </p:sp>
      <p:cxnSp>
        <p:nvCxnSpPr>
          <p:cNvPr id="24" name="直接连接符 23"/>
          <p:cNvCxnSpPr/>
          <p:nvPr/>
        </p:nvCxnSpPr>
        <p:spPr>
          <a:xfrm>
            <a:off x="899592" y="1376718"/>
            <a:ext cx="6455377" cy="27535"/>
          </a:xfrm>
          <a:prstGeom prst="line">
            <a:avLst/>
          </a:prstGeom>
          <a:ln w="28575"/>
        </p:spPr>
        <p:style>
          <a:lnRef idx="1">
            <a:schemeClr val="accent6"/>
          </a:lnRef>
          <a:fillRef idx="0">
            <a:schemeClr val="accent6"/>
          </a:fillRef>
          <a:effectRef idx="0">
            <a:schemeClr val="accent6"/>
          </a:effectRef>
          <a:fontRef idx="minor">
            <a:schemeClr val="tx1"/>
          </a:fontRef>
        </p:style>
      </p:cxnSp>
      <p:sp>
        <p:nvSpPr>
          <p:cNvPr id="25" name="弧形 24"/>
          <p:cNvSpPr/>
          <p:nvPr/>
        </p:nvSpPr>
        <p:spPr>
          <a:xfrm rot="2700000">
            <a:off x="7241584" y="1021357"/>
            <a:ext cx="765792" cy="765792"/>
          </a:xfrm>
          <a:prstGeom prst="arc">
            <a:avLst/>
          </a:prstGeom>
          <a:ln w="76200"/>
        </p:spPr>
        <p:style>
          <a:lnRef idx="1">
            <a:schemeClr val="accent6"/>
          </a:lnRef>
          <a:fillRef idx="0">
            <a:schemeClr val="accent6"/>
          </a:fillRef>
          <a:effectRef idx="0">
            <a:schemeClr val="accent6"/>
          </a:effectRef>
          <a:fontRef idx="minor">
            <a:schemeClr val="tx1"/>
          </a:fontRef>
        </p:style>
        <p:txBody>
          <a:bodyPr anchor="ctr" rtlCol="0"/>
          <a:lstStyle/>
          <a:p>
            <a:pPr algn="ctr"/>
            <a:endParaRPr altLang="en-US" lang="zh-CN">
              <a:solidFill>
                <a:prstClr val="black"/>
              </a:solidFill>
              <a:ea charset="-122" pitchFamily="34" typeface="微软雅黑"/>
            </a:endParaRPr>
          </a:p>
        </p:txBody>
      </p:sp>
      <p:sp>
        <p:nvSpPr>
          <p:cNvPr id="26" name="弧形 25"/>
          <p:cNvSpPr/>
          <p:nvPr/>
        </p:nvSpPr>
        <p:spPr>
          <a:xfrm rot="2700000">
            <a:off x="7177334" y="1089325"/>
            <a:ext cx="629857" cy="629857"/>
          </a:xfrm>
          <a:prstGeom prst="arc">
            <a:avLst/>
          </a:prstGeom>
          <a:ln w="76200"/>
        </p:spPr>
        <p:style>
          <a:lnRef idx="1">
            <a:schemeClr val="accent6"/>
          </a:lnRef>
          <a:fillRef idx="0">
            <a:schemeClr val="accent6"/>
          </a:fillRef>
          <a:effectRef idx="0">
            <a:schemeClr val="accent6"/>
          </a:effectRef>
          <a:fontRef idx="minor">
            <a:schemeClr val="tx1"/>
          </a:fontRef>
        </p:style>
        <p:txBody>
          <a:bodyPr anchor="ctr" rtlCol="0"/>
          <a:lstStyle/>
          <a:p>
            <a:pPr algn="ctr"/>
            <a:endParaRPr altLang="en-US" lang="zh-CN">
              <a:solidFill>
                <a:prstClr val="black"/>
              </a:solidFill>
              <a:ea charset="-122" pitchFamily="34" typeface="微软雅黑"/>
            </a:endParaRPr>
          </a:p>
        </p:txBody>
      </p:sp>
      <p:sp>
        <p:nvSpPr>
          <p:cNvPr id="27" name="弧形 26"/>
          <p:cNvSpPr/>
          <p:nvPr/>
        </p:nvSpPr>
        <p:spPr>
          <a:xfrm rot="2700000">
            <a:off x="7299045" y="935941"/>
            <a:ext cx="936625" cy="936625"/>
          </a:xfrm>
          <a:prstGeom prst="arc">
            <a:avLst/>
          </a:prstGeom>
          <a:ln w="76200"/>
        </p:spPr>
        <p:style>
          <a:lnRef idx="1">
            <a:schemeClr val="accent6"/>
          </a:lnRef>
          <a:fillRef idx="0">
            <a:schemeClr val="accent6"/>
          </a:fillRef>
          <a:effectRef idx="0">
            <a:schemeClr val="accent6"/>
          </a:effectRef>
          <a:fontRef idx="minor">
            <a:schemeClr val="tx1"/>
          </a:fontRef>
        </p:style>
        <p:txBody>
          <a:bodyPr anchor="ctr" rtlCol="0"/>
          <a:lstStyle/>
          <a:p>
            <a:pPr algn="ctr"/>
            <a:endParaRPr altLang="en-US" lang="zh-CN">
              <a:solidFill>
                <a:prstClr val="black"/>
              </a:solidFill>
              <a:ea charset="-122" pitchFamily="34" typeface="微软雅黑"/>
            </a:endParaRPr>
          </a:p>
        </p:txBody>
      </p:sp>
      <p:sp>
        <p:nvSpPr>
          <p:cNvPr id="28" name="平行四边形 27"/>
          <p:cNvSpPr/>
          <p:nvPr/>
        </p:nvSpPr>
        <p:spPr>
          <a:xfrm>
            <a:off x="4572000" y="691481"/>
            <a:ext cx="2143140" cy="649287"/>
          </a:xfrm>
          <a:prstGeom prst="parallelogram">
            <a:avLst>
              <a:gd fmla="val 14184" name="adj"/>
            </a:avLst>
          </a:prstGeom>
          <a:solidFill>
            <a:srgbClr val="E77817"/>
          </a:solidFill>
          <a:ln algn="ctr" cap="flat" cmpd="sng" w="25400">
            <a:noFill/>
            <a:prstDash val="solid"/>
          </a:ln>
          <a:effectLst>
            <a:outerShdw algn="tl" blurRad="50800" dir="2700000" dist="38100" rotWithShape="0">
              <a:prstClr val="black">
                <a:alpha val="40000"/>
              </a:prstClr>
            </a:outerShdw>
          </a:effectLst>
        </p:spPr>
        <p:txBody>
          <a:bodyPr anchor="ctr"/>
          <a:lstStyle/>
          <a:p>
            <a:pPr algn="ctr">
              <a:defRPr/>
            </a:pPr>
            <a:r>
              <a:rPr altLang="en-US" b="1" kern="0" lang="zh-CN" sz="2800">
                <a:solidFill>
                  <a:sysClr lastClr="FFFFFF" val="window"/>
                </a:solidFill>
                <a:latin charset="-122" pitchFamily="34" typeface="微软雅黑"/>
                <a:ea typeface="微软雅黑"/>
              </a:rPr>
              <a:t>教练员</a:t>
            </a:r>
          </a:p>
        </p:txBody>
      </p:sp>
      <p:sp>
        <p:nvSpPr>
          <p:cNvPr id="10" name="矩形 4"/>
          <p:cNvSpPr>
            <a:spLocks noChangeArrowheads="1"/>
          </p:cNvSpPr>
          <p:nvPr/>
        </p:nvSpPr>
        <p:spPr bwMode="auto">
          <a:xfrm>
            <a:off x="4724561" y="1789653"/>
            <a:ext cx="3695117" cy="3992880"/>
          </a:xfrm>
          <a:prstGeom prst="rect">
            <a:avLst/>
          </a:prstGeom>
          <a:noFill/>
          <a:ln w="9525">
            <a:noFill/>
            <a:miter lim="800000"/>
          </a:ln>
        </p:spPr>
        <p:txBody>
          <a:bodyPr wrap="square">
            <a:spAutoFit/>
          </a:bodyPr>
          <a:lstStyle/>
          <a:p>
            <a:pPr>
              <a:lnSpc>
                <a:spcPct val="150000"/>
              </a:lnSpc>
              <a:spcBef>
                <a:spcPts val="200"/>
              </a:spcBef>
              <a:spcAft>
                <a:spcPts val="60"/>
              </a:spcAft>
            </a:pPr>
            <a:r>
              <a:rPr altLang="en-US" lang="zh-CN" sz="1300">
                <a:solidFill>
                  <a:schemeClr val="tx1">
                    <a:lumMod val="65000"/>
                    <a:lumOff val="35000"/>
                  </a:schemeClr>
                </a:solidFill>
                <a:latin charset="-122" pitchFamily="34" typeface="微软雅黑"/>
                <a:ea charset="-122" pitchFamily="34" typeface="微软雅黑"/>
              </a:rPr>
              <a:t>“兵随将转，无不可用之兵”，部属的素质就是领导的素质，部下素质低不是你的责任，不能提高他的素质则是你的责任。人是天底下最好的宝藏。一个领导要有这样的度量和能力，凡是跟着自己的人，有责任把他们的宝藏都开发出来。要宁肯“鞭打慢牛”，也不能“卸套不用”而自己去干。领导不能自恃权重、能力比下属强，就随意干扰下属做事，抢夺下属的权利。</a:t>
            </a:r>
          </a:p>
          <a:p>
            <a:pPr>
              <a:lnSpc>
                <a:spcPct val="150000"/>
              </a:lnSpc>
              <a:spcBef>
                <a:spcPts val="200"/>
              </a:spcBef>
              <a:spcAft>
                <a:spcPts val="60"/>
              </a:spcAft>
            </a:pPr>
            <a:r>
              <a:rPr altLang="en-US" lang="zh-CN" sz="1300">
                <a:solidFill>
                  <a:schemeClr val="tx1">
                    <a:lumMod val="65000"/>
                    <a:lumOff val="35000"/>
                  </a:schemeClr>
                </a:solidFill>
                <a:latin charset="-122" pitchFamily="34" typeface="微软雅黑"/>
                <a:ea charset="-122" pitchFamily="34" typeface="微软雅黑"/>
              </a:rPr>
              <a:t>但是，若是将一个资质平庸的下属，培养成卓越人才，谈何容易！不是每位领导都有这份雅量和耐性。且看李鸿章是怎样对待下属袁世凯的，据说，李鸿章对袁世凯事事点拨、勉励训诫，二人往来书信，留存于世的就有百万字以上。</a:t>
            </a:r>
          </a:p>
        </p:txBody>
      </p:sp>
      <p:sp>
        <p:nvSpPr>
          <p:cNvPr id="13" name="矩形 4"/>
          <p:cNvSpPr>
            <a:spLocks noChangeArrowheads="1"/>
          </p:cNvSpPr>
          <p:nvPr/>
        </p:nvSpPr>
        <p:spPr bwMode="auto">
          <a:xfrm>
            <a:off x="763352" y="4764877"/>
            <a:ext cx="3961209" cy="1554480"/>
          </a:xfrm>
          <a:prstGeom prst="rect">
            <a:avLst/>
          </a:prstGeom>
          <a:noFill/>
          <a:ln w="9525">
            <a:noFill/>
            <a:miter lim="800000"/>
          </a:ln>
        </p:spPr>
        <p:txBody>
          <a:bodyPr wrap="square">
            <a:spAutoFit/>
          </a:bodyPr>
          <a:lstStyle/>
          <a:p>
            <a:pPr>
              <a:lnSpc>
                <a:spcPct val="150000"/>
              </a:lnSpc>
              <a:spcBef>
                <a:spcPts val="200"/>
              </a:spcBef>
              <a:spcAft>
                <a:spcPts val="60"/>
              </a:spcAft>
            </a:pPr>
            <a:r>
              <a:rPr altLang="en-US" b="1" lang="zh-CN" sz="1600">
                <a:solidFill>
                  <a:srgbClr val="00B0F0"/>
                </a:solidFill>
                <a:latin charset="-122" pitchFamily="34" typeface="微软雅黑"/>
                <a:ea charset="-122" pitchFamily="34" typeface="微软雅黑"/>
              </a:rPr>
              <a:t>“下属跟着领导，不管钱挣没挣多少，但个人所掌握的知识、技能和工作能力一定要能够不断的提升，否则，这个领导就是没有良心的。”</a:t>
            </a:r>
          </a:p>
        </p:txBody>
      </p:sp>
      <p:sp>
        <p:nvSpPr>
          <p:cNvPr id="14" name="矩形 13"/>
          <p:cNvSpPr/>
          <p:nvPr/>
        </p:nvSpPr>
        <p:spPr>
          <a:xfrm>
            <a:off x="4724560" y="5805264"/>
            <a:ext cx="3888432" cy="289560"/>
          </a:xfrm>
          <a:prstGeom prst="rect">
            <a:avLst/>
          </a:prstGeom>
        </p:spPr>
        <p:txBody>
          <a:bodyPr wrap="square">
            <a:spAutoFit/>
          </a:bodyPr>
          <a:lstStyle/>
          <a:p>
            <a:r>
              <a:rPr altLang="en-US" b="1" lang="zh-CN" sz="1300">
                <a:solidFill>
                  <a:srgbClr val="FF3300"/>
                </a:solidFill>
                <a:latin charset="-122" pitchFamily="34" typeface="微软雅黑"/>
                <a:ea charset="-122" pitchFamily="34" typeface="微软雅黑"/>
              </a:rPr>
              <a:t>思考：会不会有人担心“教会徒弟，饿死师傅”？</a:t>
            </a:r>
          </a:p>
        </p:txBody>
      </p:sp>
    </p:spTree>
    <p:extLst>
      <p:ext uri="{BB962C8B-B14F-4D97-AF65-F5344CB8AC3E}">
        <p14:creationId val="2466382270"/>
      </p:ext>
    </p:extLst>
  </p:cSld>
  <p:clrMapOvr>
    <a:masterClrMapping/>
  </p:clrMapOvr>
  <mc:AlternateContent>
    <mc:Choice Requires="p14">
      <p:transition p14:dur="110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7" presetSubtype="0">
                                  <p:stCondLst>
                                    <p:cond delay="0"/>
                                  </p:stCondLst>
                                  <p:iterate type="lt">
                                    <p:tmPct val="50000"/>
                                  </p:iterate>
                                  <p:childTnLst>
                                    <p:set>
                                      <p:cBhvr>
                                        <p:cTn dur="1" fill="hold" id="6">
                                          <p:stCondLst>
                                            <p:cond delay="0"/>
                                          </p:stCondLst>
                                        </p:cTn>
                                        <p:tgtEl>
                                          <p:spTgt spid="22">
                                            <p:txEl>
                                              <p:pRg end="0" st="0"/>
                                            </p:txEl>
                                          </p:spTgt>
                                        </p:tgtEl>
                                        <p:attrNameLst>
                                          <p:attrName>style.visibility</p:attrName>
                                        </p:attrNameLst>
                                      </p:cBhvr>
                                      <p:to>
                                        <p:strVal val="visible"/>
                                      </p:to>
                                    </p:set>
                                    <p:anim calcmode="discrete" valueType="clr">
                                      <p:cBhvr override="childStyle">
                                        <p:cTn dur="80" id="7"/>
                                        <p:tgtEl>
                                          <p:spTgt spid="22">
                                            <p:txEl>
                                              <p:pRg end="0" st="0"/>
                                            </p:txEl>
                                          </p:spTgt>
                                        </p:tgtEl>
                                        <p:attrNameLst>
                                          <p:attrName>style.color</p:attrName>
                                        </p:attrNameLst>
                                      </p:cBhvr>
                                      <p:tavLst>
                                        <p:tav tm="0">
                                          <p:val>
                                            <p:clrVal>
                                              <a:srgbClr val="FF9900"/>
                                            </p:clrVal>
                                          </p:val>
                                        </p:tav>
                                        <p:tav tm="50000">
                                          <p:val>
                                            <p:clrVal>
                                              <a:schemeClr val="tx1"/>
                                            </p:clrVal>
                                          </p:val>
                                        </p:tav>
                                      </p:tavLst>
                                    </p:anim>
                                    <p:anim calcmode="discrete" valueType="clr">
                                      <p:cBhvr>
                                        <p:cTn dur="80" id="8"/>
                                        <p:tgtEl>
                                          <p:spTgt spid="22">
                                            <p:txEl>
                                              <p:pRg end="0" st="0"/>
                                            </p:txEl>
                                          </p:spTgt>
                                        </p:tgtEl>
                                        <p:attrNameLst>
                                          <p:attrName>fillcolor</p:attrName>
                                        </p:attrNameLst>
                                      </p:cBhvr>
                                      <p:tavLst>
                                        <p:tav tm="0">
                                          <p:val>
                                            <p:clrVal>
                                              <a:schemeClr val="accent2"/>
                                            </p:clrVal>
                                          </p:val>
                                        </p:tav>
                                        <p:tav tm="50000">
                                          <p:val>
                                            <p:clrVal>
                                              <a:schemeClr val="hlink"/>
                                            </p:clrVal>
                                          </p:val>
                                        </p:tav>
                                      </p:tavLst>
                                    </p:anim>
                                    <p:set>
                                      <p:cBhvr>
                                        <p:cTn dur="80" id="9"/>
                                        <p:tgtEl>
                                          <p:spTgt spid="22">
                                            <p:txEl>
                                              <p:pRg end="0" st="0"/>
                                            </p:txEl>
                                          </p:spTgt>
                                        </p:tgtEl>
                                        <p:attrNameLst>
                                          <p:attrName>fill.type</p:attrName>
                                        </p:attrNameLst>
                                      </p:cBhvr>
                                      <p:to>
                                        <p:strVal val="solid"/>
                                      </p:to>
                                    </p:set>
                                  </p:childTnLst>
                                </p:cTn>
                              </p:par>
                              <p:par>
                                <p:cTn fill="hold" id="10" nodeType="withEffect" presetClass="entr" presetID="22" presetSubtype="8">
                                  <p:stCondLst>
                                    <p:cond delay="0"/>
                                  </p:stCondLst>
                                  <p:childTnLst>
                                    <p:set>
                                      <p:cBhvr>
                                        <p:cTn dur="1" fill="hold" id="11">
                                          <p:stCondLst>
                                            <p:cond delay="0"/>
                                          </p:stCondLst>
                                        </p:cTn>
                                        <p:tgtEl>
                                          <p:spTgt spid="24"/>
                                        </p:tgtEl>
                                        <p:attrNameLst>
                                          <p:attrName>style.visibility</p:attrName>
                                        </p:attrNameLst>
                                      </p:cBhvr>
                                      <p:to>
                                        <p:strVal val="visible"/>
                                      </p:to>
                                    </p:set>
                                    <p:animEffect filter="wipe(left)" transition="in">
                                      <p:cBhvr>
                                        <p:cTn dur="500" id="12"/>
                                        <p:tgtEl>
                                          <p:spTgt spid="24"/>
                                        </p:tgtEl>
                                      </p:cBhvr>
                                    </p:animEffect>
                                  </p:childTnLst>
                                </p:cTn>
                              </p:par>
                            </p:childTnLst>
                          </p:cTn>
                        </p:par>
                        <p:par>
                          <p:cTn fill="hold" id="13" nodeType="afterGroup">
                            <p:stCondLst>
                              <p:cond delay="500"/>
                            </p:stCondLst>
                            <p:childTnLst>
                              <p:par>
                                <p:cTn fill="hold" grpId="0" id="14" nodeType="afterEffect" presetClass="entr" presetID="22" presetSubtype="8">
                                  <p:stCondLst>
                                    <p:cond delay="0"/>
                                  </p:stCondLst>
                                  <p:childTnLst>
                                    <p:set>
                                      <p:cBhvr>
                                        <p:cTn dur="1" fill="hold" id="15">
                                          <p:stCondLst>
                                            <p:cond delay="0"/>
                                          </p:stCondLst>
                                        </p:cTn>
                                        <p:tgtEl>
                                          <p:spTgt spid="23"/>
                                        </p:tgtEl>
                                        <p:attrNameLst>
                                          <p:attrName>style.visibility</p:attrName>
                                        </p:attrNameLst>
                                      </p:cBhvr>
                                      <p:to>
                                        <p:strVal val="visible"/>
                                      </p:to>
                                    </p:set>
                                    <p:animEffect filter="wipe(left)" transition="in">
                                      <p:cBhvr>
                                        <p:cTn dur="500" id="16"/>
                                        <p:tgtEl>
                                          <p:spTgt spid="23"/>
                                        </p:tgtEl>
                                      </p:cBhvr>
                                    </p:animEffect>
                                  </p:childTnLst>
                                </p:cTn>
                              </p:par>
                            </p:childTnLst>
                          </p:cTn>
                        </p:par>
                        <p:par>
                          <p:cTn fill="hold" id="17" nodeType="afterGroup">
                            <p:stCondLst>
                              <p:cond delay="1000"/>
                            </p:stCondLst>
                            <p:childTnLst>
                              <p:par>
                                <p:cTn fill="hold" grpId="0" id="18" nodeType="afterEffect" presetClass="entr" presetID="1" presetSubtype="0">
                                  <p:stCondLst>
                                    <p:cond delay="0"/>
                                  </p:stCondLst>
                                  <p:childTnLst>
                                    <p:set>
                                      <p:cBhvr>
                                        <p:cTn dur="1" fill="hold" id="19">
                                          <p:stCondLst>
                                            <p:cond delay="0"/>
                                          </p:stCondLst>
                                        </p:cTn>
                                        <p:tgtEl>
                                          <p:spTgt spid="26"/>
                                        </p:tgtEl>
                                        <p:attrNameLst>
                                          <p:attrName>style.visibility</p:attrName>
                                        </p:attrNameLst>
                                      </p:cBhvr>
                                      <p:to>
                                        <p:strVal val="visible"/>
                                      </p:to>
                                    </p:set>
                                  </p:childTnLst>
                                </p:cTn>
                              </p:par>
                            </p:childTnLst>
                          </p:cTn>
                        </p:par>
                        <p:par>
                          <p:cTn fill="hold" id="20" nodeType="afterGroup">
                            <p:stCondLst>
                              <p:cond delay="1001"/>
                            </p:stCondLst>
                            <p:childTnLst>
                              <p:par>
                                <p:cTn fill="hold" grpId="0" id="21" nodeType="afterEffect" presetClass="entr" presetID="1" presetSubtype="0">
                                  <p:stCondLst>
                                    <p:cond delay="150"/>
                                  </p:stCondLst>
                                  <p:childTnLst>
                                    <p:set>
                                      <p:cBhvr>
                                        <p:cTn dur="1" fill="hold" id="22">
                                          <p:stCondLst>
                                            <p:cond delay="0"/>
                                          </p:stCondLst>
                                        </p:cTn>
                                        <p:tgtEl>
                                          <p:spTgt spid="25"/>
                                        </p:tgtEl>
                                        <p:attrNameLst>
                                          <p:attrName>style.visibility</p:attrName>
                                        </p:attrNameLst>
                                      </p:cBhvr>
                                      <p:to>
                                        <p:strVal val="visible"/>
                                      </p:to>
                                    </p:set>
                                  </p:childTnLst>
                                </p:cTn>
                              </p:par>
                              <p:par>
                                <p:cTn fill="hold" grpId="0" id="23" nodeType="withEffect" presetClass="entr" presetID="1" presetSubtype="0">
                                  <p:stCondLst>
                                    <p:cond delay="300"/>
                                  </p:stCondLst>
                                  <p:childTnLst>
                                    <p:set>
                                      <p:cBhvr>
                                        <p:cTn dur="1" fill="hold" id="24">
                                          <p:stCondLst>
                                            <p:cond delay="0"/>
                                          </p:stCondLst>
                                        </p:cTn>
                                        <p:tgtEl>
                                          <p:spTgt spid="27"/>
                                        </p:tgtEl>
                                        <p:attrNameLst>
                                          <p:attrName>style.visibility</p:attrName>
                                        </p:attrNameLst>
                                      </p:cBhvr>
                                      <p:to>
                                        <p:strVal val="visible"/>
                                      </p:to>
                                    </p:set>
                                  </p:childTnLst>
                                </p:cTn>
                              </p:par>
                              <p:par>
                                <p:cTn fill="hold" grpId="0" id="25" nodeType="withEffect" presetClass="entr" presetID="55" presetSubtype="0">
                                  <p:stCondLst>
                                    <p:cond delay="0"/>
                                  </p:stCondLst>
                                  <p:childTnLst>
                                    <p:set>
                                      <p:cBhvr>
                                        <p:cTn dur="1" fill="hold" id="26">
                                          <p:stCondLst>
                                            <p:cond delay="0"/>
                                          </p:stCondLst>
                                        </p:cTn>
                                        <p:tgtEl>
                                          <p:spTgt spid="28"/>
                                        </p:tgtEl>
                                        <p:attrNameLst>
                                          <p:attrName>style.visibility</p:attrName>
                                        </p:attrNameLst>
                                      </p:cBhvr>
                                      <p:to>
                                        <p:strVal val="visible"/>
                                      </p:to>
                                    </p:set>
                                    <p:anim calcmode="lin" valueType="num">
                                      <p:cBhvr>
                                        <p:cTn dur="1000" fill="hold" id="27"/>
                                        <p:tgtEl>
                                          <p:spTgt spid="28"/>
                                        </p:tgtEl>
                                        <p:attrNameLst>
                                          <p:attrName>ppt_w</p:attrName>
                                        </p:attrNameLst>
                                      </p:cBhvr>
                                      <p:tavLst>
                                        <p:tav tm="0">
                                          <p:val>
                                            <p:strVal val="#ppt_w*0.70"/>
                                          </p:val>
                                        </p:tav>
                                        <p:tav tm="100000">
                                          <p:val>
                                            <p:strVal val="#ppt_w"/>
                                          </p:val>
                                        </p:tav>
                                      </p:tavLst>
                                    </p:anim>
                                    <p:anim calcmode="lin" valueType="num">
                                      <p:cBhvr>
                                        <p:cTn dur="1000" fill="hold" id="28"/>
                                        <p:tgtEl>
                                          <p:spTgt spid="28"/>
                                        </p:tgtEl>
                                        <p:attrNameLst>
                                          <p:attrName>ppt_h</p:attrName>
                                        </p:attrNameLst>
                                      </p:cBhvr>
                                      <p:tavLst>
                                        <p:tav tm="0">
                                          <p:val>
                                            <p:strVal val="#ppt_h"/>
                                          </p:val>
                                        </p:tav>
                                        <p:tav tm="100000">
                                          <p:val>
                                            <p:strVal val="#ppt_h"/>
                                          </p:val>
                                        </p:tav>
                                      </p:tavLst>
                                    </p:anim>
                                    <p:animEffect filter="fade" transition="in">
                                      <p:cBhvr>
                                        <p:cTn dur="1000" id="29"/>
                                        <p:tgtEl>
                                          <p:spTgt spid="28"/>
                                        </p:tgtEl>
                                      </p:cBhvr>
                                    </p:animEffect>
                                  </p:childTnLst>
                                </p:cTn>
                              </p:par>
                            </p:childTnLst>
                          </p:cTn>
                        </p:par>
                        <p:par>
                          <p:cTn fill="hold" id="30" nodeType="afterGroup">
                            <p:stCondLst>
                              <p:cond delay="2001"/>
                            </p:stCondLst>
                            <p:childTnLst>
                              <p:par>
                                <p:cTn fill="hold" id="31" nodeType="afterEffect" presetClass="entr" presetID="47" presetSubtype="0">
                                  <p:stCondLst>
                                    <p:cond delay="0"/>
                                  </p:stCondLst>
                                  <p:childTnLst>
                                    <p:set>
                                      <p:cBhvr>
                                        <p:cTn dur="1" fill="hold" id="32">
                                          <p:stCondLst>
                                            <p:cond delay="0"/>
                                          </p:stCondLst>
                                        </p:cTn>
                                        <p:tgtEl>
                                          <p:spTgt spid="2"/>
                                        </p:tgtEl>
                                        <p:attrNameLst>
                                          <p:attrName>style.visibility</p:attrName>
                                        </p:attrNameLst>
                                      </p:cBhvr>
                                      <p:to>
                                        <p:strVal val="visible"/>
                                      </p:to>
                                    </p:set>
                                    <p:animEffect filter="fade" transition="in">
                                      <p:cBhvr>
                                        <p:cTn dur="1000" id="33"/>
                                        <p:tgtEl>
                                          <p:spTgt spid="2"/>
                                        </p:tgtEl>
                                      </p:cBhvr>
                                    </p:animEffect>
                                    <p:anim calcmode="lin" valueType="num">
                                      <p:cBhvr>
                                        <p:cTn dur="1000" fill="hold" id="34"/>
                                        <p:tgtEl>
                                          <p:spTgt spid="2"/>
                                        </p:tgtEl>
                                        <p:attrNameLst>
                                          <p:attrName>ppt_x</p:attrName>
                                        </p:attrNameLst>
                                      </p:cBhvr>
                                      <p:tavLst>
                                        <p:tav tm="0">
                                          <p:val>
                                            <p:strVal val="#ppt_x"/>
                                          </p:val>
                                        </p:tav>
                                        <p:tav tm="100000">
                                          <p:val>
                                            <p:strVal val="#ppt_x"/>
                                          </p:val>
                                        </p:tav>
                                      </p:tavLst>
                                    </p:anim>
                                    <p:anim calcmode="lin" valueType="num">
                                      <p:cBhvr>
                                        <p:cTn dur="1000" fill="hold" id="35"/>
                                        <p:tgtEl>
                                          <p:spTgt spid="2"/>
                                        </p:tgtEl>
                                        <p:attrNameLst>
                                          <p:attrName>ppt_y</p:attrName>
                                        </p:attrNameLst>
                                      </p:cBhvr>
                                      <p:tavLst>
                                        <p:tav tm="0">
                                          <p:val>
                                            <p:strVal val="#ppt_y-.1"/>
                                          </p:val>
                                        </p:tav>
                                        <p:tav tm="100000">
                                          <p:val>
                                            <p:strVal val="#ppt_y"/>
                                          </p:val>
                                        </p:tav>
                                      </p:tavLst>
                                    </p:anim>
                                  </p:childTnLst>
                                </p:cTn>
                              </p:par>
                            </p:childTnLst>
                          </p:cTn>
                        </p:par>
                        <p:par>
                          <p:cTn fill="hold" id="36" nodeType="afterGroup">
                            <p:stCondLst>
                              <p:cond delay="3001"/>
                            </p:stCondLst>
                            <p:childTnLst>
                              <p:par>
                                <p:cTn fill="hold" grpId="0" id="37" nodeType="afterEffect" presetClass="entr" presetID="42" presetSubtype="0">
                                  <p:stCondLst>
                                    <p:cond delay="0"/>
                                  </p:stCondLst>
                                  <p:childTnLst>
                                    <p:set>
                                      <p:cBhvr>
                                        <p:cTn dur="1" fill="hold" id="38">
                                          <p:stCondLst>
                                            <p:cond delay="0"/>
                                          </p:stCondLst>
                                        </p:cTn>
                                        <p:tgtEl>
                                          <p:spTgt spid="13"/>
                                        </p:tgtEl>
                                        <p:attrNameLst>
                                          <p:attrName>style.visibility</p:attrName>
                                        </p:attrNameLst>
                                      </p:cBhvr>
                                      <p:to>
                                        <p:strVal val="visible"/>
                                      </p:to>
                                    </p:set>
                                    <p:animEffect filter="fade" transition="in">
                                      <p:cBhvr>
                                        <p:cTn dur="1000" id="39"/>
                                        <p:tgtEl>
                                          <p:spTgt spid="13"/>
                                        </p:tgtEl>
                                      </p:cBhvr>
                                    </p:animEffect>
                                    <p:anim calcmode="lin" valueType="num">
                                      <p:cBhvr>
                                        <p:cTn dur="1000" fill="hold" id="40"/>
                                        <p:tgtEl>
                                          <p:spTgt spid="13"/>
                                        </p:tgtEl>
                                        <p:attrNameLst>
                                          <p:attrName>ppt_x</p:attrName>
                                        </p:attrNameLst>
                                      </p:cBhvr>
                                      <p:tavLst>
                                        <p:tav tm="0">
                                          <p:val>
                                            <p:strVal val="#ppt_x"/>
                                          </p:val>
                                        </p:tav>
                                        <p:tav tm="100000">
                                          <p:val>
                                            <p:strVal val="#ppt_x"/>
                                          </p:val>
                                        </p:tav>
                                      </p:tavLst>
                                    </p:anim>
                                    <p:anim calcmode="lin" valueType="num">
                                      <p:cBhvr>
                                        <p:cTn dur="1000" fill="hold" id="41"/>
                                        <p:tgtEl>
                                          <p:spTgt spid="13"/>
                                        </p:tgtEl>
                                        <p:attrNameLst>
                                          <p:attrName>ppt_y</p:attrName>
                                        </p:attrNameLst>
                                      </p:cBhvr>
                                      <p:tavLst>
                                        <p:tav tm="0">
                                          <p:val>
                                            <p:strVal val="#ppt_y+.1"/>
                                          </p:val>
                                        </p:tav>
                                        <p:tav tm="100000">
                                          <p:val>
                                            <p:strVal val="#ppt_y"/>
                                          </p:val>
                                        </p:tav>
                                      </p:tavLst>
                                    </p:anim>
                                  </p:childTnLst>
                                </p:cTn>
                              </p:par>
                            </p:childTnLst>
                          </p:cTn>
                        </p:par>
                      </p:childTnLst>
                    </p:cTn>
                  </p:par>
                  <p:par>
                    <p:cTn fill="hold" id="42" nodeType="clickPar">
                      <p:stCondLst>
                        <p:cond delay="indefinite"/>
                        <p:cond delay="0" evt="onBegin">
                          <p:tn val="41"/>
                        </p:cond>
                      </p:stCondLst>
                      <p:childTnLst>
                        <p:par>
                          <p:cTn fill="hold" id="43" nodeType="afterGroup">
                            <p:stCondLst>
                              <p:cond delay="0"/>
                            </p:stCondLst>
                            <p:childTnLst>
                              <p:par>
                                <p:cTn fill="hold" grpId="0" id="44" nodeType="clickEffect" presetClass="entr" presetID="47" presetSubtype="0">
                                  <p:stCondLst>
                                    <p:cond delay="0"/>
                                  </p:stCondLst>
                                  <p:childTnLst>
                                    <p:set>
                                      <p:cBhvr>
                                        <p:cTn dur="1" fill="hold" id="45">
                                          <p:stCondLst>
                                            <p:cond delay="0"/>
                                          </p:stCondLst>
                                        </p:cTn>
                                        <p:tgtEl>
                                          <p:spTgt spid="10"/>
                                        </p:tgtEl>
                                        <p:attrNameLst>
                                          <p:attrName>style.visibility</p:attrName>
                                        </p:attrNameLst>
                                      </p:cBhvr>
                                      <p:to>
                                        <p:strVal val="visible"/>
                                      </p:to>
                                    </p:set>
                                    <p:animEffect filter="fade" transition="in">
                                      <p:cBhvr>
                                        <p:cTn dur="1000" id="46"/>
                                        <p:tgtEl>
                                          <p:spTgt spid="10"/>
                                        </p:tgtEl>
                                      </p:cBhvr>
                                    </p:animEffect>
                                    <p:anim calcmode="lin" valueType="num">
                                      <p:cBhvr>
                                        <p:cTn dur="1000" fill="hold" id="47"/>
                                        <p:tgtEl>
                                          <p:spTgt spid="10"/>
                                        </p:tgtEl>
                                        <p:attrNameLst>
                                          <p:attrName>ppt_x</p:attrName>
                                        </p:attrNameLst>
                                      </p:cBhvr>
                                      <p:tavLst>
                                        <p:tav tm="0">
                                          <p:val>
                                            <p:strVal val="#ppt_x"/>
                                          </p:val>
                                        </p:tav>
                                        <p:tav tm="100000">
                                          <p:val>
                                            <p:strVal val="#ppt_x"/>
                                          </p:val>
                                        </p:tav>
                                      </p:tavLst>
                                    </p:anim>
                                    <p:anim calcmode="lin" valueType="num">
                                      <p:cBhvr>
                                        <p:cTn dur="1000" fill="hold" id="48"/>
                                        <p:tgtEl>
                                          <p:spTgt spid="10"/>
                                        </p:tgtEl>
                                        <p:attrNameLst>
                                          <p:attrName>ppt_y</p:attrName>
                                        </p:attrNameLst>
                                      </p:cBhvr>
                                      <p:tavLst>
                                        <p:tav tm="0">
                                          <p:val>
                                            <p:strVal val="#ppt_y-.1"/>
                                          </p:val>
                                        </p:tav>
                                        <p:tav tm="100000">
                                          <p:val>
                                            <p:strVal val="#ppt_y"/>
                                          </p:val>
                                        </p:tav>
                                      </p:tavLst>
                                    </p:anim>
                                  </p:childTnLst>
                                </p:cTn>
                              </p:par>
                            </p:childTnLst>
                          </p:cTn>
                        </p:par>
                      </p:childTnLst>
                    </p:cTn>
                  </p:par>
                  <p:par>
                    <p:cTn fill="hold" id="49" nodeType="clickPar">
                      <p:stCondLst>
                        <p:cond delay="indefinite"/>
                        <p:cond delay="0" evt="onBegin">
                          <p:tn val="48"/>
                        </p:cond>
                      </p:stCondLst>
                      <p:childTnLst>
                        <p:par>
                          <p:cTn fill="hold" id="50" nodeType="afterGroup">
                            <p:stCondLst>
                              <p:cond delay="0"/>
                            </p:stCondLst>
                            <p:childTnLst>
                              <p:par>
                                <p:cTn fill="hold" grpId="0" id="51" nodeType="clickEffect" presetClass="entr" presetID="22" presetSubtype="8">
                                  <p:stCondLst>
                                    <p:cond delay="0"/>
                                  </p:stCondLst>
                                  <p:childTnLst>
                                    <p:set>
                                      <p:cBhvr>
                                        <p:cTn dur="1" fill="hold" id="52">
                                          <p:stCondLst>
                                            <p:cond delay="0"/>
                                          </p:stCondLst>
                                        </p:cTn>
                                        <p:tgtEl>
                                          <p:spTgt spid="14"/>
                                        </p:tgtEl>
                                        <p:attrNameLst>
                                          <p:attrName>style.visibility</p:attrName>
                                        </p:attrNameLst>
                                      </p:cBhvr>
                                      <p:to>
                                        <p:strVal val="visible"/>
                                      </p:to>
                                    </p:set>
                                    <p:animEffect filter="wipe(left)" transition="in">
                                      <p:cBhvr>
                                        <p:cTn dur="2000" id="53"/>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22"/>
      <p:bldP grpId="0" spid="23"/>
      <p:bldP grpId="0" spid="25"/>
      <p:bldP grpId="0" spid="26"/>
      <p:bldP grpId="0" spid="27"/>
      <p:bldP grpId="0" spid="28"/>
      <p:bldP grpId="0" spid="10"/>
      <p:bldP grpId="0" spid="13"/>
      <p:bldP grpId="0" spid="14"/>
    </p:bldLst>
  </p:timing>
</p:sld>
</file>

<file path=ppt/slides/slide3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2" name="内容占位符 2"/>
          <p:cNvSpPr txBox="1"/>
          <p:nvPr/>
        </p:nvSpPr>
        <p:spPr>
          <a:xfrm>
            <a:off x="763353" y="620688"/>
            <a:ext cx="8229600" cy="1339841"/>
          </a:xfrm>
          <a:prstGeom prst="rect">
            <a:avLst/>
          </a:prstGeom>
        </p:spPr>
        <p:txBody>
          <a:bodyPr/>
          <a:lstStyle>
            <a:lvl1pPr algn="l" eaLnBrk="0" fontAlgn="base" hangingPunct="0" indent="-342900" marL="342900" rtl="0">
              <a:spcBef>
                <a:spcPct val="20000"/>
              </a:spcBef>
              <a:spcAft>
                <a:spcPct val="0"/>
              </a:spcAft>
              <a:buFont charset="0" pitchFamily="34" typeface="Arial"/>
              <a:buChar char="•"/>
              <a:defRPr kern="1200" sz="3200">
                <a:solidFill>
                  <a:schemeClr val="tx1"/>
                </a:solidFill>
                <a:latin typeface="+mn-lt"/>
                <a:ea typeface="+mn-ea"/>
                <a:cs typeface="+mn-cs"/>
              </a:defRPr>
            </a:lvl1pPr>
            <a:lvl2pPr algn="l" eaLnBrk="0" fontAlgn="base" hangingPunct="0" indent="-285750" marL="742950" rtl="0">
              <a:spcBef>
                <a:spcPct val="20000"/>
              </a:spcBef>
              <a:spcAft>
                <a:spcPct val="0"/>
              </a:spcAft>
              <a:buFont charset="0" pitchFamily="34" typeface="Arial"/>
              <a:buChar char="–"/>
              <a:defRPr kern="1200" sz="2800">
                <a:solidFill>
                  <a:schemeClr val="tx1"/>
                </a:solidFill>
                <a:latin typeface="+mn-lt"/>
                <a:ea typeface="+mn-ea"/>
                <a:cs typeface="+mn-cs"/>
              </a:defRPr>
            </a:lvl2pPr>
            <a:lvl3pPr algn="l" eaLnBrk="0" fontAlgn="base" hangingPunct="0" indent="-228600" marL="1143000" rtl="0">
              <a:spcBef>
                <a:spcPct val="20000"/>
              </a:spcBef>
              <a:spcAft>
                <a:spcPct val="0"/>
              </a:spcAft>
              <a:buFont charset="0" pitchFamily="34" typeface="Arial"/>
              <a:buChar char="•"/>
              <a:defRPr kern="1200" sz="2400">
                <a:solidFill>
                  <a:schemeClr val="tx1"/>
                </a:solidFill>
                <a:latin typeface="+mn-lt"/>
                <a:ea typeface="+mn-ea"/>
                <a:cs typeface="+mn-cs"/>
              </a:defRPr>
            </a:lvl3pPr>
            <a:lvl4pPr algn="l" eaLnBrk="0" fontAlgn="base" hangingPunct="0" indent="-228600" marL="1600200" rtl="0">
              <a:spcBef>
                <a:spcPct val="20000"/>
              </a:spcBef>
              <a:spcAft>
                <a:spcPct val="0"/>
              </a:spcAft>
              <a:buFont charset="0" pitchFamily="34" typeface="Arial"/>
              <a:buChar char="–"/>
              <a:defRPr kern="1200" sz="2000">
                <a:solidFill>
                  <a:schemeClr val="tx1"/>
                </a:solidFill>
                <a:latin typeface="+mn-lt"/>
                <a:ea typeface="+mn-ea"/>
                <a:cs typeface="+mn-cs"/>
              </a:defRPr>
            </a:lvl4pPr>
            <a:lvl5pPr algn="l" eaLnBrk="0" fontAlgn="base" hangingPunct="0" indent="-228600" marL="2057400" rtl="0">
              <a:spcBef>
                <a:spcPct val="20000"/>
              </a:spcBef>
              <a:spcAft>
                <a:spcPct val="0"/>
              </a:spcAft>
              <a:buFont charset="0"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a:lstStyle>
          <a:p>
            <a:pPr indent="0" marL="0">
              <a:buFont charset="0" pitchFamily="34" typeface="Arial"/>
              <a:buNone/>
            </a:pPr>
            <a:r>
              <a:rPr altLang="en-US" b="1" lang="zh-CN" sz="4800">
                <a:solidFill>
                  <a:srgbClr val="F79646">
                    <a:lumMod val="75000"/>
                  </a:srgbClr>
                </a:solidFill>
                <a:latin charset="-122" pitchFamily="34" typeface="微软雅黑"/>
                <a:ea charset="-122" pitchFamily="34" typeface="微软雅黑"/>
              </a:rPr>
              <a:t>管理者的各角色认知：</a:t>
            </a:r>
          </a:p>
        </p:txBody>
      </p:sp>
      <p:sp>
        <p:nvSpPr>
          <p:cNvPr id="23" name="椭圆 22"/>
          <p:cNvSpPr/>
          <p:nvPr/>
        </p:nvSpPr>
        <p:spPr>
          <a:xfrm>
            <a:off x="7319377" y="1225658"/>
            <a:ext cx="357190" cy="357190"/>
          </a:xfrm>
          <a:prstGeom prst="ellipse">
            <a:avLst/>
          </a:prstGeom>
          <a:ln>
            <a:noFill/>
          </a:ln>
        </p:spPr>
        <p:style>
          <a:lnRef idx="2">
            <a:schemeClr val="accent6">
              <a:shade val="50000"/>
            </a:schemeClr>
          </a:lnRef>
          <a:fillRef idx="1">
            <a:schemeClr val="accent6"/>
          </a:fillRef>
          <a:effectRef idx="0">
            <a:schemeClr val="accent6"/>
          </a:effectRef>
          <a:fontRef idx="minor">
            <a:schemeClr val="lt1"/>
          </a:fontRef>
        </p:style>
        <p:txBody>
          <a:bodyPr anchor="ctr" rtlCol="0"/>
          <a:lstStyle/>
          <a:p>
            <a:pPr algn="ctr"/>
            <a:endParaRPr altLang="en-US" lang="zh-CN">
              <a:solidFill>
                <a:prstClr val="white"/>
              </a:solidFill>
              <a:ea charset="-122" pitchFamily="34" typeface="微软雅黑"/>
            </a:endParaRPr>
          </a:p>
        </p:txBody>
      </p:sp>
      <p:cxnSp>
        <p:nvCxnSpPr>
          <p:cNvPr id="24" name="直接连接符 23"/>
          <p:cNvCxnSpPr/>
          <p:nvPr/>
        </p:nvCxnSpPr>
        <p:spPr>
          <a:xfrm>
            <a:off x="899592" y="1376718"/>
            <a:ext cx="6455377" cy="27535"/>
          </a:xfrm>
          <a:prstGeom prst="line">
            <a:avLst/>
          </a:prstGeom>
          <a:ln w="28575"/>
        </p:spPr>
        <p:style>
          <a:lnRef idx="1">
            <a:schemeClr val="accent6"/>
          </a:lnRef>
          <a:fillRef idx="0">
            <a:schemeClr val="accent6"/>
          </a:fillRef>
          <a:effectRef idx="0">
            <a:schemeClr val="accent6"/>
          </a:effectRef>
          <a:fontRef idx="minor">
            <a:schemeClr val="tx1"/>
          </a:fontRef>
        </p:style>
      </p:cxnSp>
      <p:sp>
        <p:nvSpPr>
          <p:cNvPr id="25" name="弧形 24"/>
          <p:cNvSpPr/>
          <p:nvPr/>
        </p:nvSpPr>
        <p:spPr>
          <a:xfrm rot="2700000">
            <a:off x="7241584" y="1021357"/>
            <a:ext cx="765792" cy="765792"/>
          </a:xfrm>
          <a:prstGeom prst="arc">
            <a:avLst/>
          </a:prstGeom>
          <a:ln w="76200"/>
        </p:spPr>
        <p:style>
          <a:lnRef idx="1">
            <a:schemeClr val="accent6"/>
          </a:lnRef>
          <a:fillRef idx="0">
            <a:schemeClr val="accent6"/>
          </a:fillRef>
          <a:effectRef idx="0">
            <a:schemeClr val="accent6"/>
          </a:effectRef>
          <a:fontRef idx="minor">
            <a:schemeClr val="tx1"/>
          </a:fontRef>
        </p:style>
        <p:txBody>
          <a:bodyPr anchor="ctr" rtlCol="0"/>
          <a:lstStyle/>
          <a:p>
            <a:pPr algn="ctr"/>
            <a:endParaRPr altLang="en-US" lang="zh-CN">
              <a:solidFill>
                <a:prstClr val="black"/>
              </a:solidFill>
              <a:ea charset="-122" pitchFamily="34" typeface="微软雅黑"/>
            </a:endParaRPr>
          </a:p>
        </p:txBody>
      </p:sp>
      <p:sp>
        <p:nvSpPr>
          <p:cNvPr id="26" name="弧形 25"/>
          <p:cNvSpPr/>
          <p:nvPr/>
        </p:nvSpPr>
        <p:spPr>
          <a:xfrm rot="2700000">
            <a:off x="7177334" y="1089325"/>
            <a:ext cx="629857" cy="629857"/>
          </a:xfrm>
          <a:prstGeom prst="arc">
            <a:avLst/>
          </a:prstGeom>
          <a:ln w="76200"/>
        </p:spPr>
        <p:style>
          <a:lnRef idx="1">
            <a:schemeClr val="accent6"/>
          </a:lnRef>
          <a:fillRef idx="0">
            <a:schemeClr val="accent6"/>
          </a:fillRef>
          <a:effectRef idx="0">
            <a:schemeClr val="accent6"/>
          </a:effectRef>
          <a:fontRef idx="minor">
            <a:schemeClr val="tx1"/>
          </a:fontRef>
        </p:style>
        <p:txBody>
          <a:bodyPr anchor="ctr" rtlCol="0"/>
          <a:lstStyle/>
          <a:p>
            <a:pPr algn="ctr"/>
            <a:endParaRPr altLang="en-US" lang="zh-CN">
              <a:solidFill>
                <a:prstClr val="black"/>
              </a:solidFill>
              <a:ea charset="-122" pitchFamily="34" typeface="微软雅黑"/>
            </a:endParaRPr>
          </a:p>
        </p:txBody>
      </p:sp>
      <p:sp>
        <p:nvSpPr>
          <p:cNvPr id="27" name="弧形 26"/>
          <p:cNvSpPr/>
          <p:nvPr/>
        </p:nvSpPr>
        <p:spPr>
          <a:xfrm rot="2700000">
            <a:off x="7299045" y="935941"/>
            <a:ext cx="936625" cy="936625"/>
          </a:xfrm>
          <a:prstGeom prst="arc">
            <a:avLst/>
          </a:prstGeom>
          <a:ln w="76200"/>
        </p:spPr>
        <p:style>
          <a:lnRef idx="1">
            <a:schemeClr val="accent6"/>
          </a:lnRef>
          <a:fillRef idx="0">
            <a:schemeClr val="accent6"/>
          </a:fillRef>
          <a:effectRef idx="0">
            <a:schemeClr val="accent6"/>
          </a:effectRef>
          <a:fontRef idx="minor">
            <a:schemeClr val="tx1"/>
          </a:fontRef>
        </p:style>
        <p:txBody>
          <a:bodyPr anchor="ctr" rtlCol="0"/>
          <a:lstStyle/>
          <a:p>
            <a:pPr algn="ctr"/>
            <a:endParaRPr altLang="en-US" lang="zh-CN">
              <a:solidFill>
                <a:prstClr val="black"/>
              </a:solidFill>
              <a:ea charset="-122" pitchFamily="34" typeface="微软雅黑"/>
            </a:endParaRPr>
          </a:p>
        </p:txBody>
      </p:sp>
      <p:sp>
        <p:nvSpPr>
          <p:cNvPr id="28" name="平行四边形 27"/>
          <p:cNvSpPr/>
          <p:nvPr/>
        </p:nvSpPr>
        <p:spPr>
          <a:xfrm>
            <a:off x="4572000" y="691481"/>
            <a:ext cx="2143140" cy="649287"/>
          </a:xfrm>
          <a:prstGeom prst="parallelogram">
            <a:avLst>
              <a:gd fmla="val 14184" name="adj"/>
            </a:avLst>
          </a:prstGeom>
          <a:solidFill>
            <a:srgbClr val="E77817"/>
          </a:solidFill>
          <a:ln algn="ctr" cap="flat" cmpd="sng" w="25400">
            <a:noFill/>
            <a:prstDash val="solid"/>
          </a:ln>
          <a:effectLst>
            <a:outerShdw algn="tl" blurRad="50800" dir="2700000" dist="38100" rotWithShape="0">
              <a:prstClr val="black">
                <a:alpha val="40000"/>
              </a:prstClr>
            </a:outerShdw>
          </a:effectLst>
        </p:spPr>
        <p:txBody>
          <a:bodyPr anchor="ctr"/>
          <a:lstStyle/>
          <a:p>
            <a:pPr algn="ctr">
              <a:defRPr/>
            </a:pPr>
            <a:r>
              <a:rPr altLang="en-US" b="1" kern="0" lang="zh-CN" sz="2800">
                <a:solidFill>
                  <a:sysClr lastClr="FFFFFF" val="window"/>
                </a:solidFill>
                <a:latin charset="-122" pitchFamily="34" typeface="微软雅黑"/>
                <a:ea typeface="微软雅黑"/>
              </a:rPr>
              <a:t>内部客户</a:t>
            </a:r>
          </a:p>
        </p:txBody>
      </p:sp>
      <p:sp>
        <p:nvSpPr>
          <p:cNvPr id="13" name="矩形 4"/>
          <p:cNvSpPr>
            <a:spLocks noChangeArrowheads="1"/>
          </p:cNvSpPr>
          <p:nvPr/>
        </p:nvSpPr>
        <p:spPr bwMode="auto">
          <a:xfrm>
            <a:off x="4468443" y="1856913"/>
            <a:ext cx="3961209" cy="4152901"/>
          </a:xfrm>
          <a:prstGeom prst="rect">
            <a:avLst/>
          </a:prstGeom>
          <a:noFill/>
          <a:ln w="9525">
            <a:noFill/>
            <a:miter lim="800000"/>
          </a:ln>
        </p:spPr>
        <p:txBody>
          <a:bodyPr wrap="square">
            <a:spAutoFit/>
          </a:bodyPr>
          <a:lstStyle/>
          <a:p>
            <a:pPr>
              <a:lnSpc>
                <a:spcPct val="150000"/>
              </a:lnSpc>
              <a:spcBef>
                <a:spcPts val="200"/>
              </a:spcBef>
              <a:spcAft>
                <a:spcPts val="60"/>
              </a:spcAft>
            </a:pPr>
            <a:r>
              <a:rPr altLang="en-US" lang="zh-CN" sz="1600">
                <a:solidFill>
                  <a:schemeClr val="tx1">
                    <a:lumMod val="65000"/>
                    <a:lumOff val="35000"/>
                  </a:schemeClr>
                </a:solidFill>
                <a:latin charset="-122" pitchFamily="34" typeface="微软雅黑"/>
                <a:ea charset="-122" pitchFamily="34" typeface="微软雅黑"/>
              </a:rPr>
              <a:t>顾客的第一层含义是：“购买我们的产品的人”；顾客的第二层含义是：“与之打交道的人”；因此，我们的部门之间、同事之间，也就是互为彼此的客户，他有一个新鲜的名字，叫做“内部客户”。</a:t>
            </a:r>
          </a:p>
          <a:p>
            <a:pPr>
              <a:lnSpc>
                <a:spcPct val="150000"/>
              </a:lnSpc>
              <a:spcBef>
                <a:spcPts val="200"/>
              </a:spcBef>
              <a:spcAft>
                <a:spcPts val="60"/>
              </a:spcAft>
            </a:pPr>
            <a:r>
              <a:rPr altLang="en-US" lang="zh-CN" sz="1600">
                <a:solidFill>
                  <a:schemeClr val="tx1">
                    <a:lumMod val="65000"/>
                    <a:lumOff val="35000"/>
                  </a:schemeClr>
                </a:solidFill>
                <a:latin charset="-122" pitchFamily="34" typeface="微软雅黑"/>
                <a:ea charset="-122" pitchFamily="34" typeface="微软雅黑"/>
              </a:rPr>
              <a:t>将同事看成是内部客户，最终要落在“让内部客户满意”上。也就是说，你做得好不好，行不行，不是由你自己说了算，而是由你的内部客户说了算。当工作结束后，内部客户在我们的背后还默默对我们翘大拇指，我们才算是成功了！</a:t>
            </a:r>
          </a:p>
        </p:txBody>
      </p:sp>
      <p:pic>
        <p:nvPicPr>
          <p:cNvPr id="4" name="图片 3"/>
          <p:cNvPicPr>
            <a:picLocks noChangeAspect="1"/>
          </p:cNvPicPr>
          <p:nvPr/>
        </p:nvPicPr>
        <p:blipFill>
          <a:blip r:embed="rId3">
            <a:extLst>
              <a:ext uri="{28A0092B-C50C-407E-A947-70E740481C1C}">
                <a14:useLocalDpi/>
              </a:ext>
            </a:extLst>
          </a:blip>
          <a:stretch>
            <a:fillRect/>
          </a:stretch>
        </p:blipFill>
        <p:spPr>
          <a:xfrm>
            <a:off x="899592" y="1849630"/>
            <a:ext cx="3025627" cy="4246494"/>
          </a:xfrm>
          <a:prstGeom prst="rect">
            <a:avLst/>
          </a:prstGeom>
          <a:noFill/>
          <a:ln>
            <a:noFill/>
          </a:ln>
        </p:spPr>
      </p:pic>
    </p:spTree>
    <p:extLst>
      <p:ext uri="{BB962C8B-B14F-4D97-AF65-F5344CB8AC3E}">
        <p14:creationId val="444917893"/>
      </p:ext>
    </p:extLst>
  </p:cSld>
  <p:clrMapOvr>
    <a:masterClrMapping/>
  </p:clrMapOvr>
  <mc:AlternateContent>
    <mc:Choice Requires="p14">
      <p:transition p14:dur="110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7" presetSubtype="0">
                                  <p:stCondLst>
                                    <p:cond delay="0"/>
                                  </p:stCondLst>
                                  <p:iterate type="lt">
                                    <p:tmPct val="50000"/>
                                  </p:iterate>
                                  <p:childTnLst>
                                    <p:set>
                                      <p:cBhvr>
                                        <p:cTn dur="1" fill="hold" id="6">
                                          <p:stCondLst>
                                            <p:cond delay="0"/>
                                          </p:stCondLst>
                                        </p:cTn>
                                        <p:tgtEl>
                                          <p:spTgt spid="22">
                                            <p:txEl>
                                              <p:pRg end="0" st="0"/>
                                            </p:txEl>
                                          </p:spTgt>
                                        </p:tgtEl>
                                        <p:attrNameLst>
                                          <p:attrName>style.visibility</p:attrName>
                                        </p:attrNameLst>
                                      </p:cBhvr>
                                      <p:to>
                                        <p:strVal val="visible"/>
                                      </p:to>
                                    </p:set>
                                    <p:anim calcmode="discrete" valueType="clr">
                                      <p:cBhvr override="childStyle">
                                        <p:cTn dur="80" id="7"/>
                                        <p:tgtEl>
                                          <p:spTgt spid="22">
                                            <p:txEl>
                                              <p:pRg end="0" st="0"/>
                                            </p:txEl>
                                          </p:spTgt>
                                        </p:tgtEl>
                                        <p:attrNameLst>
                                          <p:attrName>style.color</p:attrName>
                                        </p:attrNameLst>
                                      </p:cBhvr>
                                      <p:tavLst>
                                        <p:tav tm="0">
                                          <p:val>
                                            <p:clrVal>
                                              <a:srgbClr val="FF9900"/>
                                            </p:clrVal>
                                          </p:val>
                                        </p:tav>
                                        <p:tav tm="50000">
                                          <p:val>
                                            <p:clrVal>
                                              <a:schemeClr val="tx1"/>
                                            </p:clrVal>
                                          </p:val>
                                        </p:tav>
                                      </p:tavLst>
                                    </p:anim>
                                    <p:anim calcmode="discrete" valueType="clr">
                                      <p:cBhvr>
                                        <p:cTn dur="80" id="8"/>
                                        <p:tgtEl>
                                          <p:spTgt spid="22">
                                            <p:txEl>
                                              <p:pRg end="0" st="0"/>
                                            </p:txEl>
                                          </p:spTgt>
                                        </p:tgtEl>
                                        <p:attrNameLst>
                                          <p:attrName>fillcolor</p:attrName>
                                        </p:attrNameLst>
                                      </p:cBhvr>
                                      <p:tavLst>
                                        <p:tav tm="0">
                                          <p:val>
                                            <p:clrVal>
                                              <a:schemeClr val="accent2"/>
                                            </p:clrVal>
                                          </p:val>
                                        </p:tav>
                                        <p:tav tm="50000">
                                          <p:val>
                                            <p:clrVal>
                                              <a:schemeClr val="hlink"/>
                                            </p:clrVal>
                                          </p:val>
                                        </p:tav>
                                      </p:tavLst>
                                    </p:anim>
                                    <p:set>
                                      <p:cBhvr>
                                        <p:cTn dur="80" id="9"/>
                                        <p:tgtEl>
                                          <p:spTgt spid="22">
                                            <p:txEl>
                                              <p:pRg end="0" st="0"/>
                                            </p:txEl>
                                          </p:spTgt>
                                        </p:tgtEl>
                                        <p:attrNameLst>
                                          <p:attrName>fill.type</p:attrName>
                                        </p:attrNameLst>
                                      </p:cBhvr>
                                      <p:to>
                                        <p:strVal val="solid"/>
                                      </p:to>
                                    </p:set>
                                  </p:childTnLst>
                                </p:cTn>
                              </p:par>
                              <p:par>
                                <p:cTn fill="hold" id="10" nodeType="withEffect" presetClass="entr" presetID="22" presetSubtype="8">
                                  <p:stCondLst>
                                    <p:cond delay="0"/>
                                  </p:stCondLst>
                                  <p:childTnLst>
                                    <p:set>
                                      <p:cBhvr>
                                        <p:cTn dur="1" fill="hold" id="11">
                                          <p:stCondLst>
                                            <p:cond delay="0"/>
                                          </p:stCondLst>
                                        </p:cTn>
                                        <p:tgtEl>
                                          <p:spTgt spid="24"/>
                                        </p:tgtEl>
                                        <p:attrNameLst>
                                          <p:attrName>style.visibility</p:attrName>
                                        </p:attrNameLst>
                                      </p:cBhvr>
                                      <p:to>
                                        <p:strVal val="visible"/>
                                      </p:to>
                                    </p:set>
                                    <p:animEffect filter="wipe(left)" transition="in">
                                      <p:cBhvr>
                                        <p:cTn dur="500" id="12"/>
                                        <p:tgtEl>
                                          <p:spTgt spid="24"/>
                                        </p:tgtEl>
                                      </p:cBhvr>
                                    </p:animEffect>
                                  </p:childTnLst>
                                </p:cTn>
                              </p:par>
                            </p:childTnLst>
                          </p:cTn>
                        </p:par>
                        <p:par>
                          <p:cTn fill="hold" id="13" nodeType="afterGroup">
                            <p:stCondLst>
                              <p:cond delay="500"/>
                            </p:stCondLst>
                            <p:childTnLst>
                              <p:par>
                                <p:cTn fill="hold" grpId="0" id="14" nodeType="afterEffect" presetClass="entr" presetID="22" presetSubtype="8">
                                  <p:stCondLst>
                                    <p:cond delay="0"/>
                                  </p:stCondLst>
                                  <p:childTnLst>
                                    <p:set>
                                      <p:cBhvr>
                                        <p:cTn dur="1" fill="hold" id="15">
                                          <p:stCondLst>
                                            <p:cond delay="0"/>
                                          </p:stCondLst>
                                        </p:cTn>
                                        <p:tgtEl>
                                          <p:spTgt spid="23"/>
                                        </p:tgtEl>
                                        <p:attrNameLst>
                                          <p:attrName>style.visibility</p:attrName>
                                        </p:attrNameLst>
                                      </p:cBhvr>
                                      <p:to>
                                        <p:strVal val="visible"/>
                                      </p:to>
                                    </p:set>
                                    <p:animEffect filter="wipe(left)" transition="in">
                                      <p:cBhvr>
                                        <p:cTn dur="500" id="16"/>
                                        <p:tgtEl>
                                          <p:spTgt spid="23"/>
                                        </p:tgtEl>
                                      </p:cBhvr>
                                    </p:animEffect>
                                  </p:childTnLst>
                                </p:cTn>
                              </p:par>
                            </p:childTnLst>
                          </p:cTn>
                        </p:par>
                        <p:par>
                          <p:cTn fill="hold" id="17" nodeType="afterGroup">
                            <p:stCondLst>
                              <p:cond delay="1000"/>
                            </p:stCondLst>
                            <p:childTnLst>
                              <p:par>
                                <p:cTn fill="hold" grpId="0" id="18" nodeType="afterEffect" presetClass="entr" presetID="1" presetSubtype="0">
                                  <p:stCondLst>
                                    <p:cond delay="0"/>
                                  </p:stCondLst>
                                  <p:childTnLst>
                                    <p:set>
                                      <p:cBhvr>
                                        <p:cTn dur="1" fill="hold" id="19">
                                          <p:stCondLst>
                                            <p:cond delay="0"/>
                                          </p:stCondLst>
                                        </p:cTn>
                                        <p:tgtEl>
                                          <p:spTgt spid="26"/>
                                        </p:tgtEl>
                                        <p:attrNameLst>
                                          <p:attrName>style.visibility</p:attrName>
                                        </p:attrNameLst>
                                      </p:cBhvr>
                                      <p:to>
                                        <p:strVal val="visible"/>
                                      </p:to>
                                    </p:set>
                                  </p:childTnLst>
                                </p:cTn>
                              </p:par>
                            </p:childTnLst>
                          </p:cTn>
                        </p:par>
                        <p:par>
                          <p:cTn fill="hold" id="20" nodeType="afterGroup">
                            <p:stCondLst>
                              <p:cond delay="1001"/>
                            </p:stCondLst>
                            <p:childTnLst>
                              <p:par>
                                <p:cTn fill="hold" grpId="0" id="21" nodeType="afterEffect" presetClass="entr" presetID="1" presetSubtype="0">
                                  <p:stCondLst>
                                    <p:cond delay="150"/>
                                  </p:stCondLst>
                                  <p:childTnLst>
                                    <p:set>
                                      <p:cBhvr>
                                        <p:cTn dur="1" fill="hold" id="22">
                                          <p:stCondLst>
                                            <p:cond delay="0"/>
                                          </p:stCondLst>
                                        </p:cTn>
                                        <p:tgtEl>
                                          <p:spTgt spid="25"/>
                                        </p:tgtEl>
                                        <p:attrNameLst>
                                          <p:attrName>style.visibility</p:attrName>
                                        </p:attrNameLst>
                                      </p:cBhvr>
                                      <p:to>
                                        <p:strVal val="visible"/>
                                      </p:to>
                                    </p:set>
                                  </p:childTnLst>
                                </p:cTn>
                              </p:par>
                              <p:par>
                                <p:cTn fill="hold" grpId="0" id="23" nodeType="withEffect" presetClass="entr" presetID="1" presetSubtype="0">
                                  <p:stCondLst>
                                    <p:cond delay="300"/>
                                  </p:stCondLst>
                                  <p:childTnLst>
                                    <p:set>
                                      <p:cBhvr>
                                        <p:cTn dur="1" fill="hold" id="24">
                                          <p:stCondLst>
                                            <p:cond delay="0"/>
                                          </p:stCondLst>
                                        </p:cTn>
                                        <p:tgtEl>
                                          <p:spTgt spid="27"/>
                                        </p:tgtEl>
                                        <p:attrNameLst>
                                          <p:attrName>style.visibility</p:attrName>
                                        </p:attrNameLst>
                                      </p:cBhvr>
                                      <p:to>
                                        <p:strVal val="visible"/>
                                      </p:to>
                                    </p:set>
                                  </p:childTnLst>
                                </p:cTn>
                              </p:par>
                              <p:par>
                                <p:cTn fill="hold" grpId="0" id="25" nodeType="withEffect" presetClass="entr" presetID="55" presetSubtype="0">
                                  <p:stCondLst>
                                    <p:cond delay="0"/>
                                  </p:stCondLst>
                                  <p:childTnLst>
                                    <p:set>
                                      <p:cBhvr>
                                        <p:cTn dur="1" fill="hold" id="26">
                                          <p:stCondLst>
                                            <p:cond delay="0"/>
                                          </p:stCondLst>
                                        </p:cTn>
                                        <p:tgtEl>
                                          <p:spTgt spid="28"/>
                                        </p:tgtEl>
                                        <p:attrNameLst>
                                          <p:attrName>style.visibility</p:attrName>
                                        </p:attrNameLst>
                                      </p:cBhvr>
                                      <p:to>
                                        <p:strVal val="visible"/>
                                      </p:to>
                                    </p:set>
                                    <p:anim calcmode="lin" valueType="num">
                                      <p:cBhvr>
                                        <p:cTn dur="1000" fill="hold" id="27"/>
                                        <p:tgtEl>
                                          <p:spTgt spid="28"/>
                                        </p:tgtEl>
                                        <p:attrNameLst>
                                          <p:attrName>ppt_w</p:attrName>
                                        </p:attrNameLst>
                                      </p:cBhvr>
                                      <p:tavLst>
                                        <p:tav tm="0">
                                          <p:val>
                                            <p:strVal val="#ppt_w*0.70"/>
                                          </p:val>
                                        </p:tav>
                                        <p:tav tm="100000">
                                          <p:val>
                                            <p:strVal val="#ppt_w"/>
                                          </p:val>
                                        </p:tav>
                                      </p:tavLst>
                                    </p:anim>
                                    <p:anim calcmode="lin" valueType="num">
                                      <p:cBhvr>
                                        <p:cTn dur="1000" fill="hold" id="28"/>
                                        <p:tgtEl>
                                          <p:spTgt spid="28"/>
                                        </p:tgtEl>
                                        <p:attrNameLst>
                                          <p:attrName>ppt_h</p:attrName>
                                        </p:attrNameLst>
                                      </p:cBhvr>
                                      <p:tavLst>
                                        <p:tav tm="0">
                                          <p:val>
                                            <p:strVal val="#ppt_h"/>
                                          </p:val>
                                        </p:tav>
                                        <p:tav tm="100000">
                                          <p:val>
                                            <p:strVal val="#ppt_h"/>
                                          </p:val>
                                        </p:tav>
                                      </p:tavLst>
                                    </p:anim>
                                    <p:animEffect filter="fade" transition="in">
                                      <p:cBhvr>
                                        <p:cTn dur="1000" id="29"/>
                                        <p:tgtEl>
                                          <p:spTgt spid="28"/>
                                        </p:tgtEl>
                                      </p:cBhvr>
                                    </p:animEffect>
                                  </p:childTnLst>
                                </p:cTn>
                              </p:par>
                            </p:childTnLst>
                          </p:cTn>
                        </p:par>
                        <p:par>
                          <p:cTn fill="hold" id="30" nodeType="afterGroup">
                            <p:stCondLst>
                              <p:cond delay="2001"/>
                            </p:stCondLst>
                            <p:childTnLst>
                              <p:par>
                                <p:cTn fill="hold" grpId="0" id="31" nodeType="afterEffect" presetClass="entr" presetID="47" presetSubtype="0">
                                  <p:stCondLst>
                                    <p:cond delay="0"/>
                                  </p:stCondLst>
                                  <p:childTnLst>
                                    <p:set>
                                      <p:cBhvr>
                                        <p:cTn dur="1" fill="hold" id="32">
                                          <p:stCondLst>
                                            <p:cond delay="0"/>
                                          </p:stCondLst>
                                        </p:cTn>
                                        <p:tgtEl>
                                          <p:spTgt spid="13"/>
                                        </p:tgtEl>
                                        <p:attrNameLst>
                                          <p:attrName>style.visibility</p:attrName>
                                        </p:attrNameLst>
                                      </p:cBhvr>
                                      <p:to>
                                        <p:strVal val="visible"/>
                                      </p:to>
                                    </p:set>
                                    <p:animEffect filter="fade" transition="in">
                                      <p:cBhvr>
                                        <p:cTn dur="1000" id="33"/>
                                        <p:tgtEl>
                                          <p:spTgt spid="13"/>
                                        </p:tgtEl>
                                      </p:cBhvr>
                                    </p:animEffect>
                                    <p:anim calcmode="lin" valueType="num">
                                      <p:cBhvr>
                                        <p:cTn dur="1000" fill="hold" id="34"/>
                                        <p:tgtEl>
                                          <p:spTgt spid="13"/>
                                        </p:tgtEl>
                                        <p:attrNameLst>
                                          <p:attrName>ppt_x</p:attrName>
                                        </p:attrNameLst>
                                      </p:cBhvr>
                                      <p:tavLst>
                                        <p:tav tm="0">
                                          <p:val>
                                            <p:strVal val="#ppt_x"/>
                                          </p:val>
                                        </p:tav>
                                        <p:tav tm="100000">
                                          <p:val>
                                            <p:strVal val="#ppt_x"/>
                                          </p:val>
                                        </p:tav>
                                      </p:tavLst>
                                    </p:anim>
                                    <p:anim calcmode="lin" valueType="num">
                                      <p:cBhvr>
                                        <p:cTn dur="1000" fill="hold" id="35"/>
                                        <p:tgtEl>
                                          <p:spTgt spid="13"/>
                                        </p:tgtEl>
                                        <p:attrNameLst>
                                          <p:attrName>ppt_y</p:attrName>
                                        </p:attrNameLst>
                                      </p:cBhvr>
                                      <p:tavLst>
                                        <p:tav tm="0">
                                          <p:val>
                                            <p:strVal val="#ppt_y-.1"/>
                                          </p:val>
                                        </p:tav>
                                        <p:tav tm="100000">
                                          <p:val>
                                            <p:strVal val="#ppt_y"/>
                                          </p:val>
                                        </p:tav>
                                      </p:tavLst>
                                    </p:anim>
                                  </p:childTnLst>
                                </p:cTn>
                              </p:par>
                            </p:childTnLst>
                          </p:cTn>
                        </p:par>
                        <p:par>
                          <p:cTn fill="hold" id="36" nodeType="afterGroup">
                            <p:stCondLst>
                              <p:cond delay="3001"/>
                            </p:stCondLst>
                            <p:childTnLst>
                              <p:par>
                                <p:cTn fill="hold" id="37" nodeType="afterEffect" presetClass="entr" presetID="42" presetSubtype="0">
                                  <p:stCondLst>
                                    <p:cond delay="0"/>
                                  </p:stCondLst>
                                  <p:childTnLst>
                                    <p:set>
                                      <p:cBhvr>
                                        <p:cTn dur="1" fill="hold" id="38">
                                          <p:stCondLst>
                                            <p:cond delay="0"/>
                                          </p:stCondLst>
                                        </p:cTn>
                                        <p:tgtEl>
                                          <p:spTgt spid="4"/>
                                        </p:tgtEl>
                                        <p:attrNameLst>
                                          <p:attrName>style.visibility</p:attrName>
                                        </p:attrNameLst>
                                      </p:cBhvr>
                                      <p:to>
                                        <p:strVal val="visible"/>
                                      </p:to>
                                    </p:set>
                                    <p:animEffect filter="fade" transition="in">
                                      <p:cBhvr>
                                        <p:cTn dur="1000" id="39"/>
                                        <p:tgtEl>
                                          <p:spTgt spid="4"/>
                                        </p:tgtEl>
                                      </p:cBhvr>
                                    </p:animEffect>
                                    <p:anim calcmode="lin" valueType="num">
                                      <p:cBhvr>
                                        <p:cTn dur="1000" fill="hold" id="40"/>
                                        <p:tgtEl>
                                          <p:spTgt spid="4"/>
                                        </p:tgtEl>
                                        <p:attrNameLst>
                                          <p:attrName>ppt_x</p:attrName>
                                        </p:attrNameLst>
                                      </p:cBhvr>
                                      <p:tavLst>
                                        <p:tav tm="0">
                                          <p:val>
                                            <p:strVal val="#ppt_x"/>
                                          </p:val>
                                        </p:tav>
                                        <p:tav tm="100000">
                                          <p:val>
                                            <p:strVal val="#ppt_x"/>
                                          </p:val>
                                        </p:tav>
                                      </p:tavLst>
                                    </p:anim>
                                    <p:anim calcmode="lin" valueType="num">
                                      <p:cBhvr>
                                        <p:cTn dur="1000" fill="hold" id="41"/>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22"/>
      <p:bldP grpId="0" spid="23"/>
      <p:bldP grpId="0" spid="25"/>
      <p:bldP grpId="0" spid="26"/>
      <p:bldP grpId="0" spid="27"/>
      <p:bldP grpId="0" spid="28"/>
      <p:bldP grpId="0" spid="13"/>
    </p:bldLst>
  </p:timing>
</p:sld>
</file>

<file path=ppt/slides/slide3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 name="标题 1"/>
          <p:cNvSpPr txBox="1"/>
          <p:nvPr/>
        </p:nvSpPr>
        <p:spPr bwMode="auto">
          <a:xfrm>
            <a:off x="914400" y="28575"/>
            <a:ext cx="3513138" cy="1143000"/>
          </a:xfrm>
          <a:prstGeom prst="rect">
            <a:avLst/>
          </a:prstGeom>
          <a:noFill/>
          <a:ln w="9525">
            <a:noFill/>
            <a:miter lim="800000"/>
          </a:ln>
        </p:spPr>
        <p:txBody>
          <a:bodyPr anchor="ctr" anchorCtr="0" bIns="45720" compatLnSpc="1" lIns="91440" numCol="1" rIns="91440" tIns="45720" vert="horz" wrap="square">
            <a:prstTxWarp prst="textNoShape">
              <a:avLst/>
            </a:prstTxWarp>
            <a:normAutofit/>
          </a:bodyPr>
          <a:lstStyle/>
          <a:p>
            <a:pPr fontAlgn="base">
              <a:spcBef>
                <a:spcPct val="0"/>
              </a:spcBef>
              <a:spcAft>
                <a:spcPct val="0"/>
              </a:spcAft>
              <a:defRPr/>
            </a:pPr>
            <a:r>
              <a:rPr altLang="en-US" b="1" lang="zh-CN" sz="3200">
                <a:solidFill>
                  <a:schemeClr val="tx1">
                    <a:lumMod val="65000"/>
                    <a:lumOff val="35000"/>
                  </a:schemeClr>
                </a:solidFill>
                <a:latin charset="-122" pitchFamily="34" typeface="微软雅黑"/>
                <a:ea charset="-122" pitchFamily="34" typeface="微软雅黑"/>
                <a:cs charset="-122" panose="020b0604020202020204" pitchFamily="34" typeface="Arial Unicode MS"/>
              </a:rPr>
              <a:t>参考</a:t>
            </a:r>
          </a:p>
        </p:txBody>
      </p:sp>
      <p:sp>
        <p:nvSpPr>
          <p:cNvPr id="14" name="矩形 24"/>
          <p:cNvSpPr>
            <a:spLocks noChangeArrowheads="1"/>
          </p:cNvSpPr>
          <p:nvPr/>
        </p:nvSpPr>
        <p:spPr bwMode="auto">
          <a:xfrm>
            <a:off x="1836738" y="477838"/>
            <a:ext cx="1260792" cy="365760"/>
          </a:xfrm>
          <a:prstGeom prst="rect">
            <a:avLst/>
          </a:prstGeom>
          <a:noFill/>
          <a:ln w="9525">
            <a:noFill/>
            <a:miter lim="800000"/>
          </a:ln>
        </p:spPr>
        <p:txBody>
          <a:bodyPr wrap="none">
            <a:spAutoFit/>
          </a:bodyPr>
          <a:lstStyle/>
          <a:p>
            <a:r>
              <a:rPr altLang="zh-CN" b="1" cap="all" lang="en-US">
                <a:solidFill>
                  <a:srgbClr val="FFC000"/>
                </a:solidFill>
                <a:ea charset="-122" pitchFamily="34" typeface="微软雅黑"/>
                <a:cs charset="-122" panose="020b0604020202020204" pitchFamily="34" typeface="Arial Unicode MS"/>
              </a:rPr>
              <a:t>reference</a:t>
            </a:r>
          </a:p>
        </p:txBody>
      </p:sp>
      <p:sp>
        <p:nvSpPr>
          <p:cNvPr id="18" name="矩形 17"/>
          <p:cNvSpPr/>
          <p:nvPr/>
        </p:nvSpPr>
        <p:spPr>
          <a:xfrm>
            <a:off x="827584" y="1268760"/>
            <a:ext cx="7560840" cy="4896544"/>
          </a:xfrm>
          <a:prstGeom prst="rect">
            <a:avLst/>
          </a:prstGeom>
          <a:solidFill>
            <a:sysClr lastClr="FFFFFF" val="window"/>
          </a:solidFill>
          <a:ln algn="ctr" cap="flat" cmpd="sng" w="3175">
            <a:solidFill>
              <a:sysClr lastClr="FFFFFF" val="window">
                <a:lumMod val="75000"/>
              </a:sysClr>
            </a:solidFill>
            <a:prstDash val="solid"/>
          </a:ln>
          <a:effectLst>
            <a:outerShdw algn="t" blurRad="50800" dir="5400000" dist="38100" rotWithShape="0">
              <a:prstClr val="black">
                <a:alpha val="40000"/>
              </a:prstClr>
            </a:outerShdw>
          </a:effectLst>
        </p:spPr>
        <p:txBody>
          <a:bodyPr anchor="ctr"/>
          <a:lstStyle/>
          <a:p>
            <a:pPr algn="ctr">
              <a:defRPr/>
            </a:pPr>
            <a:endParaRPr altLang="en-US" kern="0" lang="zh-CN">
              <a:solidFill>
                <a:sysClr lastClr="FFFFFF" val="window"/>
              </a:solidFill>
              <a:latin typeface="Tahoma"/>
              <a:ea typeface="微软雅黑"/>
            </a:endParaRPr>
          </a:p>
        </p:txBody>
      </p:sp>
      <p:graphicFrame>
        <p:nvGraphicFramePr>
          <p:cNvPr id="19" name="内容占位符 4"/>
          <p:cNvGraphicFramePr/>
          <p:nvPr>
            <p:extLst>
              <p:ext uri="{D42A27DB-BD31-4B8C-83A1-F6EECF244321}">
                <p14:modId val="2538336741"/>
              </p:ext>
            </p:extLst>
          </p:nvPr>
        </p:nvGraphicFramePr>
        <p:xfrm>
          <a:off x="899592" y="1844822"/>
          <a:ext cx="7416826" cy="4248474"/>
        </p:xfrm>
        <a:graphic>
          <a:graphicData uri="http://schemas.openxmlformats.org/drawingml/2006/table">
            <a:tbl>
              <a:tblPr/>
              <a:tblGrid>
                <a:gridCol w="1152128"/>
                <a:gridCol w="4824536"/>
                <a:gridCol w="1440162"/>
              </a:tblGrid>
              <a:tr h="606925">
                <a:tc>
                  <a:txBody>
                    <a:bodyPr vert="horz" wrap="square"/>
                    <a:lstStyle>
                      <a:defPPr>
                        <a:defRPr lang="zh-CN"/>
                      </a:defPPr>
                      <a:lvl1pPr algn="l" defTabSz="914400" eaLnBrk="1" hangingPunct="1" latinLnBrk="0" marL="0" rtl="0">
                        <a:defRPr kern="1200" sz="1800">
                          <a:solidFill>
                            <a:schemeClr val="tx1"/>
                          </a:solidFill>
                          <a:latin typeface="Tahoma"/>
                          <a:ea typeface="微软雅黑"/>
                        </a:defRPr>
                      </a:lvl1pPr>
                      <a:lvl2pPr algn="l" defTabSz="914400" eaLnBrk="1" hangingPunct="1" latinLnBrk="0" marL="457200" rtl="0">
                        <a:defRPr kern="1200" sz="1800">
                          <a:solidFill>
                            <a:schemeClr val="tx1"/>
                          </a:solidFill>
                          <a:latin typeface="Tahoma"/>
                          <a:ea typeface="微软雅黑"/>
                        </a:defRPr>
                      </a:lvl2pPr>
                      <a:lvl3pPr algn="l" defTabSz="914400" eaLnBrk="1" hangingPunct="1" latinLnBrk="0" marL="914400" rtl="0">
                        <a:defRPr kern="1200" sz="1800">
                          <a:solidFill>
                            <a:schemeClr val="tx1"/>
                          </a:solidFill>
                          <a:latin typeface="Tahoma"/>
                          <a:ea typeface="微软雅黑"/>
                        </a:defRPr>
                      </a:lvl3pPr>
                      <a:lvl4pPr algn="l" defTabSz="914400" eaLnBrk="1" hangingPunct="1" latinLnBrk="0" marL="1371600" rtl="0">
                        <a:defRPr kern="1200" sz="1800">
                          <a:solidFill>
                            <a:schemeClr val="tx1"/>
                          </a:solidFill>
                          <a:latin typeface="Tahoma"/>
                          <a:ea typeface="微软雅黑"/>
                        </a:defRPr>
                      </a:lvl4pPr>
                      <a:lvl5pPr algn="l" defTabSz="914400" eaLnBrk="1" hangingPunct="1" latinLnBrk="0" marL="1828800" rtl="0">
                        <a:defRPr kern="1200" sz="1800">
                          <a:solidFill>
                            <a:schemeClr val="tx1"/>
                          </a:solidFill>
                          <a:latin typeface="Tahoma"/>
                          <a:ea typeface="微软雅黑"/>
                        </a:defRPr>
                      </a:lvl5pPr>
                      <a:lvl6pPr algn="l" defTabSz="914400" eaLnBrk="1" hangingPunct="1" latinLnBrk="0" marL="2286000" rtl="0">
                        <a:defRPr kern="1200" sz="1800">
                          <a:solidFill>
                            <a:schemeClr val="tx1"/>
                          </a:solidFill>
                          <a:latin typeface="Tahoma"/>
                          <a:ea typeface="微软雅黑"/>
                        </a:defRPr>
                      </a:lvl6pPr>
                      <a:lvl7pPr algn="l" defTabSz="914400" eaLnBrk="1" hangingPunct="1" latinLnBrk="0" marL="2743200" rtl="0">
                        <a:defRPr kern="1200" sz="1800">
                          <a:solidFill>
                            <a:schemeClr val="tx1"/>
                          </a:solidFill>
                          <a:latin typeface="Tahoma"/>
                          <a:ea typeface="微软雅黑"/>
                        </a:defRPr>
                      </a:lvl7pPr>
                      <a:lvl8pPr algn="l" defTabSz="914400" eaLnBrk="1" hangingPunct="1" latinLnBrk="0" marL="3200400" rtl="0">
                        <a:defRPr kern="1200" sz="1800">
                          <a:solidFill>
                            <a:schemeClr val="tx1"/>
                          </a:solidFill>
                          <a:latin typeface="Tahoma"/>
                          <a:ea typeface="微软雅黑"/>
                        </a:defRPr>
                      </a:lvl8pPr>
                      <a:lvl9pPr algn="l" defTabSz="914400" eaLnBrk="1" hangingPunct="1" latinLnBrk="0" marL="3657600" rtl="0">
                        <a:defRPr kern="1200" sz="1800">
                          <a:solidFill>
                            <a:schemeClr val="tx1"/>
                          </a:solidFill>
                          <a:latin typeface="Tahoma"/>
                          <a:ea typeface="微软雅黑"/>
                        </a:defRPr>
                      </a:lvl9pPr>
                    </a:lstStyle>
                    <a:p>
                      <a:pPr algn="ctr" fontAlgn="ctr"/>
                      <a:r>
                        <a:rPr altLang="en-US" b="1" i="0" kern="1200" lang="zh-CN" smtClean="0" strike="noStrike" sz="1800" u="none">
                          <a:solidFill>
                            <a:srgbClr val="FFFFFF"/>
                          </a:solidFill>
                          <a:latin charset="-122" pitchFamily="34" typeface="微软雅黑"/>
                          <a:ea charset="-122" pitchFamily="34" typeface="微软雅黑"/>
                          <a:cs typeface="+mn-cs"/>
                        </a:rPr>
                        <a:t>时空类别</a:t>
                      </a:r>
                      <a:r>
                        <a:rPr altLang="en-US" b="1" i="0" lang="zh-CN" strike="noStrike" sz="1400" u="none">
                          <a:solidFill>
                            <a:srgbClr val="FFFFFF"/>
                          </a:solidFill>
                          <a:latin typeface="微软雅黑"/>
                        </a:rPr>
                        <a:t>　</a:t>
                      </a:r>
                    </a:p>
                  </a:txBody>
                  <a:tcPr anchor="ctr" marB="0" marL="9525" marR="9525" marT="9525">
                    <a:lnL algn="ctr" cap="flat" cmpd="sng" w="6350">
                      <a:solidFill>
                        <a:srgbClr val="FFFFFF"/>
                      </a:solidFill>
                      <a:prstDash val="solid"/>
                      <a:round/>
                      <a:headEnd len="med" type="none" w="med"/>
                      <a:tailEnd len="med" type="none" w="med"/>
                    </a:lnL>
                    <a:lnR algn="ctr" cap="flat" cmpd="sng" w="6350">
                      <a:solidFill>
                        <a:srgbClr val="FFFFFF"/>
                      </a:solidFill>
                      <a:prstDash val="solid"/>
                      <a:round/>
                      <a:headEnd len="med" type="none" w="med"/>
                      <a:tailEnd len="med" type="none" w="med"/>
                    </a:lnR>
                    <a:lnT algn="ctr" cap="flat" cmpd="sng" w="6350">
                      <a:solidFill>
                        <a:srgbClr val="FFFFFF"/>
                      </a:solidFill>
                      <a:prstDash val="solid"/>
                      <a:round/>
                      <a:headEnd len="med" type="none" w="med"/>
                      <a:tailEnd len="med" type="none" w="med"/>
                    </a:lnT>
                    <a:lnB algn="ctr" cap="flat" cmpd="sng" w="6350">
                      <a:solidFill>
                        <a:srgbClr val="FFFFFF"/>
                      </a:solidFill>
                      <a:prstDash val="solid"/>
                      <a:round/>
                      <a:headEnd len="med" type="none" w="med"/>
                      <a:tailEnd len="med" type="none" w="med"/>
                    </a:lnB>
                    <a:lnTlToBr cmpd="sng" w="12700">
                      <a:noFill/>
                      <a:prstDash val="solid"/>
                    </a:lnTlToBr>
                    <a:lnBlToTr cmpd="sng" w="12700">
                      <a:noFill/>
                      <a:prstDash val="solid"/>
                    </a:lnBlToTr>
                    <a:solidFill>
                      <a:srgbClr val="808080"/>
                    </a:solidFill>
                  </a:tcPr>
                </a:tc>
                <a:tc>
                  <a:txBody>
                    <a:bodyPr vert="horz" wrap="square"/>
                    <a:lstStyle>
                      <a:defPPr>
                        <a:defRPr lang="zh-CN"/>
                      </a:defPPr>
                      <a:lvl1pPr algn="l" defTabSz="914400" eaLnBrk="1" hangingPunct="1" latinLnBrk="0" marL="0" rtl="0">
                        <a:defRPr kern="1200" sz="1800">
                          <a:solidFill>
                            <a:schemeClr val="tx1"/>
                          </a:solidFill>
                          <a:latin typeface="Tahoma"/>
                          <a:ea typeface="微软雅黑"/>
                        </a:defRPr>
                      </a:lvl1pPr>
                      <a:lvl2pPr algn="l" defTabSz="914400" eaLnBrk="1" hangingPunct="1" latinLnBrk="0" marL="457200" rtl="0">
                        <a:defRPr kern="1200" sz="1800">
                          <a:solidFill>
                            <a:schemeClr val="tx1"/>
                          </a:solidFill>
                          <a:latin typeface="Tahoma"/>
                          <a:ea typeface="微软雅黑"/>
                        </a:defRPr>
                      </a:lvl2pPr>
                      <a:lvl3pPr algn="l" defTabSz="914400" eaLnBrk="1" hangingPunct="1" latinLnBrk="0" marL="914400" rtl="0">
                        <a:defRPr kern="1200" sz="1800">
                          <a:solidFill>
                            <a:schemeClr val="tx1"/>
                          </a:solidFill>
                          <a:latin typeface="Tahoma"/>
                          <a:ea typeface="微软雅黑"/>
                        </a:defRPr>
                      </a:lvl3pPr>
                      <a:lvl4pPr algn="l" defTabSz="914400" eaLnBrk="1" hangingPunct="1" latinLnBrk="0" marL="1371600" rtl="0">
                        <a:defRPr kern="1200" sz="1800">
                          <a:solidFill>
                            <a:schemeClr val="tx1"/>
                          </a:solidFill>
                          <a:latin typeface="Tahoma"/>
                          <a:ea typeface="微软雅黑"/>
                        </a:defRPr>
                      </a:lvl4pPr>
                      <a:lvl5pPr algn="l" defTabSz="914400" eaLnBrk="1" hangingPunct="1" latinLnBrk="0" marL="1828800" rtl="0">
                        <a:defRPr kern="1200" sz="1800">
                          <a:solidFill>
                            <a:schemeClr val="tx1"/>
                          </a:solidFill>
                          <a:latin typeface="Tahoma"/>
                          <a:ea typeface="微软雅黑"/>
                        </a:defRPr>
                      </a:lvl5pPr>
                      <a:lvl6pPr algn="l" defTabSz="914400" eaLnBrk="1" hangingPunct="1" latinLnBrk="0" marL="2286000" rtl="0">
                        <a:defRPr kern="1200" sz="1800">
                          <a:solidFill>
                            <a:schemeClr val="tx1"/>
                          </a:solidFill>
                          <a:latin typeface="Tahoma"/>
                          <a:ea typeface="微软雅黑"/>
                        </a:defRPr>
                      </a:lvl6pPr>
                      <a:lvl7pPr algn="l" defTabSz="914400" eaLnBrk="1" hangingPunct="1" latinLnBrk="0" marL="2743200" rtl="0">
                        <a:defRPr kern="1200" sz="1800">
                          <a:solidFill>
                            <a:schemeClr val="tx1"/>
                          </a:solidFill>
                          <a:latin typeface="Tahoma"/>
                          <a:ea typeface="微软雅黑"/>
                        </a:defRPr>
                      </a:lvl7pPr>
                      <a:lvl8pPr algn="l" defTabSz="914400" eaLnBrk="1" hangingPunct="1" latinLnBrk="0" marL="3200400" rtl="0">
                        <a:defRPr kern="1200" sz="1800">
                          <a:solidFill>
                            <a:schemeClr val="tx1"/>
                          </a:solidFill>
                          <a:latin typeface="Tahoma"/>
                          <a:ea typeface="微软雅黑"/>
                        </a:defRPr>
                      </a:lvl8pPr>
                      <a:lvl9pPr algn="l" defTabSz="914400" eaLnBrk="1" hangingPunct="1" latinLnBrk="0" marL="3657600" rtl="0">
                        <a:defRPr kern="1200" sz="1800">
                          <a:solidFill>
                            <a:schemeClr val="tx1"/>
                          </a:solidFill>
                          <a:latin typeface="Tahoma"/>
                          <a:ea typeface="微软雅黑"/>
                        </a:defRPr>
                      </a:lvl9pPr>
                    </a:lstStyle>
                    <a:p>
                      <a:pPr algn="ctr" defTabSz="914400" eaLnBrk="1" fontAlgn="ctr" hangingPunct="1" latinLnBrk="0" marL="0" rtl="0"/>
                      <a:r>
                        <a:rPr altLang="en-US" b="1" i="0" kern="1200" lang="zh-CN" smtClean="0" strike="noStrike" sz="1800" u="none">
                          <a:solidFill>
                            <a:srgbClr val="FFFFFF"/>
                          </a:solidFill>
                          <a:latin charset="-122" pitchFamily="34" typeface="微软雅黑"/>
                          <a:ea charset="-122" pitchFamily="34" typeface="微软雅黑"/>
                          <a:cs typeface="+mn-cs"/>
                        </a:rPr>
                        <a:t>工作事项</a:t>
                      </a:r>
                      <a:endParaRPr b="1" i="0" kern="1200" lang="en-US" strike="noStrike" sz="1800" u="none">
                        <a:solidFill>
                          <a:srgbClr val="FFFFFF"/>
                        </a:solidFill>
                        <a:latin charset="-122" pitchFamily="34" typeface="微软雅黑"/>
                        <a:ea charset="-122" pitchFamily="34" typeface="微软雅黑"/>
                        <a:cs typeface="+mn-cs"/>
                      </a:endParaRPr>
                    </a:p>
                  </a:txBody>
                  <a:tcPr anchor="ctr" marB="0" marL="9525" marR="9525" marT="9525">
                    <a:lnL algn="ctr" cap="flat" cmpd="sng" w="6350">
                      <a:solidFill>
                        <a:srgbClr val="FFFFFF"/>
                      </a:solidFill>
                      <a:prstDash val="solid"/>
                      <a:round/>
                      <a:headEnd len="med" type="none" w="med"/>
                      <a:tailEnd len="med" type="none" w="med"/>
                    </a:lnL>
                    <a:lnR algn="ctr" cap="flat" cmpd="sng" w="6350">
                      <a:solidFill>
                        <a:srgbClr val="FFFFFF"/>
                      </a:solidFill>
                      <a:prstDash val="solid"/>
                      <a:round/>
                      <a:headEnd len="med" type="none" w="med"/>
                      <a:tailEnd len="med" type="none" w="med"/>
                    </a:lnR>
                    <a:lnT algn="ctr" cap="flat" cmpd="sng" w="6350">
                      <a:solidFill>
                        <a:srgbClr val="FFFFFF"/>
                      </a:solidFill>
                      <a:prstDash val="solid"/>
                      <a:round/>
                      <a:headEnd len="med" type="none" w="med"/>
                      <a:tailEnd len="med" type="none" w="med"/>
                    </a:lnT>
                    <a:lnB algn="ctr" cap="flat" cmpd="sng" w="6350">
                      <a:solidFill>
                        <a:srgbClr val="FFFFFF"/>
                      </a:solidFill>
                      <a:prstDash val="solid"/>
                      <a:round/>
                      <a:headEnd len="med" type="none" w="med"/>
                      <a:tailEnd len="med" type="none" w="med"/>
                    </a:lnB>
                    <a:lnTlToBr cmpd="sng" w="12700">
                      <a:noFill/>
                      <a:prstDash val="solid"/>
                    </a:lnTlToBr>
                    <a:lnBlToTr cmpd="sng" w="12700">
                      <a:noFill/>
                      <a:prstDash val="solid"/>
                    </a:lnBlToTr>
                    <a:solidFill>
                      <a:srgbClr val="808080"/>
                    </a:solidFill>
                  </a:tcPr>
                </a:tc>
                <a:tc>
                  <a:txBody>
                    <a:bodyPr vert="horz" wrap="square"/>
                    <a:lstStyle>
                      <a:defPPr>
                        <a:defRPr lang="zh-CN"/>
                      </a:defPPr>
                      <a:lvl1pPr algn="l" defTabSz="914400" eaLnBrk="1" hangingPunct="1" latinLnBrk="0" marL="0" rtl="0">
                        <a:defRPr kern="1200" sz="1800">
                          <a:solidFill>
                            <a:schemeClr val="tx1"/>
                          </a:solidFill>
                          <a:latin typeface="Tahoma"/>
                          <a:ea typeface="微软雅黑"/>
                        </a:defRPr>
                      </a:lvl1pPr>
                      <a:lvl2pPr algn="l" defTabSz="914400" eaLnBrk="1" hangingPunct="1" latinLnBrk="0" marL="457200" rtl="0">
                        <a:defRPr kern="1200" sz="1800">
                          <a:solidFill>
                            <a:schemeClr val="tx1"/>
                          </a:solidFill>
                          <a:latin typeface="Tahoma"/>
                          <a:ea typeface="微软雅黑"/>
                        </a:defRPr>
                      </a:lvl2pPr>
                      <a:lvl3pPr algn="l" defTabSz="914400" eaLnBrk="1" hangingPunct="1" latinLnBrk="0" marL="914400" rtl="0">
                        <a:defRPr kern="1200" sz="1800">
                          <a:solidFill>
                            <a:schemeClr val="tx1"/>
                          </a:solidFill>
                          <a:latin typeface="Tahoma"/>
                          <a:ea typeface="微软雅黑"/>
                        </a:defRPr>
                      </a:lvl3pPr>
                      <a:lvl4pPr algn="l" defTabSz="914400" eaLnBrk="1" hangingPunct="1" latinLnBrk="0" marL="1371600" rtl="0">
                        <a:defRPr kern="1200" sz="1800">
                          <a:solidFill>
                            <a:schemeClr val="tx1"/>
                          </a:solidFill>
                          <a:latin typeface="Tahoma"/>
                          <a:ea typeface="微软雅黑"/>
                        </a:defRPr>
                      </a:lvl4pPr>
                      <a:lvl5pPr algn="l" defTabSz="914400" eaLnBrk="1" hangingPunct="1" latinLnBrk="0" marL="1828800" rtl="0">
                        <a:defRPr kern="1200" sz="1800">
                          <a:solidFill>
                            <a:schemeClr val="tx1"/>
                          </a:solidFill>
                          <a:latin typeface="Tahoma"/>
                          <a:ea typeface="微软雅黑"/>
                        </a:defRPr>
                      </a:lvl5pPr>
                      <a:lvl6pPr algn="l" defTabSz="914400" eaLnBrk="1" hangingPunct="1" latinLnBrk="0" marL="2286000" rtl="0">
                        <a:defRPr kern="1200" sz="1800">
                          <a:solidFill>
                            <a:schemeClr val="tx1"/>
                          </a:solidFill>
                          <a:latin typeface="Tahoma"/>
                          <a:ea typeface="微软雅黑"/>
                        </a:defRPr>
                      </a:lvl6pPr>
                      <a:lvl7pPr algn="l" defTabSz="914400" eaLnBrk="1" hangingPunct="1" latinLnBrk="0" marL="2743200" rtl="0">
                        <a:defRPr kern="1200" sz="1800">
                          <a:solidFill>
                            <a:schemeClr val="tx1"/>
                          </a:solidFill>
                          <a:latin typeface="Tahoma"/>
                          <a:ea typeface="微软雅黑"/>
                        </a:defRPr>
                      </a:lvl7pPr>
                      <a:lvl8pPr algn="l" defTabSz="914400" eaLnBrk="1" hangingPunct="1" latinLnBrk="0" marL="3200400" rtl="0">
                        <a:defRPr kern="1200" sz="1800">
                          <a:solidFill>
                            <a:schemeClr val="tx1"/>
                          </a:solidFill>
                          <a:latin typeface="Tahoma"/>
                          <a:ea typeface="微软雅黑"/>
                        </a:defRPr>
                      </a:lvl8pPr>
                      <a:lvl9pPr algn="l" defTabSz="914400" eaLnBrk="1" hangingPunct="1" latinLnBrk="0" marL="3657600" rtl="0">
                        <a:defRPr kern="1200" sz="1800">
                          <a:solidFill>
                            <a:schemeClr val="tx1"/>
                          </a:solidFill>
                          <a:latin typeface="Tahoma"/>
                          <a:ea typeface="微软雅黑"/>
                        </a:defRPr>
                      </a:lvl9pPr>
                    </a:lstStyle>
                    <a:p>
                      <a:pPr algn="ctr" defTabSz="914400" eaLnBrk="1" fontAlgn="ctr" hangingPunct="1" latinLnBrk="0" marL="0" rtl="0"/>
                      <a:r>
                        <a:rPr altLang="en-US" b="1" i="0" kern="1200" lang="zh-CN" smtClean="0" strike="noStrike" sz="1800" u="none">
                          <a:solidFill>
                            <a:srgbClr val="FFFFFF"/>
                          </a:solidFill>
                          <a:latin charset="-122" pitchFamily="34" typeface="微软雅黑"/>
                          <a:ea charset="-122" pitchFamily="34" typeface="微软雅黑"/>
                          <a:cs typeface="+mn-cs"/>
                        </a:rPr>
                        <a:t>对应角色</a:t>
                      </a:r>
                      <a:endParaRPr altLang="en-US" b="1" i="0" kern="1200" lang="zh-CN" strike="noStrike" sz="1800" u="none">
                        <a:solidFill>
                          <a:srgbClr val="FFFFFF"/>
                        </a:solidFill>
                        <a:latin charset="-122" pitchFamily="34" typeface="微软雅黑"/>
                        <a:ea charset="-122" pitchFamily="34" typeface="微软雅黑"/>
                        <a:cs typeface="+mn-cs"/>
                      </a:endParaRPr>
                    </a:p>
                  </a:txBody>
                  <a:tcPr anchor="ctr" marB="0" marL="9525" marR="9525" marT="9525">
                    <a:lnL algn="ctr" cap="flat" cmpd="sng" w="6350">
                      <a:solidFill>
                        <a:srgbClr val="FFFFFF"/>
                      </a:solidFill>
                      <a:prstDash val="solid"/>
                      <a:round/>
                      <a:headEnd len="med" type="none" w="med"/>
                      <a:tailEnd len="med" type="none" w="med"/>
                    </a:lnL>
                    <a:lnR algn="ctr" cap="flat" cmpd="sng" w="6350">
                      <a:solidFill>
                        <a:srgbClr val="FFFFFF"/>
                      </a:solidFill>
                      <a:prstDash val="solid"/>
                      <a:round/>
                      <a:headEnd len="med" type="none" w="med"/>
                      <a:tailEnd len="med" type="none" w="med"/>
                    </a:lnR>
                    <a:lnT algn="ctr" cap="flat" cmpd="sng" w="6350">
                      <a:solidFill>
                        <a:srgbClr val="FFFFFF"/>
                      </a:solidFill>
                      <a:prstDash val="solid"/>
                      <a:round/>
                      <a:headEnd len="med" type="none" w="med"/>
                      <a:tailEnd len="med" type="none" w="med"/>
                    </a:lnT>
                    <a:lnB algn="ctr" cap="flat" cmpd="sng" w="6350">
                      <a:solidFill>
                        <a:srgbClr val="FFFFFF"/>
                      </a:solidFill>
                      <a:prstDash val="solid"/>
                      <a:round/>
                      <a:headEnd len="med" type="none" w="med"/>
                      <a:tailEnd len="med" type="none" w="med"/>
                    </a:lnB>
                    <a:lnTlToBr cmpd="sng" w="12700">
                      <a:noFill/>
                      <a:prstDash val="solid"/>
                    </a:lnTlToBr>
                    <a:lnBlToTr cmpd="sng" w="12700">
                      <a:noFill/>
                      <a:prstDash val="solid"/>
                    </a:lnBlToTr>
                    <a:solidFill>
                      <a:srgbClr val="808080"/>
                    </a:solidFill>
                  </a:tcPr>
                </a:tc>
              </a:tr>
              <a:tr h="345281">
                <a:tc rowSpan="4">
                  <a:txBody>
                    <a:bodyPr vert="horz" wrap="square"/>
                    <a:lstStyle>
                      <a:defPPr>
                        <a:defRPr lang="zh-CN"/>
                      </a:defPPr>
                      <a:lvl1pPr algn="l" defTabSz="914400" eaLnBrk="1" hangingPunct="1" latinLnBrk="0" marL="0" rtl="0">
                        <a:defRPr kern="1200" sz="1800">
                          <a:solidFill>
                            <a:schemeClr val="tx1"/>
                          </a:solidFill>
                          <a:latin typeface="Tahoma"/>
                          <a:ea typeface="微软雅黑"/>
                        </a:defRPr>
                      </a:lvl1pPr>
                      <a:lvl2pPr algn="l" defTabSz="914400" eaLnBrk="1" hangingPunct="1" latinLnBrk="0" marL="457200" rtl="0">
                        <a:defRPr kern="1200" sz="1800">
                          <a:solidFill>
                            <a:schemeClr val="tx1"/>
                          </a:solidFill>
                          <a:latin typeface="Tahoma"/>
                          <a:ea typeface="微软雅黑"/>
                        </a:defRPr>
                      </a:lvl2pPr>
                      <a:lvl3pPr algn="l" defTabSz="914400" eaLnBrk="1" hangingPunct="1" latinLnBrk="0" marL="914400" rtl="0">
                        <a:defRPr kern="1200" sz="1800">
                          <a:solidFill>
                            <a:schemeClr val="tx1"/>
                          </a:solidFill>
                          <a:latin typeface="Tahoma"/>
                          <a:ea typeface="微软雅黑"/>
                        </a:defRPr>
                      </a:lvl3pPr>
                      <a:lvl4pPr algn="l" defTabSz="914400" eaLnBrk="1" hangingPunct="1" latinLnBrk="0" marL="1371600" rtl="0">
                        <a:defRPr kern="1200" sz="1800">
                          <a:solidFill>
                            <a:schemeClr val="tx1"/>
                          </a:solidFill>
                          <a:latin typeface="Tahoma"/>
                          <a:ea typeface="微软雅黑"/>
                        </a:defRPr>
                      </a:lvl4pPr>
                      <a:lvl5pPr algn="l" defTabSz="914400" eaLnBrk="1" hangingPunct="1" latinLnBrk="0" marL="1828800" rtl="0">
                        <a:defRPr kern="1200" sz="1800">
                          <a:solidFill>
                            <a:schemeClr val="tx1"/>
                          </a:solidFill>
                          <a:latin typeface="Tahoma"/>
                          <a:ea typeface="微软雅黑"/>
                        </a:defRPr>
                      </a:lvl5pPr>
                      <a:lvl6pPr algn="l" defTabSz="914400" eaLnBrk="1" hangingPunct="1" latinLnBrk="0" marL="2286000" rtl="0">
                        <a:defRPr kern="1200" sz="1800">
                          <a:solidFill>
                            <a:schemeClr val="tx1"/>
                          </a:solidFill>
                          <a:latin typeface="Tahoma"/>
                          <a:ea typeface="微软雅黑"/>
                        </a:defRPr>
                      </a:lvl6pPr>
                      <a:lvl7pPr algn="l" defTabSz="914400" eaLnBrk="1" hangingPunct="1" latinLnBrk="0" marL="2743200" rtl="0">
                        <a:defRPr kern="1200" sz="1800">
                          <a:solidFill>
                            <a:schemeClr val="tx1"/>
                          </a:solidFill>
                          <a:latin typeface="Tahoma"/>
                          <a:ea typeface="微软雅黑"/>
                        </a:defRPr>
                      </a:lvl7pPr>
                      <a:lvl8pPr algn="l" defTabSz="914400" eaLnBrk="1" hangingPunct="1" latinLnBrk="0" marL="3200400" rtl="0">
                        <a:defRPr kern="1200" sz="1800">
                          <a:solidFill>
                            <a:schemeClr val="tx1"/>
                          </a:solidFill>
                          <a:latin typeface="Tahoma"/>
                          <a:ea typeface="微软雅黑"/>
                        </a:defRPr>
                      </a:lvl8pPr>
                      <a:lvl9pPr algn="l" defTabSz="914400" eaLnBrk="1" hangingPunct="1" latinLnBrk="0" marL="3657600" rtl="0">
                        <a:defRPr kern="1200" sz="1800">
                          <a:solidFill>
                            <a:schemeClr val="tx1"/>
                          </a:solidFill>
                          <a:latin typeface="Tahoma"/>
                          <a:ea typeface="微软雅黑"/>
                        </a:defRPr>
                      </a:lvl9pPr>
                    </a:lstStyle>
                    <a:p>
                      <a:pPr algn="ctr" defTabSz="914400" eaLnBrk="1" fontAlgn="ctr" hangingPunct="1" indent="0" latinLnBrk="0" marL="0" marR="0" rtl="0">
                        <a:lnSpc>
                          <a:spcPct val="100000"/>
                        </a:lnSpc>
                        <a:spcBef>
                          <a:spcPct val="0"/>
                        </a:spcBef>
                        <a:spcAft>
                          <a:spcPct val="0"/>
                        </a:spcAft>
                        <a:buClrTx/>
                        <a:buSzTx/>
                        <a:buFontTx/>
                        <a:buNone/>
                        <a:defRPr/>
                      </a:pPr>
                      <a:r>
                        <a:rPr altLang="en-US" b="1" kern="1200" lang="zh-CN" smtClean="0" sz="1300">
                          <a:solidFill>
                            <a:schemeClr val="tx1">
                              <a:lumMod val="65000"/>
                              <a:lumOff val="35000"/>
                            </a:schemeClr>
                          </a:solidFill>
                          <a:latin charset="-122" pitchFamily="34" typeface="微软雅黑"/>
                          <a:ea charset="-122" pitchFamily="34" typeface="微软雅黑"/>
                          <a:cs typeface="+mn-cs"/>
                        </a:rPr>
                        <a:t>第一时空</a:t>
                      </a:r>
                      <a:endParaRPr altLang="zh-CN" b="1" kern="1200" lang="en-US" smtClean="0" sz="1300">
                        <a:solidFill>
                          <a:schemeClr val="tx1">
                            <a:lumMod val="65000"/>
                            <a:lumOff val="35000"/>
                          </a:schemeClr>
                        </a:solidFill>
                        <a:latin charset="-122" pitchFamily="34" typeface="微软雅黑"/>
                        <a:ea charset="-122" pitchFamily="34" typeface="微软雅黑"/>
                        <a:cs typeface="+mn-cs"/>
                      </a:endParaRPr>
                    </a:p>
                    <a:p>
                      <a:pPr algn="ctr" defTabSz="914400" eaLnBrk="1" fontAlgn="ctr" hangingPunct="1" indent="0" latinLnBrk="0" marL="0" marR="0" rtl="0">
                        <a:lnSpc>
                          <a:spcPct val="100000"/>
                        </a:lnSpc>
                        <a:spcBef>
                          <a:spcPct val="0"/>
                        </a:spcBef>
                        <a:spcAft>
                          <a:spcPct val="0"/>
                        </a:spcAft>
                        <a:buClrTx/>
                        <a:buSzTx/>
                        <a:buFontTx/>
                        <a:buNone/>
                        <a:defRPr/>
                      </a:pPr>
                      <a:r>
                        <a:rPr altLang="en-US" b="0" kern="1200" lang="zh-CN" smtClean="0" sz="1300">
                          <a:solidFill>
                            <a:schemeClr val="tx1">
                              <a:lumMod val="65000"/>
                              <a:lumOff val="35000"/>
                            </a:schemeClr>
                          </a:solidFill>
                          <a:latin charset="-122" pitchFamily="34" typeface="微软雅黑"/>
                          <a:ea charset="-122" pitchFamily="34" typeface="微软雅黑"/>
                          <a:cs typeface="+mn-cs"/>
                        </a:rPr>
                        <a:t>每天应做的</a:t>
                      </a:r>
                      <a:r>
                        <a:rPr altLang="zh-CN" b="0" kern="1200" lang="en-US" smtClean="0" sz="1300">
                          <a:solidFill>
                            <a:schemeClr val="tx1">
                              <a:lumMod val="65000"/>
                              <a:lumOff val="35000"/>
                            </a:schemeClr>
                          </a:solidFill>
                          <a:latin charset="-122" pitchFamily="34" typeface="微软雅黑"/>
                          <a:ea charset="-122" pitchFamily="34" typeface="微软雅黑"/>
                          <a:cs typeface="+mn-cs"/>
                        </a:rPr>
                        <a:t>4</a:t>
                      </a:r>
                      <a:r>
                        <a:rPr altLang="en-US" b="0" kern="1200" lang="zh-CN" smtClean="0" sz="1300">
                          <a:solidFill>
                            <a:schemeClr val="tx1">
                              <a:lumMod val="65000"/>
                              <a:lumOff val="35000"/>
                            </a:schemeClr>
                          </a:solidFill>
                          <a:latin charset="-122" pitchFamily="34" typeface="微软雅黑"/>
                          <a:ea charset="-122" pitchFamily="34" typeface="微软雅黑"/>
                          <a:cs typeface="+mn-cs"/>
                        </a:rPr>
                        <a:t>件大事</a:t>
                      </a:r>
                      <a:endParaRPr altLang="zh-CN" b="0" kern="1200" lang="en-US" noProof="0" smtClean="0" sz="1300">
                        <a:solidFill>
                          <a:schemeClr val="tx1">
                            <a:lumMod val="65000"/>
                            <a:lumOff val="35000"/>
                          </a:schemeClr>
                        </a:solidFill>
                        <a:latin charset="-122" panose="020b0503020204020204" pitchFamily="34" typeface="微软雅黑"/>
                        <a:ea charset="-122" panose="020b0503020204020204" pitchFamily="34" typeface="微软雅黑"/>
                        <a:cs typeface="+mn-cs"/>
                      </a:endParaRPr>
                    </a:p>
                  </a:txBody>
                  <a:tcPr anchor="ctr" marB="0" marL="9525" marR="9525" marT="9525">
                    <a:lnL algn="ctr" cap="flat" cmpd="sng" w="6350">
                      <a:solidFill>
                        <a:srgbClr val="FFFFFF"/>
                      </a:solidFill>
                      <a:prstDash val="solid"/>
                      <a:round/>
                      <a:headEnd len="med" type="none" w="med"/>
                      <a:tailEnd len="med" type="none" w="med"/>
                    </a:lnL>
                    <a:lnR algn="ctr" cap="flat" cmpd="sng" w="6350">
                      <a:solidFill>
                        <a:srgbClr val="FFFFFF"/>
                      </a:solidFill>
                      <a:prstDash val="solid"/>
                      <a:round/>
                      <a:headEnd len="med" type="none" w="med"/>
                      <a:tailEnd len="med" type="none" w="med"/>
                    </a:lnR>
                    <a:lnT algn="ctr" cap="flat" cmpd="sng" w="6350">
                      <a:solidFill>
                        <a:srgbClr val="FFFFFF"/>
                      </a:solidFill>
                      <a:prstDash val="solid"/>
                      <a:round/>
                      <a:headEnd len="med" type="none" w="med"/>
                      <a:tailEnd len="med" type="none" w="med"/>
                    </a:lnT>
                    <a:lnB algn="ctr" cap="flat" cmpd="sng" w="6350">
                      <a:solidFill>
                        <a:srgbClr val="FFFFFF"/>
                      </a:solidFill>
                      <a:prstDash val="solid"/>
                      <a:round/>
                      <a:headEnd len="med" type="none" w="med"/>
                      <a:tailEnd len="med" type="none" w="med"/>
                    </a:lnB>
                    <a:lnTlToBr cmpd="sng" w="12700">
                      <a:noFill/>
                      <a:prstDash val="solid"/>
                    </a:lnTlToBr>
                    <a:lnBlToTr cmpd="sng" w="12700">
                      <a:noFill/>
                      <a:prstDash val="solid"/>
                    </a:lnBlToTr>
                    <a:solidFill>
                      <a:srgbClr val="F2F2F2"/>
                    </a:solidFill>
                  </a:tcPr>
                </a:tc>
                <a:tc>
                  <a:txBody>
                    <a:bodyPr vert="horz" wrap="square"/>
                    <a:lstStyle>
                      <a:defPPr>
                        <a:defRPr lang="zh-CN"/>
                      </a:defPPr>
                      <a:lvl1pPr algn="l" defTabSz="914400" eaLnBrk="1" hangingPunct="1" latinLnBrk="0" marL="0" rtl="0">
                        <a:defRPr kern="1200" sz="1800">
                          <a:solidFill>
                            <a:schemeClr val="tx1"/>
                          </a:solidFill>
                          <a:latin typeface="Tahoma"/>
                          <a:ea typeface="微软雅黑"/>
                        </a:defRPr>
                      </a:lvl1pPr>
                      <a:lvl2pPr algn="l" defTabSz="914400" eaLnBrk="1" hangingPunct="1" latinLnBrk="0" marL="457200" rtl="0">
                        <a:defRPr kern="1200" sz="1800">
                          <a:solidFill>
                            <a:schemeClr val="tx1"/>
                          </a:solidFill>
                          <a:latin typeface="Tahoma"/>
                          <a:ea typeface="微软雅黑"/>
                        </a:defRPr>
                      </a:lvl2pPr>
                      <a:lvl3pPr algn="l" defTabSz="914400" eaLnBrk="1" hangingPunct="1" latinLnBrk="0" marL="914400" rtl="0">
                        <a:defRPr kern="1200" sz="1800">
                          <a:solidFill>
                            <a:schemeClr val="tx1"/>
                          </a:solidFill>
                          <a:latin typeface="Tahoma"/>
                          <a:ea typeface="微软雅黑"/>
                        </a:defRPr>
                      </a:lvl3pPr>
                      <a:lvl4pPr algn="l" defTabSz="914400" eaLnBrk="1" hangingPunct="1" latinLnBrk="0" marL="1371600" rtl="0">
                        <a:defRPr kern="1200" sz="1800">
                          <a:solidFill>
                            <a:schemeClr val="tx1"/>
                          </a:solidFill>
                          <a:latin typeface="Tahoma"/>
                          <a:ea typeface="微软雅黑"/>
                        </a:defRPr>
                      </a:lvl4pPr>
                      <a:lvl5pPr algn="l" defTabSz="914400" eaLnBrk="1" hangingPunct="1" latinLnBrk="0" marL="1828800" rtl="0">
                        <a:defRPr kern="1200" sz="1800">
                          <a:solidFill>
                            <a:schemeClr val="tx1"/>
                          </a:solidFill>
                          <a:latin typeface="Tahoma"/>
                          <a:ea typeface="微软雅黑"/>
                        </a:defRPr>
                      </a:lvl5pPr>
                      <a:lvl6pPr algn="l" defTabSz="914400" eaLnBrk="1" hangingPunct="1" latinLnBrk="0" marL="2286000" rtl="0">
                        <a:defRPr kern="1200" sz="1800">
                          <a:solidFill>
                            <a:schemeClr val="tx1"/>
                          </a:solidFill>
                          <a:latin typeface="Tahoma"/>
                          <a:ea typeface="微软雅黑"/>
                        </a:defRPr>
                      </a:lvl6pPr>
                      <a:lvl7pPr algn="l" defTabSz="914400" eaLnBrk="1" hangingPunct="1" latinLnBrk="0" marL="2743200" rtl="0">
                        <a:defRPr kern="1200" sz="1800">
                          <a:solidFill>
                            <a:schemeClr val="tx1"/>
                          </a:solidFill>
                          <a:latin typeface="Tahoma"/>
                          <a:ea typeface="微软雅黑"/>
                        </a:defRPr>
                      </a:lvl7pPr>
                      <a:lvl8pPr algn="l" defTabSz="914400" eaLnBrk="1" hangingPunct="1" latinLnBrk="0" marL="3200400" rtl="0">
                        <a:defRPr kern="1200" sz="1800">
                          <a:solidFill>
                            <a:schemeClr val="tx1"/>
                          </a:solidFill>
                          <a:latin typeface="Tahoma"/>
                          <a:ea typeface="微软雅黑"/>
                        </a:defRPr>
                      </a:lvl8pPr>
                      <a:lvl9pPr algn="l" defTabSz="914400" eaLnBrk="1" hangingPunct="1" latinLnBrk="0" marL="3657600" rtl="0">
                        <a:defRPr kern="1200" sz="1800">
                          <a:solidFill>
                            <a:schemeClr val="tx1"/>
                          </a:solidFill>
                          <a:latin typeface="Tahoma"/>
                          <a:ea typeface="微软雅黑"/>
                        </a:defRPr>
                      </a:lvl9pPr>
                    </a:lstStyle>
                    <a:p>
                      <a:pPr algn="l" defTabSz="914400" eaLnBrk="1" fontAlgn="ctr" hangingPunct="1" indent="-285750" latinLnBrk="0" marL="285750" marR="0" rtl="0">
                        <a:lnSpc>
                          <a:spcPct val="100000"/>
                        </a:lnSpc>
                        <a:spcBef>
                          <a:spcPct val="0"/>
                        </a:spcBef>
                        <a:spcAft>
                          <a:spcPct val="0"/>
                        </a:spcAft>
                        <a:buClrTx/>
                        <a:buSzTx/>
                        <a:buFont charset="2" pitchFamily="2" typeface="Wingdings"/>
                        <a:buChar char="ü"/>
                        <a:defRPr/>
                      </a:pPr>
                      <a:r>
                        <a:rPr altLang="en-US" b="0" kern="1200" lang="zh-CN" smtClean="0" sz="1300">
                          <a:solidFill>
                            <a:schemeClr val="tx1">
                              <a:lumMod val="65000"/>
                              <a:lumOff val="35000"/>
                            </a:schemeClr>
                          </a:solidFill>
                          <a:latin charset="-122" pitchFamily="34" typeface="微软雅黑"/>
                          <a:ea charset="-122" pitchFamily="34" typeface="微软雅黑"/>
                          <a:cs typeface="+mn-cs"/>
                        </a:rPr>
                        <a:t>掌握今天的工作成果并确认明天的工作内容。</a:t>
                      </a:r>
                    </a:p>
                  </a:txBody>
                  <a:tcPr anchor="ctr" marB="0" marL="9525" marR="9525" marT="9525">
                    <a:lnL algn="ctr" cap="flat" cmpd="sng" w="6350">
                      <a:solidFill>
                        <a:srgbClr val="FFFFFF"/>
                      </a:solidFill>
                      <a:prstDash val="solid"/>
                      <a:round/>
                      <a:headEnd len="med" type="none" w="med"/>
                      <a:tailEnd len="med" type="none" w="med"/>
                    </a:lnL>
                    <a:lnR algn="ctr" cap="flat" cmpd="sng" w="6350">
                      <a:solidFill>
                        <a:srgbClr val="FFFFFF"/>
                      </a:solidFill>
                      <a:prstDash val="solid"/>
                      <a:round/>
                      <a:headEnd len="med" type="none" w="med"/>
                      <a:tailEnd len="med" type="none" w="med"/>
                    </a:lnR>
                    <a:lnT algn="ctr" cap="flat" cmpd="sng" w="6350">
                      <a:solidFill>
                        <a:srgbClr val="FFFFFF"/>
                      </a:solidFill>
                      <a:prstDash val="solid"/>
                      <a:round/>
                      <a:headEnd len="med" type="none" w="med"/>
                      <a:tailEnd len="med" type="none" w="med"/>
                    </a:lnT>
                    <a:lnB algn="ctr" cap="flat" cmpd="sng" w="6350">
                      <a:solidFill>
                        <a:srgbClr val="FFFFFF"/>
                      </a:solidFill>
                      <a:prstDash val="solid"/>
                      <a:round/>
                      <a:headEnd len="med" type="none" w="med"/>
                      <a:tailEnd len="med" type="none" w="med"/>
                    </a:lnB>
                    <a:lnTlToBr cmpd="sng" w="12700">
                      <a:noFill/>
                      <a:prstDash val="solid"/>
                    </a:lnTlToBr>
                    <a:lnBlToTr cmpd="sng" w="12700">
                      <a:noFill/>
                      <a:prstDash val="solid"/>
                    </a:lnBlToTr>
                    <a:solidFill>
                      <a:srgbClr val="F2F2F2"/>
                    </a:solidFill>
                  </a:tcPr>
                </a:tc>
                <a:tc>
                  <a:txBody>
                    <a:bodyPr vert="horz" wrap="square"/>
                    <a:lstStyle>
                      <a:defPPr>
                        <a:defRPr lang="zh-CN"/>
                      </a:defPPr>
                      <a:lvl1pPr algn="l" defTabSz="914400" eaLnBrk="1" hangingPunct="1" latinLnBrk="0" marL="0" rtl="0">
                        <a:defRPr kern="1200" sz="1800">
                          <a:solidFill>
                            <a:schemeClr val="tx1"/>
                          </a:solidFill>
                          <a:latin typeface="Tahoma"/>
                          <a:ea typeface="微软雅黑"/>
                        </a:defRPr>
                      </a:lvl1pPr>
                      <a:lvl2pPr algn="l" defTabSz="914400" eaLnBrk="1" hangingPunct="1" latinLnBrk="0" marL="457200" rtl="0">
                        <a:defRPr kern="1200" sz="1800">
                          <a:solidFill>
                            <a:schemeClr val="tx1"/>
                          </a:solidFill>
                          <a:latin typeface="Tahoma"/>
                          <a:ea typeface="微软雅黑"/>
                        </a:defRPr>
                      </a:lvl2pPr>
                      <a:lvl3pPr algn="l" defTabSz="914400" eaLnBrk="1" hangingPunct="1" latinLnBrk="0" marL="914400" rtl="0">
                        <a:defRPr kern="1200" sz="1800">
                          <a:solidFill>
                            <a:schemeClr val="tx1"/>
                          </a:solidFill>
                          <a:latin typeface="Tahoma"/>
                          <a:ea typeface="微软雅黑"/>
                        </a:defRPr>
                      </a:lvl3pPr>
                      <a:lvl4pPr algn="l" defTabSz="914400" eaLnBrk="1" hangingPunct="1" latinLnBrk="0" marL="1371600" rtl="0">
                        <a:defRPr kern="1200" sz="1800">
                          <a:solidFill>
                            <a:schemeClr val="tx1"/>
                          </a:solidFill>
                          <a:latin typeface="Tahoma"/>
                          <a:ea typeface="微软雅黑"/>
                        </a:defRPr>
                      </a:lvl4pPr>
                      <a:lvl5pPr algn="l" defTabSz="914400" eaLnBrk="1" hangingPunct="1" latinLnBrk="0" marL="1828800" rtl="0">
                        <a:defRPr kern="1200" sz="1800">
                          <a:solidFill>
                            <a:schemeClr val="tx1"/>
                          </a:solidFill>
                          <a:latin typeface="Tahoma"/>
                          <a:ea typeface="微软雅黑"/>
                        </a:defRPr>
                      </a:lvl5pPr>
                      <a:lvl6pPr algn="l" defTabSz="914400" eaLnBrk="1" hangingPunct="1" latinLnBrk="0" marL="2286000" rtl="0">
                        <a:defRPr kern="1200" sz="1800">
                          <a:solidFill>
                            <a:schemeClr val="tx1"/>
                          </a:solidFill>
                          <a:latin typeface="Tahoma"/>
                          <a:ea typeface="微软雅黑"/>
                        </a:defRPr>
                      </a:lvl6pPr>
                      <a:lvl7pPr algn="l" defTabSz="914400" eaLnBrk="1" hangingPunct="1" latinLnBrk="0" marL="2743200" rtl="0">
                        <a:defRPr kern="1200" sz="1800">
                          <a:solidFill>
                            <a:schemeClr val="tx1"/>
                          </a:solidFill>
                          <a:latin typeface="Tahoma"/>
                          <a:ea typeface="微软雅黑"/>
                        </a:defRPr>
                      </a:lvl7pPr>
                      <a:lvl8pPr algn="l" defTabSz="914400" eaLnBrk="1" hangingPunct="1" latinLnBrk="0" marL="3200400" rtl="0">
                        <a:defRPr kern="1200" sz="1800">
                          <a:solidFill>
                            <a:schemeClr val="tx1"/>
                          </a:solidFill>
                          <a:latin typeface="Tahoma"/>
                          <a:ea typeface="微软雅黑"/>
                        </a:defRPr>
                      </a:lvl8pPr>
                      <a:lvl9pPr algn="l" defTabSz="914400" eaLnBrk="1" hangingPunct="1" latinLnBrk="0" marL="3657600" rtl="0">
                        <a:defRPr kern="1200" sz="1800">
                          <a:solidFill>
                            <a:schemeClr val="tx1"/>
                          </a:solidFill>
                          <a:latin typeface="Tahoma"/>
                          <a:ea typeface="微软雅黑"/>
                        </a:defRPr>
                      </a:lvl9pPr>
                    </a:lstStyle>
                    <a:p>
                      <a:pPr algn="ctr" defTabSz="914400" eaLnBrk="1" fontAlgn="ctr" hangingPunct="1" latinLnBrk="0" marL="0" rtl="0"/>
                      <a:r>
                        <a:rPr altLang="en-US" b="1" kern="1200" lang="zh-CN" smtClean="0" sz="1300">
                          <a:solidFill>
                            <a:schemeClr val="tx1">
                              <a:lumMod val="65000"/>
                              <a:lumOff val="35000"/>
                            </a:schemeClr>
                          </a:solidFill>
                          <a:latin charset="-122" pitchFamily="34" typeface="微软雅黑"/>
                          <a:ea charset="-122" pitchFamily="34" typeface="微软雅黑"/>
                          <a:cs typeface="+mn-cs"/>
                        </a:rPr>
                        <a:t>规划者</a:t>
                      </a:r>
                      <a:endParaRPr altLang="en-US" b="1" kern="1200" lang="zh-CN" sz="1300">
                        <a:solidFill>
                          <a:schemeClr val="tx1">
                            <a:lumMod val="65000"/>
                            <a:lumOff val="35000"/>
                          </a:schemeClr>
                        </a:solidFill>
                        <a:latin charset="-122" pitchFamily="34" typeface="微软雅黑"/>
                        <a:ea charset="-122" pitchFamily="34" typeface="微软雅黑"/>
                        <a:cs typeface="+mn-cs"/>
                      </a:endParaRPr>
                    </a:p>
                  </a:txBody>
                  <a:tcPr anchor="ctr" marB="0" marL="9525" marR="9525" marT="9525">
                    <a:lnL algn="ctr" cap="flat" cmpd="sng" w="6350">
                      <a:solidFill>
                        <a:srgbClr val="FFFFFF"/>
                      </a:solidFill>
                      <a:prstDash val="solid"/>
                      <a:round/>
                      <a:headEnd len="med" type="none" w="med"/>
                      <a:tailEnd len="med" type="none" w="med"/>
                    </a:lnL>
                    <a:lnR algn="ctr" cap="flat" cmpd="sng" w="6350">
                      <a:solidFill>
                        <a:srgbClr val="FFFFFF"/>
                      </a:solidFill>
                      <a:prstDash val="solid"/>
                      <a:round/>
                      <a:headEnd len="med" type="none" w="med"/>
                      <a:tailEnd len="med" type="none" w="med"/>
                    </a:lnR>
                    <a:lnT algn="ctr" cap="flat" cmpd="sng" w="6350">
                      <a:solidFill>
                        <a:srgbClr val="FFFFFF"/>
                      </a:solidFill>
                      <a:prstDash val="solid"/>
                      <a:round/>
                      <a:headEnd len="med" type="none" w="med"/>
                      <a:tailEnd len="med" type="none" w="med"/>
                    </a:lnT>
                    <a:lnB algn="ctr" cap="flat" cmpd="sng" w="6350">
                      <a:solidFill>
                        <a:srgbClr val="FFFFFF"/>
                      </a:solidFill>
                      <a:prstDash val="solid"/>
                      <a:round/>
                      <a:headEnd len="med" type="none" w="med"/>
                      <a:tailEnd len="med" type="none" w="med"/>
                    </a:lnB>
                    <a:lnTlToBr cmpd="sng" w="12700">
                      <a:noFill/>
                      <a:prstDash val="solid"/>
                    </a:lnTlToBr>
                    <a:lnBlToTr cmpd="sng" w="12700">
                      <a:noFill/>
                      <a:prstDash val="solid"/>
                    </a:lnBlToTr>
                    <a:solidFill>
                      <a:srgbClr val="F2F2F2"/>
                    </a:solidFill>
                  </a:tcPr>
                </a:tc>
              </a:tr>
              <a:tr h="415948">
                <a:tc vMerge="1">
                  <a:txBody>
                    <a:bodyPr vert="horz" wrap="square"/>
                    <a:lstStyle/>
                    <a:p>
                      <a:endParaRPr altLang="en-US" lang="zh-CN"/>
                    </a:p>
                  </a:txBody>
                  <a:tcPr/>
                </a:tc>
                <a:tc>
                  <a:txBody>
                    <a:bodyPr vert="horz" wrap="square"/>
                    <a:lstStyle/>
                    <a:p>
                      <a:pPr algn="l" defTabSz="914400" eaLnBrk="1" fontAlgn="ctr" hangingPunct="1" indent="-285750" latinLnBrk="0" marL="285750" marR="0" rtl="0">
                        <a:lnSpc>
                          <a:spcPct val="100000"/>
                        </a:lnSpc>
                        <a:spcBef>
                          <a:spcPct val="0"/>
                        </a:spcBef>
                        <a:spcAft>
                          <a:spcPct val="0"/>
                        </a:spcAft>
                        <a:buClrTx/>
                        <a:buSzTx/>
                        <a:buFont charset="2" pitchFamily="2" typeface="Wingdings"/>
                        <a:buChar char="ü"/>
                        <a:defRPr/>
                      </a:pPr>
                      <a:r>
                        <a:rPr altLang="en-US" b="0" kern="1200" lang="zh-CN" smtClean="0" sz="1300">
                          <a:solidFill>
                            <a:schemeClr val="tx1">
                              <a:lumMod val="65000"/>
                              <a:lumOff val="35000"/>
                            </a:schemeClr>
                          </a:solidFill>
                          <a:latin charset="-122" pitchFamily="34" typeface="微软雅黑"/>
                          <a:ea charset="-122" pitchFamily="34" typeface="微软雅黑"/>
                          <a:cs typeface="+mn-cs"/>
                        </a:rPr>
                        <a:t>自己和部下都要养成在规定时间内完成工作任务的习惯。</a:t>
                      </a:r>
                    </a:p>
                  </a:txBody>
                  <a:tcPr anchor="ctr" marB="0" marL="9525" marR="9525" marT="9525">
                    <a:lnL algn="ctr" cap="flat" cmpd="sng" w="6350">
                      <a:solidFill>
                        <a:srgbClr val="FFFFFF"/>
                      </a:solidFill>
                      <a:prstDash val="solid"/>
                      <a:round/>
                      <a:headEnd len="med" type="none" w="med"/>
                      <a:tailEnd len="med" type="none" w="med"/>
                    </a:lnL>
                    <a:lnR algn="ctr" cap="flat" cmpd="sng" w="6350">
                      <a:solidFill>
                        <a:srgbClr val="FFFFFF"/>
                      </a:solidFill>
                      <a:prstDash val="solid"/>
                      <a:round/>
                      <a:headEnd len="med" type="none" w="med"/>
                      <a:tailEnd len="med" type="none" w="med"/>
                    </a:lnR>
                    <a:lnT algn="ctr" cap="flat" cmpd="sng" w="6350">
                      <a:solidFill>
                        <a:srgbClr val="FFFFFF"/>
                      </a:solidFill>
                      <a:prstDash val="solid"/>
                      <a:round/>
                      <a:headEnd len="med" type="none" w="med"/>
                      <a:tailEnd len="med" type="none" w="med"/>
                    </a:lnT>
                    <a:lnB algn="ctr" cap="flat" cmpd="sng" w="6350">
                      <a:solidFill>
                        <a:srgbClr val="FFFFFF"/>
                      </a:solidFill>
                      <a:prstDash val="solid"/>
                      <a:round/>
                      <a:headEnd len="med" type="none" w="med"/>
                      <a:tailEnd len="med" type="none" w="med"/>
                    </a:lnB>
                    <a:lnTlToBr cmpd="sng" w="12700">
                      <a:noFill/>
                      <a:prstDash val="solid"/>
                    </a:lnTlToBr>
                    <a:lnBlToTr cmpd="sng" w="12700">
                      <a:noFill/>
                      <a:prstDash val="solid"/>
                    </a:lnBlToTr>
                    <a:solidFill>
                      <a:srgbClr val="F2F2F2"/>
                    </a:solidFill>
                  </a:tcPr>
                </a:tc>
                <a:tc>
                  <a:txBody>
                    <a:bodyPr vert="horz" wrap="square"/>
                    <a:lstStyle/>
                    <a:p>
                      <a:pPr algn="ctr" defTabSz="914400" eaLnBrk="1" fontAlgn="ctr" hangingPunct="1" latinLnBrk="0" marL="0" rtl="0"/>
                      <a:r>
                        <a:rPr altLang="en-US" b="1" kern="1200" lang="zh-CN" smtClean="0" sz="1300">
                          <a:solidFill>
                            <a:schemeClr val="tx1">
                              <a:lumMod val="65000"/>
                              <a:lumOff val="35000"/>
                            </a:schemeClr>
                          </a:solidFill>
                          <a:latin charset="-122" pitchFamily="34" typeface="微软雅黑"/>
                          <a:ea charset="-122" pitchFamily="34" typeface="微软雅黑"/>
                          <a:cs typeface="+mn-cs"/>
                        </a:rPr>
                        <a:t>执行者</a:t>
                      </a:r>
                      <a:r>
                        <a:rPr altLang="zh-CN" b="1" kern="1200" lang="en-US" smtClean="0" sz="1300">
                          <a:solidFill>
                            <a:schemeClr val="tx1">
                              <a:lumMod val="65000"/>
                              <a:lumOff val="35000"/>
                            </a:schemeClr>
                          </a:solidFill>
                          <a:latin charset="-122" pitchFamily="34" typeface="微软雅黑"/>
                          <a:ea charset="-122" pitchFamily="34" typeface="微软雅黑"/>
                          <a:cs typeface="+mn-cs"/>
                        </a:rPr>
                        <a:t>/</a:t>
                      </a:r>
                      <a:r>
                        <a:rPr altLang="en-US" b="1" kern="1200" lang="zh-CN" smtClean="0" sz="1300">
                          <a:solidFill>
                            <a:schemeClr val="tx1">
                              <a:lumMod val="65000"/>
                              <a:lumOff val="35000"/>
                            </a:schemeClr>
                          </a:solidFill>
                          <a:latin charset="-122" pitchFamily="34" typeface="微软雅黑"/>
                          <a:ea charset="-122" pitchFamily="34" typeface="微软雅黑"/>
                          <a:cs typeface="+mn-cs"/>
                        </a:rPr>
                        <a:t>领导者</a:t>
                      </a:r>
                      <a:endParaRPr altLang="en-US" b="1" kern="1200" lang="zh-CN" sz="1300">
                        <a:solidFill>
                          <a:schemeClr val="tx1">
                            <a:lumMod val="65000"/>
                            <a:lumOff val="35000"/>
                          </a:schemeClr>
                        </a:solidFill>
                        <a:latin charset="-122" panose="020b0503020204020204" pitchFamily="34" typeface="微软雅黑"/>
                        <a:ea charset="-122" panose="020b0503020204020204" pitchFamily="34" typeface="微软雅黑"/>
                        <a:cs typeface="+mn-cs"/>
                      </a:endParaRPr>
                    </a:p>
                  </a:txBody>
                  <a:tcPr anchor="ctr" marB="0" marL="9525" marR="9525" marT="9525">
                    <a:lnL algn="ctr" cap="flat" cmpd="sng" w="6350">
                      <a:solidFill>
                        <a:srgbClr val="FFFFFF"/>
                      </a:solidFill>
                      <a:prstDash val="solid"/>
                      <a:round/>
                      <a:headEnd len="med" type="none" w="med"/>
                      <a:tailEnd len="med" type="none" w="med"/>
                    </a:lnL>
                    <a:lnR algn="ctr" cap="flat" cmpd="sng" w="6350">
                      <a:solidFill>
                        <a:srgbClr val="FFFFFF"/>
                      </a:solidFill>
                      <a:prstDash val="solid"/>
                      <a:round/>
                      <a:headEnd len="med" type="none" w="med"/>
                      <a:tailEnd len="med" type="none" w="med"/>
                    </a:lnR>
                    <a:lnT algn="ctr" cap="flat" cmpd="sng" w="6350">
                      <a:solidFill>
                        <a:srgbClr val="FFFFFF"/>
                      </a:solidFill>
                      <a:prstDash val="solid"/>
                      <a:round/>
                      <a:headEnd len="med" type="none" w="med"/>
                      <a:tailEnd len="med" type="none" w="med"/>
                    </a:lnT>
                    <a:lnB algn="ctr" cap="flat" cmpd="sng" w="6350">
                      <a:solidFill>
                        <a:srgbClr val="FFFFFF"/>
                      </a:solidFill>
                      <a:prstDash val="solid"/>
                      <a:round/>
                      <a:headEnd len="med" type="none" w="med"/>
                      <a:tailEnd len="med" type="none" w="med"/>
                    </a:lnB>
                    <a:lnTlToBr cmpd="sng" w="12700">
                      <a:noFill/>
                      <a:prstDash val="solid"/>
                    </a:lnTlToBr>
                    <a:lnBlToTr cmpd="sng" w="12700">
                      <a:noFill/>
                      <a:prstDash val="solid"/>
                    </a:lnBlToTr>
                    <a:solidFill>
                      <a:srgbClr val="F2F2F2"/>
                    </a:solidFill>
                  </a:tcPr>
                </a:tc>
              </a:tr>
              <a:tr h="504056">
                <a:tc vMerge="1">
                  <a:txBody>
                    <a:bodyPr vert="horz" wrap="square"/>
                    <a:lstStyle/>
                    <a:p>
                      <a:endParaRPr altLang="en-US" lang="zh-CN"/>
                    </a:p>
                  </a:txBody>
                  <a:tcPr/>
                </a:tc>
                <a:tc>
                  <a:txBody>
                    <a:bodyPr vert="horz" wrap="square"/>
                    <a:lstStyle/>
                    <a:p>
                      <a:pPr algn="l" defTabSz="914400" eaLnBrk="1" fontAlgn="ctr" hangingPunct="1" indent="-285750" latinLnBrk="0" marL="285750" marR="0" rtl="0">
                        <a:lnSpc>
                          <a:spcPct val="100000"/>
                        </a:lnSpc>
                        <a:spcBef>
                          <a:spcPct val="0"/>
                        </a:spcBef>
                        <a:spcAft>
                          <a:spcPct val="0"/>
                        </a:spcAft>
                        <a:buClrTx/>
                        <a:buSzTx/>
                        <a:buFont charset="2" pitchFamily="2" typeface="Wingdings"/>
                        <a:buChar char="ü"/>
                        <a:defRPr/>
                      </a:pPr>
                      <a:r>
                        <a:rPr altLang="en-US" b="0" kern="1200" lang="zh-CN" smtClean="0" sz="1300">
                          <a:solidFill>
                            <a:schemeClr val="tx1">
                              <a:lumMod val="65000"/>
                              <a:lumOff val="35000"/>
                            </a:schemeClr>
                          </a:solidFill>
                          <a:latin charset="-122" pitchFamily="34" typeface="微软雅黑"/>
                          <a:ea charset="-122" pitchFamily="34" typeface="微软雅黑"/>
                          <a:cs typeface="+mn-cs"/>
                        </a:rPr>
                        <a:t>在全天的工作中对值得注意的事情以及发生的问题，都要做好记录。</a:t>
                      </a:r>
                    </a:p>
                  </a:txBody>
                  <a:tcPr anchor="ctr" marB="0" marL="9525" marR="9525" marT="9525">
                    <a:lnL algn="ctr" cap="flat" cmpd="sng" w="6350">
                      <a:solidFill>
                        <a:srgbClr val="FFFFFF"/>
                      </a:solidFill>
                      <a:prstDash val="solid"/>
                      <a:round/>
                      <a:headEnd len="med" type="none" w="med"/>
                      <a:tailEnd len="med" type="none" w="med"/>
                    </a:lnL>
                    <a:lnR algn="ctr" cap="flat" cmpd="sng" w="6350">
                      <a:solidFill>
                        <a:srgbClr val="FFFFFF"/>
                      </a:solidFill>
                      <a:prstDash val="solid"/>
                      <a:round/>
                      <a:headEnd len="med" type="none" w="med"/>
                      <a:tailEnd len="med" type="none" w="med"/>
                    </a:lnR>
                    <a:lnT algn="ctr" cap="flat" cmpd="sng" w="6350">
                      <a:solidFill>
                        <a:srgbClr val="FFFFFF"/>
                      </a:solidFill>
                      <a:prstDash val="solid"/>
                      <a:round/>
                      <a:headEnd len="med" type="none" w="med"/>
                      <a:tailEnd len="med" type="none" w="med"/>
                    </a:lnT>
                    <a:lnB algn="ctr" cap="flat" cmpd="sng" w="6350">
                      <a:solidFill>
                        <a:srgbClr val="FFFFFF"/>
                      </a:solidFill>
                      <a:prstDash val="solid"/>
                      <a:round/>
                      <a:headEnd len="med" type="none" w="med"/>
                      <a:tailEnd len="med" type="none" w="med"/>
                    </a:lnB>
                    <a:lnTlToBr cmpd="sng" w="12700">
                      <a:noFill/>
                      <a:prstDash val="solid"/>
                    </a:lnTlToBr>
                    <a:lnBlToTr cmpd="sng" w="12700">
                      <a:noFill/>
                      <a:prstDash val="solid"/>
                    </a:lnBlToTr>
                    <a:solidFill>
                      <a:srgbClr val="F2F2F2"/>
                    </a:solidFill>
                  </a:tcPr>
                </a:tc>
                <a:tc>
                  <a:txBody>
                    <a:bodyPr vert="horz" wrap="square"/>
                    <a:lstStyle/>
                    <a:p>
                      <a:pPr algn="ctr" defTabSz="914400" eaLnBrk="1" fontAlgn="ctr" hangingPunct="1" indent="0" latinLnBrk="0" marL="0" marR="0" rtl="0">
                        <a:lnSpc>
                          <a:spcPct val="100000"/>
                        </a:lnSpc>
                        <a:spcBef>
                          <a:spcPct val="0"/>
                        </a:spcBef>
                        <a:spcAft>
                          <a:spcPct val="0"/>
                        </a:spcAft>
                        <a:buClrTx/>
                        <a:buSzTx/>
                        <a:buFontTx/>
                        <a:buNone/>
                        <a:defRPr/>
                      </a:pPr>
                      <a:r>
                        <a:rPr altLang="en-US" b="1" kern="1200" lang="zh-CN" smtClean="0" sz="1200">
                          <a:solidFill>
                            <a:schemeClr val="tx1">
                              <a:lumMod val="65000"/>
                              <a:lumOff val="35000"/>
                            </a:schemeClr>
                          </a:solidFill>
                          <a:latin charset="-122" pitchFamily="34" typeface="微软雅黑"/>
                          <a:ea charset="-122" pitchFamily="34" typeface="微软雅黑"/>
                          <a:cs typeface="+mn-cs"/>
                        </a:rPr>
                        <a:t>监督控制者</a:t>
                      </a:r>
                      <a:r>
                        <a:rPr altLang="zh-CN" b="1" kern="1200" lang="en-US" smtClean="0" sz="1200">
                          <a:solidFill>
                            <a:schemeClr val="tx1">
                              <a:lumMod val="65000"/>
                              <a:lumOff val="35000"/>
                            </a:schemeClr>
                          </a:solidFill>
                          <a:latin charset="-122" pitchFamily="34" typeface="微软雅黑"/>
                          <a:ea charset="-122" pitchFamily="34" typeface="微软雅黑"/>
                          <a:cs typeface="+mn-cs"/>
                        </a:rPr>
                        <a:t>/</a:t>
                      </a:r>
                      <a:r>
                        <a:rPr altLang="en-US" b="1" kern="1200" lang="zh-CN" smtClean="0" sz="1200">
                          <a:solidFill>
                            <a:schemeClr val="tx1">
                              <a:lumMod val="65000"/>
                              <a:lumOff val="35000"/>
                            </a:schemeClr>
                          </a:solidFill>
                          <a:latin charset="-122" pitchFamily="34" typeface="微软雅黑"/>
                          <a:ea charset="-122" pitchFamily="34" typeface="微软雅黑"/>
                          <a:cs typeface="+mn-cs"/>
                        </a:rPr>
                        <a:t>教练员</a:t>
                      </a:r>
                    </a:p>
                  </a:txBody>
                  <a:tcPr anchor="ctr" marB="0" marL="9525" marR="9525" marT="9525">
                    <a:lnL algn="ctr" cap="flat" cmpd="sng" w="6350">
                      <a:solidFill>
                        <a:srgbClr val="FFFFFF"/>
                      </a:solidFill>
                      <a:prstDash val="solid"/>
                      <a:round/>
                      <a:headEnd len="med" type="none" w="med"/>
                      <a:tailEnd len="med" type="none" w="med"/>
                    </a:lnL>
                    <a:lnR algn="ctr" cap="flat" cmpd="sng" w="6350">
                      <a:solidFill>
                        <a:srgbClr val="FFFFFF"/>
                      </a:solidFill>
                      <a:prstDash val="solid"/>
                      <a:round/>
                      <a:headEnd len="med" type="none" w="med"/>
                      <a:tailEnd len="med" type="none" w="med"/>
                    </a:lnR>
                    <a:lnT algn="ctr" cap="flat" cmpd="sng" w="6350">
                      <a:solidFill>
                        <a:srgbClr val="FFFFFF"/>
                      </a:solidFill>
                      <a:prstDash val="solid"/>
                      <a:round/>
                      <a:headEnd len="med" type="none" w="med"/>
                      <a:tailEnd len="med" type="none" w="med"/>
                    </a:lnT>
                    <a:lnB algn="ctr" cap="flat" cmpd="sng" w="6350">
                      <a:solidFill>
                        <a:srgbClr val="FFFFFF"/>
                      </a:solidFill>
                      <a:prstDash val="solid"/>
                      <a:round/>
                      <a:headEnd len="med" type="none" w="med"/>
                      <a:tailEnd len="med" type="none" w="med"/>
                    </a:lnB>
                    <a:lnTlToBr cmpd="sng" w="12700">
                      <a:noFill/>
                      <a:prstDash val="solid"/>
                    </a:lnTlToBr>
                    <a:lnBlToTr cmpd="sng" w="12700">
                      <a:noFill/>
                      <a:prstDash val="solid"/>
                    </a:lnBlToTr>
                    <a:solidFill>
                      <a:srgbClr val="F2F2F2"/>
                    </a:solidFill>
                  </a:tcPr>
                </a:tc>
              </a:tr>
              <a:tr h="410817">
                <a:tc vMerge="1">
                  <a:txBody>
                    <a:bodyPr vert="horz" wrap="square"/>
                    <a:lstStyle/>
                    <a:p>
                      <a:endParaRPr altLang="en-US" lang="zh-CN"/>
                    </a:p>
                  </a:txBody>
                  <a:tcPr/>
                </a:tc>
                <a:tc>
                  <a:txBody>
                    <a:bodyPr vert="horz" wrap="square"/>
                    <a:lstStyle/>
                    <a:p>
                      <a:pPr algn="l" defTabSz="914400" eaLnBrk="1" fontAlgn="ctr" hangingPunct="1" indent="-285750" latinLnBrk="0" marL="285750" marR="0" rtl="0">
                        <a:lnSpc>
                          <a:spcPct val="100000"/>
                        </a:lnSpc>
                        <a:spcBef>
                          <a:spcPct val="0"/>
                        </a:spcBef>
                        <a:spcAft>
                          <a:spcPct val="0"/>
                        </a:spcAft>
                        <a:buClrTx/>
                        <a:buSzTx/>
                        <a:buFont charset="2" pitchFamily="2" typeface="Wingdings"/>
                        <a:buChar char="ü"/>
                        <a:defRPr/>
                      </a:pPr>
                      <a:r>
                        <a:rPr altLang="en-US" b="0" kern="1200" lang="zh-CN" smtClean="0" sz="1300">
                          <a:solidFill>
                            <a:schemeClr val="tx1">
                              <a:lumMod val="65000"/>
                              <a:lumOff val="35000"/>
                            </a:schemeClr>
                          </a:solidFill>
                          <a:latin charset="-122" pitchFamily="34" typeface="微软雅黑"/>
                          <a:ea charset="-122" pitchFamily="34" typeface="微软雅黑"/>
                          <a:cs typeface="+mn-cs"/>
                        </a:rPr>
                        <a:t>对公司或本部门直接有关的情报要做好记录。</a:t>
                      </a:r>
                      <a:endParaRPr altLang="zh-CN" b="0" kern="1200" lang="en-US" smtClean="0" sz="1300">
                        <a:solidFill>
                          <a:schemeClr val="tx1">
                            <a:lumMod val="65000"/>
                            <a:lumOff val="35000"/>
                          </a:schemeClr>
                        </a:solidFill>
                        <a:latin charset="-122" pitchFamily="34" typeface="微软雅黑"/>
                        <a:ea charset="-122" pitchFamily="34" typeface="微软雅黑"/>
                        <a:cs typeface="+mn-cs"/>
                      </a:endParaRPr>
                    </a:p>
                  </a:txBody>
                  <a:tcPr anchor="ctr" marB="0" marL="9525" marR="9525" marT="9525">
                    <a:lnL algn="ctr" cap="flat" cmpd="sng" w="6350">
                      <a:solidFill>
                        <a:srgbClr val="FFFFFF"/>
                      </a:solidFill>
                      <a:prstDash val="solid"/>
                      <a:round/>
                      <a:headEnd len="med" type="none" w="med"/>
                      <a:tailEnd len="med" type="none" w="med"/>
                    </a:lnL>
                    <a:lnR algn="ctr" cap="flat" cmpd="sng" w="6350">
                      <a:solidFill>
                        <a:srgbClr val="FFFFFF"/>
                      </a:solidFill>
                      <a:prstDash val="solid"/>
                      <a:round/>
                      <a:headEnd len="med" type="none" w="med"/>
                      <a:tailEnd len="med" type="none" w="med"/>
                    </a:lnR>
                    <a:lnT algn="ctr" cap="flat" cmpd="sng" w="6350">
                      <a:solidFill>
                        <a:srgbClr val="FFFFFF"/>
                      </a:solidFill>
                      <a:prstDash val="solid"/>
                      <a:round/>
                      <a:headEnd len="med" type="none" w="med"/>
                      <a:tailEnd len="med" type="none" w="med"/>
                    </a:lnT>
                    <a:lnB algn="ctr" cap="flat" cmpd="sng" w="6350">
                      <a:solidFill>
                        <a:srgbClr val="FFFFFF"/>
                      </a:solidFill>
                      <a:prstDash val="solid"/>
                      <a:round/>
                      <a:headEnd len="med" type="none" w="med"/>
                      <a:tailEnd len="med" type="none" w="med"/>
                    </a:lnB>
                    <a:lnTlToBr cmpd="sng" w="12700">
                      <a:noFill/>
                      <a:prstDash val="solid"/>
                    </a:lnTlToBr>
                    <a:lnBlToTr cmpd="sng" w="12700">
                      <a:noFill/>
                      <a:prstDash val="solid"/>
                    </a:lnBlToTr>
                    <a:solidFill>
                      <a:srgbClr val="F2F2F2"/>
                    </a:solidFill>
                  </a:tcPr>
                </a:tc>
                <a:tc>
                  <a:txBody>
                    <a:bodyPr vert="horz" wrap="square"/>
                    <a:lstStyle/>
                    <a:p>
                      <a:pPr algn="ctr" defTabSz="914400" eaLnBrk="1" fontAlgn="ctr" hangingPunct="1" latinLnBrk="0" marL="0" rtl="0"/>
                      <a:r>
                        <a:rPr altLang="en-US" b="1" kern="1200" lang="zh-CN" smtClean="0" sz="1300">
                          <a:solidFill>
                            <a:srgbClr val="00B0F0"/>
                          </a:solidFill>
                          <a:latin charset="-122" pitchFamily="34" typeface="微软雅黑"/>
                          <a:ea charset="-122" pitchFamily="34" typeface="微软雅黑"/>
                          <a:cs typeface="+mn-cs"/>
                        </a:rPr>
                        <a:t>监听者</a:t>
                      </a:r>
                      <a:endParaRPr altLang="en-US" b="1" kern="1200" lang="zh-CN" sz="1300">
                        <a:solidFill>
                          <a:srgbClr val="00B0F0"/>
                        </a:solidFill>
                        <a:latin charset="-122" panose="020b0503020204020204" pitchFamily="34" typeface="微软雅黑"/>
                        <a:ea charset="-122" panose="020b0503020204020204" pitchFamily="34" typeface="微软雅黑"/>
                        <a:cs typeface="+mn-cs"/>
                      </a:endParaRPr>
                    </a:p>
                  </a:txBody>
                  <a:tcPr anchor="ctr" marB="0" marL="9525" marR="9525" marT="9525">
                    <a:lnL algn="ctr" cap="flat" cmpd="sng" w="6350">
                      <a:solidFill>
                        <a:srgbClr val="FFFFFF"/>
                      </a:solidFill>
                      <a:prstDash val="solid"/>
                      <a:round/>
                      <a:headEnd len="med" type="none" w="med"/>
                      <a:tailEnd len="med" type="none" w="med"/>
                    </a:lnL>
                    <a:lnR algn="ctr" cap="flat" cmpd="sng" w="6350">
                      <a:solidFill>
                        <a:srgbClr val="FFFFFF"/>
                      </a:solidFill>
                      <a:prstDash val="solid"/>
                      <a:round/>
                      <a:headEnd len="med" type="none" w="med"/>
                      <a:tailEnd len="med" type="none" w="med"/>
                    </a:lnR>
                    <a:lnT algn="ctr" cap="flat" cmpd="sng" w="6350">
                      <a:solidFill>
                        <a:srgbClr val="FFFFFF"/>
                      </a:solidFill>
                      <a:prstDash val="solid"/>
                      <a:round/>
                      <a:headEnd len="med" type="none" w="med"/>
                      <a:tailEnd len="med" type="none" w="med"/>
                    </a:lnT>
                    <a:lnB algn="ctr" cap="flat" cmpd="sng" w="6350">
                      <a:solidFill>
                        <a:srgbClr val="FFFFFF"/>
                      </a:solidFill>
                      <a:prstDash val="solid"/>
                      <a:round/>
                      <a:headEnd len="med" type="none" w="med"/>
                      <a:tailEnd len="med" type="none" w="med"/>
                    </a:lnB>
                    <a:lnTlToBr cmpd="sng" w="12700">
                      <a:noFill/>
                      <a:prstDash val="solid"/>
                    </a:lnTlToBr>
                    <a:lnBlToTr cmpd="sng" w="12700">
                      <a:noFill/>
                      <a:prstDash val="solid"/>
                    </a:lnBlToTr>
                    <a:solidFill>
                      <a:srgbClr val="F2F2F2"/>
                    </a:solidFill>
                  </a:tcPr>
                </a:tc>
              </a:tr>
              <a:tr h="360040">
                <a:tc rowSpan="5">
                  <a:txBody>
                    <a:bodyPr vert="horz" wrap="square"/>
                    <a:lstStyle>
                      <a:defPPr>
                        <a:defRPr lang="zh-CN"/>
                      </a:defPPr>
                      <a:lvl1pPr algn="l" defTabSz="914400" eaLnBrk="1" hangingPunct="1" latinLnBrk="0" marL="0" rtl="0">
                        <a:defRPr kern="1200" sz="1800">
                          <a:solidFill>
                            <a:schemeClr val="tx1"/>
                          </a:solidFill>
                          <a:latin typeface="Tahoma"/>
                          <a:ea typeface="微软雅黑"/>
                        </a:defRPr>
                      </a:lvl1pPr>
                      <a:lvl2pPr algn="l" defTabSz="914400" eaLnBrk="1" hangingPunct="1" latinLnBrk="0" marL="457200" rtl="0">
                        <a:defRPr kern="1200" sz="1800">
                          <a:solidFill>
                            <a:schemeClr val="tx1"/>
                          </a:solidFill>
                          <a:latin typeface="Tahoma"/>
                          <a:ea typeface="微软雅黑"/>
                        </a:defRPr>
                      </a:lvl2pPr>
                      <a:lvl3pPr algn="l" defTabSz="914400" eaLnBrk="1" hangingPunct="1" latinLnBrk="0" marL="914400" rtl="0">
                        <a:defRPr kern="1200" sz="1800">
                          <a:solidFill>
                            <a:schemeClr val="tx1"/>
                          </a:solidFill>
                          <a:latin typeface="Tahoma"/>
                          <a:ea typeface="微软雅黑"/>
                        </a:defRPr>
                      </a:lvl3pPr>
                      <a:lvl4pPr algn="l" defTabSz="914400" eaLnBrk="1" hangingPunct="1" latinLnBrk="0" marL="1371600" rtl="0">
                        <a:defRPr kern="1200" sz="1800">
                          <a:solidFill>
                            <a:schemeClr val="tx1"/>
                          </a:solidFill>
                          <a:latin typeface="Tahoma"/>
                          <a:ea typeface="微软雅黑"/>
                        </a:defRPr>
                      </a:lvl4pPr>
                      <a:lvl5pPr algn="l" defTabSz="914400" eaLnBrk="1" hangingPunct="1" latinLnBrk="0" marL="1828800" rtl="0">
                        <a:defRPr kern="1200" sz="1800">
                          <a:solidFill>
                            <a:schemeClr val="tx1"/>
                          </a:solidFill>
                          <a:latin typeface="Tahoma"/>
                          <a:ea typeface="微软雅黑"/>
                        </a:defRPr>
                      </a:lvl5pPr>
                      <a:lvl6pPr algn="l" defTabSz="914400" eaLnBrk="1" hangingPunct="1" latinLnBrk="0" marL="2286000" rtl="0">
                        <a:defRPr kern="1200" sz="1800">
                          <a:solidFill>
                            <a:schemeClr val="tx1"/>
                          </a:solidFill>
                          <a:latin typeface="Tahoma"/>
                          <a:ea typeface="微软雅黑"/>
                        </a:defRPr>
                      </a:lvl6pPr>
                      <a:lvl7pPr algn="l" defTabSz="914400" eaLnBrk="1" hangingPunct="1" latinLnBrk="0" marL="2743200" rtl="0">
                        <a:defRPr kern="1200" sz="1800">
                          <a:solidFill>
                            <a:schemeClr val="tx1"/>
                          </a:solidFill>
                          <a:latin typeface="Tahoma"/>
                          <a:ea typeface="微软雅黑"/>
                        </a:defRPr>
                      </a:lvl7pPr>
                      <a:lvl8pPr algn="l" defTabSz="914400" eaLnBrk="1" hangingPunct="1" latinLnBrk="0" marL="3200400" rtl="0">
                        <a:defRPr kern="1200" sz="1800">
                          <a:solidFill>
                            <a:schemeClr val="tx1"/>
                          </a:solidFill>
                          <a:latin typeface="Tahoma"/>
                          <a:ea typeface="微软雅黑"/>
                        </a:defRPr>
                      </a:lvl8pPr>
                      <a:lvl9pPr algn="l" defTabSz="914400" eaLnBrk="1" hangingPunct="1" latinLnBrk="0" marL="3657600" rtl="0">
                        <a:defRPr kern="1200" sz="1800">
                          <a:solidFill>
                            <a:schemeClr val="tx1"/>
                          </a:solidFill>
                          <a:latin typeface="Tahoma"/>
                          <a:ea typeface="微软雅黑"/>
                        </a:defRPr>
                      </a:lvl9pPr>
                    </a:lstStyle>
                    <a:p>
                      <a:pPr algn="ctr" defTabSz="914400" eaLnBrk="1" fontAlgn="ctr" hangingPunct="1" latinLnBrk="0" marL="0" rtl="0"/>
                      <a:r>
                        <a:rPr altLang="en-US" b="1" kern="1200" lang="zh-CN" smtClean="0" sz="1300">
                          <a:solidFill>
                            <a:schemeClr val="tx1">
                              <a:lumMod val="65000"/>
                              <a:lumOff val="35000"/>
                            </a:schemeClr>
                          </a:solidFill>
                          <a:latin charset="-122" pitchFamily="34" typeface="微软雅黑"/>
                          <a:ea charset="-122" pitchFamily="34" typeface="微软雅黑"/>
                          <a:cs typeface="+mn-cs"/>
                        </a:rPr>
                        <a:t>第二时空</a:t>
                      </a:r>
                      <a:endParaRPr altLang="zh-CN" b="1" kern="1200" lang="en-US" smtClean="0" sz="1300">
                        <a:solidFill>
                          <a:schemeClr val="tx1">
                            <a:lumMod val="65000"/>
                            <a:lumOff val="35000"/>
                          </a:schemeClr>
                        </a:solidFill>
                        <a:latin charset="-122" panose="020b0503020204020204" pitchFamily="34" typeface="微软雅黑"/>
                        <a:ea charset="-122" panose="020b0503020204020204" pitchFamily="34" typeface="微软雅黑"/>
                        <a:cs typeface="+mn-cs"/>
                      </a:endParaRPr>
                    </a:p>
                    <a:p>
                      <a:pPr algn="ctr" defTabSz="914400" eaLnBrk="1" fontAlgn="ctr" hangingPunct="1" latinLnBrk="0" marL="0" rtl="0"/>
                      <a:r>
                        <a:rPr altLang="en-US" b="0" kern="1200" lang="zh-CN" smtClean="0" sz="1300">
                          <a:solidFill>
                            <a:schemeClr val="tx1">
                              <a:lumMod val="65000"/>
                              <a:lumOff val="35000"/>
                            </a:schemeClr>
                          </a:solidFill>
                          <a:latin charset="-122" pitchFamily="34" typeface="微软雅黑"/>
                          <a:ea charset="-122" pitchFamily="34" typeface="微软雅黑"/>
                          <a:cs typeface="+mn-cs"/>
                        </a:rPr>
                        <a:t>每周应做的</a:t>
                      </a:r>
                      <a:r>
                        <a:rPr altLang="zh-CN" b="0" kern="1200" lang="en-US" smtClean="0" sz="1300">
                          <a:solidFill>
                            <a:schemeClr val="tx1">
                              <a:lumMod val="65000"/>
                              <a:lumOff val="35000"/>
                            </a:schemeClr>
                          </a:solidFill>
                          <a:latin charset="-122" pitchFamily="34" typeface="微软雅黑"/>
                          <a:ea charset="-122" pitchFamily="34" typeface="微软雅黑"/>
                          <a:cs typeface="+mn-cs"/>
                        </a:rPr>
                        <a:t>5</a:t>
                      </a:r>
                      <a:r>
                        <a:rPr altLang="en-US" b="0" kern="1200" lang="zh-CN" smtClean="0" sz="1300">
                          <a:solidFill>
                            <a:schemeClr val="tx1">
                              <a:lumMod val="65000"/>
                              <a:lumOff val="35000"/>
                            </a:schemeClr>
                          </a:solidFill>
                          <a:latin charset="-122" pitchFamily="34" typeface="微软雅黑"/>
                          <a:ea charset="-122" pitchFamily="34" typeface="微软雅黑"/>
                          <a:cs typeface="+mn-cs"/>
                        </a:rPr>
                        <a:t>件大事</a:t>
                      </a:r>
                      <a:endParaRPr altLang="en-US" b="0" kern="1200" lang="zh-CN" sz="1300">
                        <a:solidFill>
                          <a:schemeClr val="tx1">
                            <a:lumMod val="65000"/>
                            <a:lumOff val="35000"/>
                          </a:schemeClr>
                        </a:solidFill>
                        <a:latin charset="-122" panose="020b0503020204020204" pitchFamily="34" typeface="微软雅黑"/>
                        <a:ea charset="-122" panose="020b0503020204020204" pitchFamily="34" typeface="微软雅黑"/>
                        <a:cs typeface="+mn-cs"/>
                      </a:endParaRPr>
                    </a:p>
                  </a:txBody>
                  <a:tcPr anchor="ctr" marB="0" marL="9525" marR="9525" marT="9525">
                    <a:lnL algn="ctr" cap="flat" cmpd="sng" w="6350">
                      <a:solidFill>
                        <a:srgbClr val="FFFFFF"/>
                      </a:solidFill>
                      <a:prstDash val="solid"/>
                      <a:round/>
                      <a:headEnd len="med" type="none" w="med"/>
                      <a:tailEnd len="med" type="none" w="med"/>
                    </a:lnL>
                    <a:lnR algn="ctr" cap="flat" cmpd="sng" w="6350">
                      <a:solidFill>
                        <a:srgbClr val="FFFFFF"/>
                      </a:solidFill>
                      <a:prstDash val="solid"/>
                      <a:round/>
                      <a:headEnd len="med" type="none" w="med"/>
                      <a:tailEnd len="med" type="none" w="med"/>
                    </a:lnR>
                    <a:lnT algn="ctr" cap="flat" cmpd="sng" w="6350">
                      <a:solidFill>
                        <a:srgbClr val="FFFFFF"/>
                      </a:solidFill>
                      <a:prstDash val="solid"/>
                      <a:round/>
                      <a:headEnd len="med" type="none" w="med"/>
                      <a:tailEnd len="med" type="none" w="med"/>
                    </a:lnT>
                    <a:lnB algn="ctr" cap="flat" cmpd="sng" w="6350">
                      <a:solidFill>
                        <a:srgbClr val="FFFFFF"/>
                      </a:solidFill>
                      <a:prstDash val="solid"/>
                      <a:round/>
                      <a:headEnd len="med" type="none" w="med"/>
                      <a:tailEnd len="med" type="none" w="med"/>
                    </a:lnB>
                    <a:lnTlToBr cmpd="sng" w="12700">
                      <a:noFill/>
                      <a:prstDash val="solid"/>
                    </a:lnTlToBr>
                    <a:lnBlToTr cmpd="sng" w="12700">
                      <a:noFill/>
                      <a:prstDash val="solid"/>
                    </a:lnBlToTr>
                    <a:solidFill>
                      <a:srgbClr val="D8D8D8"/>
                    </a:solidFill>
                  </a:tcPr>
                </a:tc>
                <a:tc>
                  <a:txBody>
                    <a:bodyPr vert="horz" wrap="square"/>
                    <a:lstStyle>
                      <a:defPPr>
                        <a:defRPr lang="zh-CN"/>
                      </a:defPPr>
                      <a:lvl1pPr algn="l" defTabSz="914400" eaLnBrk="1" hangingPunct="1" latinLnBrk="0" marL="0" rtl="0">
                        <a:defRPr kern="1200" sz="1800">
                          <a:solidFill>
                            <a:schemeClr val="tx1"/>
                          </a:solidFill>
                          <a:latin typeface="Tahoma"/>
                          <a:ea typeface="微软雅黑"/>
                        </a:defRPr>
                      </a:lvl1pPr>
                      <a:lvl2pPr algn="l" defTabSz="914400" eaLnBrk="1" hangingPunct="1" latinLnBrk="0" marL="457200" rtl="0">
                        <a:defRPr kern="1200" sz="1800">
                          <a:solidFill>
                            <a:schemeClr val="tx1"/>
                          </a:solidFill>
                          <a:latin typeface="Tahoma"/>
                          <a:ea typeface="微软雅黑"/>
                        </a:defRPr>
                      </a:lvl2pPr>
                      <a:lvl3pPr algn="l" defTabSz="914400" eaLnBrk="1" hangingPunct="1" latinLnBrk="0" marL="914400" rtl="0">
                        <a:defRPr kern="1200" sz="1800">
                          <a:solidFill>
                            <a:schemeClr val="tx1"/>
                          </a:solidFill>
                          <a:latin typeface="Tahoma"/>
                          <a:ea typeface="微软雅黑"/>
                        </a:defRPr>
                      </a:lvl3pPr>
                      <a:lvl4pPr algn="l" defTabSz="914400" eaLnBrk="1" hangingPunct="1" latinLnBrk="0" marL="1371600" rtl="0">
                        <a:defRPr kern="1200" sz="1800">
                          <a:solidFill>
                            <a:schemeClr val="tx1"/>
                          </a:solidFill>
                          <a:latin typeface="Tahoma"/>
                          <a:ea typeface="微软雅黑"/>
                        </a:defRPr>
                      </a:lvl4pPr>
                      <a:lvl5pPr algn="l" defTabSz="914400" eaLnBrk="1" hangingPunct="1" latinLnBrk="0" marL="1828800" rtl="0">
                        <a:defRPr kern="1200" sz="1800">
                          <a:solidFill>
                            <a:schemeClr val="tx1"/>
                          </a:solidFill>
                          <a:latin typeface="Tahoma"/>
                          <a:ea typeface="微软雅黑"/>
                        </a:defRPr>
                      </a:lvl5pPr>
                      <a:lvl6pPr algn="l" defTabSz="914400" eaLnBrk="1" hangingPunct="1" latinLnBrk="0" marL="2286000" rtl="0">
                        <a:defRPr kern="1200" sz="1800">
                          <a:solidFill>
                            <a:schemeClr val="tx1"/>
                          </a:solidFill>
                          <a:latin typeface="Tahoma"/>
                          <a:ea typeface="微软雅黑"/>
                        </a:defRPr>
                      </a:lvl6pPr>
                      <a:lvl7pPr algn="l" defTabSz="914400" eaLnBrk="1" hangingPunct="1" latinLnBrk="0" marL="2743200" rtl="0">
                        <a:defRPr kern="1200" sz="1800">
                          <a:solidFill>
                            <a:schemeClr val="tx1"/>
                          </a:solidFill>
                          <a:latin typeface="Tahoma"/>
                          <a:ea typeface="微软雅黑"/>
                        </a:defRPr>
                      </a:lvl7pPr>
                      <a:lvl8pPr algn="l" defTabSz="914400" eaLnBrk="1" hangingPunct="1" latinLnBrk="0" marL="3200400" rtl="0">
                        <a:defRPr kern="1200" sz="1800">
                          <a:solidFill>
                            <a:schemeClr val="tx1"/>
                          </a:solidFill>
                          <a:latin typeface="Tahoma"/>
                          <a:ea typeface="微软雅黑"/>
                        </a:defRPr>
                      </a:lvl8pPr>
                      <a:lvl9pPr algn="l" defTabSz="914400" eaLnBrk="1" hangingPunct="1" latinLnBrk="0" marL="3657600" rtl="0">
                        <a:defRPr kern="1200" sz="1800">
                          <a:solidFill>
                            <a:schemeClr val="tx1"/>
                          </a:solidFill>
                          <a:latin typeface="Tahoma"/>
                          <a:ea typeface="微软雅黑"/>
                        </a:defRPr>
                      </a:lvl9pPr>
                    </a:lstStyle>
                    <a:p>
                      <a:pPr algn="l" defTabSz="914400" eaLnBrk="1" fontAlgn="ctr" hangingPunct="1" indent="-285750" latinLnBrk="0" marL="285750" marR="0" rtl="0">
                        <a:lnSpc>
                          <a:spcPct val="100000"/>
                        </a:lnSpc>
                        <a:spcBef>
                          <a:spcPct val="0"/>
                        </a:spcBef>
                        <a:spcAft>
                          <a:spcPct val="0"/>
                        </a:spcAft>
                        <a:buClrTx/>
                        <a:buSzTx/>
                        <a:buFont charset="2" pitchFamily="2" typeface="Wingdings"/>
                        <a:buChar char="ü"/>
                        <a:defRPr/>
                      </a:pPr>
                      <a:r>
                        <a:rPr altLang="en-US" b="0" kern="1200" lang="zh-CN" smtClean="0" sz="1300">
                          <a:solidFill>
                            <a:schemeClr val="tx1">
                              <a:lumMod val="65000"/>
                              <a:lumOff val="35000"/>
                            </a:schemeClr>
                          </a:solidFill>
                          <a:latin charset="-122" pitchFamily="34" typeface="微软雅黑"/>
                          <a:ea charset="-122" pitchFamily="34" typeface="微软雅黑"/>
                          <a:cs typeface="+mn-cs"/>
                        </a:rPr>
                        <a:t>掌握本周的工作成果并确认下周的工作内容。</a:t>
                      </a:r>
                    </a:p>
                  </a:txBody>
                  <a:tcPr anchor="ctr" marB="0" marL="9525" marR="9525" marT="9525">
                    <a:lnL algn="ctr" cap="flat" cmpd="sng" w="6350">
                      <a:solidFill>
                        <a:srgbClr val="FFFFFF"/>
                      </a:solidFill>
                      <a:prstDash val="solid"/>
                      <a:round/>
                      <a:headEnd len="med" type="none" w="med"/>
                      <a:tailEnd len="med" type="none" w="med"/>
                    </a:lnL>
                    <a:lnR algn="ctr" cap="flat" cmpd="sng" w="6350">
                      <a:solidFill>
                        <a:srgbClr val="FFFFFF"/>
                      </a:solidFill>
                      <a:prstDash val="solid"/>
                      <a:round/>
                      <a:headEnd len="med" type="none" w="med"/>
                      <a:tailEnd len="med" type="none" w="med"/>
                    </a:lnR>
                    <a:lnT algn="ctr" cap="flat" cmpd="sng" w="6350">
                      <a:solidFill>
                        <a:srgbClr val="FFFFFF"/>
                      </a:solidFill>
                      <a:prstDash val="solid"/>
                      <a:round/>
                      <a:headEnd len="med" type="none" w="med"/>
                      <a:tailEnd len="med" type="none" w="med"/>
                    </a:lnT>
                    <a:lnB algn="ctr" cap="flat" cmpd="sng" w="6350">
                      <a:solidFill>
                        <a:srgbClr val="FFFFFF"/>
                      </a:solidFill>
                      <a:prstDash val="solid"/>
                      <a:round/>
                      <a:headEnd len="med" type="none" w="med"/>
                      <a:tailEnd len="med" type="none" w="med"/>
                    </a:lnB>
                    <a:lnTlToBr cmpd="sng" w="12700">
                      <a:noFill/>
                      <a:prstDash val="solid"/>
                    </a:lnTlToBr>
                    <a:lnBlToTr cmpd="sng" w="12700">
                      <a:noFill/>
                      <a:prstDash val="solid"/>
                    </a:lnBlToTr>
                    <a:solidFill>
                      <a:srgbClr val="D8D8D8"/>
                    </a:solidFill>
                  </a:tcPr>
                </a:tc>
                <a:tc>
                  <a:txBody>
                    <a:bodyPr vert="horz" wrap="square"/>
                    <a:lstStyle>
                      <a:defPPr>
                        <a:defRPr lang="zh-CN"/>
                      </a:defPPr>
                      <a:lvl1pPr algn="l" defTabSz="914400" eaLnBrk="1" hangingPunct="1" latinLnBrk="0" marL="0" rtl="0">
                        <a:defRPr kern="1200" sz="1800">
                          <a:solidFill>
                            <a:schemeClr val="tx1"/>
                          </a:solidFill>
                          <a:latin typeface="Tahoma"/>
                          <a:ea typeface="微软雅黑"/>
                        </a:defRPr>
                      </a:lvl1pPr>
                      <a:lvl2pPr algn="l" defTabSz="914400" eaLnBrk="1" hangingPunct="1" latinLnBrk="0" marL="457200" rtl="0">
                        <a:defRPr kern="1200" sz="1800">
                          <a:solidFill>
                            <a:schemeClr val="tx1"/>
                          </a:solidFill>
                          <a:latin typeface="Tahoma"/>
                          <a:ea typeface="微软雅黑"/>
                        </a:defRPr>
                      </a:lvl2pPr>
                      <a:lvl3pPr algn="l" defTabSz="914400" eaLnBrk="1" hangingPunct="1" latinLnBrk="0" marL="914400" rtl="0">
                        <a:defRPr kern="1200" sz="1800">
                          <a:solidFill>
                            <a:schemeClr val="tx1"/>
                          </a:solidFill>
                          <a:latin typeface="Tahoma"/>
                          <a:ea typeface="微软雅黑"/>
                        </a:defRPr>
                      </a:lvl3pPr>
                      <a:lvl4pPr algn="l" defTabSz="914400" eaLnBrk="1" hangingPunct="1" latinLnBrk="0" marL="1371600" rtl="0">
                        <a:defRPr kern="1200" sz="1800">
                          <a:solidFill>
                            <a:schemeClr val="tx1"/>
                          </a:solidFill>
                          <a:latin typeface="Tahoma"/>
                          <a:ea typeface="微软雅黑"/>
                        </a:defRPr>
                      </a:lvl4pPr>
                      <a:lvl5pPr algn="l" defTabSz="914400" eaLnBrk="1" hangingPunct="1" latinLnBrk="0" marL="1828800" rtl="0">
                        <a:defRPr kern="1200" sz="1800">
                          <a:solidFill>
                            <a:schemeClr val="tx1"/>
                          </a:solidFill>
                          <a:latin typeface="Tahoma"/>
                          <a:ea typeface="微软雅黑"/>
                        </a:defRPr>
                      </a:lvl5pPr>
                      <a:lvl6pPr algn="l" defTabSz="914400" eaLnBrk="1" hangingPunct="1" latinLnBrk="0" marL="2286000" rtl="0">
                        <a:defRPr kern="1200" sz="1800">
                          <a:solidFill>
                            <a:schemeClr val="tx1"/>
                          </a:solidFill>
                          <a:latin typeface="Tahoma"/>
                          <a:ea typeface="微软雅黑"/>
                        </a:defRPr>
                      </a:lvl6pPr>
                      <a:lvl7pPr algn="l" defTabSz="914400" eaLnBrk="1" hangingPunct="1" latinLnBrk="0" marL="2743200" rtl="0">
                        <a:defRPr kern="1200" sz="1800">
                          <a:solidFill>
                            <a:schemeClr val="tx1"/>
                          </a:solidFill>
                          <a:latin typeface="Tahoma"/>
                          <a:ea typeface="微软雅黑"/>
                        </a:defRPr>
                      </a:lvl7pPr>
                      <a:lvl8pPr algn="l" defTabSz="914400" eaLnBrk="1" hangingPunct="1" latinLnBrk="0" marL="3200400" rtl="0">
                        <a:defRPr kern="1200" sz="1800">
                          <a:solidFill>
                            <a:schemeClr val="tx1"/>
                          </a:solidFill>
                          <a:latin typeface="Tahoma"/>
                          <a:ea typeface="微软雅黑"/>
                        </a:defRPr>
                      </a:lvl8pPr>
                      <a:lvl9pPr algn="l" defTabSz="914400" eaLnBrk="1" hangingPunct="1" latinLnBrk="0" marL="3657600" rtl="0">
                        <a:defRPr kern="1200" sz="1800">
                          <a:solidFill>
                            <a:schemeClr val="tx1"/>
                          </a:solidFill>
                          <a:latin typeface="Tahoma"/>
                          <a:ea typeface="微软雅黑"/>
                        </a:defRPr>
                      </a:lvl9pPr>
                    </a:lstStyle>
                    <a:p>
                      <a:pPr algn="ctr" defTabSz="914400" eaLnBrk="1" fontAlgn="ctr" hangingPunct="1" indent="0" latinLnBrk="0" marL="0" marR="0" rtl="0">
                        <a:lnSpc>
                          <a:spcPct val="100000"/>
                        </a:lnSpc>
                        <a:spcBef>
                          <a:spcPct val="0"/>
                        </a:spcBef>
                        <a:spcAft>
                          <a:spcPct val="0"/>
                        </a:spcAft>
                        <a:buClrTx/>
                        <a:buSzTx/>
                        <a:buFontTx/>
                        <a:buNone/>
                        <a:defRPr/>
                      </a:pPr>
                      <a:r>
                        <a:rPr altLang="en-US" b="1" kern="1200" lang="zh-CN" smtClean="0" sz="1200">
                          <a:solidFill>
                            <a:schemeClr val="tx1">
                              <a:lumMod val="65000"/>
                              <a:lumOff val="35000"/>
                            </a:schemeClr>
                          </a:solidFill>
                          <a:latin charset="-122" pitchFamily="34" typeface="微软雅黑"/>
                          <a:ea charset="-122" pitchFamily="34" typeface="微软雅黑"/>
                          <a:cs typeface="+mn-cs"/>
                        </a:rPr>
                        <a:t>监督控制者</a:t>
                      </a:r>
                      <a:r>
                        <a:rPr altLang="zh-CN" b="1" kern="1200" lang="en-US" smtClean="0" sz="1200">
                          <a:solidFill>
                            <a:schemeClr val="tx1">
                              <a:lumMod val="65000"/>
                              <a:lumOff val="35000"/>
                            </a:schemeClr>
                          </a:solidFill>
                          <a:latin charset="-122" pitchFamily="34" typeface="微软雅黑"/>
                          <a:ea charset="-122" pitchFamily="34" typeface="微软雅黑"/>
                          <a:cs typeface="+mn-cs"/>
                        </a:rPr>
                        <a:t>/</a:t>
                      </a:r>
                      <a:r>
                        <a:rPr altLang="en-US" b="1" kern="1200" lang="zh-CN" smtClean="0" sz="1200">
                          <a:solidFill>
                            <a:schemeClr val="tx1">
                              <a:lumMod val="65000"/>
                              <a:lumOff val="35000"/>
                            </a:schemeClr>
                          </a:solidFill>
                          <a:latin charset="-122" pitchFamily="34" typeface="微软雅黑"/>
                          <a:ea charset="-122" pitchFamily="34" typeface="微软雅黑"/>
                          <a:cs typeface="+mn-cs"/>
                        </a:rPr>
                        <a:t>模范者</a:t>
                      </a:r>
                    </a:p>
                  </a:txBody>
                  <a:tcPr anchor="ctr" marB="0" marL="9525" marR="9525" marT="9525">
                    <a:lnL algn="ctr" cap="flat" cmpd="sng" w="6350">
                      <a:solidFill>
                        <a:srgbClr val="FFFFFF"/>
                      </a:solidFill>
                      <a:prstDash val="solid"/>
                      <a:round/>
                      <a:headEnd len="med" type="none" w="med"/>
                      <a:tailEnd len="med" type="none" w="med"/>
                    </a:lnL>
                    <a:lnR algn="ctr" cap="flat" cmpd="sng" w="6350">
                      <a:solidFill>
                        <a:srgbClr val="FFFFFF"/>
                      </a:solidFill>
                      <a:prstDash val="solid"/>
                      <a:round/>
                      <a:headEnd len="med" type="none" w="med"/>
                      <a:tailEnd len="med" type="none" w="med"/>
                    </a:lnR>
                    <a:lnT algn="ctr" cap="flat" cmpd="sng" w="6350">
                      <a:solidFill>
                        <a:srgbClr val="FFFFFF"/>
                      </a:solidFill>
                      <a:prstDash val="solid"/>
                      <a:round/>
                      <a:headEnd len="med" type="none" w="med"/>
                      <a:tailEnd len="med" type="none" w="med"/>
                    </a:lnT>
                    <a:lnB algn="ctr" cap="flat" cmpd="sng" w="6350">
                      <a:solidFill>
                        <a:srgbClr val="FFFFFF"/>
                      </a:solidFill>
                      <a:prstDash val="solid"/>
                      <a:round/>
                      <a:headEnd len="med" type="none" w="med"/>
                      <a:tailEnd len="med" type="none" w="med"/>
                    </a:lnB>
                    <a:lnTlToBr cmpd="sng" w="12700">
                      <a:noFill/>
                      <a:prstDash val="solid"/>
                    </a:lnTlToBr>
                    <a:lnBlToTr cmpd="sng" w="12700">
                      <a:noFill/>
                      <a:prstDash val="solid"/>
                    </a:lnBlToTr>
                    <a:solidFill>
                      <a:srgbClr val="D8D8D8"/>
                    </a:solidFill>
                  </a:tcPr>
                </a:tc>
              </a:tr>
              <a:tr h="360040">
                <a:tc vMerge="1">
                  <a:txBody>
                    <a:bodyPr vert="horz" wrap="square"/>
                    <a:lstStyle/>
                    <a:p>
                      <a:endParaRPr altLang="en-US" lang="zh-CN"/>
                    </a:p>
                  </a:txBody>
                  <a:tcPr/>
                </a:tc>
                <a:tc>
                  <a:txBody>
                    <a:bodyPr vert="horz" wrap="square"/>
                    <a:lstStyle/>
                    <a:p>
                      <a:pPr algn="l" defTabSz="914400" eaLnBrk="1" fontAlgn="ctr" hangingPunct="1" indent="-285750" latinLnBrk="0" marL="285750" marR="0" rtl="0">
                        <a:lnSpc>
                          <a:spcPct val="100000"/>
                        </a:lnSpc>
                        <a:spcBef>
                          <a:spcPct val="0"/>
                        </a:spcBef>
                        <a:spcAft>
                          <a:spcPct val="0"/>
                        </a:spcAft>
                        <a:buClrTx/>
                        <a:buSzTx/>
                        <a:buFont charset="2" pitchFamily="2" typeface="Wingdings"/>
                        <a:buChar char="ü"/>
                        <a:defRPr/>
                      </a:pPr>
                      <a:r>
                        <a:rPr altLang="en-US" b="0" kern="1200" lang="zh-CN" smtClean="0" sz="1300">
                          <a:solidFill>
                            <a:schemeClr val="tx1">
                              <a:lumMod val="65000"/>
                              <a:lumOff val="35000"/>
                            </a:schemeClr>
                          </a:solidFill>
                          <a:latin charset="-122" pitchFamily="34" typeface="微软雅黑"/>
                          <a:ea charset="-122" pitchFamily="34" typeface="微软雅黑"/>
                          <a:cs typeface="+mn-cs"/>
                        </a:rPr>
                        <a:t>对业务管理的自我检查进行评分和反省。</a:t>
                      </a:r>
                    </a:p>
                  </a:txBody>
                  <a:tcPr anchor="ctr" marB="0" marL="9525" marR="9525" marT="9525">
                    <a:lnL algn="ctr" cap="flat" cmpd="sng" w="6350">
                      <a:solidFill>
                        <a:srgbClr val="FFFFFF"/>
                      </a:solidFill>
                      <a:prstDash val="solid"/>
                      <a:round/>
                      <a:headEnd len="med" type="none" w="med"/>
                      <a:tailEnd len="med" type="none" w="med"/>
                    </a:lnL>
                    <a:lnR algn="ctr" cap="flat" cmpd="sng" w="6350">
                      <a:solidFill>
                        <a:srgbClr val="FFFFFF"/>
                      </a:solidFill>
                      <a:prstDash val="solid"/>
                      <a:round/>
                      <a:headEnd len="med" type="none" w="med"/>
                      <a:tailEnd len="med" type="none" w="med"/>
                    </a:lnR>
                    <a:lnT algn="ctr" cap="flat" cmpd="sng" w="6350">
                      <a:solidFill>
                        <a:srgbClr val="FFFFFF"/>
                      </a:solidFill>
                      <a:prstDash val="solid"/>
                      <a:round/>
                      <a:headEnd len="med" type="none" w="med"/>
                      <a:tailEnd len="med" type="none" w="med"/>
                    </a:lnT>
                    <a:lnB algn="ctr" cap="flat" cmpd="sng" w="6350">
                      <a:solidFill>
                        <a:srgbClr val="FFFFFF"/>
                      </a:solidFill>
                      <a:prstDash val="solid"/>
                      <a:round/>
                      <a:headEnd len="med" type="none" w="med"/>
                      <a:tailEnd len="med" type="none" w="med"/>
                    </a:lnB>
                    <a:lnTlToBr cmpd="sng" w="12700">
                      <a:noFill/>
                      <a:prstDash val="solid"/>
                    </a:lnTlToBr>
                    <a:lnBlToTr cmpd="sng" w="12700">
                      <a:noFill/>
                      <a:prstDash val="solid"/>
                    </a:lnBlToTr>
                    <a:solidFill>
                      <a:srgbClr val="D8D8D8"/>
                    </a:solidFill>
                  </a:tcPr>
                </a:tc>
                <a:tc>
                  <a:txBody>
                    <a:bodyPr vert="horz" wrap="square"/>
                    <a:lstStyle/>
                    <a:p>
                      <a:pPr algn="ctr" defTabSz="914400" eaLnBrk="1" fontAlgn="ctr" hangingPunct="1" indent="0" latinLnBrk="0" lvl="0" marL="0" marR="0" rtl="0">
                        <a:lnSpc>
                          <a:spcPct val="100000"/>
                        </a:lnSpc>
                        <a:spcBef>
                          <a:spcPct val="0"/>
                        </a:spcBef>
                        <a:spcAft>
                          <a:spcPct val="0"/>
                        </a:spcAft>
                        <a:buClrTx/>
                        <a:buSzTx/>
                        <a:buFontTx/>
                        <a:buNone/>
                        <a:defRPr/>
                      </a:pPr>
                      <a:r>
                        <a:rPr altLang="en-US" b="1" kern="1200" lang="zh-CN" smtClean="0" sz="1200">
                          <a:solidFill>
                            <a:schemeClr val="tx1">
                              <a:lumMod val="65000"/>
                              <a:lumOff val="35000"/>
                            </a:schemeClr>
                          </a:solidFill>
                          <a:latin charset="-122" pitchFamily="34" typeface="微软雅黑"/>
                          <a:ea charset="-122" pitchFamily="34" typeface="微软雅黑"/>
                          <a:cs typeface="+mn-cs"/>
                        </a:rPr>
                        <a:t>监督控制者</a:t>
                      </a:r>
                      <a:r>
                        <a:rPr altLang="zh-CN" b="1" baseline="0" cap="none" i="0" kumimoji="0" lang="en-US" normalizeH="0" smtClean="0" strike="noStrike" sz="1200" u="none">
                          <a:ln>
                            <a:noFill/>
                          </a:ln>
                          <a:solidFill>
                            <a:schemeClr val="tx1">
                              <a:lumMod val="65000"/>
                              <a:lumOff val="35000"/>
                            </a:schemeClr>
                          </a:solidFill>
                          <a:effectLst/>
                          <a:latin charset="-122" pitchFamily="34" typeface="微软雅黑"/>
                          <a:ea charset="-122" pitchFamily="34" typeface="微软雅黑"/>
                        </a:rPr>
                        <a:t>/</a:t>
                      </a:r>
                      <a:r>
                        <a:rPr altLang="en-US" b="1" baseline="0" cap="none" i="0" kumimoji="0" lang="zh-CN" normalizeH="0" smtClean="0" strike="noStrike" sz="1200" u="none">
                          <a:ln>
                            <a:noFill/>
                          </a:ln>
                          <a:solidFill>
                            <a:schemeClr val="tx1">
                              <a:lumMod val="65000"/>
                              <a:lumOff val="35000"/>
                            </a:schemeClr>
                          </a:solidFill>
                          <a:effectLst/>
                          <a:latin charset="-122" pitchFamily="34" typeface="微软雅黑"/>
                          <a:ea charset="-122" pitchFamily="34" typeface="微软雅黑"/>
                        </a:rPr>
                        <a:t>模范者</a:t>
                      </a:r>
                    </a:p>
                  </a:txBody>
                  <a:tcPr anchor="ctr" marB="0" marL="9525" marR="9525" marT="9525">
                    <a:lnL algn="ctr" cap="flat" cmpd="sng" w="6350">
                      <a:solidFill>
                        <a:srgbClr val="FFFFFF"/>
                      </a:solidFill>
                      <a:prstDash val="solid"/>
                      <a:round/>
                      <a:headEnd len="med" type="none" w="med"/>
                      <a:tailEnd len="med" type="none" w="med"/>
                    </a:lnL>
                    <a:lnR algn="ctr" cap="flat" cmpd="sng" w="6350">
                      <a:solidFill>
                        <a:srgbClr val="FFFFFF"/>
                      </a:solidFill>
                      <a:prstDash val="solid"/>
                      <a:round/>
                      <a:headEnd len="med" type="none" w="med"/>
                      <a:tailEnd len="med" type="none" w="med"/>
                    </a:lnR>
                    <a:lnT algn="ctr" cap="flat" cmpd="sng" w="6350">
                      <a:solidFill>
                        <a:srgbClr val="FFFFFF"/>
                      </a:solidFill>
                      <a:prstDash val="solid"/>
                      <a:round/>
                      <a:headEnd len="med" type="none" w="med"/>
                      <a:tailEnd len="med" type="none" w="med"/>
                    </a:lnT>
                    <a:lnB algn="ctr" cap="flat" cmpd="sng" w="6350">
                      <a:solidFill>
                        <a:srgbClr val="FFFFFF"/>
                      </a:solidFill>
                      <a:prstDash val="solid"/>
                      <a:round/>
                      <a:headEnd len="med" type="none" w="med"/>
                      <a:tailEnd len="med" type="none" w="med"/>
                    </a:lnB>
                    <a:lnTlToBr cmpd="sng" w="12700">
                      <a:noFill/>
                      <a:prstDash val="solid"/>
                    </a:lnTlToBr>
                    <a:lnBlToTr cmpd="sng" w="12700">
                      <a:noFill/>
                      <a:prstDash val="solid"/>
                    </a:lnBlToTr>
                    <a:solidFill>
                      <a:srgbClr val="D8D8D8"/>
                    </a:solidFill>
                  </a:tcPr>
                </a:tc>
              </a:tr>
              <a:tr h="360040">
                <a:tc vMerge="1">
                  <a:txBody>
                    <a:bodyPr vert="horz" wrap="square"/>
                    <a:lstStyle/>
                    <a:p>
                      <a:endParaRPr altLang="en-US" lang="zh-CN"/>
                    </a:p>
                  </a:txBody>
                  <a:tcPr/>
                </a:tc>
                <a:tc>
                  <a:txBody>
                    <a:bodyPr vert="horz" wrap="square"/>
                    <a:lstStyle/>
                    <a:p>
                      <a:pPr algn="l" defTabSz="914400" eaLnBrk="1" fontAlgn="ctr" hangingPunct="1" indent="-285750" latinLnBrk="0" marL="285750" marR="0" rtl="0">
                        <a:lnSpc>
                          <a:spcPct val="100000"/>
                        </a:lnSpc>
                        <a:spcBef>
                          <a:spcPct val="0"/>
                        </a:spcBef>
                        <a:spcAft>
                          <a:spcPct val="0"/>
                        </a:spcAft>
                        <a:buClrTx/>
                        <a:buSzTx/>
                        <a:buFont charset="2" pitchFamily="2" typeface="Wingdings"/>
                        <a:buChar char="ü"/>
                        <a:defRPr/>
                      </a:pPr>
                      <a:r>
                        <a:rPr altLang="en-US" b="0" kern="1200" lang="zh-CN" smtClean="0" sz="1300">
                          <a:solidFill>
                            <a:schemeClr val="tx1">
                              <a:lumMod val="65000"/>
                              <a:lumOff val="35000"/>
                            </a:schemeClr>
                          </a:solidFill>
                          <a:latin charset="-122" pitchFamily="34" typeface="微软雅黑"/>
                          <a:ea charset="-122" pitchFamily="34" typeface="微软雅黑"/>
                          <a:cs typeface="+mn-cs"/>
                        </a:rPr>
                        <a:t>对于引人注目的部下的行为写出评价记录。</a:t>
                      </a:r>
                    </a:p>
                  </a:txBody>
                  <a:tcPr anchor="ctr" marB="0" marL="9525" marR="9525" marT="9525">
                    <a:lnL algn="ctr" cap="flat" cmpd="sng" w="6350">
                      <a:solidFill>
                        <a:srgbClr val="FFFFFF"/>
                      </a:solidFill>
                      <a:prstDash val="solid"/>
                      <a:round/>
                      <a:headEnd len="med" type="none" w="med"/>
                      <a:tailEnd len="med" type="none" w="med"/>
                    </a:lnL>
                    <a:lnR algn="ctr" cap="flat" cmpd="sng" w="6350">
                      <a:solidFill>
                        <a:srgbClr val="FFFFFF"/>
                      </a:solidFill>
                      <a:prstDash val="solid"/>
                      <a:round/>
                      <a:headEnd len="med" type="none" w="med"/>
                      <a:tailEnd len="med" type="none" w="med"/>
                    </a:lnR>
                    <a:lnT algn="ctr" cap="flat" cmpd="sng" w="6350">
                      <a:solidFill>
                        <a:srgbClr val="FFFFFF"/>
                      </a:solidFill>
                      <a:prstDash val="solid"/>
                      <a:round/>
                      <a:headEnd len="med" type="none" w="med"/>
                      <a:tailEnd len="med" type="none" w="med"/>
                    </a:lnT>
                    <a:lnB algn="ctr" cap="flat" cmpd="sng" w="6350">
                      <a:solidFill>
                        <a:srgbClr val="FFFFFF"/>
                      </a:solidFill>
                      <a:prstDash val="solid"/>
                      <a:round/>
                      <a:headEnd len="med" type="none" w="med"/>
                      <a:tailEnd len="med" type="none" w="med"/>
                    </a:lnB>
                    <a:lnTlToBr cmpd="sng" w="12700">
                      <a:noFill/>
                      <a:prstDash val="solid"/>
                    </a:lnTlToBr>
                    <a:lnBlToTr cmpd="sng" w="12700">
                      <a:noFill/>
                      <a:prstDash val="solid"/>
                    </a:lnBlToTr>
                    <a:solidFill>
                      <a:srgbClr val="D8D8D8"/>
                    </a:solidFill>
                  </a:tcPr>
                </a:tc>
                <a:tc>
                  <a:txBody>
                    <a:bodyPr vert="horz" wrap="square"/>
                    <a:lstStyle/>
                    <a:p>
                      <a:pPr algn="ctr" defTabSz="914400" eaLnBrk="1" fontAlgn="ctr" hangingPunct="1" indent="0" latinLnBrk="0" lvl="0" marL="0" marR="0" rtl="0">
                        <a:lnSpc>
                          <a:spcPct val="100000"/>
                        </a:lnSpc>
                        <a:spcBef>
                          <a:spcPct val="0"/>
                        </a:spcBef>
                        <a:spcAft>
                          <a:spcPct val="0"/>
                        </a:spcAft>
                        <a:buClrTx/>
                        <a:buSzTx/>
                        <a:buFontTx/>
                        <a:buNone/>
                        <a:defRPr/>
                      </a:pPr>
                      <a:r>
                        <a:rPr altLang="en-US" b="1" baseline="0" cap="none" i="0" kumimoji="0" lang="zh-CN" normalizeH="0" smtClean="0" strike="noStrike" sz="1300" u="none">
                          <a:ln>
                            <a:noFill/>
                          </a:ln>
                          <a:solidFill>
                            <a:schemeClr val="tx1">
                              <a:lumMod val="65000"/>
                              <a:lumOff val="35000"/>
                            </a:schemeClr>
                          </a:solidFill>
                          <a:effectLst/>
                          <a:latin charset="-122" pitchFamily="34" typeface="微软雅黑"/>
                          <a:ea charset="-122" pitchFamily="34" typeface="微软雅黑"/>
                        </a:rPr>
                        <a:t>绩效伙伴</a:t>
                      </a:r>
                      <a:r>
                        <a:rPr altLang="zh-CN" b="1" baseline="0" cap="none" i="0" kumimoji="0" lang="en-US" normalizeH="0" smtClean="0" strike="noStrike" sz="1300" u="none">
                          <a:ln>
                            <a:noFill/>
                          </a:ln>
                          <a:solidFill>
                            <a:schemeClr val="tx1">
                              <a:lumMod val="65000"/>
                              <a:lumOff val="35000"/>
                            </a:schemeClr>
                          </a:solidFill>
                          <a:effectLst/>
                          <a:latin charset="-122" pitchFamily="34" typeface="微软雅黑"/>
                          <a:ea charset="-122" pitchFamily="34" typeface="微软雅黑"/>
                        </a:rPr>
                        <a:t>/</a:t>
                      </a:r>
                      <a:r>
                        <a:rPr altLang="en-US" b="1" baseline="0" cap="none" i="0" kumimoji="0" lang="zh-CN" normalizeH="0" smtClean="0" strike="noStrike" sz="1300" u="none">
                          <a:ln>
                            <a:noFill/>
                          </a:ln>
                          <a:solidFill>
                            <a:schemeClr val="tx1">
                              <a:lumMod val="65000"/>
                              <a:lumOff val="35000"/>
                            </a:schemeClr>
                          </a:solidFill>
                          <a:effectLst/>
                          <a:latin charset="-122" pitchFamily="34" typeface="微软雅黑"/>
                          <a:ea charset="-122" pitchFamily="34" typeface="微软雅黑"/>
                        </a:rPr>
                        <a:t>教练员</a:t>
                      </a:r>
                    </a:p>
                  </a:txBody>
                  <a:tcPr anchor="ctr" marB="0" marL="9525" marR="9525" marT="9525">
                    <a:lnL algn="ctr" cap="flat" cmpd="sng" w="6350">
                      <a:solidFill>
                        <a:srgbClr val="FFFFFF"/>
                      </a:solidFill>
                      <a:prstDash val="solid"/>
                      <a:round/>
                      <a:headEnd len="med" type="none" w="med"/>
                      <a:tailEnd len="med" type="none" w="med"/>
                    </a:lnL>
                    <a:lnR algn="ctr" cap="flat" cmpd="sng" w="6350">
                      <a:solidFill>
                        <a:srgbClr val="FFFFFF"/>
                      </a:solidFill>
                      <a:prstDash val="solid"/>
                      <a:round/>
                      <a:headEnd len="med" type="none" w="med"/>
                      <a:tailEnd len="med" type="none" w="med"/>
                    </a:lnR>
                    <a:lnT algn="ctr" cap="flat" cmpd="sng" w="6350">
                      <a:solidFill>
                        <a:srgbClr val="FFFFFF"/>
                      </a:solidFill>
                      <a:prstDash val="solid"/>
                      <a:round/>
                      <a:headEnd len="med" type="none" w="med"/>
                      <a:tailEnd len="med" type="none" w="med"/>
                    </a:lnT>
                    <a:lnB algn="ctr" cap="flat" cmpd="sng" w="6350">
                      <a:solidFill>
                        <a:srgbClr val="FFFFFF"/>
                      </a:solidFill>
                      <a:prstDash val="solid"/>
                      <a:round/>
                      <a:headEnd len="med" type="none" w="med"/>
                      <a:tailEnd len="med" type="none" w="med"/>
                    </a:lnB>
                    <a:lnTlToBr cmpd="sng" w="12700">
                      <a:noFill/>
                      <a:prstDash val="solid"/>
                    </a:lnTlToBr>
                    <a:lnBlToTr cmpd="sng" w="12700">
                      <a:noFill/>
                      <a:prstDash val="solid"/>
                    </a:lnBlToTr>
                    <a:solidFill>
                      <a:srgbClr val="D8D8D8"/>
                    </a:solidFill>
                  </a:tcPr>
                </a:tc>
              </a:tr>
              <a:tr h="360040">
                <a:tc vMerge="1">
                  <a:txBody>
                    <a:bodyPr vert="horz" wrap="square"/>
                    <a:lstStyle/>
                    <a:p>
                      <a:endParaRPr altLang="en-US" lang="zh-CN"/>
                    </a:p>
                  </a:txBody>
                  <a:tcPr/>
                </a:tc>
                <a:tc>
                  <a:txBody>
                    <a:bodyPr vert="horz" wrap="square"/>
                    <a:lstStyle/>
                    <a:p>
                      <a:pPr algn="l" defTabSz="914400" eaLnBrk="1" fontAlgn="ctr" hangingPunct="1" indent="-285750" latinLnBrk="0" marL="285750" marR="0" rtl="0">
                        <a:lnSpc>
                          <a:spcPct val="100000"/>
                        </a:lnSpc>
                        <a:spcBef>
                          <a:spcPct val="0"/>
                        </a:spcBef>
                        <a:spcAft>
                          <a:spcPct val="0"/>
                        </a:spcAft>
                        <a:buClrTx/>
                        <a:buSzTx/>
                        <a:buFont charset="2" pitchFamily="2" typeface="Wingdings"/>
                        <a:buChar char="ü"/>
                        <a:defRPr/>
                      </a:pPr>
                      <a:r>
                        <a:rPr altLang="en-US" b="0" kern="1200" lang="zh-CN" smtClean="0" sz="1300">
                          <a:solidFill>
                            <a:schemeClr val="tx1">
                              <a:lumMod val="65000"/>
                              <a:lumOff val="35000"/>
                            </a:schemeClr>
                          </a:solidFill>
                          <a:latin charset="-122" pitchFamily="34" typeface="微软雅黑"/>
                          <a:ea charset="-122" pitchFamily="34" typeface="微软雅黑"/>
                          <a:cs typeface="+mn-cs"/>
                        </a:rPr>
                        <a:t>整理本周发生的问题并提出解决问题的措施。</a:t>
                      </a:r>
                    </a:p>
                  </a:txBody>
                  <a:tcPr anchor="ctr" marB="0" marL="9525" marR="9525" marT="9525">
                    <a:lnL algn="ctr" cap="flat" cmpd="sng" w="6350">
                      <a:solidFill>
                        <a:srgbClr val="FFFFFF"/>
                      </a:solidFill>
                      <a:prstDash val="solid"/>
                      <a:round/>
                      <a:headEnd len="med" type="none" w="med"/>
                      <a:tailEnd len="med" type="none" w="med"/>
                    </a:lnL>
                    <a:lnR algn="ctr" cap="flat" cmpd="sng" w="6350">
                      <a:solidFill>
                        <a:srgbClr val="FFFFFF"/>
                      </a:solidFill>
                      <a:prstDash val="solid"/>
                      <a:round/>
                      <a:headEnd len="med" type="none" w="med"/>
                      <a:tailEnd len="med" type="none" w="med"/>
                    </a:lnR>
                    <a:lnT algn="ctr" cap="flat" cmpd="sng" w="6350">
                      <a:solidFill>
                        <a:srgbClr val="FFFFFF"/>
                      </a:solidFill>
                      <a:prstDash val="solid"/>
                      <a:round/>
                      <a:headEnd len="med" type="none" w="med"/>
                      <a:tailEnd len="med" type="none" w="med"/>
                    </a:lnT>
                    <a:lnB algn="ctr" cap="flat" cmpd="sng" w="6350">
                      <a:solidFill>
                        <a:srgbClr val="FFFFFF"/>
                      </a:solidFill>
                      <a:prstDash val="solid"/>
                      <a:round/>
                      <a:headEnd len="med" type="none" w="med"/>
                      <a:tailEnd len="med" type="none" w="med"/>
                    </a:lnB>
                    <a:lnTlToBr cmpd="sng" w="12700">
                      <a:noFill/>
                      <a:prstDash val="solid"/>
                    </a:lnTlToBr>
                    <a:lnBlToTr cmpd="sng" w="12700">
                      <a:noFill/>
                      <a:prstDash val="solid"/>
                    </a:lnBlToTr>
                    <a:solidFill>
                      <a:srgbClr val="D8D8D8"/>
                    </a:solidFill>
                  </a:tcPr>
                </a:tc>
                <a:tc>
                  <a:txBody>
                    <a:bodyPr vert="horz" wrap="square"/>
                    <a:lstStyle/>
                    <a:p>
                      <a:pPr algn="ctr" defTabSz="914400" eaLnBrk="1" fontAlgn="ctr" hangingPunct="1" indent="0" latinLnBrk="0" marL="0" marR="0" rtl="0">
                        <a:lnSpc>
                          <a:spcPct val="100000"/>
                        </a:lnSpc>
                        <a:spcBef>
                          <a:spcPct val="0"/>
                        </a:spcBef>
                        <a:spcAft>
                          <a:spcPct val="0"/>
                        </a:spcAft>
                        <a:buClrTx/>
                        <a:buSzTx/>
                        <a:buFontTx/>
                        <a:buNone/>
                        <a:defRPr/>
                      </a:pPr>
                      <a:r>
                        <a:rPr altLang="en-US" b="1" kern="1200" lang="zh-CN" smtClean="0" sz="1300">
                          <a:solidFill>
                            <a:schemeClr val="tx1">
                              <a:lumMod val="65000"/>
                              <a:lumOff val="35000"/>
                            </a:schemeClr>
                          </a:solidFill>
                          <a:latin charset="-122" pitchFamily="34" typeface="微软雅黑"/>
                          <a:ea charset="-122" pitchFamily="34" typeface="微软雅黑"/>
                          <a:cs typeface="+mn-cs"/>
                        </a:rPr>
                        <a:t>危机</a:t>
                      </a:r>
                      <a:r>
                        <a:rPr altLang="zh-CN" b="1" kern="1200" lang="en-US" smtClean="0" sz="1300">
                          <a:solidFill>
                            <a:schemeClr val="tx1">
                              <a:lumMod val="65000"/>
                              <a:lumOff val="35000"/>
                            </a:schemeClr>
                          </a:solidFill>
                          <a:latin charset="-122" pitchFamily="34" typeface="微软雅黑"/>
                          <a:ea charset="-122" pitchFamily="34" typeface="微软雅黑"/>
                          <a:cs typeface="+mn-cs"/>
                        </a:rPr>
                        <a:t>/</a:t>
                      </a:r>
                      <a:r>
                        <a:rPr altLang="en-US" b="1" kern="1200" lang="zh-CN" smtClean="0" sz="1300">
                          <a:solidFill>
                            <a:schemeClr val="tx1">
                              <a:lumMod val="65000"/>
                              <a:lumOff val="35000"/>
                            </a:schemeClr>
                          </a:solidFill>
                          <a:latin charset="-122" pitchFamily="34" typeface="微软雅黑"/>
                          <a:ea charset="-122" pitchFamily="34" typeface="微软雅黑"/>
                          <a:cs typeface="+mn-cs"/>
                        </a:rPr>
                        <a:t>问题解决者</a:t>
                      </a:r>
                    </a:p>
                  </a:txBody>
                  <a:tcPr anchor="ctr" marB="0" marL="9525" marR="9525" marT="9525">
                    <a:lnL algn="ctr" cap="flat" cmpd="sng" w="6350">
                      <a:solidFill>
                        <a:srgbClr val="FFFFFF"/>
                      </a:solidFill>
                      <a:prstDash val="solid"/>
                      <a:round/>
                      <a:headEnd len="med" type="none" w="med"/>
                      <a:tailEnd len="med" type="none" w="med"/>
                    </a:lnL>
                    <a:lnR algn="ctr" cap="flat" cmpd="sng" w="6350">
                      <a:solidFill>
                        <a:srgbClr val="FFFFFF"/>
                      </a:solidFill>
                      <a:prstDash val="solid"/>
                      <a:round/>
                      <a:headEnd len="med" type="none" w="med"/>
                      <a:tailEnd len="med" type="none" w="med"/>
                    </a:lnR>
                    <a:lnT algn="ctr" cap="flat" cmpd="sng" w="6350">
                      <a:solidFill>
                        <a:srgbClr val="FFFFFF"/>
                      </a:solidFill>
                      <a:prstDash val="solid"/>
                      <a:round/>
                      <a:headEnd len="med" type="none" w="med"/>
                      <a:tailEnd len="med" type="none" w="med"/>
                    </a:lnT>
                    <a:lnB algn="ctr" cap="flat" cmpd="sng" w="6350">
                      <a:solidFill>
                        <a:srgbClr val="FFFFFF"/>
                      </a:solidFill>
                      <a:prstDash val="solid"/>
                      <a:round/>
                      <a:headEnd len="med" type="none" w="med"/>
                      <a:tailEnd len="med" type="none" w="med"/>
                    </a:lnB>
                    <a:lnTlToBr cmpd="sng" w="12700">
                      <a:noFill/>
                      <a:prstDash val="solid"/>
                    </a:lnTlToBr>
                    <a:lnBlToTr cmpd="sng" w="12700">
                      <a:noFill/>
                      <a:prstDash val="solid"/>
                    </a:lnBlToTr>
                    <a:solidFill>
                      <a:srgbClr val="D8D8D8"/>
                    </a:solidFill>
                  </a:tcPr>
                </a:tc>
              </a:tr>
              <a:tr h="525287">
                <a:tc vMerge="1">
                  <a:txBody>
                    <a:bodyPr vert="horz" wrap="square"/>
                    <a:lstStyle/>
                    <a:p>
                      <a:endParaRPr altLang="en-US" lang="zh-CN"/>
                    </a:p>
                  </a:txBody>
                  <a:tcPr/>
                </a:tc>
                <a:tc>
                  <a:txBody>
                    <a:bodyPr vert="horz" wrap="square"/>
                    <a:lstStyle/>
                    <a:p>
                      <a:pPr algn="l" defTabSz="914400" eaLnBrk="1" fontAlgn="ctr" hangingPunct="1" indent="-285750" latinLnBrk="0" marL="285750" marR="0" rtl="0">
                        <a:lnSpc>
                          <a:spcPct val="100000"/>
                        </a:lnSpc>
                        <a:spcBef>
                          <a:spcPct val="0"/>
                        </a:spcBef>
                        <a:spcAft>
                          <a:spcPct val="0"/>
                        </a:spcAft>
                        <a:buClrTx/>
                        <a:buSzTx/>
                        <a:buFont charset="2" pitchFamily="2" typeface="Wingdings"/>
                        <a:buChar char="ü"/>
                        <a:defRPr/>
                      </a:pPr>
                      <a:r>
                        <a:rPr altLang="en-US" b="0" kern="1200" lang="zh-CN" smtClean="0" sz="1300">
                          <a:solidFill>
                            <a:schemeClr val="tx1">
                              <a:lumMod val="65000"/>
                              <a:lumOff val="35000"/>
                            </a:schemeClr>
                          </a:solidFill>
                          <a:latin charset="-122" pitchFamily="34" typeface="微软雅黑"/>
                          <a:ea charset="-122" pitchFamily="34" typeface="微软雅黑"/>
                          <a:cs typeface="+mn-cs"/>
                        </a:rPr>
                        <a:t>确认直接上级领导对下周的工作安排，然后对本部门下周的工作计划进行富有弹性的重新评价或作出必要的调整。</a:t>
                      </a:r>
                      <a:endParaRPr altLang="zh-CN" b="0" kern="1200" lang="en-US" smtClean="0" sz="1300">
                        <a:solidFill>
                          <a:schemeClr val="tx1">
                            <a:lumMod val="65000"/>
                            <a:lumOff val="35000"/>
                          </a:schemeClr>
                        </a:solidFill>
                        <a:latin charset="-122" panose="020b0503020204020204" pitchFamily="34" typeface="微软雅黑"/>
                        <a:ea charset="-122" panose="020b0503020204020204" pitchFamily="34" typeface="微软雅黑"/>
                        <a:cs typeface="+mn-cs"/>
                      </a:endParaRPr>
                    </a:p>
                  </a:txBody>
                  <a:tcPr anchor="ctr" marB="0" marL="9525" marR="9525" marT="9525">
                    <a:lnL algn="ctr" cap="flat" cmpd="sng" w="6350">
                      <a:solidFill>
                        <a:srgbClr val="FFFFFF"/>
                      </a:solidFill>
                      <a:prstDash val="solid"/>
                      <a:round/>
                      <a:headEnd len="med" type="none" w="med"/>
                      <a:tailEnd len="med" type="none" w="med"/>
                    </a:lnL>
                    <a:lnR algn="ctr" cap="flat" cmpd="sng" w="6350">
                      <a:solidFill>
                        <a:srgbClr val="FFFFFF"/>
                      </a:solidFill>
                      <a:prstDash val="solid"/>
                      <a:round/>
                      <a:headEnd len="med" type="none" w="med"/>
                      <a:tailEnd len="med" type="none" w="med"/>
                    </a:lnR>
                    <a:lnT algn="ctr" cap="flat" cmpd="sng" w="6350">
                      <a:solidFill>
                        <a:srgbClr val="FFFFFF"/>
                      </a:solidFill>
                      <a:prstDash val="solid"/>
                      <a:round/>
                      <a:headEnd len="med" type="none" w="med"/>
                      <a:tailEnd len="med" type="none" w="med"/>
                    </a:lnT>
                    <a:lnB algn="ctr" cap="flat" cmpd="sng" w="6350">
                      <a:solidFill>
                        <a:srgbClr val="FFFFFF"/>
                      </a:solidFill>
                      <a:prstDash val="solid"/>
                      <a:round/>
                      <a:headEnd len="med" type="none" w="med"/>
                      <a:tailEnd len="med" type="none" w="med"/>
                    </a:lnB>
                    <a:lnTlToBr cmpd="sng" w="12700">
                      <a:noFill/>
                      <a:prstDash val="solid"/>
                    </a:lnTlToBr>
                    <a:lnBlToTr cmpd="sng" w="12700">
                      <a:noFill/>
                      <a:prstDash val="solid"/>
                    </a:lnBlToTr>
                    <a:solidFill>
                      <a:srgbClr val="D8D8D8"/>
                    </a:solidFill>
                  </a:tcPr>
                </a:tc>
                <a:tc>
                  <a:txBody>
                    <a:bodyPr vert="horz" wrap="square"/>
                    <a:lstStyle/>
                    <a:p>
                      <a:pPr algn="ctr" defTabSz="914400" eaLnBrk="1" fontAlgn="ctr" hangingPunct="1" indent="0" latinLnBrk="0" marL="0" marR="0" rtl="0">
                        <a:lnSpc>
                          <a:spcPct val="100000"/>
                        </a:lnSpc>
                        <a:spcBef>
                          <a:spcPct val="0"/>
                        </a:spcBef>
                        <a:spcAft>
                          <a:spcPct val="0"/>
                        </a:spcAft>
                        <a:buClrTx/>
                        <a:buSzTx/>
                        <a:buFontTx/>
                        <a:buNone/>
                        <a:defRPr/>
                      </a:pPr>
                      <a:r>
                        <a:rPr altLang="en-US" b="1" kern="1200" lang="zh-CN" smtClean="0" sz="1300">
                          <a:solidFill>
                            <a:schemeClr val="tx1">
                              <a:lumMod val="65000"/>
                              <a:lumOff val="35000"/>
                            </a:schemeClr>
                          </a:solidFill>
                          <a:latin charset="-122" pitchFamily="34" typeface="微软雅黑"/>
                          <a:ea charset="-122" pitchFamily="34" typeface="微软雅黑"/>
                          <a:cs typeface="+mn-cs"/>
                        </a:rPr>
                        <a:t>规划者</a:t>
                      </a:r>
                    </a:p>
                  </a:txBody>
                  <a:tcPr anchor="ctr" marB="0" marL="9525" marR="9525" marT="9525">
                    <a:lnL algn="ctr" cap="flat" cmpd="sng" w="6350">
                      <a:solidFill>
                        <a:srgbClr val="FFFFFF"/>
                      </a:solidFill>
                      <a:prstDash val="solid"/>
                      <a:round/>
                      <a:headEnd len="med" type="none" w="med"/>
                      <a:tailEnd len="med" type="none" w="med"/>
                    </a:lnL>
                    <a:lnR algn="ctr" cap="flat" cmpd="sng" w="6350">
                      <a:solidFill>
                        <a:srgbClr val="FFFFFF"/>
                      </a:solidFill>
                      <a:prstDash val="solid"/>
                      <a:round/>
                      <a:headEnd len="med" type="none" w="med"/>
                      <a:tailEnd len="med" type="none" w="med"/>
                    </a:lnR>
                    <a:lnT algn="ctr" cap="flat" cmpd="sng" w="6350">
                      <a:solidFill>
                        <a:srgbClr val="FFFFFF"/>
                      </a:solidFill>
                      <a:prstDash val="solid"/>
                      <a:round/>
                      <a:headEnd len="med" type="none" w="med"/>
                      <a:tailEnd len="med" type="none" w="med"/>
                    </a:lnT>
                    <a:lnB algn="ctr" cap="flat" cmpd="sng" w="6350">
                      <a:solidFill>
                        <a:srgbClr val="FFFFFF"/>
                      </a:solidFill>
                      <a:prstDash val="solid"/>
                      <a:round/>
                      <a:headEnd len="med" type="none" w="med"/>
                      <a:tailEnd len="med" type="none" w="med"/>
                    </a:lnB>
                    <a:lnTlToBr cmpd="sng" w="12700">
                      <a:noFill/>
                      <a:prstDash val="solid"/>
                    </a:lnTlToBr>
                    <a:lnBlToTr cmpd="sng" w="12700">
                      <a:noFill/>
                      <a:prstDash val="solid"/>
                    </a:lnBlToTr>
                    <a:solidFill>
                      <a:srgbClr val="D8D8D8"/>
                    </a:solidFill>
                  </a:tcPr>
                </a:tc>
              </a:tr>
            </a:tbl>
          </a:graphicData>
        </a:graphic>
      </p:graphicFrame>
      <p:sp>
        <p:nvSpPr>
          <p:cNvPr id="20" name="TextBox 6"/>
          <p:cNvSpPr txBox="1">
            <a:spLocks noChangeArrowheads="1"/>
          </p:cNvSpPr>
          <p:nvPr/>
        </p:nvSpPr>
        <p:spPr bwMode="auto">
          <a:xfrm>
            <a:off x="2616713" y="1340768"/>
            <a:ext cx="3827495" cy="441960"/>
          </a:xfrm>
          <a:prstGeom prst="rect">
            <a:avLst/>
          </a:prstGeom>
          <a:noFill/>
          <a:ln w="9525">
            <a:noFill/>
            <a:miter lim="800000"/>
          </a:ln>
        </p:spPr>
        <p:txBody>
          <a:bodyPr wrap="square">
            <a:spAutoFit/>
          </a:bodyPr>
          <a:lstStyle/>
          <a:p>
            <a:pPr algn="ctr"/>
            <a:r>
              <a:rPr altLang="en-US" b="1" lang="zh-CN" sz="2300">
                <a:solidFill>
                  <a:srgbClr val="00C4F0"/>
                </a:solidFill>
                <a:latin charset="-122" pitchFamily="34" typeface="微软雅黑"/>
                <a:ea charset="-122" pitchFamily="34" typeface="微软雅黑"/>
              </a:rPr>
              <a:t>管理者五大时空的工作内容</a:t>
            </a:r>
          </a:p>
        </p:txBody>
      </p:sp>
      <p:pic>
        <p:nvPicPr>
          <p:cNvPr descr="E:\仝德志文件，勿删！\03-参考文档\！PPT图片及版面资源\PPT精美插图\图标\羽毛笔.png" id="1026" name="Picture 2"/>
          <p:cNvPicPr>
            <a:picLocks noChangeArrowheads="1" noChangeAspect="1"/>
          </p:cNvPicPr>
          <p:nvPr/>
        </p:nvPicPr>
        <p:blipFill>
          <a:blip r:embed="rId3">
            <a:extLst>
              <a:ext uri="{28A0092B-C50C-407E-A947-70E740481C1C}">
                <a14:useLocalDpi/>
              </a:ext>
            </a:extLst>
          </a:blip>
          <a:stretch>
            <a:fillRect/>
          </a:stretch>
        </p:blipFill>
        <p:spPr bwMode="auto">
          <a:xfrm>
            <a:off x="7991203" y="0"/>
            <a:ext cx="1151209" cy="1787044"/>
          </a:xfrm>
          <a:prstGeom prst="rect">
            <a:avLst/>
          </a:prstGeom>
          <a:noFill/>
          <a:extLst>
            <a:ext uri="{909E8E84-426E-40DD-AFC4-6F175D3DCCD1}">
              <a14:hiddenFill>
                <a:solidFill>
                  <a:srgbClr val="FFFFFF"/>
                </a:solidFill>
              </a14:hiddenFill>
            </a:ext>
          </a:extLst>
        </p:spPr>
      </p:pic>
    </p:spTree>
    <p:extLst>
      <p:ext uri="{BB962C8B-B14F-4D97-AF65-F5344CB8AC3E}">
        <p14:creationId val="3402918772"/>
      </p:ext>
    </p:extLst>
  </p:cSld>
  <p:clrMapOvr>
    <a:masterClrMapping/>
  </p:clrMapOvr>
  <mc:AlternateContent>
    <mc:Choice Requires="p14">
      <p:transition p14:dur="110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1" presetSubtype="4">
                                  <p:stCondLst>
                                    <p:cond delay="0"/>
                                  </p:stCondLst>
                                  <p:childTnLst>
                                    <p:set>
                                      <p:cBhvr>
                                        <p:cTn dur="1" fill="hold" id="6">
                                          <p:stCondLst>
                                            <p:cond delay="0"/>
                                          </p:stCondLst>
                                        </p:cTn>
                                        <p:tgtEl>
                                          <p:spTgt spid="18"/>
                                        </p:tgtEl>
                                        <p:attrNameLst>
                                          <p:attrName>style.visibility</p:attrName>
                                        </p:attrNameLst>
                                      </p:cBhvr>
                                      <p:to>
                                        <p:strVal val="visible"/>
                                      </p:to>
                                    </p:set>
                                    <p:animEffect filter="wheel(4)" transition="in">
                                      <p:cBhvr>
                                        <p:cTn dur="2000" id="7"/>
                                        <p:tgtEl>
                                          <p:spTgt spid="18"/>
                                        </p:tgtEl>
                                      </p:cBhvr>
                                    </p:animEffect>
                                  </p:childTnLst>
                                </p:cTn>
                              </p:par>
                              <p:par>
                                <p:cTn fill="hold" id="8" nodeType="withEffect" presetClass="entr" presetID="47" presetSubtype="0">
                                  <p:stCondLst>
                                    <p:cond delay="0"/>
                                  </p:stCondLst>
                                  <p:childTnLst>
                                    <p:set>
                                      <p:cBhvr>
                                        <p:cTn dur="1" fill="hold" id="9">
                                          <p:stCondLst>
                                            <p:cond delay="0"/>
                                          </p:stCondLst>
                                        </p:cTn>
                                        <p:tgtEl>
                                          <p:spTgt spid="1026"/>
                                        </p:tgtEl>
                                        <p:attrNameLst>
                                          <p:attrName>style.visibility</p:attrName>
                                        </p:attrNameLst>
                                      </p:cBhvr>
                                      <p:to>
                                        <p:strVal val="visible"/>
                                      </p:to>
                                    </p:set>
                                    <p:animEffect filter="fade" transition="in">
                                      <p:cBhvr>
                                        <p:cTn dur="1000" id="10"/>
                                        <p:tgtEl>
                                          <p:spTgt spid="1026"/>
                                        </p:tgtEl>
                                      </p:cBhvr>
                                    </p:animEffect>
                                    <p:anim calcmode="lin" valueType="num">
                                      <p:cBhvr>
                                        <p:cTn dur="1000" fill="hold" id="11"/>
                                        <p:tgtEl>
                                          <p:spTgt spid="1026"/>
                                        </p:tgtEl>
                                        <p:attrNameLst>
                                          <p:attrName>ppt_x</p:attrName>
                                        </p:attrNameLst>
                                      </p:cBhvr>
                                      <p:tavLst>
                                        <p:tav tm="0">
                                          <p:val>
                                            <p:strVal val="#ppt_x"/>
                                          </p:val>
                                        </p:tav>
                                        <p:tav tm="100000">
                                          <p:val>
                                            <p:strVal val="#ppt_x"/>
                                          </p:val>
                                        </p:tav>
                                      </p:tavLst>
                                    </p:anim>
                                    <p:anim calcmode="lin" valueType="num">
                                      <p:cBhvr>
                                        <p:cTn dur="1000" fill="hold" id="12"/>
                                        <p:tgtEl>
                                          <p:spTgt spid="1026"/>
                                        </p:tgtEl>
                                        <p:attrNameLst>
                                          <p:attrName>ppt_y</p:attrName>
                                        </p:attrNameLst>
                                      </p:cBhvr>
                                      <p:tavLst>
                                        <p:tav tm="0">
                                          <p:val>
                                            <p:strVal val="#ppt_y-.1"/>
                                          </p:val>
                                        </p:tav>
                                        <p:tav tm="100000">
                                          <p:val>
                                            <p:strVal val="#ppt_y"/>
                                          </p:val>
                                        </p:tav>
                                      </p:tavLst>
                                    </p:anim>
                                  </p:childTnLst>
                                </p:cTn>
                              </p:par>
                            </p:childTnLst>
                          </p:cTn>
                        </p:par>
                        <p:par>
                          <p:cTn fill="hold" id="13" nodeType="afterGroup">
                            <p:stCondLst>
                              <p:cond delay="2000"/>
                            </p:stCondLst>
                            <p:childTnLst>
                              <p:par>
                                <p:cTn fill="hold" grpId="0" id="14" nodeType="afterEffect" presetClass="entr" presetID="17" presetSubtype="10">
                                  <p:stCondLst>
                                    <p:cond delay="0"/>
                                  </p:stCondLst>
                                  <p:childTnLst>
                                    <p:set>
                                      <p:cBhvr>
                                        <p:cTn dur="1" fill="hold" id="15">
                                          <p:stCondLst>
                                            <p:cond delay="0"/>
                                          </p:stCondLst>
                                        </p:cTn>
                                        <p:tgtEl>
                                          <p:spTgt spid="20"/>
                                        </p:tgtEl>
                                        <p:attrNameLst>
                                          <p:attrName>style.visibility</p:attrName>
                                        </p:attrNameLst>
                                      </p:cBhvr>
                                      <p:to>
                                        <p:strVal val="visible"/>
                                      </p:to>
                                    </p:set>
                                    <p:anim calcmode="lin" valueType="num">
                                      <p:cBhvr>
                                        <p:cTn dur="1000" fill="hold" id="16"/>
                                        <p:tgtEl>
                                          <p:spTgt spid="20"/>
                                        </p:tgtEl>
                                        <p:attrNameLst>
                                          <p:attrName>ppt_w</p:attrName>
                                        </p:attrNameLst>
                                      </p:cBhvr>
                                      <p:tavLst>
                                        <p:tav tm="0">
                                          <p:val>
                                            <p:fltVal val="0"/>
                                          </p:val>
                                        </p:tav>
                                        <p:tav tm="100000">
                                          <p:val>
                                            <p:strVal val="#ppt_w"/>
                                          </p:val>
                                        </p:tav>
                                      </p:tavLst>
                                    </p:anim>
                                    <p:anim calcmode="lin" valueType="num">
                                      <p:cBhvr>
                                        <p:cTn dur="1000" fill="hold" id="17"/>
                                        <p:tgtEl>
                                          <p:spTgt spid="20"/>
                                        </p:tgtEl>
                                        <p:attrNameLst>
                                          <p:attrName>ppt_h</p:attrName>
                                        </p:attrNameLst>
                                      </p:cBhvr>
                                      <p:tavLst>
                                        <p:tav tm="0">
                                          <p:val>
                                            <p:strVal val="#ppt_h"/>
                                          </p:val>
                                        </p:tav>
                                        <p:tav tm="100000">
                                          <p:val>
                                            <p:strVal val="#ppt_h"/>
                                          </p:val>
                                        </p:tav>
                                      </p:tavLst>
                                    </p:anim>
                                  </p:childTnLst>
                                </p:cTn>
                              </p:par>
                            </p:childTnLst>
                          </p:cTn>
                        </p:par>
                        <p:par>
                          <p:cTn fill="hold" id="18" nodeType="afterGroup">
                            <p:stCondLst>
                              <p:cond delay="3000"/>
                            </p:stCondLst>
                            <p:childTnLst>
                              <p:par>
                                <p:cTn fill="hold" id="19" nodeType="afterEffect" presetClass="entr" presetID="52" presetSubtype="0">
                                  <p:stCondLst>
                                    <p:cond delay="0"/>
                                  </p:stCondLst>
                                  <p:childTnLst>
                                    <p:set>
                                      <p:cBhvr>
                                        <p:cTn dur="1" fill="hold" id="20">
                                          <p:stCondLst>
                                            <p:cond delay="0"/>
                                          </p:stCondLst>
                                        </p:cTn>
                                        <p:tgtEl>
                                          <p:spTgt spid="19"/>
                                        </p:tgtEl>
                                        <p:attrNameLst>
                                          <p:attrName>style.visibility</p:attrName>
                                        </p:attrNameLst>
                                      </p:cBhvr>
                                      <p:to>
                                        <p:strVal val="visible"/>
                                      </p:to>
                                    </p:set>
                                    <p:animScale>
                                      <p:cBhvr>
                                        <p:cTn decel="50000" dur="1000" fill="hold" id="21">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22">
                                          <p:stCondLst>
                                            <p:cond delay="0"/>
                                          </p:stCondLst>
                                        </p:cTn>
                                        <p:tgtEl>
                                          <p:spTgt spid="19"/>
                                        </p:tgtEl>
                                        <p:attrNameLst>
                                          <p:attrName>ppt_x</p:attrName>
                                          <p:attrName>ppt_y</p:attrName>
                                        </p:attrNameLst>
                                      </p:cBhvr>
                                    </p:animMotion>
                                    <p:animEffect filter="fade" transition="in">
                                      <p:cBhvr>
                                        <p:cTn dur="1000" id="23"/>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20"/>
    </p:bldLst>
  </p:timing>
</p:sld>
</file>

<file path=ppt/slides/slide3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 name="标题 1"/>
          <p:cNvSpPr txBox="1"/>
          <p:nvPr/>
        </p:nvSpPr>
        <p:spPr bwMode="auto">
          <a:xfrm>
            <a:off x="914400" y="28575"/>
            <a:ext cx="3513138" cy="1143000"/>
          </a:xfrm>
          <a:prstGeom prst="rect">
            <a:avLst/>
          </a:prstGeom>
          <a:noFill/>
          <a:ln w="9525">
            <a:noFill/>
            <a:miter lim="800000"/>
          </a:ln>
        </p:spPr>
        <p:txBody>
          <a:bodyPr anchor="ctr" anchorCtr="0" bIns="45720" compatLnSpc="1" lIns="91440" numCol="1" rIns="91440" tIns="45720" vert="horz" wrap="square">
            <a:prstTxWarp prst="textNoShape">
              <a:avLst/>
            </a:prstTxWarp>
            <a:normAutofit/>
          </a:bodyPr>
          <a:lstStyle/>
          <a:p>
            <a:pPr fontAlgn="base">
              <a:spcBef>
                <a:spcPct val="0"/>
              </a:spcBef>
              <a:spcAft>
                <a:spcPct val="0"/>
              </a:spcAft>
              <a:defRPr/>
            </a:pPr>
            <a:r>
              <a:rPr altLang="en-US" b="1" lang="zh-CN" sz="3200">
                <a:solidFill>
                  <a:srgbClr val="A6A6A6"/>
                </a:solidFill>
                <a:latin charset="-122" pitchFamily="34" typeface="微软雅黑"/>
                <a:ea charset="-122" pitchFamily="34" typeface="微软雅黑"/>
                <a:cs charset="-122" panose="020b0604020202020204" pitchFamily="34" typeface="Arial Unicode MS"/>
              </a:rPr>
              <a:t>参考</a:t>
            </a:r>
          </a:p>
        </p:txBody>
      </p:sp>
      <p:sp>
        <p:nvSpPr>
          <p:cNvPr id="14" name="矩形 24"/>
          <p:cNvSpPr>
            <a:spLocks noChangeArrowheads="1"/>
          </p:cNvSpPr>
          <p:nvPr/>
        </p:nvSpPr>
        <p:spPr bwMode="auto">
          <a:xfrm>
            <a:off x="1836738" y="477838"/>
            <a:ext cx="1260792" cy="365760"/>
          </a:xfrm>
          <a:prstGeom prst="rect">
            <a:avLst/>
          </a:prstGeom>
          <a:noFill/>
          <a:ln w="9525">
            <a:noFill/>
            <a:miter lim="800000"/>
          </a:ln>
        </p:spPr>
        <p:txBody>
          <a:bodyPr wrap="none">
            <a:spAutoFit/>
          </a:bodyPr>
          <a:lstStyle/>
          <a:p>
            <a:r>
              <a:rPr altLang="zh-CN" b="1" cap="all" lang="en-US">
                <a:solidFill>
                  <a:srgbClr val="FFC000"/>
                </a:solidFill>
                <a:ea charset="-122" pitchFamily="34" typeface="微软雅黑"/>
                <a:cs charset="-122" panose="020b0604020202020204" pitchFamily="34" typeface="Arial Unicode MS"/>
              </a:rPr>
              <a:t>reference</a:t>
            </a:r>
          </a:p>
        </p:txBody>
      </p:sp>
      <p:sp>
        <p:nvSpPr>
          <p:cNvPr id="18" name="矩形 17"/>
          <p:cNvSpPr/>
          <p:nvPr/>
        </p:nvSpPr>
        <p:spPr>
          <a:xfrm>
            <a:off x="827584" y="1268760"/>
            <a:ext cx="7560840" cy="4896544"/>
          </a:xfrm>
          <a:prstGeom prst="rect">
            <a:avLst/>
          </a:prstGeom>
          <a:solidFill>
            <a:sysClr lastClr="FFFFFF" val="window"/>
          </a:solidFill>
          <a:ln algn="ctr" cap="flat" cmpd="sng" w="3175">
            <a:solidFill>
              <a:sysClr lastClr="FFFFFF" val="window">
                <a:lumMod val="75000"/>
              </a:sysClr>
            </a:solidFill>
            <a:prstDash val="solid"/>
          </a:ln>
          <a:effectLst>
            <a:outerShdw algn="t" blurRad="50800" dir="5400000" dist="38100" rotWithShape="0">
              <a:prstClr val="black">
                <a:alpha val="40000"/>
              </a:prstClr>
            </a:outerShdw>
          </a:effectLst>
        </p:spPr>
        <p:txBody>
          <a:bodyPr anchor="ctr"/>
          <a:lstStyle/>
          <a:p>
            <a:pPr algn="ctr">
              <a:defRPr/>
            </a:pPr>
            <a:endParaRPr altLang="en-US" kern="0" lang="zh-CN">
              <a:solidFill>
                <a:sysClr lastClr="FFFFFF" val="window"/>
              </a:solidFill>
              <a:latin typeface="Tahoma"/>
              <a:ea typeface="微软雅黑"/>
            </a:endParaRPr>
          </a:p>
        </p:txBody>
      </p:sp>
      <p:graphicFrame>
        <p:nvGraphicFramePr>
          <p:cNvPr id="19" name="内容占位符 4"/>
          <p:cNvGraphicFramePr/>
          <p:nvPr>
            <p:extLst>
              <p:ext uri="{D42A27DB-BD31-4B8C-83A1-F6EECF244321}">
                <p14:modId val="2315725902"/>
              </p:ext>
            </p:extLst>
          </p:nvPr>
        </p:nvGraphicFramePr>
        <p:xfrm>
          <a:off x="899592" y="1844823"/>
          <a:ext cx="7416826" cy="4248473"/>
        </p:xfrm>
        <a:graphic>
          <a:graphicData uri="http://schemas.openxmlformats.org/drawingml/2006/table">
            <a:tbl>
              <a:tblPr/>
              <a:tblGrid>
                <a:gridCol w="1152128"/>
                <a:gridCol w="4824536"/>
                <a:gridCol w="1440162"/>
              </a:tblGrid>
              <a:tr h="556943">
                <a:tc>
                  <a:txBody>
                    <a:bodyPr vert="horz" wrap="square"/>
                    <a:lstStyle>
                      <a:defPPr>
                        <a:defRPr lang="zh-CN"/>
                      </a:defPPr>
                      <a:lvl1pPr algn="l" defTabSz="914400" eaLnBrk="1" hangingPunct="1" latinLnBrk="0" marL="0" rtl="0">
                        <a:defRPr kern="1200" sz="1800">
                          <a:solidFill>
                            <a:schemeClr val="tx1"/>
                          </a:solidFill>
                          <a:latin typeface="Tahoma"/>
                          <a:ea typeface="微软雅黑"/>
                        </a:defRPr>
                      </a:lvl1pPr>
                      <a:lvl2pPr algn="l" defTabSz="914400" eaLnBrk="1" hangingPunct="1" latinLnBrk="0" marL="457200" rtl="0">
                        <a:defRPr kern="1200" sz="1800">
                          <a:solidFill>
                            <a:schemeClr val="tx1"/>
                          </a:solidFill>
                          <a:latin typeface="Tahoma"/>
                          <a:ea typeface="微软雅黑"/>
                        </a:defRPr>
                      </a:lvl2pPr>
                      <a:lvl3pPr algn="l" defTabSz="914400" eaLnBrk="1" hangingPunct="1" latinLnBrk="0" marL="914400" rtl="0">
                        <a:defRPr kern="1200" sz="1800">
                          <a:solidFill>
                            <a:schemeClr val="tx1"/>
                          </a:solidFill>
                          <a:latin typeface="Tahoma"/>
                          <a:ea typeface="微软雅黑"/>
                        </a:defRPr>
                      </a:lvl3pPr>
                      <a:lvl4pPr algn="l" defTabSz="914400" eaLnBrk="1" hangingPunct="1" latinLnBrk="0" marL="1371600" rtl="0">
                        <a:defRPr kern="1200" sz="1800">
                          <a:solidFill>
                            <a:schemeClr val="tx1"/>
                          </a:solidFill>
                          <a:latin typeface="Tahoma"/>
                          <a:ea typeface="微软雅黑"/>
                        </a:defRPr>
                      </a:lvl4pPr>
                      <a:lvl5pPr algn="l" defTabSz="914400" eaLnBrk="1" hangingPunct="1" latinLnBrk="0" marL="1828800" rtl="0">
                        <a:defRPr kern="1200" sz="1800">
                          <a:solidFill>
                            <a:schemeClr val="tx1"/>
                          </a:solidFill>
                          <a:latin typeface="Tahoma"/>
                          <a:ea typeface="微软雅黑"/>
                        </a:defRPr>
                      </a:lvl5pPr>
                      <a:lvl6pPr algn="l" defTabSz="914400" eaLnBrk="1" hangingPunct="1" latinLnBrk="0" marL="2286000" rtl="0">
                        <a:defRPr kern="1200" sz="1800">
                          <a:solidFill>
                            <a:schemeClr val="tx1"/>
                          </a:solidFill>
                          <a:latin typeface="Tahoma"/>
                          <a:ea typeface="微软雅黑"/>
                        </a:defRPr>
                      </a:lvl6pPr>
                      <a:lvl7pPr algn="l" defTabSz="914400" eaLnBrk="1" hangingPunct="1" latinLnBrk="0" marL="2743200" rtl="0">
                        <a:defRPr kern="1200" sz="1800">
                          <a:solidFill>
                            <a:schemeClr val="tx1"/>
                          </a:solidFill>
                          <a:latin typeface="Tahoma"/>
                          <a:ea typeface="微软雅黑"/>
                        </a:defRPr>
                      </a:lvl7pPr>
                      <a:lvl8pPr algn="l" defTabSz="914400" eaLnBrk="1" hangingPunct="1" latinLnBrk="0" marL="3200400" rtl="0">
                        <a:defRPr kern="1200" sz="1800">
                          <a:solidFill>
                            <a:schemeClr val="tx1"/>
                          </a:solidFill>
                          <a:latin typeface="Tahoma"/>
                          <a:ea typeface="微软雅黑"/>
                        </a:defRPr>
                      </a:lvl8pPr>
                      <a:lvl9pPr algn="l" defTabSz="914400" eaLnBrk="1" hangingPunct="1" latinLnBrk="0" marL="3657600" rtl="0">
                        <a:defRPr kern="1200" sz="1800">
                          <a:solidFill>
                            <a:schemeClr val="tx1"/>
                          </a:solidFill>
                          <a:latin typeface="Tahoma"/>
                          <a:ea typeface="微软雅黑"/>
                        </a:defRPr>
                      </a:lvl9pPr>
                    </a:lstStyle>
                    <a:p>
                      <a:pPr algn="ctr" fontAlgn="ctr"/>
                      <a:r>
                        <a:rPr altLang="en-US" b="1" i="0" kern="1200" lang="zh-CN" smtClean="0" strike="noStrike" sz="1800" u="none">
                          <a:solidFill>
                            <a:srgbClr val="FFFFFF"/>
                          </a:solidFill>
                          <a:latin charset="-122" pitchFamily="34" typeface="微软雅黑"/>
                          <a:ea charset="-122" pitchFamily="34" typeface="微软雅黑"/>
                          <a:cs typeface="+mn-cs"/>
                        </a:rPr>
                        <a:t>时空类别</a:t>
                      </a:r>
                      <a:r>
                        <a:rPr altLang="en-US" b="1" i="0" lang="zh-CN" strike="noStrike" sz="1400" u="none">
                          <a:solidFill>
                            <a:srgbClr val="FFFFFF"/>
                          </a:solidFill>
                          <a:latin typeface="微软雅黑"/>
                        </a:rPr>
                        <a:t>　</a:t>
                      </a:r>
                    </a:p>
                  </a:txBody>
                  <a:tcPr anchor="ctr" marB="0" marL="9525" marR="9525" marT="9525">
                    <a:lnL algn="ctr" cap="flat" cmpd="sng" w="6350">
                      <a:solidFill>
                        <a:srgbClr val="FFFFFF"/>
                      </a:solidFill>
                      <a:prstDash val="solid"/>
                      <a:round/>
                      <a:headEnd len="med" type="none" w="med"/>
                      <a:tailEnd len="med" type="none" w="med"/>
                    </a:lnL>
                    <a:lnR algn="ctr" cap="flat" cmpd="sng" w="6350">
                      <a:solidFill>
                        <a:srgbClr val="FFFFFF"/>
                      </a:solidFill>
                      <a:prstDash val="solid"/>
                      <a:round/>
                      <a:headEnd len="med" type="none" w="med"/>
                      <a:tailEnd len="med" type="none" w="med"/>
                    </a:lnR>
                    <a:lnT algn="ctr" cap="flat" cmpd="sng" w="6350">
                      <a:solidFill>
                        <a:srgbClr val="FFFFFF"/>
                      </a:solidFill>
                      <a:prstDash val="solid"/>
                      <a:round/>
                      <a:headEnd len="med" type="none" w="med"/>
                      <a:tailEnd len="med" type="none" w="med"/>
                    </a:lnT>
                    <a:lnB algn="ctr" cap="flat" cmpd="sng" w="6350">
                      <a:solidFill>
                        <a:srgbClr val="FFFFFF"/>
                      </a:solidFill>
                      <a:prstDash val="solid"/>
                      <a:round/>
                      <a:headEnd len="med" type="none" w="med"/>
                      <a:tailEnd len="med" type="none" w="med"/>
                    </a:lnB>
                    <a:lnTlToBr cmpd="sng" w="12700">
                      <a:noFill/>
                      <a:prstDash val="solid"/>
                    </a:lnTlToBr>
                    <a:lnBlToTr cmpd="sng" w="12700">
                      <a:noFill/>
                      <a:prstDash val="solid"/>
                    </a:lnBlToTr>
                    <a:solidFill>
                      <a:srgbClr val="808080"/>
                    </a:solidFill>
                  </a:tcPr>
                </a:tc>
                <a:tc>
                  <a:txBody>
                    <a:bodyPr vert="horz" wrap="square"/>
                    <a:lstStyle>
                      <a:defPPr>
                        <a:defRPr lang="zh-CN"/>
                      </a:defPPr>
                      <a:lvl1pPr algn="l" defTabSz="914400" eaLnBrk="1" hangingPunct="1" latinLnBrk="0" marL="0" rtl="0">
                        <a:defRPr kern="1200" sz="1800">
                          <a:solidFill>
                            <a:schemeClr val="tx1"/>
                          </a:solidFill>
                          <a:latin typeface="Tahoma"/>
                          <a:ea typeface="微软雅黑"/>
                        </a:defRPr>
                      </a:lvl1pPr>
                      <a:lvl2pPr algn="l" defTabSz="914400" eaLnBrk="1" hangingPunct="1" latinLnBrk="0" marL="457200" rtl="0">
                        <a:defRPr kern="1200" sz="1800">
                          <a:solidFill>
                            <a:schemeClr val="tx1"/>
                          </a:solidFill>
                          <a:latin typeface="Tahoma"/>
                          <a:ea typeface="微软雅黑"/>
                        </a:defRPr>
                      </a:lvl2pPr>
                      <a:lvl3pPr algn="l" defTabSz="914400" eaLnBrk="1" hangingPunct="1" latinLnBrk="0" marL="914400" rtl="0">
                        <a:defRPr kern="1200" sz="1800">
                          <a:solidFill>
                            <a:schemeClr val="tx1"/>
                          </a:solidFill>
                          <a:latin typeface="Tahoma"/>
                          <a:ea typeface="微软雅黑"/>
                        </a:defRPr>
                      </a:lvl3pPr>
                      <a:lvl4pPr algn="l" defTabSz="914400" eaLnBrk="1" hangingPunct="1" latinLnBrk="0" marL="1371600" rtl="0">
                        <a:defRPr kern="1200" sz="1800">
                          <a:solidFill>
                            <a:schemeClr val="tx1"/>
                          </a:solidFill>
                          <a:latin typeface="Tahoma"/>
                          <a:ea typeface="微软雅黑"/>
                        </a:defRPr>
                      </a:lvl4pPr>
                      <a:lvl5pPr algn="l" defTabSz="914400" eaLnBrk="1" hangingPunct="1" latinLnBrk="0" marL="1828800" rtl="0">
                        <a:defRPr kern="1200" sz="1800">
                          <a:solidFill>
                            <a:schemeClr val="tx1"/>
                          </a:solidFill>
                          <a:latin typeface="Tahoma"/>
                          <a:ea typeface="微软雅黑"/>
                        </a:defRPr>
                      </a:lvl5pPr>
                      <a:lvl6pPr algn="l" defTabSz="914400" eaLnBrk="1" hangingPunct="1" latinLnBrk="0" marL="2286000" rtl="0">
                        <a:defRPr kern="1200" sz="1800">
                          <a:solidFill>
                            <a:schemeClr val="tx1"/>
                          </a:solidFill>
                          <a:latin typeface="Tahoma"/>
                          <a:ea typeface="微软雅黑"/>
                        </a:defRPr>
                      </a:lvl6pPr>
                      <a:lvl7pPr algn="l" defTabSz="914400" eaLnBrk="1" hangingPunct="1" latinLnBrk="0" marL="2743200" rtl="0">
                        <a:defRPr kern="1200" sz="1800">
                          <a:solidFill>
                            <a:schemeClr val="tx1"/>
                          </a:solidFill>
                          <a:latin typeface="Tahoma"/>
                          <a:ea typeface="微软雅黑"/>
                        </a:defRPr>
                      </a:lvl7pPr>
                      <a:lvl8pPr algn="l" defTabSz="914400" eaLnBrk="1" hangingPunct="1" latinLnBrk="0" marL="3200400" rtl="0">
                        <a:defRPr kern="1200" sz="1800">
                          <a:solidFill>
                            <a:schemeClr val="tx1"/>
                          </a:solidFill>
                          <a:latin typeface="Tahoma"/>
                          <a:ea typeface="微软雅黑"/>
                        </a:defRPr>
                      </a:lvl8pPr>
                      <a:lvl9pPr algn="l" defTabSz="914400" eaLnBrk="1" hangingPunct="1" latinLnBrk="0" marL="3657600" rtl="0">
                        <a:defRPr kern="1200" sz="1800">
                          <a:solidFill>
                            <a:schemeClr val="tx1"/>
                          </a:solidFill>
                          <a:latin typeface="Tahoma"/>
                          <a:ea typeface="微软雅黑"/>
                        </a:defRPr>
                      </a:lvl9pPr>
                    </a:lstStyle>
                    <a:p>
                      <a:pPr algn="ctr" defTabSz="914400" eaLnBrk="1" fontAlgn="ctr" hangingPunct="1" latinLnBrk="0" marL="0" rtl="0"/>
                      <a:r>
                        <a:rPr altLang="en-US" b="1" i="0" kern="1200" lang="zh-CN" smtClean="0" strike="noStrike" sz="1800" u="none">
                          <a:solidFill>
                            <a:srgbClr val="FFFFFF"/>
                          </a:solidFill>
                          <a:latin charset="-122" pitchFamily="34" typeface="微软雅黑"/>
                          <a:ea charset="-122" pitchFamily="34" typeface="微软雅黑"/>
                          <a:cs typeface="+mn-cs"/>
                        </a:rPr>
                        <a:t>工作事项</a:t>
                      </a:r>
                      <a:endParaRPr b="1" i="0" kern="1200" lang="en-US" strike="noStrike" sz="1800" u="none">
                        <a:solidFill>
                          <a:srgbClr val="FFFFFF"/>
                        </a:solidFill>
                        <a:latin charset="-122" pitchFamily="34" typeface="微软雅黑"/>
                        <a:ea charset="-122" pitchFamily="34" typeface="微软雅黑"/>
                        <a:cs typeface="+mn-cs"/>
                      </a:endParaRPr>
                    </a:p>
                  </a:txBody>
                  <a:tcPr anchor="ctr" marB="0" marL="9525" marR="9525" marT="9525">
                    <a:lnL algn="ctr" cap="flat" cmpd="sng" w="6350">
                      <a:solidFill>
                        <a:srgbClr val="FFFFFF"/>
                      </a:solidFill>
                      <a:prstDash val="solid"/>
                      <a:round/>
                      <a:headEnd len="med" type="none" w="med"/>
                      <a:tailEnd len="med" type="none" w="med"/>
                    </a:lnL>
                    <a:lnR algn="ctr" cap="flat" cmpd="sng" w="6350">
                      <a:solidFill>
                        <a:srgbClr val="FFFFFF"/>
                      </a:solidFill>
                      <a:prstDash val="solid"/>
                      <a:round/>
                      <a:headEnd len="med" type="none" w="med"/>
                      <a:tailEnd len="med" type="none" w="med"/>
                    </a:lnR>
                    <a:lnT algn="ctr" cap="flat" cmpd="sng" w="6350">
                      <a:solidFill>
                        <a:srgbClr val="FFFFFF"/>
                      </a:solidFill>
                      <a:prstDash val="solid"/>
                      <a:round/>
                      <a:headEnd len="med" type="none" w="med"/>
                      <a:tailEnd len="med" type="none" w="med"/>
                    </a:lnT>
                    <a:lnB algn="ctr" cap="flat" cmpd="sng" w="6350">
                      <a:solidFill>
                        <a:srgbClr val="FFFFFF"/>
                      </a:solidFill>
                      <a:prstDash val="solid"/>
                      <a:round/>
                      <a:headEnd len="med" type="none" w="med"/>
                      <a:tailEnd len="med" type="none" w="med"/>
                    </a:lnB>
                    <a:lnTlToBr cmpd="sng" w="12700">
                      <a:noFill/>
                      <a:prstDash val="solid"/>
                    </a:lnTlToBr>
                    <a:lnBlToTr cmpd="sng" w="12700">
                      <a:noFill/>
                      <a:prstDash val="solid"/>
                    </a:lnBlToTr>
                    <a:solidFill>
                      <a:srgbClr val="808080"/>
                    </a:solidFill>
                  </a:tcPr>
                </a:tc>
                <a:tc>
                  <a:txBody>
                    <a:bodyPr vert="horz" wrap="square"/>
                    <a:lstStyle>
                      <a:defPPr>
                        <a:defRPr lang="zh-CN"/>
                      </a:defPPr>
                      <a:lvl1pPr algn="l" defTabSz="914400" eaLnBrk="1" hangingPunct="1" latinLnBrk="0" marL="0" rtl="0">
                        <a:defRPr kern="1200" sz="1800">
                          <a:solidFill>
                            <a:schemeClr val="tx1"/>
                          </a:solidFill>
                          <a:latin typeface="Tahoma"/>
                          <a:ea typeface="微软雅黑"/>
                        </a:defRPr>
                      </a:lvl1pPr>
                      <a:lvl2pPr algn="l" defTabSz="914400" eaLnBrk="1" hangingPunct="1" latinLnBrk="0" marL="457200" rtl="0">
                        <a:defRPr kern="1200" sz="1800">
                          <a:solidFill>
                            <a:schemeClr val="tx1"/>
                          </a:solidFill>
                          <a:latin typeface="Tahoma"/>
                          <a:ea typeface="微软雅黑"/>
                        </a:defRPr>
                      </a:lvl2pPr>
                      <a:lvl3pPr algn="l" defTabSz="914400" eaLnBrk="1" hangingPunct="1" latinLnBrk="0" marL="914400" rtl="0">
                        <a:defRPr kern="1200" sz="1800">
                          <a:solidFill>
                            <a:schemeClr val="tx1"/>
                          </a:solidFill>
                          <a:latin typeface="Tahoma"/>
                          <a:ea typeface="微软雅黑"/>
                        </a:defRPr>
                      </a:lvl3pPr>
                      <a:lvl4pPr algn="l" defTabSz="914400" eaLnBrk="1" hangingPunct="1" latinLnBrk="0" marL="1371600" rtl="0">
                        <a:defRPr kern="1200" sz="1800">
                          <a:solidFill>
                            <a:schemeClr val="tx1"/>
                          </a:solidFill>
                          <a:latin typeface="Tahoma"/>
                          <a:ea typeface="微软雅黑"/>
                        </a:defRPr>
                      </a:lvl4pPr>
                      <a:lvl5pPr algn="l" defTabSz="914400" eaLnBrk="1" hangingPunct="1" latinLnBrk="0" marL="1828800" rtl="0">
                        <a:defRPr kern="1200" sz="1800">
                          <a:solidFill>
                            <a:schemeClr val="tx1"/>
                          </a:solidFill>
                          <a:latin typeface="Tahoma"/>
                          <a:ea typeface="微软雅黑"/>
                        </a:defRPr>
                      </a:lvl5pPr>
                      <a:lvl6pPr algn="l" defTabSz="914400" eaLnBrk="1" hangingPunct="1" latinLnBrk="0" marL="2286000" rtl="0">
                        <a:defRPr kern="1200" sz="1800">
                          <a:solidFill>
                            <a:schemeClr val="tx1"/>
                          </a:solidFill>
                          <a:latin typeface="Tahoma"/>
                          <a:ea typeface="微软雅黑"/>
                        </a:defRPr>
                      </a:lvl6pPr>
                      <a:lvl7pPr algn="l" defTabSz="914400" eaLnBrk="1" hangingPunct="1" latinLnBrk="0" marL="2743200" rtl="0">
                        <a:defRPr kern="1200" sz="1800">
                          <a:solidFill>
                            <a:schemeClr val="tx1"/>
                          </a:solidFill>
                          <a:latin typeface="Tahoma"/>
                          <a:ea typeface="微软雅黑"/>
                        </a:defRPr>
                      </a:lvl7pPr>
                      <a:lvl8pPr algn="l" defTabSz="914400" eaLnBrk="1" hangingPunct="1" latinLnBrk="0" marL="3200400" rtl="0">
                        <a:defRPr kern="1200" sz="1800">
                          <a:solidFill>
                            <a:schemeClr val="tx1"/>
                          </a:solidFill>
                          <a:latin typeface="Tahoma"/>
                          <a:ea typeface="微软雅黑"/>
                        </a:defRPr>
                      </a:lvl8pPr>
                      <a:lvl9pPr algn="l" defTabSz="914400" eaLnBrk="1" hangingPunct="1" latinLnBrk="0" marL="3657600" rtl="0">
                        <a:defRPr kern="1200" sz="1800">
                          <a:solidFill>
                            <a:schemeClr val="tx1"/>
                          </a:solidFill>
                          <a:latin typeface="Tahoma"/>
                          <a:ea typeface="微软雅黑"/>
                        </a:defRPr>
                      </a:lvl9pPr>
                    </a:lstStyle>
                    <a:p>
                      <a:pPr algn="ctr" defTabSz="914400" eaLnBrk="1" fontAlgn="ctr" hangingPunct="1" latinLnBrk="0" marL="0" rtl="0"/>
                      <a:r>
                        <a:rPr altLang="en-US" b="1" i="0" kern="1200" lang="zh-CN" smtClean="0" strike="noStrike" sz="1800" u="none">
                          <a:solidFill>
                            <a:srgbClr val="FFFFFF"/>
                          </a:solidFill>
                          <a:latin charset="-122" pitchFamily="34" typeface="微软雅黑"/>
                          <a:ea charset="-122" pitchFamily="34" typeface="微软雅黑"/>
                          <a:cs typeface="+mn-cs"/>
                        </a:rPr>
                        <a:t>对应角色</a:t>
                      </a:r>
                      <a:endParaRPr altLang="en-US" b="1" i="0" kern="1200" lang="zh-CN" strike="noStrike" sz="1800" u="none">
                        <a:solidFill>
                          <a:srgbClr val="FFFFFF"/>
                        </a:solidFill>
                        <a:latin charset="-122" pitchFamily="34" typeface="微软雅黑"/>
                        <a:ea charset="-122" pitchFamily="34" typeface="微软雅黑"/>
                        <a:cs typeface="+mn-cs"/>
                      </a:endParaRPr>
                    </a:p>
                  </a:txBody>
                  <a:tcPr anchor="ctr" marB="0" marL="9525" marR="9525" marT="9525">
                    <a:lnL algn="ctr" cap="flat" cmpd="sng" w="6350">
                      <a:solidFill>
                        <a:srgbClr val="FFFFFF"/>
                      </a:solidFill>
                      <a:prstDash val="solid"/>
                      <a:round/>
                      <a:headEnd len="med" type="none" w="med"/>
                      <a:tailEnd len="med" type="none" w="med"/>
                    </a:lnL>
                    <a:lnR algn="ctr" cap="flat" cmpd="sng" w="6350">
                      <a:solidFill>
                        <a:srgbClr val="FFFFFF"/>
                      </a:solidFill>
                      <a:prstDash val="solid"/>
                      <a:round/>
                      <a:headEnd len="med" type="none" w="med"/>
                      <a:tailEnd len="med" type="none" w="med"/>
                    </a:lnR>
                    <a:lnT algn="ctr" cap="flat" cmpd="sng" w="6350">
                      <a:solidFill>
                        <a:srgbClr val="FFFFFF"/>
                      </a:solidFill>
                      <a:prstDash val="solid"/>
                      <a:round/>
                      <a:headEnd len="med" type="none" w="med"/>
                      <a:tailEnd len="med" type="none" w="med"/>
                    </a:lnT>
                    <a:lnB algn="ctr" cap="flat" cmpd="sng" w="6350">
                      <a:solidFill>
                        <a:srgbClr val="FFFFFF"/>
                      </a:solidFill>
                      <a:prstDash val="solid"/>
                      <a:round/>
                      <a:headEnd len="med" type="none" w="med"/>
                      <a:tailEnd len="med" type="none" w="med"/>
                    </a:lnB>
                    <a:lnTlToBr cmpd="sng" w="12700">
                      <a:noFill/>
                      <a:prstDash val="solid"/>
                    </a:lnTlToBr>
                    <a:lnBlToTr cmpd="sng" w="12700">
                      <a:noFill/>
                      <a:prstDash val="solid"/>
                    </a:lnBlToTr>
                    <a:solidFill>
                      <a:srgbClr val="808080"/>
                    </a:solidFill>
                  </a:tcPr>
                </a:tc>
              </a:tr>
              <a:tr h="316846">
                <a:tc rowSpan="6">
                  <a:txBody>
                    <a:bodyPr vert="horz" wrap="square"/>
                    <a:lstStyle>
                      <a:defPPr>
                        <a:defRPr lang="zh-CN"/>
                      </a:defPPr>
                      <a:lvl1pPr algn="l" defTabSz="914400" eaLnBrk="1" hangingPunct="1" latinLnBrk="0" marL="0" rtl="0">
                        <a:defRPr kern="1200" sz="1800">
                          <a:solidFill>
                            <a:schemeClr val="tx1"/>
                          </a:solidFill>
                          <a:latin typeface="Tahoma"/>
                          <a:ea typeface="微软雅黑"/>
                        </a:defRPr>
                      </a:lvl1pPr>
                      <a:lvl2pPr algn="l" defTabSz="914400" eaLnBrk="1" hangingPunct="1" latinLnBrk="0" marL="457200" rtl="0">
                        <a:defRPr kern="1200" sz="1800">
                          <a:solidFill>
                            <a:schemeClr val="tx1"/>
                          </a:solidFill>
                          <a:latin typeface="Tahoma"/>
                          <a:ea typeface="微软雅黑"/>
                        </a:defRPr>
                      </a:lvl2pPr>
                      <a:lvl3pPr algn="l" defTabSz="914400" eaLnBrk="1" hangingPunct="1" latinLnBrk="0" marL="914400" rtl="0">
                        <a:defRPr kern="1200" sz="1800">
                          <a:solidFill>
                            <a:schemeClr val="tx1"/>
                          </a:solidFill>
                          <a:latin typeface="Tahoma"/>
                          <a:ea typeface="微软雅黑"/>
                        </a:defRPr>
                      </a:lvl3pPr>
                      <a:lvl4pPr algn="l" defTabSz="914400" eaLnBrk="1" hangingPunct="1" latinLnBrk="0" marL="1371600" rtl="0">
                        <a:defRPr kern="1200" sz="1800">
                          <a:solidFill>
                            <a:schemeClr val="tx1"/>
                          </a:solidFill>
                          <a:latin typeface="Tahoma"/>
                          <a:ea typeface="微软雅黑"/>
                        </a:defRPr>
                      </a:lvl4pPr>
                      <a:lvl5pPr algn="l" defTabSz="914400" eaLnBrk="1" hangingPunct="1" latinLnBrk="0" marL="1828800" rtl="0">
                        <a:defRPr kern="1200" sz="1800">
                          <a:solidFill>
                            <a:schemeClr val="tx1"/>
                          </a:solidFill>
                          <a:latin typeface="Tahoma"/>
                          <a:ea typeface="微软雅黑"/>
                        </a:defRPr>
                      </a:lvl5pPr>
                      <a:lvl6pPr algn="l" defTabSz="914400" eaLnBrk="1" hangingPunct="1" latinLnBrk="0" marL="2286000" rtl="0">
                        <a:defRPr kern="1200" sz="1800">
                          <a:solidFill>
                            <a:schemeClr val="tx1"/>
                          </a:solidFill>
                          <a:latin typeface="Tahoma"/>
                          <a:ea typeface="微软雅黑"/>
                        </a:defRPr>
                      </a:lvl6pPr>
                      <a:lvl7pPr algn="l" defTabSz="914400" eaLnBrk="1" hangingPunct="1" latinLnBrk="0" marL="2743200" rtl="0">
                        <a:defRPr kern="1200" sz="1800">
                          <a:solidFill>
                            <a:schemeClr val="tx1"/>
                          </a:solidFill>
                          <a:latin typeface="Tahoma"/>
                          <a:ea typeface="微软雅黑"/>
                        </a:defRPr>
                      </a:lvl7pPr>
                      <a:lvl8pPr algn="l" defTabSz="914400" eaLnBrk="1" hangingPunct="1" latinLnBrk="0" marL="3200400" rtl="0">
                        <a:defRPr kern="1200" sz="1800">
                          <a:solidFill>
                            <a:schemeClr val="tx1"/>
                          </a:solidFill>
                          <a:latin typeface="Tahoma"/>
                          <a:ea typeface="微软雅黑"/>
                        </a:defRPr>
                      </a:lvl8pPr>
                      <a:lvl9pPr algn="l" defTabSz="914400" eaLnBrk="1" hangingPunct="1" latinLnBrk="0" marL="3657600" rtl="0">
                        <a:defRPr kern="1200" sz="1800">
                          <a:solidFill>
                            <a:schemeClr val="tx1"/>
                          </a:solidFill>
                          <a:latin typeface="Tahoma"/>
                          <a:ea typeface="微软雅黑"/>
                        </a:defRPr>
                      </a:lvl9pPr>
                    </a:lstStyle>
                    <a:p>
                      <a:pPr algn="ctr" defTabSz="914400" eaLnBrk="1" fontAlgn="ctr" hangingPunct="1" indent="0" latinLnBrk="0" marL="0" marR="0" rtl="0">
                        <a:lnSpc>
                          <a:spcPct val="100000"/>
                        </a:lnSpc>
                        <a:spcBef>
                          <a:spcPct val="0"/>
                        </a:spcBef>
                        <a:spcAft>
                          <a:spcPct val="0"/>
                        </a:spcAft>
                        <a:buClrTx/>
                        <a:buSzTx/>
                        <a:buFontTx/>
                        <a:buNone/>
                        <a:defRPr/>
                      </a:pPr>
                      <a:r>
                        <a:rPr altLang="en-US" b="1" kern="1200" lang="zh-CN" smtClean="0" sz="1300">
                          <a:solidFill>
                            <a:schemeClr val="tx1">
                              <a:lumMod val="65000"/>
                              <a:lumOff val="35000"/>
                            </a:schemeClr>
                          </a:solidFill>
                          <a:latin charset="-122" pitchFamily="34" typeface="微软雅黑"/>
                          <a:ea charset="-122" pitchFamily="34" typeface="微软雅黑"/>
                          <a:cs typeface="+mn-cs"/>
                        </a:rPr>
                        <a:t>第三时空</a:t>
                      </a:r>
                      <a:endParaRPr altLang="zh-CN" b="1" kern="1200" lang="en-US" smtClean="0" sz="1300">
                        <a:solidFill>
                          <a:schemeClr val="tx1">
                            <a:lumMod val="65000"/>
                            <a:lumOff val="35000"/>
                          </a:schemeClr>
                        </a:solidFill>
                        <a:latin charset="-122" pitchFamily="34" typeface="微软雅黑"/>
                        <a:ea charset="-122" pitchFamily="34" typeface="微软雅黑"/>
                        <a:cs typeface="+mn-cs"/>
                      </a:endParaRPr>
                    </a:p>
                    <a:p>
                      <a:pPr algn="ctr" defTabSz="914400" eaLnBrk="1" fontAlgn="ctr" hangingPunct="1" indent="0" latinLnBrk="0" marL="0" marR="0" rtl="0">
                        <a:lnSpc>
                          <a:spcPct val="100000"/>
                        </a:lnSpc>
                        <a:spcBef>
                          <a:spcPct val="0"/>
                        </a:spcBef>
                        <a:spcAft>
                          <a:spcPct val="0"/>
                        </a:spcAft>
                        <a:buClrTx/>
                        <a:buSzTx/>
                        <a:buFontTx/>
                        <a:buNone/>
                        <a:defRPr/>
                      </a:pPr>
                      <a:r>
                        <a:rPr altLang="en-US" b="0" kern="1200" lang="zh-CN" smtClean="0" sz="1300">
                          <a:solidFill>
                            <a:schemeClr val="tx1">
                              <a:lumMod val="65000"/>
                              <a:lumOff val="35000"/>
                            </a:schemeClr>
                          </a:solidFill>
                          <a:latin charset="-122" pitchFamily="34" typeface="微软雅黑"/>
                          <a:ea charset="-122" pitchFamily="34" typeface="微软雅黑"/>
                          <a:cs typeface="+mn-cs"/>
                        </a:rPr>
                        <a:t>每月应做的</a:t>
                      </a:r>
                      <a:r>
                        <a:rPr altLang="zh-CN" b="0" kern="1200" lang="en-US" smtClean="0" sz="1300">
                          <a:solidFill>
                            <a:schemeClr val="tx1">
                              <a:lumMod val="65000"/>
                              <a:lumOff val="35000"/>
                            </a:schemeClr>
                          </a:solidFill>
                          <a:latin charset="-122" pitchFamily="34" typeface="微软雅黑"/>
                          <a:ea charset="-122" pitchFamily="34" typeface="微软雅黑"/>
                          <a:cs typeface="+mn-cs"/>
                        </a:rPr>
                        <a:t>6</a:t>
                      </a:r>
                      <a:r>
                        <a:rPr altLang="en-US" b="0" kern="1200" lang="zh-CN" smtClean="0" sz="1300">
                          <a:solidFill>
                            <a:schemeClr val="tx1">
                              <a:lumMod val="65000"/>
                              <a:lumOff val="35000"/>
                            </a:schemeClr>
                          </a:solidFill>
                          <a:latin charset="-122" pitchFamily="34" typeface="微软雅黑"/>
                          <a:ea charset="-122" pitchFamily="34" typeface="微软雅黑"/>
                          <a:cs typeface="+mn-cs"/>
                        </a:rPr>
                        <a:t>件大事</a:t>
                      </a:r>
                      <a:endParaRPr altLang="zh-CN" b="0" kern="1200" lang="en-US" noProof="0" smtClean="0" sz="1300">
                        <a:solidFill>
                          <a:schemeClr val="tx1">
                            <a:lumMod val="65000"/>
                            <a:lumOff val="35000"/>
                          </a:schemeClr>
                        </a:solidFill>
                        <a:latin charset="-122" pitchFamily="34" typeface="微软雅黑"/>
                        <a:ea charset="-122" pitchFamily="34" typeface="微软雅黑"/>
                        <a:cs typeface="+mn-cs"/>
                      </a:endParaRPr>
                    </a:p>
                  </a:txBody>
                  <a:tcPr anchor="ctr" marB="0" marL="9525" marR="9525" marT="9525">
                    <a:lnL algn="ctr" cap="flat" cmpd="sng" w="6350">
                      <a:solidFill>
                        <a:srgbClr val="FFFFFF"/>
                      </a:solidFill>
                      <a:prstDash val="solid"/>
                      <a:round/>
                      <a:headEnd len="med" type="none" w="med"/>
                      <a:tailEnd len="med" type="none" w="med"/>
                    </a:lnL>
                    <a:lnR algn="ctr" cap="flat" cmpd="sng" w="6350">
                      <a:solidFill>
                        <a:srgbClr val="FFFFFF"/>
                      </a:solidFill>
                      <a:prstDash val="solid"/>
                      <a:round/>
                      <a:headEnd len="med" type="none" w="med"/>
                      <a:tailEnd len="med" type="none" w="med"/>
                    </a:lnR>
                    <a:lnT algn="ctr" cap="flat" cmpd="sng" w="6350">
                      <a:solidFill>
                        <a:srgbClr val="FFFFFF"/>
                      </a:solidFill>
                      <a:prstDash val="solid"/>
                      <a:round/>
                      <a:headEnd len="med" type="none" w="med"/>
                      <a:tailEnd len="med" type="none" w="med"/>
                    </a:lnT>
                    <a:lnB algn="ctr" cap="flat" cmpd="sng" w="6350">
                      <a:solidFill>
                        <a:srgbClr val="FFFFFF"/>
                      </a:solidFill>
                      <a:prstDash val="solid"/>
                      <a:round/>
                      <a:headEnd len="med" type="none" w="med"/>
                      <a:tailEnd len="med" type="none" w="med"/>
                    </a:lnB>
                    <a:lnTlToBr cmpd="sng" w="12700">
                      <a:noFill/>
                      <a:prstDash val="solid"/>
                    </a:lnTlToBr>
                    <a:lnBlToTr cmpd="sng" w="12700">
                      <a:noFill/>
                      <a:prstDash val="solid"/>
                    </a:lnBlToTr>
                    <a:solidFill>
                      <a:srgbClr val="F2F2F2"/>
                    </a:solidFill>
                  </a:tcPr>
                </a:tc>
                <a:tc>
                  <a:txBody>
                    <a:bodyPr vert="horz" wrap="square"/>
                    <a:lstStyle>
                      <a:defPPr>
                        <a:defRPr lang="zh-CN"/>
                      </a:defPPr>
                      <a:lvl1pPr algn="l" defTabSz="914400" eaLnBrk="1" hangingPunct="1" latinLnBrk="0" marL="0" rtl="0">
                        <a:defRPr kern="1200" sz="1800">
                          <a:solidFill>
                            <a:schemeClr val="tx1"/>
                          </a:solidFill>
                          <a:latin typeface="Tahoma"/>
                          <a:ea typeface="微软雅黑"/>
                        </a:defRPr>
                      </a:lvl1pPr>
                      <a:lvl2pPr algn="l" defTabSz="914400" eaLnBrk="1" hangingPunct="1" latinLnBrk="0" marL="457200" rtl="0">
                        <a:defRPr kern="1200" sz="1800">
                          <a:solidFill>
                            <a:schemeClr val="tx1"/>
                          </a:solidFill>
                          <a:latin typeface="Tahoma"/>
                          <a:ea typeface="微软雅黑"/>
                        </a:defRPr>
                      </a:lvl2pPr>
                      <a:lvl3pPr algn="l" defTabSz="914400" eaLnBrk="1" hangingPunct="1" latinLnBrk="0" marL="914400" rtl="0">
                        <a:defRPr kern="1200" sz="1800">
                          <a:solidFill>
                            <a:schemeClr val="tx1"/>
                          </a:solidFill>
                          <a:latin typeface="Tahoma"/>
                          <a:ea typeface="微软雅黑"/>
                        </a:defRPr>
                      </a:lvl3pPr>
                      <a:lvl4pPr algn="l" defTabSz="914400" eaLnBrk="1" hangingPunct="1" latinLnBrk="0" marL="1371600" rtl="0">
                        <a:defRPr kern="1200" sz="1800">
                          <a:solidFill>
                            <a:schemeClr val="tx1"/>
                          </a:solidFill>
                          <a:latin typeface="Tahoma"/>
                          <a:ea typeface="微软雅黑"/>
                        </a:defRPr>
                      </a:lvl4pPr>
                      <a:lvl5pPr algn="l" defTabSz="914400" eaLnBrk="1" hangingPunct="1" latinLnBrk="0" marL="1828800" rtl="0">
                        <a:defRPr kern="1200" sz="1800">
                          <a:solidFill>
                            <a:schemeClr val="tx1"/>
                          </a:solidFill>
                          <a:latin typeface="Tahoma"/>
                          <a:ea typeface="微软雅黑"/>
                        </a:defRPr>
                      </a:lvl5pPr>
                      <a:lvl6pPr algn="l" defTabSz="914400" eaLnBrk="1" hangingPunct="1" latinLnBrk="0" marL="2286000" rtl="0">
                        <a:defRPr kern="1200" sz="1800">
                          <a:solidFill>
                            <a:schemeClr val="tx1"/>
                          </a:solidFill>
                          <a:latin typeface="Tahoma"/>
                          <a:ea typeface="微软雅黑"/>
                        </a:defRPr>
                      </a:lvl6pPr>
                      <a:lvl7pPr algn="l" defTabSz="914400" eaLnBrk="1" hangingPunct="1" latinLnBrk="0" marL="2743200" rtl="0">
                        <a:defRPr kern="1200" sz="1800">
                          <a:solidFill>
                            <a:schemeClr val="tx1"/>
                          </a:solidFill>
                          <a:latin typeface="Tahoma"/>
                          <a:ea typeface="微软雅黑"/>
                        </a:defRPr>
                      </a:lvl7pPr>
                      <a:lvl8pPr algn="l" defTabSz="914400" eaLnBrk="1" hangingPunct="1" latinLnBrk="0" marL="3200400" rtl="0">
                        <a:defRPr kern="1200" sz="1800">
                          <a:solidFill>
                            <a:schemeClr val="tx1"/>
                          </a:solidFill>
                          <a:latin typeface="Tahoma"/>
                          <a:ea typeface="微软雅黑"/>
                        </a:defRPr>
                      </a:lvl8pPr>
                      <a:lvl9pPr algn="l" defTabSz="914400" eaLnBrk="1" hangingPunct="1" latinLnBrk="0" marL="3657600" rtl="0">
                        <a:defRPr kern="1200" sz="1800">
                          <a:solidFill>
                            <a:schemeClr val="tx1"/>
                          </a:solidFill>
                          <a:latin typeface="Tahoma"/>
                          <a:ea typeface="微软雅黑"/>
                        </a:defRPr>
                      </a:lvl9pPr>
                    </a:lstStyle>
                    <a:p>
                      <a:pPr algn="l" defTabSz="914400" eaLnBrk="1" fontAlgn="ctr" hangingPunct="1" indent="-285750" latinLnBrk="0" marL="285750" marR="0" rtl="0">
                        <a:lnSpc>
                          <a:spcPct val="100000"/>
                        </a:lnSpc>
                        <a:spcBef>
                          <a:spcPct val="0"/>
                        </a:spcBef>
                        <a:spcAft>
                          <a:spcPct val="0"/>
                        </a:spcAft>
                        <a:buClrTx/>
                        <a:buSzTx/>
                        <a:buFont charset="2" pitchFamily="2" typeface="Wingdings"/>
                        <a:buChar char="ü"/>
                        <a:defRPr/>
                      </a:pPr>
                      <a:r>
                        <a:rPr altLang="en-US" b="0" kern="1200" lang="zh-CN" smtClean="0" sz="1300">
                          <a:solidFill>
                            <a:schemeClr val="tx1">
                              <a:lumMod val="65000"/>
                              <a:lumOff val="35000"/>
                            </a:schemeClr>
                          </a:solidFill>
                          <a:latin charset="-122" pitchFamily="34" typeface="微软雅黑"/>
                          <a:ea charset="-122" pitchFamily="34" typeface="微软雅黑"/>
                          <a:cs typeface="+mn-cs"/>
                        </a:rPr>
                        <a:t>掌握本月的工作结果，确认下月的工作计划。</a:t>
                      </a:r>
                    </a:p>
                  </a:txBody>
                  <a:tcPr anchor="ctr" marB="0" marL="9525" marR="9525" marT="9525">
                    <a:lnL algn="ctr" cap="flat" cmpd="sng" w="6350">
                      <a:solidFill>
                        <a:srgbClr val="FFFFFF"/>
                      </a:solidFill>
                      <a:prstDash val="solid"/>
                      <a:round/>
                      <a:headEnd len="med" type="none" w="med"/>
                      <a:tailEnd len="med" type="none" w="med"/>
                    </a:lnL>
                    <a:lnR algn="ctr" cap="flat" cmpd="sng" w="6350">
                      <a:solidFill>
                        <a:srgbClr val="FFFFFF"/>
                      </a:solidFill>
                      <a:prstDash val="solid"/>
                      <a:round/>
                      <a:headEnd len="med" type="none" w="med"/>
                      <a:tailEnd len="med" type="none" w="med"/>
                    </a:lnR>
                    <a:lnT algn="ctr" cap="flat" cmpd="sng" w="6350">
                      <a:solidFill>
                        <a:srgbClr val="FFFFFF"/>
                      </a:solidFill>
                      <a:prstDash val="solid"/>
                      <a:round/>
                      <a:headEnd len="med" type="none" w="med"/>
                      <a:tailEnd len="med" type="none" w="med"/>
                    </a:lnT>
                    <a:lnB algn="ctr" cap="flat" cmpd="sng" w="6350">
                      <a:solidFill>
                        <a:srgbClr val="FFFFFF"/>
                      </a:solidFill>
                      <a:prstDash val="solid"/>
                      <a:round/>
                      <a:headEnd len="med" type="none" w="med"/>
                      <a:tailEnd len="med" type="none" w="med"/>
                    </a:lnB>
                    <a:lnTlToBr cmpd="sng" w="12700">
                      <a:noFill/>
                      <a:prstDash val="solid"/>
                    </a:lnTlToBr>
                    <a:lnBlToTr cmpd="sng" w="12700">
                      <a:noFill/>
                      <a:prstDash val="solid"/>
                    </a:lnBlToTr>
                    <a:solidFill>
                      <a:srgbClr val="F2F2F2"/>
                    </a:solidFill>
                  </a:tcPr>
                </a:tc>
                <a:tc>
                  <a:txBody>
                    <a:bodyPr vert="horz" wrap="square"/>
                    <a:lstStyle>
                      <a:defPPr>
                        <a:defRPr lang="zh-CN"/>
                      </a:defPPr>
                      <a:lvl1pPr algn="l" defTabSz="914400" eaLnBrk="1" hangingPunct="1" latinLnBrk="0" marL="0" rtl="0">
                        <a:defRPr kern="1200" sz="1800">
                          <a:solidFill>
                            <a:schemeClr val="tx1"/>
                          </a:solidFill>
                          <a:latin typeface="Tahoma"/>
                          <a:ea typeface="微软雅黑"/>
                        </a:defRPr>
                      </a:lvl1pPr>
                      <a:lvl2pPr algn="l" defTabSz="914400" eaLnBrk="1" hangingPunct="1" latinLnBrk="0" marL="457200" rtl="0">
                        <a:defRPr kern="1200" sz="1800">
                          <a:solidFill>
                            <a:schemeClr val="tx1"/>
                          </a:solidFill>
                          <a:latin typeface="Tahoma"/>
                          <a:ea typeface="微软雅黑"/>
                        </a:defRPr>
                      </a:lvl2pPr>
                      <a:lvl3pPr algn="l" defTabSz="914400" eaLnBrk="1" hangingPunct="1" latinLnBrk="0" marL="914400" rtl="0">
                        <a:defRPr kern="1200" sz="1800">
                          <a:solidFill>
                            <a:schemeClr val="tx1"/>
                          </a:solidFill>
                          <a:latin typeface="Tahoma"/>
                          <a:ea typeface="微软雅黑"/>
                        </a:defRPr>
                      </a:lvl3pPr>
                      <a:lvl4pPr algn="l" defTabSz="914400" eaLnBrk="1" hangingPunct="1" latinLnBrk="0" marL="1371600" rtl="0">
                        <a:defRPr kern="1200" sz="1800">
                          <a:solidFill>
                            <a:schemeClr val="tx1"/>
                          </a:solidFill>
                          <a:latin typeface="Tahoma"/>
                          <a:ea typeface="微软雅黑"/>
                        </a:defRPr>
                      </a:lvl4pPr>
                      <a:lvl5pPr algn="l" defTabSz="914400" eaLnBrk="1" hangingPunct="1" latinLnBrk="0" marL="1828800" rtl="0">
                        <a:defRPr kern="1200" sz="1800">
                          <a:solidFill>
                            <a:schemeClr val="tx1"/>
                          </a:solidFill>
                          <a:latin typeface="Tahoma"/>
                          <a:ea typeface="微软雅黑"/>
                        </a:defRPr>
                      </a:lvl5pPr>
                      <a:lvl6pPr algn="l" defTabSz="914400" eaLnBrk="1" hangingPunct="1" latinLnBrk="0" marL="2286000" rtl="0">
                        <a:defRPr kern="1200" sz="1800">
                          <a:solidFill>
                            <a:schemeClr val="tx1"/>
                          </a:solidFill>
                          <a:latin typeface="Tahoma"/>
                          <a:ea typeface="微软雅黑"/>
                        </a:defRPr>
                      </a:lvl6pPr>
                      <a:lvl7pPr algn="l" defTabSz="914400" eaLnBrk="1" hangingPunct="1" latinLnBrk="0" marL="2743200" rtl="0">
                        <a:defRPr kern="1200" sz="1800">
                          <a:solidFill>
                            <a:schemeClr val="tx1"/>
                          </a:solidFill>
                          <a:latin typeface="Tahoma"/>
                          <a:ea typeface="微软雅黑"/>
                        </a:defRPr>
                      </a:lvl7pPr>
                      <a:lvl8pPr algn="l" defTabSz="914400" eaLnBrk="1" hangingPunct="1" latinLnBrk="0" marL="3200400" rtl="0">
                        <a:defRPr kern="1200" sz="1800">
                          <a:solidFill>
                            <a:schemeClr val="tx1"/>
                          </a:solidFill>
                          <a:latin typeface="Tahoma"/>
                          <a:ea typeface="微软雅黑"/>
                        </a:defRPr>
                      </a:lvl8pPr>
                      <a:lvl9pPr algn="l" defTabSz="914400" eaLnBrk="1" hangingPunct="1" latinLnBrk="0" marL="3657600" rtl="0">
                        <a:defRPr kern="1200" sz="1800">
                          <a:solidFill>
                            <a:schemeClr val="tx1"/>
                          </a:solidFill>
                          <a:latin typeface="Tahoma"/>
                          <a:ea typeface="微软雅黑"/>
                        </a:defRPr>
                      </a:lvl9pPr>
                    </a:lstStyle>
                    <a:p>
                      <a:pPr algn="ctr" defTabSz="914400" eaLnBrk="1" fontAlgn="ctr" hangingPunct="1" latinLnBrk="0" marL="0" rtl="0"/>
                      <a:r>
                        <a:rPr altLang="en-US" b="1" kern="1200" lang="zh-CN" smtClean="0" sz="1300">
                          <a:solidFill>
                            <a:schemeClr val="tx1">
                              <a:lumMod val="65000"/>
                              <a:lumOff val="35000"/>
                            </a:schemeClr>
                          </a:solidFill>
                          <a:latin charset="-122" pitchFamily="34" typeface="微软雅黑"/>
                          <a:ea charset="-122" pitchFamily="34" typeface="微软雅黑"/>
                          <a:cs typeface="+mn-cs"/>
                        </a:rPr>
                        <a:t>规划者</a:t>
                      </a:r>
                      <a:endParaRPr altLang="en-US" b="1" kern="1200" lang="zh-CN" sz="1300">
                        <a:solidFill>
                          <a:schemeClr val="tx1">
                            <a:lumMod val="65000"/>
                            <a:lumOff val="35000"/>
                          </a:schemeClr>
                        </a:solidFill>
                        <a:latin charset="-122" pitchFamily="34" typeface="微软雅黑"/>
                        <a:ea charset="-122" pitchFamily="34" typeface="微软雅黑"/>
                        <a:cs typeface="+mn-cs"/>
                      </a:endParaRPr>
                    </a:p>
                  </a:txBody>
                  <a:tcPr anchor="ctr" marB="0" marL="9525" marR="9525" marT="9525">
                    <a:lnL algn="ctr" cap="flat" cmpd="sng" w="6350">
                      <a:solidFill>
                        <a:srgbClr val="FFFFFF"/>
                      </a:solidFill>
                      <a:prstDash val="solid"/>
                      <a:round/>
                      <a:headEnd len="med" type="none" w="med"/>
                      <a:tailEnd len="med" type="none" w="med"/>
                    </a:lnL>
                    <a:lnR algn="ctr" cap="flat" cmpd="sng" w="6350">
                      <a:solidFill>
                        <a:srgbClr val="FFFFFF"/>
                      </a:solidFill>
                      <a:prstDash val="solid"/>
                      <a:round/>
                      <a:headEnd len="med" type="none" w="med"/>
                      <a:tailEnd len="med" type="none" w="med"/>
                    </a:lnR>
                    <a:lnT algn="ctr" cap="flat" cmpd="sng" w="6350">
                      <a:solidFill>
                        <a:srgbClr val="FFFFFF"/>
                      </a:solidFill>
                      <a:prstDash val="solid"/>
                      <a:round/>
                      <a:headEnd len="med" type="none" w="med"/>
                      <a:tailEnd len="med" type="none" w="med"/>
                    </a:lnT>
                    <a:lnB algn="ctr" cap="flat" cmpd="sng" w="6350">
                      <a:solidFill>
                        <a:srgbClr val="FFFFFF"/>
                      </a:solidFill>
                      <a:prstDash val="solid"/>
                      <a:round/>
                      <a:headEnd len="med" type="none" w="med"/>
                      <a:tailEnd len="med" type="none" w="med"/>
                    </a:lnB>
                    <a:lnTlToBr cmpd="sng" w="12700">
                      <a:noFill/>
                      <a:prstDash val="solid"/>
                    </a:lnTlToBr>
                    <a:lnBlToTr cmpd="sng" w="12700">
                      <a:noFill/>
                      <a:prstDash val="solid"/>
                    </a:lnBlToTr>
                    <a:solidFill>
                      <a:srgbClr val="F2F2F2"/>
                    </a:solidFill>
                  </a:tcPr>
                </a:tc>
              </a:tr>
              <a:tr h="381694">
                <a:tc vMerge="1">
                  <a:txBody>
                    <a:bodyPr vert="horz" wrap="square"/>
                    <a:lstStyle/>
                    <a:p>
                      <a:endParaRPr altLang="en-US" lang="zh-CN"/>
                    </a:p>
                  </a:txBody>
                  <a:tcPr/>
                </a:tc>
                <a:tc>
                  <a:txBody>
                    <a:bodyPr vert="horz" wrap="square"/>
                    <a:lstStyle/>
                    <a:p>
                      <a:pPr algn="l" defTabSz="914400" eaLnBrk="1" fontAlgn="ctr" hangingPunct="1" indent="-285750" latinLnBrk="0" marL="285750" marR="0" rtl="0">
                        <a:lnSpc>
                          <a:spcPct val="100000"/>
                        </a:lnSpc>
                        <a:spcBef>
                          <a:spcPct val="0"/>
                        </a:spcBef>
                        <a:spcAft>
                          <a:spcPct val="0"/>
                        </a:spcAft>
                        <a:buClrTx/>
                        <a:buSzTx/>
                        <a:buFont charset="2" pitchFamily="2" typeface="Wingdings"/>
                        <a:buChar char="ü"/>
                        <a:defRPr/>
                      </a:pPr>
                      <a:r>
                        <a:rPr altLang="en-US" b="0" kern="1200" lang="zh-CN" smtClean="0" sz="1300">
                          <a:solidFill>
                            <a:schemeClr val="tx1">
                              <a:lumMod val="65000"/>
                              <a:lumOff val="35000"/>
                            </a:schemeClr>
                          </a:solidFill>
                          <a:latin charset="-122" pitchFamily="34" typeface="微软雅黑"/>
                          <a:ea charset="-122" pitchFamily="34" typeface="微软雅黑"/>
                          <a:cs typeface="+mn-cs"/>
                        </a:rPr>
                        <a:t>做好对部下一个月的评价记录，并根据需要与部下商谈。</a:t>
                      </a:r>
                    </a:p>
                  </a:txBody>
                  <a:tcPr anchor="ctr" marB="0" marL="9525" marR="9525" marT="9525">
                    <a:lnL algn="ctr" cap="flat" cmpd="sng" w="6350">
                      <a:solidFill>
                        <a:srgbClr val="FFFFFF"/>
                      </a:solidFill>
                      <a:prstDash val="solid"/>
                      <a:round/>
                      <a:headEnd len="med" type="none" w="med"/>
                      <a:tailEnd len="med" type="none" w="med"/>
                    </a:lnL>
                    <a:lnR algn="ctr" cap="flat" cmpd="sng" w="6350">
                      <a:solidFill>
                        <a:srgbClr val="FFFFFF"/>
                      </a:solidFill>
                      <a:prstDash val="solid"/>
                      <a:round/>
                      <a:headEnd len="med" type="none" w="med"/>
                      <a:tailEnd len="med" type="none" w="med"/>
                    </a:lnR>
                    <a:lnT algn="ctr" cap="flat" cmpd="sng" w="6350">
                      <a:solidFill>
                        <a:srgbClr val="FFFFFF"/>
                      </a:solidFill>
                      <a:prstDash val="solid"/>
                      <a:round/>
                      <a:headEnd len="med" type="none" w="med"/>
                      <a:tailEnd len="med" type="none" w="med"/>
                    </a:lnT>
                    <a:lnB algn="ctr" cap="flat" cmpd="sng" w="6350">
                      <a:solidFill>
                        <a:srgbClr val="FFFFFF"/>
                      </a:solidFill>
                      <a:prstDash val="solid"/>
                      <a:round/>
                      <a:headEnd len="med" type="none" w="med"/>
                      <a:tailEnd len="med" type="none" w="med"/>
                    </a:lnB>
                    <a:lnTlToBr cmpd="sng" w="12700">
                      <a:noFill/>
                      <a:prstDash val="solid"/>
                    </a:lnTlToBr>
                    <a:lnBlToTr cmpd="sng" w="12700">
                      <a:noFill/>
                      <a:prstDash val="solid"/>
                    </a:lnBlToTr>
                    <a:solidFill>
                      <a:srgbClr val="F2F2F2"/>
                    </a:solidFill>
                  </a:tcPr>
                </a:tc>
                <a:tc>
                  <a:txBody>
                    <a:bodyPr vert="horz" wrap="square"/>
                    <a:lstStyle/>
                    <a:p>
                      <a:pPr algn="ctr" defTabSz="914400" eaLnBrk="1" fontAlgn="ctr" hangingPunct="1" indent="0" latinLnBrk="0" lvl="0" marL="0" marR="0" rtl="0">
                        <a:lnSpc>
                          <a:spcPct val="100000"/>
                        </a:lnSpc>
                        <a:spcBef>
                          <a:spcPct val="0"/>
                        </a:spcBef>
                        <a:spcAft>
                          <a:spcPct val="0"/>
                        </a:spcAft>
                        <a:buClrTx/>
                        <a:buSzTx/>
                        <a:buFontTx/>
                        <a:buNone/>
                        <a:defRPr/>
                      </a:pPr>
                      <a:r>
                        <a:rPr altLang="en-US" b="1" baseline="0" cap="none" i="0" kumimoji="0" lang="zh-CN" normalizeH="0" smtClean="0" strike="noStrike" sz="1300" u="none">
                          <a:ln>
                            <a:noFill/>
                          </a:ln>
                          <a:solidFill>
                            <a:schemeClr val="tx1">
                              <a:lumMod val="65000"/>
                              <a:lumOff val="35000"/>
                            </a:schemeClr>
                          </a:solidFill>
                          <a:effectLst/>
                          <a:latin charset="-122" pitchFamily="34" typeface="微软雅黑"/>
                          <a:ea charset="-122" pitchFamily="34" typeface="微软雅黑"/>
                        </a:rPr>
                        <a:t>绩效伙伴</a:t>
                      </a:r>
                      <a:r>
                        <a:rPr altLang="zh-CN" b="1" baseline="0" cap="none" i="0" kumimoji="0" lang="en-US" normalizeH="0" smtClean="0" strike="noStrike" sz="1300" u="none">
                          <a:ln>
                            <a:noFill/>
                          </a:ln>
                          <a:solidFill>
                            <a:schemeClr val="tx1">
                              <a:lumMod val="65000"/>
                              <a:lumOff val="35000"/>
                            </a:schemeClr>
                          </a:solidFill>
                          <a:effectLst/>
                          <a:latin charset="-122" pitchFamily="34" typeface="微软雅黑"/>
                          <a:ea charset="-122" pitchFamily="34" typeface="微软雅黑"/>
                        </a:rPr>
                        <a:t>/</a:t>
                      </a:r>
                      <a:r>
                        <a:rPr altLang="en-US" b="1" baseline="0" cap="none" i="0" kumimoji="0" lang="zh-CN" normalizeH="0" smtClean="0" strike="noStrike" sz="1300" u="none">
                          <a:ln>
                            <a:noFill/>
                          </a:ln>
                          <a:solidFill>
                            <a:schemeClr val="tx1">
                              <a:lumMod val="65000"/>
                              <a:lumOff val="35000"/>
                            </a:schemeClr>
                          </a:solidFill>
                          <a:effectLst/>
                          <a:latin charset="-122" pitchFamily="34" typeface="微软雅黑"/>
                          <a:ea charset="-122" pitchFamily="34" typeface="微软雅黑"/>
                        </a:rPr>
                        <a:t>教练员</a:t>
                      </a:r>
                    </a:p>
                  </a:txBody>
                  <a:tcPr anchor="ctr" marB="0" marL="9525" marR="9525" marT="9525">
                    <a:lnL algn="ctr" cap="flat" cmpd="sng" w="6350">
                      <a:solidFill>
                        <a:srgbClr val="FFFFFF"/>
                      </a:solidFill>
                      <a:prstDash val="solid"/>
                      <a:round/>
                      <a:headEnd len="med" type="none" w="med"/>
                      <a:tailEnd len="med" type="none" w="med"/>
                    </a:lnL>
                    <a:lnR algn="ctr" cap="flat" cmpd="sng" w="6350">
                      <a:solidFill>
                        <a:srgbClr val="FFFFFF"/>
                      </a:solidFill>
                      <a:prstDash val="solid"/>
                      <a:round/>
                      <a:headEnd len="med" type="none" w="med"/>
                      <a:tailEnd len="med" type="none" w="med"/>
                    </a:lnR>
                    <a:lnT algn="ctr" cap="flat" cmpd="sng" w="6350">
                      <a:solidFill>
                        <a:srgbClr val="FFFFFF"/>
                      </a:solidFill>
                      <a:prstDash val="solid"/>
                      <a:round/>
                      <a:headEnd len="med" type="none" w="med"/>
                      <a:tailEnd len="med" type="none" w="med"/>
                    </a:lnT>
                    <a:lnB algn="ctr" cap="flat" cmpd="sng" w="6350">
                      <a:solidFill>
                        <a:srgbClr val="FFFFFF"/>
                      </a:solidFill>
                      <a:prstDash val="solid"/>
                      <a:round/>
                      <a:headEnd len="med" type="none" w="med"/>
                      <a:tailEnd len="med" type="none" w="med"/>
                    </a:lnB>
                    <a:lnTlToBr cmpd="sng" w="12700">
                      <a:noFill/>
                      <a:prstDash val="solid"/>
                    </a:lnTlToBr>
                    <a:lnBlToTr cmpd="sng" w="12700">
                      <a:noFill/>
                      <a:prstDash val="solid"/>
                    </a:lnBlToTr>
                    <a:solidFill>
                      <a:srgbClr val="F2F2F2"/>
                    </a:solidFill>
                  </a:tcPr>
                </a:tc>
              </a:tr>
              <a:tr h="330390">
                <a:tc vMerge="1">
                  <a:txBody>
                    <a:bodyPr vert="horz" wrap="square"/>
                    <a:lstStyle/>
                    <a:p>
                      <a:endParaRPr altLang="en-US" lang="zh-CN"/>
                    </a:p>
                  </a:txBody>
                  <a:tcPr/>
                </a:tc>
                <a:tc>
                  <a:txBody>
                    <a:bodyPr vert="horz" wrap="square"/>
                    <a:lstStyle/>
                    <a:p>
                      <a:pPr algn="l" defTabSz="914400" eaLnBrk="1" fontAlgn="ctr" hangingPunct="1" indent="-285750" latinLnBrk="0" marL="285750" marR="0" rtl="0">
                        <a:lnSpc>
                          <a:spcPct val="100000"/>
                        </a:lnSpc>
                        <a:spcBef>
                          <a:spcPct val="0"/>
                        </a:spcBef>
                        <a:spcAft>
                          <a:spcPct val="0"/>
                        </a:spcAft>
                        <a:buClrTx/>
                        <a:buSzTx/>
                        <a:buFont charset="2" pitchFamily="2" typeface="Wingdings"/>
                        <a:buChar char="ü"/>
                        <a:defRPr/>
                      </a:pPr>
                      <a:r>
                        <a:rPr altLang="en-US" b="0" kern="1200" lang="zh-CN" smtClean="0" sz="1300">
                          <a:solidFill>
                            <a:schemeClr val="tx1">
                              <a:lumMod val="65000"/>
                              <a:lumOff val="35000"/>
                            </a:schemeClr>
                          </a:solidFill>
                          <a:latin charset="-122" pitchFamily="34" typeface="微软雅黑"/>
                          <a:ea charset="-122" pitchFamily="34" typeface="微软雅黑"/>
                          <a:cs typeface="+mn-cs"/>
                        </a:rPr>
                        <a:t>要与上级进行沟通并交流信息。</a:t>
                      </a:r>
                    </a:p>
                  </a:txBody>
                  <a:tcPr anchor="ctr" marB="0" marL="9525" marR="9525" marT="9525">
                    <a:lnL algn="ctr" cap="flat" cmpd="sng" w="6350">
                      <a:solidFill>
                        <a:srgbClr val="FFFFFF"/>
                      </a:solidFill>
                      <a:prstDash val="solid"/>
                      <a:round/>
                      <a:headEnd len="med" type="none" w="med"/>
                      <a:tailEnd len="med" type="none" w="med"/>
                    </a:lnL>
                    <a:lnR algn="ctr" cap="flat" cmpd="sng" w="6350">
                      <a:solidFill>
                        <a:srgbClr val="FFFFFF"/>
                      </a:solidFill>
                      <a:prstDash val="solid"/>
                      <a:round/>
                      <a:headEnd len="med" type="none" w="med"/>
                      <a:tailEnd len="med" type="none" w="med"/>
                    </a:lnR>
                    <a:lnT algn="ctr" cap="flat" cmpd="sng" w="6350">
                      <a:solidFill>
                        <a:srgbClr val="FFFFFF"/>
                      </a:solidFill>
                      <a:prstDash val="solid"/>
                      <a:round/>
                      <a:headEnd len="med" type="none" w="med"/>
                      <a:tailEnd len="med" type="none" w="med"/>
                    </a:lnT>
                    <a:lnB algn="ctr" cap="flat" cmpd="sng" w="6350">
                      <a:solidFill>
                        <a:srgbClr val="FFFFFF"/>
                      </a:solidFill>
                      <a:prstDash val="solid"/>
                      <a:round/>
                      <a:headEnd len="med" type="none" w="med"/>
                      <a:tailEnd len="med" type="none" w="med"/>
                    </a:lnB>
                    <a:lnTlToBr cmpd="sng" w="12700">
                      <a:noFill/>
                      <a:prstDash val="solid"/>
                    </a:lnTlToBr>
                    <a:lnBlToTr cmpd="sng" w="12700">
                      <a:noFill/>
                      <a:prstDash val="solid"/>
                    </a:lnBlToTr>
                    <a:solidFill>
                      <a:srgbClr val="F2F2F2"/>
                    </a:solidFill>
                  </a:tcPr>
                </a:tc>
                <a:tc>
                  <a:txBody>
                    <a:bodyPr vert="horz" wrap="square"/>
                    <a:lstStyle/>
                    <a:p>
                      <a:pPr algn="ctr" defTabSz="914400" eaLnBrk="1" fontAlgn="ctr" hangingPunct="1" indent="0" latinLnBrk="0" marL="0" marR="0" rtl="0">
                        <a:lnSpc>
                          <a:spcPct val="100000"/>
                        </a:lnSpc>
                        <a:spcBef>
                          <a:spcPct val="0"/>
                        </a:spcBef>
                        <a:spcAft>
                          <a:spcPct val="0"/>
                        </a:spcAft>
                        <a:buClrTx/>
                        <a:buSzTx/>
                        <a:buFontTx/>
                        <a:buNone/>
                        <a:defRPr/>
                      </a:pPr>
                      <a:r>
                        <a:rPr altLang="en-US" b="1" kern="1200" lang="zh-CN" smtClean="0" sz="1300">
                          <a:solidFill>
                            <a:schemeClr val="tx1">
                              <a:lumMod val="65000"/>
                              <a:lumOff val="35000"/>
                            </a:schemeClr>
                          </a:solidFill>
                          <a:latin charset="-122" pitchFamily="34" typeface="微软雅黑"/>
                          <a:ea charset="-122" pitchFamily="34" typeface="微软雅黑"/>
                          <a:cs typeface="+mn-cs"/>
                        </a:rPr>
                        <a:t>执行者</a:t>
                      </a:r>
                      <a:r>
                        <a:rPr altLang="zh-CN" b="1" kern="1200" lang="en-US" smtClean="0" sz="1300">
                          <a:solidFill>
                            <a:schemeClr val="tx1">
                              <a:lumMod val="65000"/>
                              <a:lumOff val="35000"/>
                            </a:schemeClr>
                          </a:solidFill>
                          <a:latin charset="-122" pitchFamily="34" typeface="微软雅黑"/>
                          <a:ea charset="-122" pitchFamily="34" typeface="微软雅黑"/>
                          <a:cs typeface="+mn-cs"/>
                        </a:rPr>
                        <a:t>/</a:t>
                      </a:r>
                      <a:r>
                        <a:rPr altLang="en-US" b="1" kern="1200" lang="zh-CN" smtClean="0" sz="1300">
                          <a:solidFill>
                            <a:schemeClr val="tx1">
                              <a:lumMod val="65000"/>
                              <a:lumOff val="35000"/>
                            </a:schemeClr>
                          </a:solidFill>
                          <a:latin charset="-122" pitchFamily="34" typeface="微软雅黑"/>
                          <a:ea charset="-122" pitchFamily="34" typeface="微软雅黑"/>
                          <a:cs typeface="+mn-cs"/>
                        </a:rPr>
                        <a:t>模范者</a:t>
                      </a:r>
                    </a:p>
                  </a:txBody>
                  <a:tcPr anchor="ctr" marB="0" marL="9525" marR="9525" marT="9525">
                    <a:lnL algn="ctr" cap="flat" cmpd="sng" w="6350">
                      <a:solidFill>
                        <a:srgbClr val="FFFFFF"/>
                      </a:solidFill>
                      <a:prstDash val="solid"/>
                      <a:round/>
                      <a:headEnd len="med" type="none" w="med"/>
                      <a:tailEnd len="med" type="none" w="med"/>
                    </a:lnL>
                    <a:lnR algn="ctr" cap="flat" cmpd="sng" w="6350">
                      <a:solidFill>
                        <a:srgbClr val="FFFFFF"/>
                      </a:solidFill>
                      <a:prstDash val="solid"/>
                      <a:round/>
                      <a:headEnd len="med" type="none" w="med"/>
                      <a:tailEnd len="med" type="none" w="med"/>
                    </a:lnR>
                    <a:lnT algn="ctr" cap="flat" cmpd="sng" w="6350">
                      <a:solidFill>
                        <a:srgbClr val="FFFFFF"/>
                      </a:solidFill>
                      <a:prstDash val="solid"/>
                      <a:round/>
                      <a:headEnd len="med" type="none" w="med"/>
                      <a:tailEnd len="med" type="none" w="med"/>
                    </a:lnT>
                    <a:lnB algn="ctr" cap="flat" cmpd="sng" w="6350">
                      <a:solidFill>
                        <a:srgbClr val="FFFFFF"/>
                      </a:solidFill>
                      <a:prstDash val="solid"/>
                      <a:round/>
                      <a:headEnd len="med" type="none" w="med"/>
                      <a:tailEnd len="med" type="none" w="med"/>
                    </a:lnB>
                    <a:lnTlToBr cmpd="sng" w="12700">
                      <a:noFill/>
                      <a:prstDash val="solid"/>
                    </a:lnTlToBr>
                    <a:lnBlToTr cmpd="sng" w="12700">
                      <a:noFill/>
                      <a:prstDash val="solid"/>
                    </a:lnBlToTr>
                    <a:solidFill>
                      <a:srgbClr val="F2F2F2"/>
                    </a:solidFill>
                  </a:tcPr>
                </a:tc>
              </a:tr>
              <a:tr h="264312">
                <a:tc vMerge="1">
                  <a:txBody>
                    <a:bodyPr vert="horz" wrap="square"/>
                    <a:lstStyle/>
                    <a:p>
                      <a:endParaRPr altLang="en-US" lang="zh-CN"/>
                    </a:p>
                  </a:txBody>
                  <a:tcPr/>
                </a:tc>
                <a:tc>
                  <a:txBody>
                    <a:bodyPr vert="horz" wrap="square"/>
                    <a:lstStyle/>
                    <a:p>
                      <a:pPr algn="l" defTabSz="914400" eaLnBrk="1" fontAlgn="ctr" hangingPunct="1" indent="-285750" latinLnBrk="0" marL="285750" marR="0" rtl="0">
                        <a:lnSpc>
                          <a:spcPct val="100000"/>
                        </a:lnSpc>
                        <a:spcBef>
                          <a:spcPct val="0"/>
                        </a:spcBef>
                        <a:spcAft>
                          <a:spcPct val="0"/>
                        </a:spcAft>
                        <a:buClrTx/>
                        <a:buSzTx/>
                        <a:buFont charset="2" pitchFamily="2" typeface="Wingdings"/>
                        <a:buChar char="ü"/>
                        <a:defRPr/>
                      </a:pPr>
                      <a:r>
                        <a:rPr altLang="en-US" b="0" kern="1200" lang="zh-CN" smtClean="0" sz="1300">
                          <a:solidFill>
                            <a:schemeClr val="tx1">
                              <a:lumMod val="65000"/>
                              <a:lumOff val="35000"/>
                            </a:schemeClr>
                          </a:solidFill>
                          <a:latin charset="-122" pitchFamily="34" typeface="微软雅黑"/>
                          <a:ea charset="-122" pitchFamily="34" typeface="微软雅黑"/>
                          <a:cs typeface="+mn-cs"/>
                        </a:rPr>
                        <a:t>对业务上和管理上的自我检查表进行月度评价。</a:t>
                      </a:r>
                      <a:endParaRPr altLang="zh-CN" b="0" kern="1200" lang="en-US" smtClean="0" sz="1300">
                        <a:solidFill>
                          <a:schemeClr val="tx1">
                            <a:lumMod val="65000"/>
                            <a:lumOff val="35000"/>
                          </a:schemeClr>
                        </a:solidFill>
                        <a:latin charset="-122" pitchFamily="34" typeface="微软雅黑"/>
                        <a:ea charset="-122" pitchFamily="34" typeface="微软雅黑"/>
                        <a:cs typeface="+mn-cs"/>
                      </a:endParaRPr>
                    </a:p>
                  </a:txBody>
                  <a:tcPr anchor="ctr" marB="0" marL="9525" marR="9525" marT="9525">
                    <a:lnL algn="ctr" cap="flat" cmpd="sng" w="6350">
                      <a:solidFill>
                        <a:srgbClr val="FFFFFF"/>
                      </a:solidFill>
                      <a:prstDash val="solid"/>
                      <a:round/>
                      <a:headEnd len="med" type="none" w="med"/>
                      <a:tailEnd len="med" type="none" w="med"/>
                    </a:lnL>
                    <a:lnR algn="ctr" cap="flat" cmpd="sng" w="6350">
                      <a:solidFill>
                        <a:srgbClr val="FFFFFF"/>
                      </a:solidFill>
                      <a:prstDash val="solid"/>
                      <a:round/>
                      <a:headEnd len="med" type="none" w="med"/>
                      <a:tailEnd len="med" type="none" w="med"/>
                    </a:lnR>
                    <a:lnT algn="ctr" cap="flat" cmpd="sng" w="6350">
                      <a:solidFill>
                        <a:srgbClr val="FFFFFF"/>
                      </a:solidFill>
                      <a:prstDash val="solid"/>
                      <a:round/>
                      <a:headEnd len="med" type="none" w="med"/>
                      <a:tailEnd len="med" type="none" w="med"/>
                    </a:lnT>
                    <a:lnB algn="ctr" cap="flat" cmpd="sng" w="6350">
                      <a:solidFill>
                        <a:srgbClr val="FFFFFF"/>
                      </a:solidFill>
                      <a:prstDash val="solid"/>
                      <a:round/>
                      <a:headEnd len="med" type="none" w="med"/>
                      <a:tailEnd len="med" type="none" w="med"/>
                    </a:lnB>
                    <a:lnTlToBr cmpd="sng" w="12700">
                      <a:noFill/>
                      <a:prstDash val="solid"/>
                    </a:lnTlToBr>
                    <a:lnBlToTr cmpd="sng" w="12700">
                      <a:noFill/>
                      <a:prstDash val="solid"/>
                    </a:lnBlToTr>
                    <a:solidFill>
                      <a:srgbClr val="F2F2F2"/>
                    </a:solidFill>
                  </a:tcPr>
                </a:tc>
                <a:tc>
                  <a:txBody>
                    <a:bodyPr vert="horz" wrap="square"/>
                    <a:lstStyle/>
                    <a:p>
                      <a:pPr algn="ctr" defTabSz="914400" eaLnBrk="1" fontAlgn="ctr" hangingPunct="1" indent="0" latinLnBrk="0" lvl="0" marL="0" marR="0" rtl="0">
                        <a:lnSpc>
                          <a:spcPct val="100000"/>
                        </a:lnSpc>
                        <a:spcBef>
                          <a:spcPct val="0"/>
                        </a:spcBef>
                        <a:spcAft>
                          <a:spcPct val="0"/>
                        </a:spcAft>
                        <a:buClrTx/>
                        <a:buSzTx/>
                        <a:buFontTx/>
                        <a:buNone/>
                        <a:defRPr/>
                      </a:pPr>
                      <a:r>
                        <a:rPr altLang="en-US" b="1" kern="1200" lang="zh-CN" smtClean="0" sz="1300">
                          <a:solidFill>
                            <a:schemeClr val="tx1">
                              <a:lumMod val="65000"/>
                              <a:lumOff val="35000"/>
                            </a:schemeClr>
                          </a:solidFill>
                          <a:latin charset="-122" pitchFamily="34" typeface="微软雅黑"/>
                          <a:ea charset="-122" pitchFamily="34" typeface="微软雅黑"/>
                          <a:cs typeface="+mn-cs"/>
                        </a:rPr>
                        <a:t>控制者</a:t>
                      </a:r>
                      <a:r>
                        <a:rPr altLang="zh-CN" b="1" kern="1200" lang="en-US" smtClean="0" sz="1300">
                          <a:solidFill>
                            <a:schemeClr val="tx1">
                              <a:lumMod val="65000"/>
                              <a:lumOff val="35000"/>
                            </a:schemeClr>
                          </a:solidFill>
                          <a:latin charset="-122" pitchFamily="34" typeface="微软雅黑"/>
                          <a:ea charset="-122" pitchFamily="34" typeface="微软雅黑"/>
                          <a:cs typeface="+mn-cs"/>
                        </a:rPr>
                        <a:t>/</a:t>
                      </a:r>
                      <a:r>
                        <a:rPr altLang="en-US" b="1" kern="1200" lang="zh-CN" smtClean="0" sz="1300">
                          <a:solidFill>
                            <a:schemeClr val="tx1">
                              <a:lumMod val="65000"/>
                              <a:lumOff val="35000"/>
                            </a:schemeClr>
                          </a:solidFill>
                          <a:latin charset="-122" pitchFamily="34" typeface="微软雅黑"/>
                          <a:ea charset="-122" pitchFamily="34" typeface="微软雅黑"/>
                          <a:cs typeface="+mn-cs"/>
                        </a:rPr>
                        <a:t>模范者</a:t>
                      </a:r>
                    </a:p>
                  </a:txBody>
                  <a:tcPr anchor="ctr" marB="0" marL="9525" marR="9525" marT="9525">
                    <a:lnL algn="ctr" cap="flat" cmpd="sng" w="6350">
                      <a:solidFill>
                        <a:srgbClr val="FFFFFF"/>
                      </a:solidFill>
                      <a:prstDash val="solid"/>
                      <a:round/>
                      <a:headEnd len="med" type="none" w="med"/>
                      <a:tailEnd len="med" type="none" w="med"/>
                    </a:lnL>
                    <a:lnR algn="ctr" cap="flat" cmpd="sng" w="6350">
                      <a:solidFill>
                        <a:srgbClr val="FFFFFF"/>
                      </a:solidFill>
                      <a:prstDash val="solid"/>
                      <a:round/>
                      <a:headEnd len="med" type="none" w="med"/>
                      <a:tailEnd len="med" type="none" w="med"/>
                    </a:lnR>
                    <a:lnT algn="ctr" cap="flat" cmpd="sng" w="6350">
                      <a:solidFill>
                        <a:srgbClr val="FFFFFF"/>
                      </a:solidFill>
                      <a:prstDash val="solid"/>
                      <a:round/>
                      <a:headEnd len="med" type="none" w="med"/>
                      <a:tailEnd len="med" type="none" w="med"/>
                    </a:lnT>
                    <a:lnB algn="ctr" cap="flat" cmpd="sng" w="6350">
                      <a:solidFill>
                        <a:srgbClr val="FFFFFF"/>
                      </a:solidFill>
                      <a:prstDash val="solid"/>
                      <a:round/>
                      <a:headEnd len="med" type="none" w="med"/>
                      <a:tailEnd len="med" type="none" w="med"/>
                    </a:lnB>
                    <a:lnTlToBr cmpd="sng" w="12700">
                      <a:noFill/>
                      <a:prstDash val="solid"/>
                    </a:lnTlToBr>
                    <a:lnBlToTr cmpd="sng" w="12700">
                      <a:noFill/>
                      <a:prstDash val="solid"/>
                    </a:lnBlToTr>
                    <a:solidFill>
                      <a:srgbClr val="F2F2F2"/>
                    </a:solidFill>
                  </a:tcPr>
                </a:tc>
              </a:tr>
              <a:tr h="330390">
                <a:tc vMerge="1">
                  <a:txBody>
                    <a:bodyPr vert="horz" wrap="square"/>
                    <a:lstStyle/>
                    <a:p>
                      <a:endParaRPr altLang="en-US" lang="zh-CN"/>
                    </a:p>
                  </a:txBody>
                  <a:tcPr/>
                </a:tc>
                <a:tc>
                  <a:txBody>
                    <a:bodyPr vert="horz" wrap="square"/>
                    <a:lstStyle/>
                    <a:p>
                      <a:pPr algn="l" defTabSz="914400" eaLnBrk="1" fontAlgn="ctr" hangingPunct="1" indent="-285750" latinLnBrk="0" marL="285750" marR="0" rtl="0">
                        <a:lnSpc>
                          <a:spcPct val="100000"/>
                        </a:lnSpc>
                        <a:spcBef>
                          <a:spcPct val="0"/>
                        </a:spcBef>
                        <a:spcAft>
                          <a:spcPct val="0"/>
                        </a:spcAft>
                        <a:buClrTx/>
                        <a:buSzTx/>
                        <a:buFont charset="2" pitchFamily="2" typeface="Wingdings"/>
                        <a:buChar char="ü"/>
                        <a:defRPr/>
                      </a:pPr>
                      <a:r>
                        <a:rPr altLang="en-US" b="0" kern="1200" lang="zh-CN" smtClean="0" sz="1300">
                          <a:solidFill>
                            <a:schemeClr val="tx1">
                              <a:lumMod val="65000"/>
                              <a:lumOff val="35000"/>
                            </a:schemeClr>
                          </a:solidFill>
                          <a:latin charset="-122" pitchFamily="34" typeface="微软雅黑"/>
                          <a:ea charset="-122" pitchFamily="34" typeface="微软雅黑"/>
                          <a:cs typeface="+mn-cs"/>
                        </a:rPr>
                        <a:t>对经营计划和方针的变化以及完成计划的状况进行研究和确认。</a:t>
                      </a:r>
                      <a:endParaRPr altLang="zh-CN" b="0" kern="1200" lang="en-US" smtClean="0" sz="1300">
                        <a:solidFill>
                          <a:schemeClr val="tx1">
                            <a:lumMod val="65000"/>
                            <a:lumOff val="35000"/>
                          </a:schemeClr>
                        </a:solidFill>
                        <a:latin charset="-122" pitchFamily="34" typeface="微软雅黑"/>
                        <a:ea charset="-122" pitchFamily="34" typeface="微软雅黑"/>
                        <a:cs typeface="+mn-cs"/>
                      </a:endParaRPr>
                    </a:p>
                  </a:txBody>
                  <a:tcPr anchor="ctr" marB="0" marL="9525" marR="9525" marT="9525">
                    <a:lnL algn="ctr" cap="flat" cmpd="sng" w="6350">
                      <a:solidFill>
                        <a:srgbClr val="FFFFFF"/>
                      </a:solidFill>
                      <a:prstDash val="solid"/>
                      <a:round/>
                      <a:headEnd len="med" type="none" w="med"/>
                      <a:tailEnd len="med" type="none" w="med"/>
                    </a:lnL>
                    <a:lnR algn="ctr" cap="flat" cmpd="sng" w="6350">
                      <a:solidFill>
                        <a:srgbClr val="FFFFFF"/>
                      </a:solidFill>
                      <a:prstDash val="solid"/>
                      <a:round/>
                      <a:headEnd len="med" type="none" w="med"/>
                      <a:tailEnd len="med" type="none" w="med"/>
                    </a:lnR>
                    <a:lnT algn="ctr" cap="flat" cmpd="sng" w="6350">
                      <a:solidFill>
                        <a:srgbClr val="FFFFFF"/>
                      </a:solidFill>
                      <a:prstDash val="solid"/>
                      <a:round/>
                      <a:headEnd len="med" type="none" w="med"/>
                      <a:tailEnd len="med" type="none" w="med"/>
                    </a:lnT>
                    <a:lnB algn="ctr" cap="flat" cmpd="sng" w="6350">
                      <a:solidFill>
                        <a:srgbClr val="FFFFFF"/>
                      </a:solidFill>
                      <a:prstDash val="solid"/>
                      <a:round/>
                      <a:headEnd len="med" type="none" w="med"/>
                      <a:tailEnd len="med" type="none" w="med"/>
                    </a:lnB>
                    <a:lnTlToBr cmpd="sng" w="12700">
                      <a:noFill/>
                      <a:prstDash val="solid"/>
                    </a:lnTlToBr>
                    <a:lnBlToTr cmpd="sng" w="12700">
                      <a:noFill/>
                      <a:prstDash val="solid"/>
                    </a:lnBlToTr>
                    <a:solidFill>
                      <a:srgbClr val="F2F2F2"/>
                    </a:solidFill>
                  </a:tcPr>
                </a:tc>
                <a:tc>
                  <a:txBody>
                    <a:bodyPr vert="horz" wrap="square"/>
                    <a:lstStyle/>
                    <a:p>
                      <a:pPr algn="ctr" defTabSz="914400" eaLnBrk="1" fontAlgn="ctr" hangingPunct="1" latinLnBrk="0" marL="0" rtl="0"/>
                      <a:r>
                        <a:rPr altLang="en-US" b="1" kern="1200" lang="zh-CN" smtClean="0" sz="1300">
                          <a:solidFill>
                            <a:schemeClr val="tx1">
                              <a:lumMod val="65000"/>
                              <a:lumOff val="35000"/>
                            </a:schemeClr>
                          </a:solidFill>
                          <a:latin charset="-122" pitchFamily="34" typeface="微软雅黑"/>
                          <a:ea charset="-122" pitchFamily="34" typeface="微软雅黑"/>
                          <a:cs typeface="+mn-cs"/>
                        </a:rPr>
                        <a:t>创业者</a:t>
                      </a:r>
                      <a:r>
                        <a:rPr altLang="zh-CN" b="1" kern="1200" lang="en-US" smtClean="0" sz="1300">
                          <a:solidFill>
                            <a:schemeClr val="tx1">
                              <a:lumMod val="65000"/>
                              <a:lumOff val="35000"/>
                            </a:schemeClr>
                          </a:solidFill>
                          <a:latin charset="-122" pitchFamily="34" typeface="微软雅黑"/>
                          <a:ea charset="-122" pitchFamily="34" typeface="微软雅黑"/>
                          <a:cs typeface="+mn-cs"/>
                        </a:rPr>
                        <a:t>/</a:t>
                      </a:r>
                      <a:r>
                        <a:rPr altLang="en-US" b="1" kern="1200" lang="zh-CN" smtClean="0" sz="1300">
                          <a:solidFill>
                            <a:schemeClr val="tx1">
                              <a:lumMod val="65000"/>
                              <a:lumOff val="35000"/>
                            </a:schemeClr>
                          </a:solidFill>
                          <a:latin charset="-122" pitchFamily="34" typeface="微软雅黑"/>
                          <a:ea charset="-122" pitchFamily="34" typeface="微软雅黑"/>
                          <a:cs typeface="+mn-cs"/>
                        </a:rPr>
                        <a:t>控制者</a:t>
                      </a:r>
                      <a:endParaRPr altLang="en-US" b="1" kern="1200" lang="zh-CN" sz="1300">
                        <a:solidFill>
                          <a:schemeClr val="tx1">
                            <a:lumMod val="65000"/>
                            <a:lumOff val="35000"/>
                          </a:schemeClr>
                        </a:solidFill>
                        <a:latin charset="-122" pitchFamily="34" typeface="微软雅黑"/>
                        <a:ea charset="-122" pitchFamily="34" typeface="微软雅黑"/>
                        <a:cs typeface="+mn-cs"/>
                      </a:endParaRPr>
                    </a:p>
                  </a:txBody>
                  <a:tcPr anchor="ctr" marB="0" marL="9525" marR="9525" marT="9525">
                    <a:lnL algn="ctr" cap="flat" cmpd="sng" w="6350">
                      <a:solidFill>
                        <a:srgbClr val="FFFFFF"/>
                      </a:solidFill>
                      <a:prstDash val="solid"/>
                      <a:round/>
                      <a:headEnd len="med" type="none" w="med"/>
                      <a:tailEnd len="med" type="none" w="med"/>
                    </a:lnL>
                    <a:lnR algn="ctr" cap="flat" cmpd="sng" w="6350">
                      <a:solidFill>
                        <a:srgbClr val="FFFFFF"/>
                      </a:solidFill>
                      <a:prstDash val="solid"/>
                      <a:round/>
                      <a:headEnd len="med" type="none" w="med"/>
                      <a:tailEnd len="med" type="none" w="med"/>
                    </a:lnR>
                    <a:lnT algn="ctr" cap="flat" cmpd="sng" w="6350">
                      <a:solidFill>
                        <a:srgbClr val="FFFFFF"/>
                      </a:solidFill>
                      <a:prstDash val="solid"/>
                      <a:round/>
                      <a:headEnd len="med" type="none" w="med"/>
                      <a:tailEnd len="med" type="none" w="med"/>
                    </a:lnT>
                    <a:lnB algn="ctr" cap="flat" cmpd="sng" w="6350">
                      <a:solidFill>
                        <a:srgbClr val="FFFFFF"/>
                      </a:solidFill>
                      <a:prstDash val="solid"/>
                      <a:round/>
                      <a:headEnd len="med" type="none" w="med"/>
                      <a:tailEnd len="med" type="none" w="med"/>
                    </a:lnB>
                    <a:lnTlToBr cmpd="sng" w="12700">
                      <a:noFill/>
                      <a:prstDash val="solid"/>
                    </a:lnTlToBr>
                    <a:lnBlToTr cmpd="sng" w="12700">
                      <a:noFill/>
                      <a:prstDash val="solid"/>
                    </a:lnBlToTr>
                    <a:solidFill>
                      <a:srgbClr val="F2F2F2"/>
                    </a:solidFill>
                  </a:tcPr>
                </a:tc>
              </a:tr>
              <a:tr h="264312">
                <a:tc vMerge="1">
                  <a:txBody>
                    <a:bodyPr vert="horz" wrap="square"/>
                    <a:lstStyle/>
                    <a:p>
                      <a:endParaRPr altLang="en-US" lang="zh-CN"/>
                    </a:p>
                  </a:txBody>
                  <a:tcPr/>
                </a:tc>
                <a:tc>
                  <a:txBody>
                    <a:bodyPr vert="horz" wrap="square"/>
                    <a:lstStyle/>
                    <a:p>
                      <a:pPr algn="l" defTabSz="914400" eaLnBrk="1" fontAlgn="ctr" hangingPunct="1" indent="-285750" latinLnBrk="0" marL="285750" marR="0" rtl="0">
                        <a:lnSpc>
                          <a:spcPct val="100000"/>
                        </a:lnSpc>
                        <a:spcBef>
                          <a:spcPct val="0"/>
                        </a:spcBef>
                        <a:spcAft>
                          <a:spcPct val="0"/>
                        </a:spcAft>
                        <a:buClrTx/>
                        <a:buSzTx/>
                        <a:buFont charset="2" pitchFamily="2" typeface="Wingdings"/>
                        <a:buChar char="ü"/>
                        <a:defRPr/>
                      </a:pPr>
                      <a:r>
                        <a:rPr altLang="en-US" b="0" kern="1200" lang="zh-CN" smtClean="0" sz="1300">
                          <a:solidFill>
                            <a:schemeClr val="tx1">
                              <a:lumMod val="65000"/>
                              <a:lumOff val="35000"/>
                            </a:schemeClr>
                          </a:solidFill>
                          <a:latin charset="-122" pitchFamily="34" typeface="微软雅黑"/>
                          <a:ea charset="-122" pitchFamily="34" typeface="微软雅黑"/>
                          <a:cs typeface="+mn-cs"/>
                        </a:rPr>
                        <a:t>与其他部门的管理者保持联系。</a:t>
                      </a:r>
                      <a:endParaRPr altLang="zh-CN" b="0" kern="1200" lang="en-US" smtClean="0" sz="1300">
                        <a:solidFill>
                          <a:schemeClr val="tx1">
                            <a:lumMod val="65000"/>
                            <a:lumOff val="35000"/>
                          </a:schemeClr>
                        </a:solidFill>
                        <a:latin charset="-122" pitchFamily="34" typeface="微软雅黑"/>
                        <a:ea charset="-122" pitchFamily="34" typeface="微软雅黑"/>
                        <a:cs typeface="+mn-cs"/>
                      </a:endParaRPr>
                    </a:p>
                  </a:txBody>
                  <a:tcPr anchor="ctr" marB="0" marL="9525" marR="9525" marT="9525">
                    <a:lnL algn="ctr" cap="flat" cmpd="sng" w="6350">
                      <a:solidFill>
                        <a:srgbClr val="FFFFFF"/>
                      </a:solidFill>
                      <a:prstDash val="solid"/>
                      <a:round/>
                      <a:headEnd len="med" type="none" w="med"/>
                      <a:tailEnd len="med" type="none" w="med"/>
                    </a:lnL>
                    <a:lnR algn="ctr" cap="flat" cmpd="sng" w="6350">
                      <a:solidFill>
                        <a:srgbClr val="FFFFFF"/>
                      </a:solidFill>
                      <a:prstDash val="solid"/>
                      <a:round/>
                      <a:headEnd len="med" type="none" w="med"/>
                      <a:tailEnd len="med" type="none" w="med"/>
                    </a:lnR>
                    <a:lnT algn="ctr" cap="flat" cmpd="sng" w="6350">
                      <a:solidFill>
                        <a:srgbClr val="FFFFFF"/>
                      </a:solidFill>
                      <a:prstDash val="solid"/>
                      <a:round/>
                      <a:headEnd len="med" type="none" w="med"/>
                      <a:tailEnd len="med" type="none" w="med"/>
                    </a:lnT>
                    <a:lnB algn="ctr" cap="flat" cmpd="sng" w="6350">
                      <a:solidFill>
                        <a:srgbClr val="FFFFFF"/>
                      </a:solidFill>
                      <a:prstDash val="solid"/>
                      <a:round/>
                      <a:headEnd len="med" type="none" w="med"/>
                      <a:tailEnd len="med" type="none" w="med"/>
                    </a:lnB>
                    <a:lnTlToBr cmpd="sng" w="12700">
                      <a:noFill/>
                      <a:prstDash val="solid"/>
                    </a:lnTlToBr>
                    <a:lnBlToTr cmpd="sng" w="12700">
                      <a:noFill/>
                      <a:prstDash val="solid"/>
                    </a:lnBlToTr>
                    <a:solidFill>
                      <a:srgbClr val="F2F2F2"/>
                    </a:solidFill>
                  </a:tcPr>
                </a:tc>
                <a:tc>
                  <a:txBody>
                    <a:bodyPr vert="horz" wrap="square"/>
                    <a:lstStyle/>
                    <a:p>
                      <a:pPr algn="ctr" defTabSz="914400" eaLnBrk="1" fontAlgn="ctr" hangingPunct="1" latinLnBrk="0" marL="0" rtl="0"/>
                      <a:r>
                        <a:rPr altLang="en-US" b="1" kern="1200" lang="zh-CN" smtClean="0" sz="1300">
                          <a:solidFill>
                            <a:schemeClr val="tx1">
                              <a:lumMod val="65000"/>
                              <a:lumOff val="35000"/>
                            </a:schemeClr>
                          </a:solidFill>
                          <a:latin charset="-122" pitchFamily="34" typeface="微软雅黑"/>
                          <a:ea charset="-122" pitchFamily="34" typeface="微软雅黑"/>
                          <a:cs typeface="+mn-cs"/>
                        </a:rPr>
                        <a:t>内部客户</a:t>
                      </a:r>
                      <a:endParaRPr altLang="en-US" b="1" kern="1200" lang="zh-CN" sz="1300">
                        <a:solidFill>
                          <a:schemeClr val="tx1">
                            <a:lumMod val="65000"/>
                            <a:lumOff val="35000"/>
                          </a:schemeClr>
                        </a:solidFill>
                        <a:latin charset="-122" pitchFamily="34" typeface="微软雅黑"/>
                        <a:ea charset="-122" pitchFamily="34" typeface="微软雅黑"/>
                        <a:cs typeface="+mn-cs"/>
                      </a:endParaRPr>
                    </a:p>
                  </a:txBody>
                  <a:tcPr anchor="ctr" marB="0" marL="9525" marR="9525" marT="9525">
                    <a:lnL algn="ctr" cap="flat" cmpd="sng" w="6350">
                      <a:solidFill>
                        <a:srgbClr val="FFFFFF"/>
                      </a:solidFill>
                      <a:prstDash val="solid"/>
                      <a:round/>
                      <a:headEnd len="med" type="none" w="med"/>
                      <a:tailEnd len="med" type="none" w="med"/>
                    </a:lnL>
                    <a:lnR algn="ctr" cap="flat" cmpd="sng" w="6350">
                      <a:solidFill>
                        <a:srgbClr val="FFFFFF"/>
                      </a:solidFill>
                      <a:prstDash val="solid"/>
                      <a:round/>
                      <a:headEnd len="med" type="none" w="med"/>
                      <a:tailEnd len="med" type="none" w="med"/>
                    </a:lnR>
                    <a:lnT algn="ctr" cap="flat" cmpd="sng" w="6350">
                      <a:solidFill>
                        <a:srgbClr val="FFFFFF"/>
                      </a:solidFill>
                      <a:prstDash val="solid"/>
                      <a:round/>
                      <a:headEnd len="med" type="none" w="med"/>
                      <a:tailEnd len="med" type="none" w="med"/>
                    </a:lnT>
                    <a:lnB algn="ctr" cap="flat" cmpd="sng" w="6350">
                      <a:solidFill>
                        <a:srgbClr val="FFFFFF"/>
                      </a:solidFill>
                      <a:prstDash val="solid"/>
                      <a:round/>
                      <a:headEnd len="med" type="none" w="med"/>
                      <a:tailEnd len="med" type="none" w="med"/>
                    </a:lnB>
                    <a:lnTlToBr cmpd="sng" w="12700">
                      <a:noFill/>
                      <a:prstDash val="solid"/>
                    </a:lnTlToBr>
                    <a:lnBlToTr cmpd="sng" w="12700">
                      <a:noFill/>
                      <a:prstDash val="solid"/>
                    </a:lnBlToTr>
                    <a:solidFill>
                      <a:srgbClr val="F2F2F2"/>
                    </a:solidFill>
                  </a:tcPr>
                </a:tc>
              </a:tr>
              <a:tr h="435434">
                <a:tc rowSpan="4">
                  <a:txBody>
                    <a:bodyPr vert="horz" wrap="square"/>
                    <a:lstStyle>
                      <a:defPPr>
                        <a:defRPr lang="zh-CN"/>
                      </a:defPPr>
                      <a:lvl1pPr algn="l" defTabSz="914400" eaLnBrk="1" hangingPunct="1" latinLnBrk="0" marL="0" rtl="0">
                        <a:defRPr kern="1200" sz="1800">
                          <a:solidFill>
                            <a:schemeClr val="tx1"/>
                          </a:solidFill>
                          <a:latin typeface="Tahoma"/>
                          <a:ea typeface="微软雅黑"/>
                        </a:defRPr>
                      </a:lvl1pPr>
                      <a:lvl2pPr algn="l" defTabSz="914400" eaLnBrk="1" hangingPunct="1" latinLnBrk="0" marL="457200" rtl="0">
                        <a:defRPr kern="1200" sz="1800">
                          <a:solidFill>
                            <a:schemeClr val="tx1"/>
                          </a:solidFill>
                          <a:latin typeface="Tahoma"/>
                          <a:ea typeface="微软雅黑"/>
                        </a:defRPr>
                      </a:lvl2pPr>
                      <a:lvl3pPr algn="l" defTabSz="914400" eaLnBrk="1" hangingPunct="1" latinLnBrk="0" marL="914400" rtl="0">
                        <a:defRPr kern="1200" sz="1800">
                          <a:solidFill>
                            <a:schemeClr val="tx1"/>
                          </a:solidFill>
                          <a:latin typeface="Tahoma"/>
                          <a:ea typeface="微软雅黑"/>
                        </a:defRPr>
                      </a:lvl3pPr>
                      <a:lvl4pPr algn="l" defTabSz="914400" eaLnBrk="1" hangingPunct="1" latinLnBrk="0" marL="1371600" rtl="0">
                        <a:defRPr kern="1200" sz="1800">
                          <a:solidFill>
                            <a:schemeClr val="tx1"/>
                          </a:solidFill>
                          <a:latin typeface="Tahoma"/>
                          <a:ea typeface="微软雅黑"/>
                        </a:defRPr>
                      </a:lvl4pPr>
                      <a:lvl5pPr algn="l" defTabSz="914400" eaLnBrk="1" hangingPunct="1" latinLnBrk="0" marL="1828800" rtl="0">
                        <a:defRPr kern="1200" sz="1800">
                          <a:solidFill>
                            <a:schemeClr val="tx1"/>
                          </a:solidFill>
                          <a:latin typeface="Tahoma"/>
                          <a:ea typeface="微软雅黑"/>
                        </a:defRPr>
                      </a:lvl5pPr>
                      <a:lvl6pPr algn="l" defTabSz="914400" eaLnBrk="1" hangingPunct="1" latinLnBrk="0" marL="2286000" rtl="0">
                        <a:defRPr kern="1200" sz="1800">
                          <a:solidFill>
                            <a:schemeClr val="tx1"/>
                          </a:solidFill>
                          <a:latin typeface="Tahoma"/>
                          <a:ea typeface="微软雅黑"/>
                        </a:defRPr>
                      </a:lvl6pPr>
                      <a:lvl7pPr algn="l" defTabSz="914400" eaLnBrk="1" hangingPunct="1" latinLnBrk="0" marL="2743200" rtl="0">
                        <a:defRPr kern="1200" sz="1800">
                          <a:solidFill>
                            <a:schemeClr val="tx1"/>
                          </a:solidFill>
                          <a:latin typeface="Tahoma"/>
                          <a:ea typeface="微软雅黑"/>
                        </a:defRPr>
                      </a:lvl7pPr>
                      <a:lvl8pPr algn="l" defTabSz="914400" eaLnBrk="1" hangingPunct="1" latinLnBrk="0" marL="3200400" rtl="0">
                        <a:defRPr kern="1200" sz="1800">
                          <a:solidFill>
                            <a:schemeClr val="tx1"/>
                          </a:solidFill>
                          <a:latin typeface="Tahoma"/>
                          <a:ea typeface="微软雅黑"/>
                        </a:defRPr>
                      </a:lvl8pPr>
                      <a:lvl9pPr algn="l" defTabSz="914400" eaLnBrk="1" hangingPunct="1" latinLnBrk="0" marL="3657600" rtl="0">
                        <a:defRPr kern="1200" sz="1800">
                          <a:solidFill>
                            <a:schemeClr val="tx1"/>
                          </a:solidFill>
                          <a:latin typeface="Tahoma"/>
                          <a:ea typeface="微软雅黑"/>
                        </a:defRPr>
                      </a:lvl9pPr>
                    </a:lstStyle>
                    <a:p>
                      <a:pPr algn="ctr" defTabSz="914400" eaLnBrk="1" fontAlgn="ctr" hangingPunct="1" latinLnBrk="0" marL="0" rtl="0"/>
                      <a:r>
                        <a:rPr altLang="en-US" b="1" kern="1200" lang="zh-CN" smtClean="0" sz="1300">
                          <a:solidFill>
                            <a:schemeClr val="tx1">
                              <a:lumMod val="65000"/>
                              <a:lumOff val="35000"/>
                            </a:schemeClr>
                          </a:solidFill>
                          <a:latin charset="-122" pitchFamily="34" typeface="微软雅黑"/>
                          <a:ea charset="-122" pitchFamily="34" typeface="微软雅黑"/>
                          <a:cs typeface="+mn-cs"/>
                        </a:rPr>
                        <a:t>第四时空</a:t>
                      </a:r>
                      <a:endParaRPr altLang="zh-CN" b="1" kern="1200" lang="en-US" smtClean="0" sz="1300">
                        <a:solidFill>
                          <a:schemeClr val="tx1">
                            <a:lumMod val="65000"/>
                            <a:lumOff val="35000"/>
                          </a:schemeClr>
                        </a:solidFill>
                        <a:latin charset="-122" pitchFamily="34" typeface="微软雅黑"/>
                        <a:ea charset="-122" pitchFamily="34" typeface="微软雅黑"/>
                        <a:cs typeface="+mn-cs"/>
                      </a:endParaRPr>
                    </a:p>
                    <a:p>
                      <a:pPr algn="ctr" defTabSz="914400" eaLnBrk="1" fontAlgn="ctr" hangingPunct="1" latinLnBrk="0" marL="0" rtl="0"/>
                      <a:r>
                        <a:rPr altLang="en-US" b="0" kern="1200" lang="zh-CN" smtClean="0" sz="1300">
                          <a:solidFill>
                            <a:schemeClr val="tx1">
                              <a:lumMod val="65000"/>
                              <a:lumOff val="35000"/>
                            </a:schemeClr>
                          </a:solidFill>
                          <a:latin charset="-122" pitchFamily="34" typeface="微软雅黑"/>
                          <a:ea charset="-122" pitchFamily="34" typeface="微软雅黑"/>
                          <a:cs typeface="+mn-cs"/>
                        </a:rPr>
                        <a:t>半年应做的</a:t>
                      </a:r>
                      <a:r>
                        <a:rPr altLang="zh-CN" b="0" kern="1200" lang="en-US" smtClean="0" sz="1300">
                          <a:solidFill>
                            <a:schemeClr val="tx1">
                              <a:lumMod val="65000"/>
                              <a:lumOff val="35000"/>
                            </a:schemeClr>
                          </a:solidFill>
                          <a:latin charset="-122" pitchFamily="34" typeface="微软雅黑"/>
                          <a:ea charset="-122" pitchFamily="34" typeface="微软雅黑"/>
                          <a:cs typeface="+mn-cs"/>
                        </a:rPr>
                        <a:t>4</a:t>
                      </a:r>
                      <a:r>
                        <a:rPr altLang="en-US" b="0" kern="1200" lang="zh-CN" smtClean="0" sz="1300">
                          <a:solidFill>
                            <a:schemeClr val="tx1">
                              <a:lumMod val="65000"/>
                              <a:lumOff val="35000"/>
                            </a:schemeClr>
                          </a:solidFill>
                          <a:latin charset="-122" pitchFamily="34" typeface="微软雅黑"/>
                          <a:ea charset="-122" pitchFamily="34" typeface="微软雅黑"/>
                          <a:cs typeface="+mn-cs"/>
                        </a:rPr>
                        <a:t>件大事</a:t>
                      </a:r>
                      <a:endParaRPr altLang="en-US" b="0" kern="1200" lang="zh-CN" sz="1300">
                        <a:solidFill>
                          <a:schemeClr val="tx1">
                            <a:lumMod val="65000"/>
                            <a:lumOff val="35000"/>
                          </a:schemeClr>
                        </a:solidFill>
                        <a:latin charset="-122" pitchFamily="34" typeface="微软雅黑"/>
                        <a:ea charset="-122" pitchFamily="34" typeface="微软雅黑"/>
                        <a:cs typeface="+mn-cs"/>
                      </a:endParaRPr>
                    </a:p>
                  </a:txBody>
                  <a:tcPr anchor="ctr" marB="0" marL="9525" marR="9525" marT="9525">
                    <a:lnL algn="ctr" cap="flat" cmpd="sng" w="6350">
                      <a:solidFill>
                        <a:srgbClr val="FFFFFF"/>
                      </a:solidFill>
                      <a:prstDash val="solid"/>
                      <a:round/>
                      <a:headEnd len="med" type="none" w="med"/>
                      <a:tailEnd len="med" type="none" w="med"/>
                    </a:lnL>
                    <a:lnR algn="ctr" cap="flat" cmpd="sng" w="6350">
                      <a:solidFill>
                        <a:srgbClr val="FFFFFF"/>
                      </a:solidFill>
                      <a:prstDash val="solid"/>
                      <a:round/>
                      <a:headEnd len="med" type="none" w="med"/>
                      <a:tailEnd len="med" type="none" w="med"/>
                    </a:lnR>
                    <a:lnT algn="ctr" cap="flat" cmpd="sng" w="6350">
                      <a:solidFill>
                        <a:srgbClr val="FFFFFF"/>
                      </a:solidFill>
                      <a:prstDash val="solid"/>
                      <a:round/>
                      <a:headEnd len="med" type="none" w="med"/>
                      <a:tailEnd len="med" type="none" w="med"/>
                    </a:lnT>
                    <a:lnB algn="ctr" cap="flat" cmpd="sng" w="6350">
                      <a:solidFill>
                        <a:srgbClr val="FFFFFF"/>
                      </a:solidFill>
                      <a:prstDash val="solid"/>
                      <a:round/>
                      <a:headEnd len="med" type="none" w="med"/>
                      <a:tailEnd len="med" type="none" w="med"/>
                    </a:lnB>
                    <a:lnTlToBr cmpd="sng" w="12700">
                      <a:noFill/>
                      <a:prstDash val="solid"/>
                    </a:lnTlToBr>
                    <a:lnBlToTr cmpd="sng" w="12700">
                      <a:noFill/>
                      <a:prstDash val="solid"/>
                    </a:lnBlToTr>
                    <a:solidFill>
                      <a:srgbClr val="D8D8D8"/>
                    </a:solidFill>
                  </a:tcPr>
                </a:tc>
                <a:tc>
                  <a:txBody>
                    <a:bodyPr vert="horz" wrap="square"/>
                    <a:lstStyle>
                      <a:defPPr>
                        <a:defRPr lang="zh-CN"/>
                      </a:defPPr>
                      <a:lvl1pPr algn="l" defTabSz="914400" eaLnBrk="1" hangingPunct="1" latinLnBrk="0" marL="0" rtl="0">
                        <a:defRPr kern="1200" sz="1800">
                          <a:solidFill>
                            <a:schemeClr val="tx1"/>
                          </a:solidFill>
                          <a:latin typeface="Tahoma"/>
                          <a:ea typeface="微软雅黑"/>
                        </a:defRPr>
                      </a:lvl1pPr>
                      <a:lvl2pPr algn="l" defTabSz="914400" eaLnBrk="1" hangingPunct="1" latinLnBrk="0" marL="457200" rtl="0">
                        <a:defRPr kern="1200" sz="1800">
                          <a:solidFill>
                            <a:schemeClr val="tx1"/>
                          </a:solidFill>
                          <a:latin typeface="Tahoma"/>
                          <a:ea typeface="微软雅黑"/>
                        </a:defRPr>
                      </a:lvl2pPr>
                      <a:lvl3pPr algn="l" defTabSz="914400" eaLnBrk="1" hangingPunct="1" latinLnBrk="0" marL="914400" rtl="0">
                        <a:defRPr kern="1200" sz="1800">
                          <a:solidFill>
                            <a:schemeClr val="tx1"/>
                          </a:solidFill>
                          <a:latin typeface="Tahoma"/>
                          <a:ea typeface="微软雅黑"/>
                        </a:defRPr>
                      </a:lvl3pPr>
                      <a:lvl4pPr algn="l" defTabSz="914400" eaLnBrk="1" hangingPunct="1" latinLnBrk="0" marL="1371600" rtl="0">
                        <a:defRPr kern="1200" sz="1800">
                          <a:solidFill>
                            <a:schemeClr val="tx1"/>
                          </a:solidFill>
                          <a:latin typeface="Tahoma"/>
                          <a:ea typeface="微软雅黑"/>
                        </a:defRPr>
                      </a:lvl4pPr>
                      <a:lvl5pPr algn="l" defTabSz="914400" eaLnBrk="1" hangingPunct="1" latinLnBrk="0" marL="1828800" rtl="0">
                        <a:defRPr kern="1200" sz="1800">
                          <a:solidFill>
                            <a:schemeClr val="tx1"/>
                          </a:solidFill>
                          <a:latin typeface="Tahoma"/>
                          <a:ea typeface="微软雅黑"/>
                        </a:defRPr>
                      </a:lvl5pPr>
                      <a:lvl6pPr algn="l" defTabSz="914400" eaLnBrk="1" hangingPunct="1" latinLnBrk="0" marL="2286000" rtl="0">
                        <a:defRPr kern="1200" sz="1800">
                          <a:solidFill>
                            <a:schemeClr val="tx1"/>
                          </a:solidFill>
                          <a:latin typeface="Tahoma"/>
                          <a:ea typeface="微软雅黑"/>
                        </a:defRPr>
                      </a:lvl6pPr>
                      <a:lvl7pPr algn="l" defTabSz="914400" eaLnBrk="1" hangingPunct="1" latinLnBrk="0" marL="2743200" rtl="0">
                        <a:defRPr kern="1200" sz="1800">
                          <a:solidFill>
                            <a:schemeClr val="tx1"/>
                          </a:solidFill>
                          <a:latin typeface="Tahoma"/>
                          <a:ea typeface="微软雅黑"/>
                        </a:defRPr>
                      </a:lvl7pPr>
                      <a:lvl8pPr algn="l" defTabSz="914400" eaLnBrk="1" hangingPunct="1" latinLnBrk="0" marL="3200400" rtl="0">
                        <a:defRPr kern="1200" sz="1800">
                          <a:solidFill>
                            <a:schemeClr val="tx1"/>
                          </a:solidFill>
                          <a:latin typeface="Tahoma"/>
                          <a:ea typeface="微软雅黑"/>
                        </a:defRPr>
                      </a:lvl8pPr>
                      <a:lvl9pPr algn="l" defTabSz="914400" eaLnBrk="1" hangingPunct="1" latinLnBrk="0" marL="3657600" rtl="0">
                        <a:defRPr kern="1200" sz="1800">
                          <a:solidFill>
                            <a:schemeClr val="tx1"/>
                          </a:solidFill>
                          <a:latin typeface="Tahoma"/>
                          <a:ea typeface="微软雅黑"/>
                        </a:defRPr>
                      </a:lvl9pPr>
                    </a:lstStyle>
                    <a:p>
                      <a:pPr algn="l" defTabSz="914400" eaLnBrk="1" fontAlgn="ctr" hangingPunct="1" indent="-285750" latinLnBrk="0" marL="285750" marR="0" rtl="0">
                        <a:lnSpc>
                          <a:spcPct val="100000"/>
                        </a:lnSpc>
                        <a:spcBef>
                          <a:spcPct val="0"/>
                        </a:spcBef>
                        <a:spcAft>
                          <a:spcPct val="0"/>
                        </a:spcAft>
                        <a:buClrTx/>
                        <a:buSzTx/>
                        <a:buFont charset="2" pitchFamily="2" typeface="Wingdings"/>
                        <a:buChar char="ü"/>
                        <a:defRPr/>
                      </a:pPr>
                      <a:r>
                        <a:rPr altLang="en-US" b="0" kern="1200" lang="zh-CN" smtClean="0" sz="1300">
                          <a:solidFill>
                            <a:schemeClr val="tx1">
                              <a:lumMod val="65000"/>
                              <a:lumOff val="35000"/>
                            </a:schemeClr>
                          </a:solidFill>
                          <a:latin charset="-122" pitchFamily="34" typeface="微软雅黑"/>
                          <a:ea charset="-122" pitchFamily="34" typeface="微软雅黑"/>
                          <a:cs typeface="+mn-cs"/>
                        </a:rPr>
                        <a:t>确认部门半年业务计划的完成情况、存在的问题及解决对策。</a:t>
                      </a:r>
                    </a:p>
                  </a:txBody>
                  <a:tcPr anchor="ctr" marB="0" marL="9525" marR="9525" marT="9525">
                    <a:lnL algn="ctr" cap="flat" cmpd="sng" w="6350">
                      <a:solidFill>
                        <a:srgbClr val="FFFFFF"/>
                      </a:solidFill>
                      <a:prstDash val="solid"/>
                      <a:round/>
                      <a:headEnd len="med" type="none" w="med"/>
                      <a:tailEnd len="med" type="none" w="med"/>
                    </a:lnL>
                    <a:lnR algn="ctr" cap="flat" cmpd="sng" w="6350">
                      <a:solidFill>
                        <a:srgbClr val="FFFFFF"/>
                      </a:solidFill>
                      <a:prstDash val="solid"/>
                      <a:round/>
                      <a:headEnd len="med" type="none" w="med"/>
                      <a:tailEnd len="med" type="none" w="med"/>
                    </a:lnR>
                    <a:lnT algn="ctr" cap="flat" cmpd="sng" w="6350">
                      <a:solidFill>
                        <a:srgbClr val="FFFFFF"/>
                      </a:solidFill>
                      <a:prstDash val="solid"/>
                      <a:round/>
                      <a:headEnd len="med" type="none" w="med"/>
                      <a:tailEnd len="med" type="none" w="med"/>
                    </a:lnT>
                    <a:lnB algn="ctr" cap="flat" cmpd="sng" w="6350">
                      <a:solidFill>
                        <a:srgbClr val="FFFFFF"/>
                      </a:solidFill>
                      <a:prstDash val="solid"/>
                      <a:round/>
                      <a:headEnd len="med" type="none" w="med"/>
                      <a:tailEnd len="med" type="none" w="med"/>
                    </a:lnB>
                    <a:lnTlToBr cmpd="sng" w="12700">
                      <a:noFill/>
                      <a:prstDash val="solid"/>
                    </a:lnTlToBr>
                    <a:lnBlToTr cmpd="sng" w="12700">
                      <a:noFill/>
                      <a:prstDash val="solid"/>
                    </a:lnBlToTr>
                    <a:solidFill>
                      <a:srgbClr val="D8D8D8"/>
                    </a:solidFill>
                  </a:tcPr>
                </a:tc>
                <a:tc>
                  <a:txBody>
                    <a:bodyPr vert="horz" wrap="square"/>
                    <a:lstStyle>
                      <a:defPPr>
                        <a:defRPr lang="zh-CN"/>
                      </a:defPPr>
                      <a:lvl1pPr algn="l" defTabSz="914400" eaLnBrk="1" hangingPunct="1" latinLnBrk="0" marL="0" rtl="0">
                        <a:defRPr kern="1200" sz="1800">
                          <a:solidFill>
                            <a:schemeClr val="tx1"/>
                          </a:solidFill>
                          <a:latin typeface="Tahoma"/>
                          <a:ea typeface="微软雅黑"/>
                        </a:defRPr>
                      </a:lvl1pPr>
                      <a:lvl2pPr algn="l" defTabSz="914400" eaLnBrk="1" hangingPunct="1" latinLnBrk="0" marL="457200" rtl="0">
                        <a:defRPr kern="1200" sz="1800">
                          <a:solidFill>
                            <a:schemeClr val="tx1"/>
                          </a:solidFill>
                          <a:latin typeface="Tahoma"/>
                          <a:ea typeface="微软雅黑"/>
                        </a:defRPr>
                      </a:lvl2pPr>
                      <a:lvl3pPr algn="l" defTabSz="914400" eaLnBrk="1" hangingPunct="1" latinLnBrk="0" marL="914400" rtl="0">
                        <a:defRPr kern="1200" sz="1800">
                          <a:solidFill>
                            <a:schemeClr val="tx1"/>
                          </a:solidFill>
                          <a:latin typeface="Tahoma"/>
                          <a:ea typeface="微软雅黑"/>
                        </a:defRPr>
                      </a:lvl3pPr>
                      <a:lvl4pPr algn="l" defTabSz="914400" eaLnBrk="1" hangingPunct="1" latinLnBrk="0" marL="1371600" rtl="0">
                        <a:defRPr kern="1200" sz="1800">
                          <a:solidFill>
                            <a:schemeClr val="tx1"/>
                          </a:solidFill>
                          <a:latin typeface="Tahoma"/>
                          <a:ea typeface="微软雅黑"/>
                        </a:defRPr>
                      </a:lvl4pPr>
                      <a:lvl5pPr algn="l" defTabSz="914400" eaLnBrk="1" hangingPunct="1" latinLnBrk="0" marL="1828800" rtl="0">
                        <a:defRPr kern="1200" sz="1800">
                          <a:solidFill>
                            <a:schemeClr val="tx1"/>
                          </a:solidFill>
                          <a:latin typeface="Tahoma"/>
                          <a:ea typeface="微软雅黑"/>
                        </a:defRPr>
                      </a:lvl5pPr>
                      <a:lvl6pPr algn="l" defTabSz="914400" eaLnBrk="1" hangingPunct="1" latinLnBrk="0" marL="2286000" rtl="0">
                        <a:defRPr kern="1200" sz="1800">
                          <a:solidFill>
                            <a:schemeClr val="tx1"/>
                          </a:solidFill>
                          <a:latin typeface="Tahoma"/>
                          <a:ea typeface="微软雅黑"/>
                        </a:defRPr>
                      </a:lvl6pPr>
                      <a:lvl7pPr algn="l" defTabSz="914400" eaLnBrk="1" hangingPunct="1" latinLnBrk="0" marL="2743200" rtl="0">
                        <a:defRPr kern="1200" sz="1800">
                          <a:solidFill>
                            <a:schemeClr val="tx1"/>
                          </a:solidFill>
                          <a:latin typeface="Tahoma"/>
                          <a:ea typeface="微软雅黑"/>
                        </a:defRPr>
                      </a:lvl7pPr>
                      <a:lvl8pPr algn="l" defTabSz="914400" eaLnBrk="1" hangingPunct="1" latinLnBrk="0" marL="3200400" rtl="0">
                        <a:defRPr kern="1200" sz="1800">
                          <a:solidFill>
                            <a:schemeClr val="tx1"/>
                          </a:solidFill>
                          <a:latin typeface="Tahoma"/>
                          <a:ea typeface="微软雅黑"/>
                        </a:defRPr>
                      </a:lvl8pPr>
                      <a:lvl9pPr algn="l" defTabSz="914400" eaLnBrk="1" hangingPunct="1" latinLnBrk="0" marL="3657600" rtl="0">
                        <a:defRPr kern="1200" sz="1800">
                          <a:solidFill>
                            <a:schemeClr val="tx1"/>
                          </a:solidFill>
                          <a:latin typeface="Tahoma"/>
                          <a:ea typeface="微软雅黑"/>
                        </a:defRPr>
                      </a:lvl9pPr>
                    </a:lstStyle>
                    <a:p>
                      <a:pPr algn="ctr" defTabSz="914400" eaLnBrk="1" fontAlgn="ctr" hangingPunct="1" indent="0" latinLnBrk="0" marL="0" marR="0" rtl="0">
                        <a:lnSpc>
                          <a:spcPct val="100000"/>
                        </a:lnSpc>
                        <a:spcBef>
                          <a:spcPct val="0"/>
                        </a:spcBef>
                        <a:spcAft>
                          <a:spcPct val="0"/>
                        </a:spcAft>
                        <a:buClrTx/>
                        <a:buSzTx/>
                        <a:buFontTx/>
                        <a:buNone/>
                        <a:defRPr/>
                      </a:pPr>
                      <a:r>
                        <a:rPr altLang="en-US" b="1" kern="1200" lang="zh-CN" smtClean="0" sz="1200">
                          <a:solidFill>
                            <a:schemeClr val="tx1">
                              <a:lumMod val="65000"/>
                              <a:lumOff val="35000"/>
                            </a:schemeClr>
                          </a:solidFill>
                          <a:latin charset="-122" pitchFamily="34" typeface="微软雅黑"/>
                          <a:ea charset="-122" pitchFamily="34" typeface="微软雅黑"/>
                          <a:cs typeface="+mn-cs"/>
                        </a:rPr>
                        <a:t>规划者</a:t>
                      </a:r>
                      <a:r>
                        <a:rPr altLang="zh-CN" b="1" kern="1200" lang="en-US" smtClean="0" sz="1200">
                          <a:solidFill>
                            <a:schemeClr val="tx1">
                              <a:lumMod val="65000"/>
                              <a:lumOff val="35000"/>
                            </a:schemeClr>
                          </a:solidFill>
                          <a:latin charset="-122" pitchFamily="34" typeface="微软雅黑"/>
                          <a:ea charset="-122" pitchFamily="34" typeface="微软雅黑"/>
                          <a:cs typeface="+mn-cs"/>
                        </a:rPr>
                        <a:t>/</a:t>
                      </a:r>
                      <a:r>
                        <a:rPr altLang="en-US" b="1" kern="1200" lang="zh-CN" smtClean="0" sz="1200">
                          <a:solidFill>
                            <a:schemeClr val="tx1">
                              <a:lumMod val="65000"/>
                              <a:lumOff val="35000"/>
                            </a:schemeClr>
                          </a:solidFill>
                          <a:latin charset="-122" pitchFamily="34" typeface="微软雅黑"/>
                          <a:ea charset="-122" pitchFamily="34" typeface="微软雅黑"/>
                          <a:cs typeface="+mn-cs"/>
                        </a:rPr>
                        <a:t>问题解决者</a:t>
                      </a:r>
                    </a:p>
                  </a:txBody>
                  <a:tcPr anchor="ctr" marB="0" marL="9525" marR="9525" marT="9525">
                    <a:lnL algn="ctr" cap="flat" cmpd="sng" w="6350">
                      <a:solidFill>
                        <a:srgbClr val="FFFFFF"/>
                      </a:solidFill>
                      <a:prstDash val="solid"/>
                      <a:round/>
                      <a:headEnd len="med" type="none" w="med"/>
                      <a:tailEnd len="med" type="none" w="med"/>
                    </a:lnL>
                    <a:lnR algn="ctr" cap="flat" cmpd="sng" w="6350">
                      <a:solidFill>
                        <a:srgbClr val="FFFFFF"/>
                      </a:solidFill>
                      <a:prstDash val="solid"/>
                      <a:round/>
                      <a:headEnd len="med" type="none" w="med"/>
                      <a:tailEnd len="med" type="none" w="med"/>
                    </a:lnR>
                    <a:lnT algn="ctr" cap="flat" cmpd="sng" w="6350">
                      <a:solidFill>
                        <a:srgbClr val="FFFFFF"/>
                      </a:solidFill>
                      <a:prstDash val="solid"/>
                      <a:round/>
                      <a:headEnd len="med" type="none" w="med"/>
                      <a:tailEnd len="med" type="none" w="med"/>
                    </a:lnT>
                    <a:lnB algn="ctr" cap="flat" cmpd="sng" w="6350">
                      <a:solidFill>
                        <a:srgbClr val="FFFFFF"/>
                      </a:solidFill>
                      <a:prstDash val="solid"/>
                      <a:round/>
                      <a:headEnd len="med" type="none" w="med"/>
                      <a:tailEnd len="med" type="none" w="med"/>
                    </a:lnB>
                    <a:lnTlToBr cmpd="sng" w="12700">
                      <a:noFill/>
                      <a:prstDash val="solid"/>
                    </a:lnTlToBr>
                    <a:lnBlToTr cmpd="sng" w="12700">
                      <a:noFill/>
                      <a:prstDash val="solid"/>
                    </a:lnBlToTr>
                    <a:solidFill>
                      <a:srgbClr val="D8D8D8"/>
                    </a:solidFill>
                  </a:tcPr>
                </a:tc>
              </a:tr>
              <a:tr h="432048">
                <a:tc vMerge="1">
                  <a:txBody>
                    <a:bodyPr vert="horz" wrap="square"/>
                    <a:lstStyle/>
                    <a:p>
                      <a:endParaRPr altLang="en-US" lang="zh-CN"/>
                    </a:p>
                  </a:txBody>
                  <a:tcPr/>
                </a:tc>
                <a:tc>
                  <a:txBody>
                    <a:bodyPr vert="horz" wrap="square"/>
                    <a:lstStyle/>
                    <a:p>
                      <a:pPr algn="l" defTabSz="914400" eaLnBrk="1" fontAlgn="ctr" hangingPunct="1" indent="-285750" latinLnBrk="0" marL="285750" marR="0" rtl="0">
                        <a:lnSpc>
                          <a:spcPct val="100000"/>
                        </a:lnSpc>
                        <a:spcBef>
                          <a:spcPct val="0"/>
                        </a:spcBef>
                        <a:spcAft>
                          <a:spcPct val="0"/>
                        </a:spcAft>
                        <a:buClrTx/>
                        <a:buSzTx/>
                        <a:buFont charset="2" pitchFamily="2" typeface="Wingdings"/>
                        <a:buChar char="ü"/>
                        <a:defRPr/>
                      </a:pPr>
                      <a:r>
                        <a:rPr altLang="en-US" b="0" kern="1200" lang="zh-CN" smtClean="0" sz="1300">
                          <a:solidFill>
                            <a:schemeClr val="tx1">
                              <a:lumMod val="65000"/>
                              <a:lumOff val="35000"/>
                            </a:schemeClr>
                          </a:solidFill>
                          <a:latin charset="-122" pitchFamily="34" typeface="微软雅黑"/>
                          <a:ea charset="-122" pitchFamily="34" typeface="微软雅黑"/>
                          <a:cs typeface="+mn-cs"/>
                        </a:rPr>
                        <a:t>对部下进行例行的人事考核、指导及个别指示。</a:t>
                      </a:r>
                    </a:p>
                  </a:txBody>
                  <a:tcPr anchor="ctr" marB="0" marL="9525" marR="9525" marT="9525">
                    <a:lnL algn="ctr" cap="flat" cmpd="sng" w="6350">
                      <a:solidFill>
                        <a:srgbClr val="FFFFFF"/>
                      </a:solidFill>
                      <a:prstDash val="solid"/>
                      <a:round/>
                      <a:headEnd len="med" type="none" w="med"/>
                      <a:tailEnd len="med" type="none" w="med"/>
                    </a:lnL>
                    <a:lnR algn="ctr" cap="flat" cmpd="sng" w="6350">
                      <a:solidFill>
                        <a:srgbClr val="FFFFFF"/>
                      </a:solidFill>
                      <a:prstDash val="solid"/>
                      <a:round/>
                      <a:headEnd len="med" type="none" w="med"/>
                      <a:tailEnd len="med" type="none" w="med"/>
                    </a:lnR>
                    <a:lnT algn="ctr" cap="flat" cmpd="sng" w="6350">
                      <a:solidFill>
                        <a:srgbClr val="FFFFFF"/>
                      </a:solidFill>
                      <a:prstDash val="solid"/>
                      <a:round/>
                      <a:headEnd len="med" type="none" w="med"/>
                      <a:tailEnd len="med" type="none" w="med"/>
                    </a:lnT>
                    <a:lnB algn="ctr" cap="flat" cmpd="sng" w="6350">
                      <a:solidFill>
                        <a:srgbClr val="FFFFFF"/>
                      </a:solidFill>
                      <a:prstDash val="solid"/>
                      <a:round/>
                      <a:headEnd len="med" type="none" w="med"/>
                      <a:tailEnd len="med" type="none" w="med"/>
                    </a:lnB>
                    <a:lnTlToBr cmpd="sng" w="12700">
                      <a:noFill/>
                      <a:prstDash val="solid"/>
                    </a:lnTlToBr>
                    <a:lnBlToTr cmpd="sng" w="12700">
                      <a:noFill/>
                      <a:prstDash val="solid"/>
                    </a:lnBlToTr>
                    <a:solidFill>
                      <a:srgbClr val="D8D8D8"/>
                    </a:solidFill>
                  </a:tcPr>
                </a:tc>
                <a:tc>
                  <a:txBody>
                    <a:bodyPr vert="horz" wrap="square"/>
                    <a:lstStyle/>
                    <a:p>
                      <a:pPr algn="ctr" defTabSz="914400" eaLnBrk="1" fontAlgn="ctr" hangingPunct="1" indent="0" latinLnBrk="0" lvl="0" marL="0" marR="0" rtl="0">
                        <a:lnSpc>
                          <a:spcPct val="100000"/>
                        </a:lnSpc>
                        <a:spcBef>
                          <a:spcPct val="0"/>
                        </a:spcBef>
                        <a:spcAft>
                          <a:spcPct val="0"/>
                        </a:spcAft>
                        <a:buClrTx/>
                        <a:buSzTx/>
                        <a:buFontTx/>
                        <a:buNone/>
                        <a:defRPr/>
                      </a:pPr>
                      <a:r>
                        <a:rPr altLang="en-US" b="1" baseline="0" cap="none" i="0" kumimoji="0" lang="zh-CN" normalizeH="0" smtClean="0" strike="noStrike" sz="1300" u="none">
                          <a:ln>
                            <a:noFill/>
                          </a:ln>
                          <a:solidFill>
                            <a:schemeClr val="tx1">
                              <a:lumMod val="65000"/>
                              <a:lumOff val="35000"/>
                            </a:schemeClr>
                          </a:solidFill>
                          <a:effectLst/>
                          <a:latin charset="-122" pitchFamily="34" typeface="微软雅黑"/>
                          <a:ea charset="-122" pitchFamily="34" typeface="微软雅黑"/>
                        </a:rPr>
                        <a:t>绩效伙伴</a:t>
                      </a:r>
                      <a:r>
                        <a:rPr altLang="zh-CN" b="1" baseline="0" cap="none" i="0" kumimoji="0" lang="en-US" normalizeH="0" smtClean="0" strike="noStrike" sz="1300" u="none">
                          <a:ln>
                            <a:noFill/>
                          </a:ln>
                          <a:solidFill>
                            <a:schemeClr val="tx1">
                              <a:lumMod val="65000"/>
                              <a:lumOff val="35000"/>
                            </a:schemeClr>
                          </a:solidFill>
                          <a:effectLst/>
                          <a:latin charset="-122" pitchFamily="34" typeface="微软雅黑"/>
                          <a:ea charset="-122" pitchFamily="34" typeface="微软雅黑"/>
                        </a:rPr>
                        <a:t>/</a:t>
                      </a:r>
                      <a:r>
                        <a:rPr altLang="en-US" b="1" baseline="0" cap="none" i="0" kumimoji="0" lang="zh-CN" normalizeH="0" smtClean="0" strike="noStrike" sz="1300" u="none">
                          <a:ln>
                            <a:noFill/>
                          </a:ln>
                          <a:solidFill>
                            <a:schemeClr val="tx1">
                              <a:lumMod val="65000"/>
                              <a:lumOff val="35000"/>
                            </a:schemeClr>
                          </a:solidFill>
                          <a:effectLst/>
                          <a:latin charset="-122" pitchFamily="34" typeface="微软雅黑"/>
                          <a:ea charset="-122" pitchFamily="34" typeface="微软雅黑"/>
                        </a:rPr>
                        <a:t>教练员</a:t>
                      </a:r>
                    </a:p>
                  </a:txBody>
                  <a:tcPr anchor="ctr" marB="0" marL="9525" marR="9525" marT="9525">
                    <a:lnL algn="ctr" cap="flat" cmpd="sng" w="6350">
                      <a:solidFill>
                        <a:srgbClr val="FFFFFF"/>
                      </a:solidFill>
                      <a:prstDash val="solid"/>
                      <a:round/>
                      <a:headEnd len="med" type="none" w="med"/>
                      <a:tailEnd len="med" type="none" w="med"/>
                    </a:lnL>
                    <a:lnR algn="ctr" cap="flat" cmpd="sng" w="6350">
                      <a:solidFill>
                        <a:srgbClr val="FFFFFF"/>
                      </a:solidFill>
                      <a:prstDash val="solid"/>
                      <a:round/>
                      <a:headEnd len="med" type="none" w="med"/>
                      <a:tailEnd len="med" type="none" w="med"/>
                    </a:lnR>
                    <a:lnT algn="ctr" cap="flat" cmpd="sng" w="6350">
                      <a:solidFill>
                        <a:srgbClr val="FFFFFF"/>
                      </a:solidFill>
                      <a:prstDash val="solid"/>
                      <a:round/>
                      <a:headEnd len="med" type="none" w="med"/>
                      <a:tailEnd len="med" type="none" w="med"/>
                    </a:lnT>
                    <a:lnB algn="ctr" cap="flat" cmpd="sng" w="6350">
                      <a:solidFill>
                        <a:srgbClr val="FFFFFF"/>
                      </a:solidFill>
                      <a:prstDash val="solid"/>
                      <a:round/>
                      <a:headEnd len="med" type="none" w="med"/>
                      <a:tailEnd len="med" type="none" w="med"/>
                    </a:lnB>
                    <a:lnTlToBr cmpd="sng" w="12700">
                      <a:noFill/>
                      <a:prstDash val="solid"/>
                    </a:lnTlToBr>
                    <a:lnBlToTr cmpd="sng" w="12700">
                      <a:noFill/>
                      <a:prstDash val="solid"/>
                    </a:lnBlToTr>
                    <a:solidFill>
                      <a:srgbClr val="D8D8D8"/>
                    </a:solidFill>
                  </a:tcPr>
                </a:tc>
              </a:tr>
              <a:tr h="504056">
                <a:tc vMerge="1">
                  <a:txBody>
                    <a:bodyPr vert="horz" wrap="square"/>
                    <a:lstStyle/>
                    <a:p>
                      <a:endParaRPr altLang="en-US" lang="zh-CN"/>
                    </a:p>
                  </a:txBody>
                  <a:tcPr/>
                </a:tc>
                <a:tc>
                  <a:txBody>
                    <a:bodyPr vert="horz" wrap="square"/>
                    <a:lstStyle/>
                    <a:p>
                      <a:pPr algn="l" defTabSz="914400" eaLnBrk="1" fontAlgn="ctr" hangingPunct="1" indent="-285750" latinLnBrk="0" marL="285750" marR="0" rtl="0">
                        <a:lnSpc>
                          <a:spcPct val="100000"/>
                        </a:lnSpc>
                        <a:spcBef>
                          <a:spcPct val="0"/>
                        </a:spcBef>
                        <a:spcAft>
                          <a:spcPct val="0"/>
                        </a:spcAft>
                        <a:buClrTx/>
                        <a:buSzTx/>
                        <a:buFont charset="2" pitchFamily="2" typeface="Wingdings"/>
                        <a:buChar char="ü"/>
                        <a:defRPr/>
                      </a:pPr>
                      <a:r>
                        <a:rPr altLang="en-US" b="0" kern="1200" lang="zh-CN" smtClean="0" sz="1300">
                          <a:solidFill>
                            <a:schemeClr val="tx1">
                              <a:lumMod val="65000"/>
                              <a:lumOff val="35000"/>
                            </a:schemeClr>
                          </a:solidFill>
                          <a:latin charset="-122" pitchFamily="34" typeface="微软雅黑"/>
                          <a:ea charset="-122" pitchFamily="34" typeface="微软雅黑"/>
                          <a:cs typeface="+mn-cs"/>
                        </a:rPr>
                        <a:t>根据公司年度经营方针和本部门半年的实际业绩，修订本部门下半年的业务计划和调整每个部下的业务工作及其目标。</a:t>
                      </a:r>
                    </a:p>
                  </a:txBody>
                  <a:tcPr anchor="ctr" marB="0" marL="9525" marR="9525" marT="9525">
                    <a:lnL algn="ctr" cap="flat" cmpd="sng" w="6350">
                      <a:solidFill>
                        <a:srgbClr val="FFFFFF"/>
                      </a:solidFill>
                      <a:prstDash val="solid"/>
                      <a:round/>
                      <a:headEnd len="med" type="none" w="med"/>
                      <a:tailEnd len="med" type="none" w="med"/>
                    </a:lnL>
                    <a:lnR algn="ctr" cap="flat" cmpd="sng" w="6350">
                      <a:solidFill>
                        <a:srgbClr val="FFFFFF"/>
                      </a:solidFill>
                      <a:prstDash val="solid"/>
                      <a:round/>
                      <a:headEnd len="med" type="none" w="med"/>
                      <a:tailEnd len="med" type="none" w="med"/>
                    </a:lnR>
                    <a:lnT algn="ctr" cap="flat" cmpd="sng" w="6350">
                      <a:solidFill>
                        <a:srgbClr val="FFFFFF"/>
                      </a:solidFill>
                      <a:prstDash val="solid"/>
                      <a:round/>
                      <a:headEnd len="med" type="none" w="med"/>
                      <a:tailEnd len="med" type="none" w="med"/>
                    </a:lnT>
                    <a:lnB algn="ctr" cap="flat" cmpd="sng" w="6350">
                      <a:solidFill>
                        <a:srgbClr val="FFFFFF"/>
                      </a:solidFill>
                      <a:prstDash val="solid"/>
                      <a:round/>
                      <a:headEnd len="med" type="none" w="med"/>
                      <a:tailEnd len="med" type="none" w="med"/>
                    </a:lnB>
                    <a:lnTlToBr cmpd="sng" w="12700">
                      <a:noFill/>
                      <a:prstDash val="solid"/>
                    </a:lnTlToBr>
                    <a:lnBlToTr cmpd="sng" w="12700">
                      <a:noFill/>
                      <a:prstDash val="solid"/>
                    </a:lnBlToTr>
                    <a:solidFill>
                      <a:srgbClr val="D8D8D8"/>
                    </a:solidFill>
                  </a:tcPr>
                </a:tc>
                <a:tc>
                  <a:txBody>
                    <a:bodyPr vert="horz" wrap="square"/>
                    <a:lstStyle/>
                    <a:p>
                      <a:pPr algn="ctr" defTabSz="914400" eaLnBrk="1" fontAlgn="ctr" hangingPunct="1" indent="0" latinLnBrk="0" lvl="0" marL="0" marR="0" rtl="0">
                        <a:lnSpc>
                          <a:spcPct val="100000"/>
                        </a:lnSpc>
                        <a:spcBef>
                          <a:spcPct val="0"/>
                        </a:spcBef>
                        <a:spcAft>
                          <a:spcPct val="0"/>
                        </a:spcAft>
                        <a:buClrTx/>
                        <a:buSzTx/>
                        <a:buFontTx/>
                        <a:buNone/>
                        <a:defRPr/>
                      </a:pPr>
                      <a:r>
                        <a:rPr altLang="en-US" b="1" baseline="0" cap="none" i="0" kumimoji="0" lang="zh-CN" normalizeH="0" smtClean="0" strike="noStrike" sz="1300" u="none">
                          <a:ln>
                            <a:noFill/>
                          </a:ln>
                          <a:solidFill>
                            <a:schemeClr val="tx1">
                              <a:lumMod val="65000"/>
                              <a:lumOff val="35000"/>
                            </a:schemeClr>
                          </a:solidFill>
                          <a:effectLst/>
                          <a:latin charset="-122" pitchFamily="34" typeface="微软雅黑"/>
                          <a:ea charset="-122" pitchFamily="34" typeface="微软雅黑"/>
                        </a:rPr>
                        <a:t>规划者</a:t>
                      </a:r>
                    </a:p>
                  </a:txBody>
                  <a:tcPr anchor="ctr" marB="0" marL="9525" marR="9525" marT="9525">
                    <a:lnL algn="ctr" cap="flat" cmpd="sng" w="6350">
                      <a:solidFill>
                        <a:srgbClr val="FFFFFF"/>
                      </a:solidFill>
                      <a:prstDash val="solid"/>
                      <a:round/>
                      <a:headEnd len="med" type="none" w="med"/>
                      <a:tailEnd len="med" type="none" w="med"/>
                    </a:lnL>
                    <a:lnR algn="ctr" cap="flat" cmpd="sng" w="6350">
                      <a:solidFill>
                        <a:srgbClr val="FFFFFF"/>
                      </a:solidFill>
                      <a:prstDash val="solid"/>
                      <a:round/>
                      <a:headEnd len="med" type="none" w="med"/>
                      <a:tailEnd len="med" type="none" w="med"/>
                    </a:lnR>
                    <a:lnT algn="ctr" cap="flat" cmpd="sng" w="6350">
                      <a:solidFill>
                        <a:srgbClr val="FFFFFF"/>
                      </a:solidFill>
                      <a:prstDash val="solid"/>
                      <a:round/>
                      <a:headEnd len="med" type="none" w="med"/>
                      <a:tailEnd len="med" type="none" w="med"/>
                    </a:lnT>
                    <a:lnB algn="ctr" cap="flat" cmpd="sng" w="6350">
                      <a:solidFill>
                        <a:srgbClr val="FFFFFF"/>
                      </a:solidFill>
                      <a:prstDash val="solid"/>
                      <a:round/>
                      <a:headEnd len="med" type="none" w="med"/>
                      <a:tailEnd len="med" type="none" w="med"/>
                    </a:lnB>
                    <a:lnTlToBr cmpd="sng" w="12700">
                      <a:noFill/>
                      <a:prstDash val="solid"/>
                    </a:lnTlToBr>
                    <a:lnBlToTr cmpd="sng" w="12700">
                      <a:noFill/>
                      <a:prstDash val="solid"/>
                    </a:lnBlToTr>
                    <a:solidFill>
                      <a:srgbClr val="D8D8D8"/>
                    </a:solidFill>
                  </a:tcPr>
                </a:tc>
              </a:tr>
              <a:tr h="432048">
                <a:tc vMerge="1">
                  <a:txBody>
                    <a:bodyPr vert="horz" wrap="square"/>
                    <a:lstStyle/>
                    <a:p>
                      <a:endParaRPr altLang="en-US" lang="zh-CN"/>
                    </a:p>
                  </a:txBody>
                  <a:tcPr/>
                </a:tc>
                <a:tc>
                  <a:txBody>
                    <a:bodyPr vert="horz" wrap="square"/>
                    <a:lstStyle/>
                    <a:p>
                      <a:pPr algn="l" defTabSz="914400" eaLnBrk="1" fontAlgn="ctr" hangingPunct="1" indent="-285750" latinLnBrk="0" marL="285750" marR="0" rtl="0">
                        <a:lnSpc>
                          <a:spcPct val="100000"/>
                        </a:lnSpc>
                        <a:spcBef>
                          <a:spcPct val="0"/>
                        </a:spcBef>
                        <a:spcAft>
                          <a:spcPct val="0"/>
                        </a:spcAft>
                        <a:buClrTx/>
                        <a:buSzTx/>
                        <a:buFont charset="2" pitchFamily="2" typeface="Wingdings"/>
                        <a:buChar char="ü"/>
                        <a:defRPr/>
                      </a:pPr>
                      <a:r>
                        <a:rPr altLang="en-US" b="0" kern="1200" lang="zh-CN" smtClean="0" sz="1300">
                          <a:solidFill>
                            <a:schemeClr val="tx1">
                              <a:lumMod val="65000"/>
                              <a:lumOff val="35000"/>
                            </a:schemeClr>
                          </a:solidFill>
                          <a:latin charset="-122" pitchFamily="34" typeface="微软雅黑"/>
                          <a:ea charset="-122" pitchFamily="34" typeface="微软雅黑"/>
                          <a:cs typeface="+mn-cs"/>
                        </a:rPr>
                        <a:t>反省自己。</a:t>
                      </a:r>
                      <a:endParaRPr altLang="zh-CN" b="0" kern="1200" lang="en-US" smtClean="0" sz="1300">
                        <a:solidFill>
                          <a:schemeClr val="tx1">
                            <a:lumMod val="65000"/>
                            <a:lumOff val="35000"/>
                          </a:schemeClr>
                        </a:solidFill>
                        <a:latin charset="-122" pitchFamily="34" typeface="微软雅黑"/>
                        <a:ea charset="-122" pitchFamily="34" typeface="微软雅黑"/>
                        <a:cs typeface="+mn-cs"/>
                      </a:endParaRPr>
                    </a:p>
                  </a:txBody>
                  <a:tcPr anchor="ctr" marB="0" marL="9525" marR="9525" marT="9525">
                    <a:lnL algn="ctr" cap="flat" cmpd="sng" w="6350">
                      <a:solidFill>
                        <a:srgbClr val="FFFFFF"/>
                      </a:solidFill>
                      <a:prstDash val="solid"/>
                      <a:round/>
                      <a:headEnd len="med" type="none" w="med"/>
                      <a:tailEnd len="med" type="none" w="med"/>
                    </a:lnL>
                    <a:lnR algn="ctr" cap="flat" cmpd="sng" w="6350">
                      <a:solidFill>
                        <a:srgbClr val="FFFFFF"/>
                      </a:solidFill>
                      <a:prstDash val="solid"/>
                      <a:round/>
                      <a:headEnd len="med" type="none" w="med"/>
                      <a:tailEnd len="med" type="none" w="med"/>
                    </a:lnR>
                    <a:lnT algn="ctr" cap="flat" cmpd="sng" w="6350">
                      <a:solidFill>
                        <a:srgbClr val="FFFFFF"/>
                      </a:solidFill>
                      <a:prstDash val="solid"/>
                      <a:round/>
                      <a:headEnd len="med" type="none" w="med"/>
                      <a:tailEnd len="med" type="none" w="med"/>
                    </a:lnT>
                    <a:lnB algn="ctr" cap="flat" cmpd="sng" w="6350">
                      <a:solidFill>
                        <a:srgbClr val="FFFFFF"/>
                      </a:solidFill>
                      <a:prstDash val="solid"/>
                      <a:round/>
                      <a:headEnd len="med" type="none" w="med"/>
                      <a:tailEnd len="med" type="none" w="med"/>
                    </a:lnB>
                    <a:lnTlToBr cmpd="sng" w="12700">
                      <a:noFill/>
                      <a:prstDash val="solid"/>
                    </a:lnTlToBr>
                    <a:lnBlToTr cmpd="sng" w="12700">
                      <a:noFill/>
                      <a:prstDash val="solid"/>
                    </a:lnBlToTr>
                    <a:solidFill>
                      <a:srgbClr val="D8D8D8"/>
                    </a:solidFill>
                  </a:tcPr>
                </a:tc>
                <a:tc>
                  <a:txBody>
                    <a:bodyPr vert="horz" wrap="square"/>
                    <a:lstStyle/>
                    <a:p>
                      <a:pPr algn="ctr" defTabSz="914400" eaLnBrk="1" fontAlgn="ctr" hangingPunct="1" indent="0" latinLnBrk="0" lvl="0" marL="0" marR="0" rtl="0">
                        <a:lnSpc>
                          <a:spcPct val="100000"/>
                        </a:lnSpc>
                        <a:spcBef>
                          <a:spcPct val="0"/>
                        </a:spcBef>
                        <a:spcAft>
                          <a:spcPct val="0"/>
                        </a:spcAft>
                        <a:buClrTx/>
                        <a:buSzTx/>
                        <a:buFontTx/>
                        <a:buNone/>
                        <a:defRPr/>
                      </a:pPr>
                      <a:r>
                        <a:rPr altLang="en-US" b="1" baseline="0" cap="none" i="0" kumimoji="0" lang="zh-CN" normalizeH="0" smtClean="0" strike="noStrike" sz="1300" u="none">
                          <a:ln>
                            <a:noFill/>
                          </a:ln>
                          <a:solidFill>
                            <a:schemeClr val="tx1">
                              <a:lumMod val="65000"/>
                              <a:lumOff val="35000"/>
                            </a:schemeClr>
                          </a:solidFill>
                          <a:effectLst/>
                          <a:latin charset="-122" pitchFamily="34" typeface="微软雅黑"/>
                          <a:ea charset="-122" pitchFamily="34" typeface="微软雅黑"/>
                        </a:rPr>
                        <a:t>模范者</a:t>
                      </a:r>
                    </a:p>
                  </a:txBody>
                  <a:tcPr anchor="ctr" marB="0" marL="9525" marR="9525" marT="9525">
                    <a:lnL algn="ctr" cap="flat" cmpd="sng" w="6350">
                      <a:solidFill>
                        <a:srgbClr val="FFFFFF"/>
                      </a:solidFill>
                      <a:prstDash val="solid"/>
                      <a:round/>
                      <a:headEnd len="med" type="none" w="med"/>
                      <a:tailEnd len="med" type="none" w="med"/>
                    </a:lnL>
                    <a:lnR algn="ctr" cap="flat" cmpd="sng" w="6350">
                      <a:solidFill>
                        <a:srgbClr val="FFFFFF"/>
                      </a:solidFill>
                      <a:prstDash val="solid"/>
                      <a:round/>
                      <a:headEnd len="med" type="none" w="med"/>
                      <a:tailEnd len="med" type="none" w="med"/>
                    </a:lnR>
                    <a:lnT algn="ctr" cap="flat" cmpd="sng" w="6350">
                      <a:solidFill>
                        <a:srgbClr val="FFFFFF"/>
                      </a:solidFill>
                      <a:prstDash val="solid"/>
                      <a:round/>
                      <a:headEnd len="med" type="none" w="med"/>
                      <a:tailEnd len="med" type="none" w="med"/>
                    </a:lnT>
                    <a:lnB algn="ctr" cap="flat" cmpd="sng" w="6350">
                      <a:solidFill>
                        <a:srgbClr val="FFFFFF"/>
                      </a:solidFill>
                      <a:prstDash val="solid"/>
                      <a:round/>
                      <a:headEnd len="med" type="none" w="med"/>
                      <a:tailEnd len="med" type="none" w="med"/>
                    </a:lnB>
                    <a:lnTlToBr cmpd="sng" w="12700">
                      <a:noFill/>
                      <a:prstDash val="solid"/>
                    </a:lnTlToBr>
                    <a:lnBlToTr cmpd="sng" w="12700">
                      <a:noFill/>
                      <a:prstDash val="solid"/>
                    </a:lnBlToTr>
                    <a:solidFill>
                      <a:srgbClr val="D8D8D8"/>
                    </a:solidFill>
                  </a:tcPr>
                </a:tc>
              </a:tr>
            </a:tbl>
          </a:graphicData>
        </a:graphic>
      </p:graphicFrame>
      <p:sp>
        <p:nvSpPr>
          <p:cNvPr id="20" name="TextBox 6"/>
          <p:cNvSpPr txBox="1">
            <a:spLocks noChangeArrowheads="1"/>
          </p:cNvSpPr>
          <p:nvPr/>
        </p:nvSpPr>
        <p:spPr bwMode="auto">
          <a:xfrm>
            <a:off x="2616713" y="1340768"/>
            <a:ext cx="3827495" cy="441960"/>
          </a:xfrm>
          <a:prstGeom prst="rect">
            <a:avLst/>
          </a:prstGeom>
          <a:noFill/>
          <a:ln w="9525">
            <a:noFill/>
            <a:miter lim="800000"/>
          </a:ln>
        </p:spPr>
        <p:txBody>
          <a:bodyPr wrap="square">
            <a:spAutoFit/>
          </a:bodyPr>
          <a:lstStyle/>
          <a:p>
            <a:pPr algn="ctr"/>
            <a:r>
              <a:rPr altLang="en-US" b="1" lang="zh-CN" sz="2300">
                <a:solidFill>
                  <a:srgbClr val="00C4F0"/>
                </a:solidFill>
                <a:latin charset="-122" pitchFamily="34" typeface="微软雅黑"/>
                <a:ea charset="-122" pitchFamily="34" typeface="微软雅黑"/>
              </a:rPr>
              <a:t>管理者五大时空的工作内容</a:t>
            </a:r>
          </a:p>
        </p:txBody>
      </p:sp>
      <p:pic>
        <p:nvPicPr>
          <p:cNvPr descr="E:\仝德志文件，勿删！\03-参考文档\！PPT图片及版面资源\PPT精美插图\图标\羽毛笔.png" id="1026" name="Picture 2"/>
          <p:cNvPicPr>
            <a:picLocks noChangeArrowheads="1" noChangeAspect="1"/>
          </p:cNvPicPr>
          <p:nvPr/>
        </p:nvPicPr>
        <p:blipFill>
          <a:blip r:embed="rId3">
            <a:extLst>
              <a:ext uri="{28A0092B-C50C-407E-A947-70E740481C1C}">
                <a14:useLocalDpi/>
              </a:ext>
            </a:extLst>
          </a:blip>
          <a:stretch>
            <a:fillRect/>
          </a:stretch>
        </p:blipFill>
        <p:spPr bwMode="auto">
          <a:xfrm>
            <a:off x="7991203" y="0"/>
            <a:ext cx="1151209" cy="1787044"/>
          </a:xfrm>
          <a:prstGeom prst="rect">
            <a:avLst/>
          </a:prstGeom>
          <a:noFill/>
          <a:extLst>
            <a:ext uri="{909E8E84-426E-40DD-AFC4-6F175D3DCCD1}">
              <a14:hiddenFill>
                <a:solidFill>
                  <a:srgbClr val="FFFFFF"/>
                </a:solidFill>
              </a14:hiddenFill>
            </a:ext>
          </a:extLst>
        </p:spPr>
      </p:pic>
    </p:spTree>
    <p:extLst>
      <p:ext uri="{BB962C8B-B14F-4D97-AF65-F5344CB8AC3E}">
        <p14:creationId val="3131180554"/>
      </p:ext>
    </p:extLst>
  </p:cSld>
  <p:clrMapOvr>
    <a:masterClrMapping/>
  </p:clrMapOvr>
  <p:transition spd="slow">
    <p:push dir="u"/>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idx="4294967295" type="title"/>
          </p:nvPr>
        </p:nvSpPr>
        <p:spPr>
          <a:xfrm>
            <a:off x="3851274" y="1000116"/>
            <a:ext cx="5149882" cy="1143000"/>
          </a:xfrm>
          <a:prstGeom prst="rect">
            <a:avLst/>
          </a:prstGeom>
        </p:spPr>
        <p:txBody>
          <a:bodyPr rtlCol="0">
            <a:normAutofit/>
          </a:bodyPr>
          <a:lstStyle/>
          <a:p>
            <a:pPr eaLnBrk="1" fontAlgn="auto" hangingPunct="1">
              <a:spcAft>
                <a:spcPct val="0"/>
              </a:spcAft>
              <a:defRPr/>
            </a:pPr>
            <a:r>
              <a:rPr altLang="en-US" lang="zh-CN" smtClean="0" sz="2200">
                <a:solidFill>
                  <a:schemeClr val="tx1">
                    <a:lumMod val="65000"/>
                    <a:lumOff val="35000"/>
                  </a:schemeClr>
                </a:solidFill>
                <a:latin typeface="Arial"/>
                <a:ea charset="-122" pitchFamily="34" typeface="微软雅黑"/>
                <a:cs typeface="Arial"/>
              </a:rPr>
              <a:t>中层管理者的重要性• importance</a:t>
            </a:r>
          </a:p>
        </p:txBody>
      </p:sp>
      <p:sp>
        <p:nvSpPr>
          <p:cNvPr id="4099" name="矩形 4"/>
          <p:cNvSpPr>
            <a:spLocks noChangeArrowheads="1"/>
          </p:cNvSpPr>
          <p:nvPr/>
        </p:nvSpPr>
        <p:spPr bwMode="auto">
          <a:xfrm>
            <a:off x="3851275" y="2214554"/>
            <a:ext cx="5113338" cy="3095651"/>
          </a:xfrm>
          <a:prstGeom prst="rect">
            <a:avLst/>
          </a:prstGeom>
          <a:noFill/>
          <a:ln w="9525">
            <a:noFill/>
            <a:miter lim="800000"/>
          </a:ln>
        </p:spPr>
        <p:txBody>
          <a:bodyPr>
            <a:spAutoFit/>
          </a:bodyPr>
          <a:lstStyle/>
          <a:p>
            <a:pPr>
              <a:lnSpc>
                <a:spcPct val="134000"/>
              </a:lnSpc>
              <a:spcBef>
                <a:spcPts val="400"/>
              </a:spcBef>
              <a:spcAft>
                <a:spcPts val="60"/>
              </a:spcAft>
            </a:pPr>
            <a:r>
              <a:rPr altLang="en-US" lang="zh-CN" sz="1600">
                <a:solidFill>
                  <a:schemeClr val="tx1">
                    <a:lumMod val="65000"/>
                    <a:lumOff val="35000"/>
                  </a:schemeClr>
                </a:solidFill>
                <a:latin charset="-122" pitchFamily="34" typeface="微软雅黑"/>
                <a:ea charset="-122" pitchFamily="34" typeface="微软雅黑"/>
              </a:rPr>
              <a:t>据1998年美国《管理者》杂志社公布的一项调查数据表明，超过40%的企业总裁认为自己组织中最能干最有贡献的就是中层管理者。因为中层是部门的高层管理层与基层员工之间的纽带、日常工作的管理者和生产活动的组织者。中层管理者是企业的中坚和脊梁，其重要性不容质疑。</a:t>
            </a:r>
          </a:p>
          <a:p>
            <a:pPr>
              <a:lnSpc>
                <a:spcPct val="134000"/>
              </a:lnSpc>
              <a:spcBef>
                <a:spcPts val="400"/>
              </a:spcBef>
              <a:spcAft>
                <a:spcPts val="60"/>
              </a:spcAft>
            </a:pPr>
            <a:r>
              <a:rPr altLang="en-US" lang="zh-CN" sz="1600">
                <a:solidFill>
                  <a:schemeClr val="tx1">
                    <a:lumMod val="65000"/>
                    <a:lumOff val="35000"/>
                  </a:schemeClr>
                </a:solidFill>
                <a:latin charset="-122" pitchFamily="34" typeface="微软雅黑"/>
                <a:ea charset="-122" pitchFamily="34" typeface="微软雅黑"/>
              </a:rPr>
              <a:t>企业的发展壮大，需要管理干部的快速成长； 如果您要造就一个强大的公司，那么， 请您先学会打造强大的中层！</a:t>
            </a:r>
          </a:p>
        </p:txBody>
      </p:sp>
      <p:pic>
        <p:nvPicPr>
          <p:cNvPr descr="团队001.jpg" id="10" name="图片 9"/>
          <p:cNvPicPr>
            <a:picLocks noChangeAspect="1"/>
          </p:cNvPicPr>
          <p:nvPr/>
        </p:nvPicPr>
        <p:blipFill>
          <a:blip r:embed="rId2"/>
          <a:stretch>
            <a:fillRect/>
          </a:stretch>
        </p:blipFill>
        <p:spPr>
          <a:xfrm>
            <a:off x="197889" y="2071678"/>
            <a:ext cx="3612110" cy="2607944"/>
          </a:xfrm>
          <a:prstGeom prst="roundRect">
            <a:avLst>
              <a:gd fmla="val 8594" name="adj"/>
            </a:avLst>
          </a:prstGeom>
          <a:solidFill>
            <a:srgbClr val="FFFFFF">
              <a:shade val="85000"/>
            </a:srgbClr>
          </a:solidFill>
          <a:ln>
            <a:noFill/>
          </a:ln>
          <a:effectLst>
            <a:reflection algn="bl" blurRad="12700" dir="5400000" dist="5000" endPos="28000" rotWithShape="0" stA="38000" sy="-100000"/>
          </a:effectLst>
        </p:spPr>
      </p:pic>
    </p:spTree>
    <p:extLst>
      <p:ext uri="{BB962C8B-B14F-4D97-AF65-F5344CB8AC3E}">
        <p14:creationId val="4095334007"/>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9" presetSubtype="0">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p:cTn dur="1000" fill="hold" id="7"/>
                                        <p:tgtEl>
                                          <p:spTgt spid="10"/>
                                        </p:tgtEl>
                                        <p:attrNameLst>
                                          <p:attrName>ppt_x</p:attrName>
                                        </p:attrNameLst>
                                      </p:cBhvr>
                                      <p:tavLst>
                                        <p:tav tm="0">
                                          <p:val>
                                            <p:strVal val="#ppt_x-.2"/>
                                          </p:val>
                                        </p:tav>
                                        <p:tav tm="100000">
                                          <p:val>
                                            <p:strVal val="#ppt_x"/>
                                          </p:val>
                                        </p:tav>
                                      </p:tavLst>
                                    </p:anim>
                                    <p:anim calcmode="lin" valueType="num">
                                      <p:cBhvr>
                                        <p:cTn dur="1000" fill="hold" id="8"/>
                                        <p:tgtEl>
                                          <p:spTgt spid="10"/>
                                        </p:tgtEl>
                                        <p:attrNameLst>
                                          <p:attrName>ppt_y</p:attrName>
                                        </p:attrNameLst>
                                      </p:cBhvr>
                                      <p:tavLst>
                                        <p:tav tm="0">
                                          <p:val>
                                            <p:strVal val="#ppt_y"/>
                                          </p:val>
                                        </p:tav>
                                        <p:tav tm="100000">
                                          <p:val>
                                            <p:strVal val="#ppt_y"/>
                                          </p:val>
                                        </p:tav>
                                      </p:tavLst>
                                    </p:anim>
                                    <p:animEffect filter="wipe(right)" prLst="gradientSize: 0.1" transition="in">
                                      <p:cBhvr>
                                        <p:cTn dur="1000" id="9"/>
                                        <p:tgtEl>
                                          <p:spTgt spid="10"/>
                                        </p:tgtEl>
                                      </p:cBhvr>
                                    </p:animEffect>
                                  </p:childTnLst>
                                </p:cTn>
                              </p:par>
                              <p:par>
                                <p:cTn fill="hold" grpId="0" id="10" nodeType="withEffect" presetClass="entr" presetID="53" presetSubtype="0">
                                  <p:stCondLst>
                                    <p:cond delay="0"/>
                                  </p:stCondLst>
                                  <p:childTnLst>
                                    <p:set>
                                      <p:cBhvr>
                                        <p:cTn dur="1" fill="hold" id="11">
                                          <p:stCondLst>
                                            <p:cond delay="0"/>
                                          </p:stCondLst>
                                        </p:cTn>
                                        <p:tgtEl>
                                          <p:spTgt spid="2"/>
                                        </p:tgtEl>
                                        <p:attrNameLst>
                                          <p:attrName>style.visibility</p:attrName>
                                        </p:attrNameLst>
                                      </p:cBhvr>
                                      <p:to>
                                        <p:strVal val="visible"/>
                                      </p:to>
                                    </p:set>
                                    <p:anim calcmode="lin" valueType="num">
                                      <p:cBhvr>
                                        <p:cTn dur="2000" fill="hold" id="12"/>
                                        <p:tgtEl>
                                          <p:spTgt spid="2"/>
                                        </p:tgtEl>
                                        <p:attrNameLst>
                                          <p:attrName>ppt_w</p:attrName>
                                        </p:attrNameLst>
                                      </p:cBhvr>
                                      <p:tavLst>
                                        <p:tav tm="0">
                                          <p:val>
                                            <p:fltVal val="0"/>
                                          </p:val>
                                        </p:tav>
                                        <p:tav tm="100000">
                                          <p:val>
                                            <p:strVal val="#ppt_w"/>
                                          </p:val>
                                        </p:tav>
                                      </p:tavLst>
                                    </p:anim>
                                    <p:anim calcmode="lin" valueType="num">
                                      <p:cBhvr>
                                        <p:cTn dur="2000" fill="hold" id="13"/>
                                        <p:tgtEl>
                                          <p:spTgt spid="2"/>
                                        </p:tgtEl>
                                        <p:attrNameLst>
                                          <p:attrName>ppt_h</p:attrName>
                                        </p:attrNameLst>
                                      </p:cBhvr>
                                      <p:tavLst>
                                        <p:tav tm="0">
                                          <p:val>
                                            <p:fltVal val="0"/>
                                          </p:val>
                                        </p:tav>
                                        <p:tav tm="100000">
                                          <p:val>
                                            <p:strVal val="#ppt_h"/>
                                          </p:val>
                                        </p:tav>
                                      </p:tavLst>
                                    </p:anim>
                                    <p:animEffect filter="fade" transition="in">
                                      <p:cBhvr>
                                        <p:cTn dur="2000" id="14"/>
                                        <p:tgtEl>
                                          <p:spTgt spid="2"/>
                                        </p:tgtEl>
                                      </p:cBhvr>
                                    </p:animEffect>
                                  </p:childTnLst>
                                </p:cTn>
                              </p:par>
                            </p:childTnLst>
                          </p:cTn>
                        </p:par>
                        <p:par>
                          <p:cTn fill="hold" id="15" nodeType="afterGroup">
                            <p:stCondLst>
                              <p:cond delay="2000"/>
                            </p:stCondLst>
                            <p:childTnLst>
                              <p:par>
                                <p:cTn fill="hold" grpId="0" id="16" nodeType="afterEffect" presetClass="entr" presetID="47" presetSubtype="0">
                                  <p:stCondLst>
                                    <p:cond delay="0"/>
                                  </p:stCondLst>
                                  <p:childTnLst>
                                    <p:set>
                                      <p:cBhvr>
                                        <p:cTn dur="1" fill="hold" id="17">
                                          <p:stCondLst>
                                            <p:cond delay="0"/>
                                          </p:stCondLst>
                                        </p:cTn>
                                        <p:tgtEl>
                                          <p:spTgt spid="4099"/>
                                        </p:tgtEl>
                                        <p:attrNameLst>
                                          <p:attrName>style.visibility</p:attrName>
                                        </p:attrNameLst>
                                      </p:cBhvr>
                                      <p:to>
                                        <p:strVal val="visible"/>
                                      </p:to>
                                    </p:set>
                                    <p:animEffect filter="fade" transition="in">
                                      <p:cBhvr>
                                        <p:cTn dur="1000" id="18"/>
                                        <p:tgtEl>
                                          <p:spTgt spid="4099"/>
                                        </p:tgtEl>
                                      </p:cBhvr>
                                    </p:animEffect>
                                    <p:anim calcmode="lin" valueType="num">
                                      <p:cBhvr>
                                        <p:cTn dur="1000" fill="hold" id="19"/>
                                        <p:tgtEl>
                                          <p:spTgt spid="4099"/>
                                        </p:tgtEl>
                                        <p:attrNameLst>
                                          <p:attrName>ppt_x</p:attrName>
                                        </p:attrNameLst>
                                      </p:cBhvr>
                                      <p:tavLst>
                                        <p:tav tm="0">
                                          <p:val>
                                            <p:strVal val="#ppt_x"/>
                                          </p:val>
                                        </p:tav>
                                        <p:tav tm="100000">
                                          <p:val>
                                            <p:strVal val="#ppt_x"/>
                                          </p:val>
                                        </p:tav>
                                      </p:tavLst>
                                    </p:anim>
                                    <p:anim calcmode="lin" valueType="num">
                                      <p:cBhvr>
                                        <p:cTn dur="1000" fill="hold" id="20"/>
                                        <p:tgtEl>
                                          <p:spTgt spid="409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4099"/>
    </p:bldLst>
  </p:timing>
</p:sld>
</file>

<file path=ppt/slides/slide4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 name="标题 1"/>
          <p:cNvSpPr txBox="1"/>
          <p:nvPr/>
        </p:nvSpPr>
        <p:spPr bwMode="auto">
          <a:xfrm>
            <a:off x="914400" y="28575"/>
            <a:ext cx="3513138" cy="1143000"/>
          </a:xfrm>
          <a:prstGeom prst="rect">
            <a:avLst/>
          </a:prstGeom>
          <a:noFill/>
          <a:ln w="9525">
            <a:noFill/>
            <a:miter lim="800000"/>
          </a:ln>
        </p:spPr>
        <p:txBody>
          <a:bodyPr anchor="ctr" anchorCtr="0" bIns="45720" compatLnSpc="1" lIns="91440" numCol="1" rIns="91440" tIns="45720" vert="horz" wrap="square">
            <a:prstTxWarp prst="textNoShape">
              <a:avLst/>
            </a:prstTxWarp>
            <a:normAutofit/>
          </a:bodyPr>
          <a:lstStyle/>
          <a:p>
            <a:pPr fontAlgn="base">
              <a:spcBef>
                <a:spcPct val="0"/>
              </a:spcBef>
              <a:spcAft>
                <a:spcPct val="0"/>
              </a:spcAft>
              <a:defRPr/>
            </a:pPr>
            <a:r>
              <a:rPr altLang="en-US" b="1" lang="zh-CN" sz="3200">
                <a:solidFill>
                  <a:schemeClr val="tx1">
                    <a:lumMod val="65000"/>
                    <a:lumOff val="35000"/>
                  </a:schemeClr>
                </a:solidFill>
                <a:latin charset="-122" pitchFamily="34" typeface="微软雅黑"/>
                <a:ea charset="-122" pitchFamily="34" typeface="微软雅黑"/>
                <a:cs charset="-122" panose="020b0604020202020204" pitchFamily="34" typeface="Arial Unicode MS"/>
              </a:rPr>
              <a:t>参考</a:t>
            </a:r>
          </a:p>
        </p:txBody>
      </p:sp>
      <p:sp>
        <p:nvSpPr>
          <p:cNvPr id="14" name="矩形 24"/>
          <p:cNvSpPr>
            <a:spLocks noChangeArrowheads="1"/>
          </p:cNvSpPr>
          <p:nvPr/>
        </p:nvSpPr>
        <p:spPr bwMode="auto">
          <a:xfrm>
            <a:off x="1836738" y="477838"/>
            <a:ext cx="1260792" cy="365760"/>
          </a:xfrm>
          <a:prstGeom prst="rect">
            <a:avLst/>
          </a:prstGeom>
          <a:noFill/>
          <a:ln w="9525">
            <a:noFill/>
            <a:miter lim="800000"/>
          </a:ln>
        </p:spPr>
        <p:txBody>
          <a:bodyPr wrap="none">
            <a:spAutoFit/>
          </a:bodyPr>
          <a:lstStyle/>
          <a:p>
            <a:r>
              <a:rPr altLang="zh-CN" b="1" cap="all" lang="en-US">
                <a:solidFill>
                  <a:srgbClr val="FFC000"/>
                </a:solidFill>
                <a:ea charset="-122" pitchFamily="34" typeface="微软雅黑"/>
                <a:cs charset="-122" panose="020b0604020202020204" pitchFamily="34" typeface="Arial Unicode MS"/>
              </a:rPr>
              <a:t>reference</a:t>
            </a:r>
          </a:p>
        </p:txBody>
      </p:sp>
      <p:sp>
        <p:nvSpPr>
          <p:cNvPr id="18" name="矩形 17"/>
          <p:cNvSpPr/>
          <p:nvPr/>
        </p:nvSpPr>
        <p:spPr>
          <a:xfrm>
            <a:off x="827584" y="1268760"/>
            <a:ext cx="7560840" cy="4896544"/>
          </a:xfrm>
          <a:prstGeom prst="rect">
            <a:avLst/>
          </a:prstGeom>
          <a:solidFill>
            <a:sysClr lastClr="FFFFFF" val="window"/>
          </a:solidFill>
          <a:ln algn="ctr" cap="flat" cmpd="sng" w="3175">
            <a:solidFill>
              <a:sysClr lastClr="FFFFFF" val="window">
                <a:lumMod val="75000"/>
              </a:sysClr>
            </a:solidFill>
            <a:prstDash val="solid"/>
          </a:ln>
          <a:effectLst>
            <a:outerShdw algn="t" blurRad="50800" dir="5400000" dist="38100" rotWithShape="0">
              <a:prstClr val="black">
                <a:alpha val="40000"/>
              </a:prstClr>
            </a:outerShdw>
          </a:effectLst>
        </p:spPr>
        <p:txBody>
          <a:bodyPr anchor="ctr"/>
          <a:lstStyle/>
          <a:p>
            <a:pPr algn="ctr">
              <a:defRPr/>
            </a:pPr>
            <a:endParaRPr altLang="en-US" kern="0" lang="zh-CN">
              <a:solidFill>
                <a:sysClr lastClr="FFFFFF" val="window"/>
              </a:solidFill>
              <a:latin typeface="Tahoma"/>
              <a:ea typeface="微软雅黑"/>
            </a:endParaRPr>
          </a:p>
        </p:txBody>
      </p:sp>
      <p:graphicFrame>
        <p:nvGraphicFramePr>
          <p:cNvPr id="19" name="内容占位符 4"/>
          <p:cNvGraphicFramePr/>
          <p:nvPr>
            <p:extLst>
              <p:ext uri="{D42A27DB-BD31-4B8C-83A1-F6EECF244321}">
                <p14:modId val="209074872"/>
              </p:ext>
            </p:extLst>
          </p:nvPr>
        </p:nvGraphicFramePr>
        <p:xfrm>
          <a:off x="899592" y="1916830"/>
          <a:ext cx="7416826" cy="4176466"/>
        </p:xfrm>
        <a:graphic>
          <a:graphicData uri="http://schemas.openxmlformats.org/drawingml/2006/table">
            <a:tbl>
              <a:tblPr/>
              <a:tblGrid>
                <a:gridCol w="1152128"/>
                <a:gridCol w="4752528"/>
                <a:gridCol w="1512170"/>
              </a:tblGrid>
              <a:tr h="606925">
                <a:tc>
                  <a:txBody>
                    <a:bodyPr vert="horz" wrap="square"/>
                    <a:lstStyle>
                      <a:defPPr>
                        <a:defRPr lang="zh-CN"/>
                      </a:defPPr>
                      <a:lvl1pPr algn="l" defTabSz="914400" eaLnBrk="1" hangingPunct="1" latinLnBrk="0" marL="0" rtl="0">
                        <a:defRPr kern="1200" sz="1800">
                          <a:solidFill>
                            <a:schemeClr val="tx1"/>
                          </a:solidFill>
                          <a:latin typeface="Tahoma"/>
                          <a:ea typeface="微软雅黑"/>
                        </a:defRPr>
                      </a:lvl1pPr>
                      <a:lvl2pPr algn="l" defTabSz="914400" eaLnBrk="1" hangingPunct="1" latinLnBrk="0" marL="457200" rtl="0">
                        <a:defRPr kern="1200" sz="1800">
                          <a:solidFill>
                            <a:schemeClr val="tx1"/>
                          </a:solidFill>
                          <a:latin typeface="Tahoma"/>
                          <a:ea typeface="微软雅黑"/>
                        </a:defRPr>
                      </a:lvl2pPr>
                      <a:lvl3pPr algn="l" defTabSz="914400" eaLnBrk="1" hangingPunct="1" latinLnBrk="0" marL="914400" rtl="0">
                        <a:defRPr kern="1200" sz="1800">
                          <a:solidFill>
                            <a:schemeClr val="tx1"/>
                          </a:solidFill>
                          <a:latin typeface="Tahoma"/>
                          <a:ea typeface="微软雅黑"/>
                        </a:defRPr>
                      </a:lvl3pPr>
                      <a:lvl4pPr algn="l" defTabSz="914400" eaLnBrk="1" hangingPunct="1" latinLnBrk="0" marL="1371600" rtl="0">
                        <a:defRPr kern="1200" sz="1800">
                          <a:solidFill>
                            <a:schemeClr val="tx1"/>
                          </a:solidFill>
                          <a:latin typeface="Tahoma"/>
                          <a:ea typeface="微软雅黑"/>
                        </a:defRPr>
                      </a:lvl4pPr>
                      <a:lvl5pPr algn="l" defTabSz="914400" eaLnBrk="1" hangingPunct="1" latinLnBrk="0" marL="1828800" rtl="0">
                        <a:defRPr kern="1200" sz="1800">
                          <a:solidFill>
                            <a:schemeClr val="tx1"/>
                          </a:solidFill>
                          <a:latin typeface="Tahoma"/>
                          <a:ea typeface="微软雅黑"/>
                        </a:defRPr>
                      </a:lvl5pPr>
                      <a:lvl6pPr algn="l" defTabSz="914400" eaLnBrk="1" hangingPunct="1" latinLnBrk="0" marL="2286000" rtl="0">
                        <a:defRPr kern="1200" sz="1800">
                          <a:solidFill>
                            <a:schemeClr val="tx1"/>
                          </a:solidFill>
                          <a:latin typeface="Tahoma"/>
                          <a:ea typeface="微软雅黑"/>
                        </a:defRPr>
                      </a:lvl6pPr>
                      <a:lvl7pPr algn="l" defTabSz="914400" eaLnBrk="1" hangingPunct="1" latinLnBrk="0" marL="2743200" rtl="0">
                        <a:defRPr kern="1200" sz="1800">
                          <a:solidFill>
                            <a:schemeClr val="tx1"/>
                          </a:solidFill>
                          <a:latin typeface="Tahoma"/>
                          <a:ea typeface="微软雅黑"/>
                        </a:defRPr>
                      </a:lvl7pPr>
                      <a:lvl8pPr algn="l" defTabSz="914400" eaLnBrk="1" hangingPunct="1" latinLnBrk="0" marL="3200400" rtl="0">
                        <a:defRPr kern="1200" sz="1800">
                          <a:solidFill>
                            <a:schemeClr val="tx1"/>
                          </a:solidFill>
                          <a:latin typeface="Tahoma"/>
                          <a:ea typeface="微软雅黑"/>
                        </a:defRPr>
                      </a:lvl8pPr>
                      <a:lvl9pPr algn="l" defTabSz="914400" eaLnBrk="1" hangingPunct="1" latinLnBrk="0" marL="3657600" rtl="0">
                        <a:defRPr kern="1200" sz="1800">
                          <a:solidFill>
                            <a:schemeClr val="tx1"/>
                          </a:solidFill>
                          <a:latin typeface="Tahoma"/>
                          <a:ea typeface="微软雅黑"/>
                        </a:defRPr>
                      </a:lvl9pPr>
                    </a:lstStyle>
                    <a:p>
                      <a:pPr algn="ctr" fontAlgn="ctr"/>
                      <a:r>
                        <a:rPr altLang="en-US" b="1" i="0" kern="1200" lang="zh-CN" smtClean="0" strike="noStrike" sz="1800" u="none">
                          <a:solidFill>
                            <a:srgbClr val="FFFFFF"/>
                          </a:solidFill>
                          <a:latin charset="-122" pitchFamily="34" typeface="微软雅黑"/>
                          <a:ea charset="-122" pitchFamily="34" typeface="微软雅黑"/>
                          <a:cs typeface="+mn-cs"/>
                        </a:rPr>
                        <a:t>时空类别</a:t>
                      </a:r>
                      <a:r>
                        <a:rPr altLang="en-US" b="1" i="0" lang="zh-CN" strike="noStrike" sz="1400" u="none">
                          <a:solidFill>
                            <a:srgbClr val="FFFFFF"/>
                          </a:solidFill>
                          <a:latin typeface="微软雅黑"/>
                        </a:rPr>
                        <a:t>　</a:t>
                      </a:r>
                    </a:p>
                  </a:txBody>
                  <a:tcPr anchor="ctr" marB="0" marL="9525" marR="9525" marT="9525">
                    <a:lnL algn="ctr" cap="flat" cmpd="sng" w="6350">
                      <a:solidFill>
                        <a:srgbClr val="FFFFFF"/>
                      </a:solidFill>
                      <a:prstDash val="solid"/>
                      <a:round/>
                      <a:headEnd len="med" type="none" w="med"/>
                      <a:tailEnd len="med" type="none" w="med"/>
                    </a:lnL>
                    <a:lnR algn="ctr" cap="flat" cmpd="sng" w="6350">
                      <a:solidFill>
                        <a:srgbClr val="FFFFFF"/>
                      </a:solidFill>
                      <a:prstDash val="solid"/>
                      <a:round/>
                      <a:headEnd len="med" type="none" w="med"/>
                      <a:tailEnd len="med" type="none" w="med"/>
                    </a:lnR>
                    <a:lnT algn="ctr" cap="flat" cmpd="sng" w="6350">
                      <a:solidFill>
                        <a:srgbClr val="FFFFFF"/>
                      </a:solidFill>
                      <a:prstDash val="solid"/>
                      <a:round/>
                      <a:headEnd len="med" type="none" w="med"/>
                      <a:tailEnd len="med" type="none" w="med"/>
                    </a:lnT>
                    <a:lnB algn="ctr" cap="flat" cmpd="sng" w="6350">
                      <a:solidFill>
                        <a:srgbClr val="FFFFFF"/>
                      </a:solidFill>
                      <a:prstDash val="solid"/>
                      <a:round/>
                      <a:headEnd len="med" type="none" w="med"/>
                      <a:tailEnd len="med" type="none" w="med"/>
                    </a:lnB>
                    <a:lnTlToBr cmpd="sng" w="12700">
                      <a:noFill/>
                      <a:prstDash val="solid"/>
                    </a:lnTlToBr>
                    <a:lnBlToTr cmpd="sng" w="12700">
                      <a:noFill/>
                      <a:prstDash val="solid"/>
                    </a:lnBlToTr>
                    <a:solidFill>
                      <a:srgbClr val="808080"/>
                    </a:solidFill>
                  </a:tcPr>
                </a:tc>
                <a:tc>
                  <a:txBody>
                    <a:bodyPr vert="horz" wrap="square"/>
                    <a:lstStyle>
                      <a:defPPr>
                        <a:defRPr lang="zh-CN"/>
                      </a:defPPr>
                      <a:lvl1pPr algn="l" defTabSz="914400" eaLnBrk="1" hangingPunct="1" latinLnBrk="0" marL="0" rtl="0">
                        <a:defRPr kern="1200" sz="1800">
                          <a:solidFill>
                            <a:schemeClr val="tx1"/>
                          </a:solidFill>
                          <a:latin typeface="Tahoma"/>
                          <a:ea typeface="微软雅黑"/>
                        </a:defRPr>
                      </a:lvl1pPr>
                      <a:lvl2pPr algn="l" defTabSz="914400" eaLnBrk="1" hangingPunct="1" latinLnBrk="0" marL="457200" rtl="0">
                        <a:defRPr kern="1200" sz="1800">
                          <a:solidFill>
                            <a:schemeClr val="tx1"/>
                          </a:solidFill>
                          <a:latin typeface="Tahoma"/>
                          <a:ea typeface="微软雅黑"/>
                        </a:defRPr>
                      </a:lvl2pPr>
                      <a:lvl3pPr algn="l" defTabSz="914400" eaLnBrk="1" hangingPunct="1" latinLnBrk="0" marL="914400" rtl="0">
                        <a:defRPr kern="1200" sz="1800">
                          <a:solidFill>
                            <a:schemeClr val="tx1"/>
                          </a:solidFill>
                          <a:latin typeface="Tahoma"/>
                          <a:ea typeface="微软雅黑"/>
                        </a:defRPr>
                      </a:lvl3pPr>
                      <a:lvl4pPr algn="l" defTabSz="914400" eaLnBrk="1" hangingPunct="1" latinLnBrk="0" marL="1371600" rtl="0">
                        <a:defRPr kern="1200" sz="1800">
                          <a:solidFill>
                            <a:schemeClr val="tx1"/>
                          </a:solidFill>
                          <a:latin typeface="Tahoma"/>
                          <a:ea typeface="微软雅黑"/>
                        </a:defRPr>
                      </a:lvl4pPr>
                      <a:lvl5pPr algn="l" defTabSz="914400" eaLnBrk="1" hangingPunct="1" latinLnBrk="0" marL="1828800" rtl="0">
                        <a:defRPr kern="1200" sz="1800">
                          <a:solidFill>
                            <a:schemeClr val="tx1"/>
                          </a:solidFill>
                          <a:latin typeface="Tahoma"/>
                          <a:ea typeface="微软雅黑"/>
                        </a:defRPr>
                      </a:lvl5pPr>
                      <a:lvl6pPr algn="l" defTabSz="914400" eaLnBrk="1" hangingPunct="1" latinLnBrk="0" marL="2286000" rtl="0">
                        <a:defRPr kern="1200" sz="1800">
                          <a:solidFill>
                            <a:schemeClr val="tx1"/>
                          </a:solidFill>
                          <a:latin typeface="Tahoma"/>
                          <a:ea typeface="微软雅黑"/>
                        </a:defRPr>
                      </a:lvl6pPr>
                      <a:lvl7pPr algn="l" defTabSz="914400" eaLnBrk="1" hangingPunct="1" latinLnBrk="0" marL="2743200" rtl="0">
                        <a:defRPr kern="1200" sz="1800">
                          <a:solidFill>
                            <a:schemeClr val="tx1"/>
                          </a:solidFill>
                          <a:latin typeface="Tahoma"/>
                          <a:ea typeface="微软雅黑"/>
                        </a:defRPr>
                      </a:lvl7pPr>
                      <a:lvl8pPr algn="l" defTabSz="914400" eaLnBrk="1" hangingPunct="1" latinLnBrk="0" marL="3200400" rtl="0">
                        <a:defRPr kern="1200" sz="1800">
                          <a:solidFill>
                            <a:schemeClr val="tx1"/>
                          </a:solidFill>
                          <a:latin typeface="Tahoma"/>
                          <a:ea typeface="微软雅黑"/>
                        </a:defRPr>
                      </a:lvl8pPr>
                      <a:lvl9pPr algn="l" defTabSz="914400" eaLnBrk="1" hangingPunct="1" latinLnBrk="0" marL="3657600" rtl="0">
                        <a:defRPr kern="1200" sz="1800">
                          <a:solidFill>
                            <a:schemeClr val="tx1"/>
                          </a:solidFill>
                          <a:latin typeface="Tahoma"/>
                          <a:ea typeface="微软雅黑"/>
                        </a:defRPr>
                      </a:lvl9pPr>
                    </a:lstStyle>
                    <a:p>
                      <a:pPr algn="ctr" defTabSz="914400" eaLnBrk="1" fontAlgn="ctr" hangingPunct="1" latinLnBrk="0" marL="0" rtl="0"/>
                      <a:r>
                        <a:rPr altLang="en-US" b="1" i="0" kern="1200" lang="zh-CN" smtClean="0" strike="noStrike" sz="1800" u="none">
                          <a:solidFill>
                            <a:srgbClr val="FFFFFF"/>
                          </a:solidFill>
                          <a:latin charset="-122" pitchFamily="34" typeface="微软雅黑"/>
                          <a:ea charset="-122" pitchFamily="34" typeface="微软雅黑"/>
                          <a:cs typeface="+mn-cs"/>
                        </a:rPr>
                        <a:t>工作事项</a:t>
                      </a:r>
                      <a:endParaRPr b="1" i="0" kern="1200" lang="en-US" strike="noStrike" sz="1800" u="none">
                        <a:solidFill>
                          <a:srgbClr val="FFFFFF"/>
                        </a:solidFill>
                        <a:latin charset="-122" pitchFamily="34" typeface="微软雅黑"/>
                        <a:ea charset="-122" pitchFamily="34" typeface="微软雅黑"/>
                        <a:cs typeface="+mn-cs"/>
                      </a:endParaRPr>
                    </a:p>
                  </a:txBody>
                  <a:tcPr anchor="ctr" marB="0" marL="9525" marR="9525" marT="9525">
                    <a:lnL algn="ctr" cap="flat" cmpd="sng" w="6350">
                      <a:solidFill>
                        <a:srgbClr val="FFFFFF"/>
                      </a:solidFill>
                      <a:prstDash val="solid"/>
                      <a:round/>
                      <a:headEnd len="med" type="none" w="med"/>
                      <a:tailEnd len="med" type="none" w="med"/>
                    </a:lnL>
                    <a:lnR algn="ctr" cap="flat" cmpd="sng" w="6350">
                      <a:solidFill>
                        <a:srgbClr val="FFFFFF"/>
                      </a:solidFill>
                      <a:prstDash val="solid"/>
                      <a:round/>
                      <a:headEnd len="med" type="none" w="med"/>
                      <a:tailEnd len="med" type="none" w="med"/>
                    </a:lnR>
                    <a:lnT algn="ctr" cap="flat" cmpd="sng" w="6350">
                      <a:solidFill>
                        <a:srgbClr val="FFFFFF"/>
                      </a:solidFill>
                      <a:prstDash val="solid"/>
                      <a:round/>
                      <a:headEnd len="med" type="none" w="med"/>
                      <a:tailEnd len="med" type="none" w="med"/>
                    </a:lnT>
                    <a:lnB algn="ctr" cap="flat" cmpd="sng" w="6350">
                      <a:solidFill>
                        <a:srgbClr val="FFFFFF"/>
                      </a:solidFill>
                      <a:prstDash val="solid"/>
                      <a:round/>
                      <a:headEnd len="med" type="none" w="med"/>
                      <a:tailEnd len="med" type="none" w="med"/>
                    </a:lnB>
                    <a:lnTlToBr cmpd="sng" w="12700">
                      <a:noFill/>
                      <a:prstDash val="solid"/>
                    </a:lnTlToBr>
                    <a:lnBlToTr cmpd="sng" w="12700">
                      <a:noFill/>
                      <a:prstDash val="solid"/>
                    </a:lnBlToTr>
                    <a:solidFill>
                      <a:srgbClr val="808080"/>
                    </a:solidFill>
                  </a:tcPr>
                </a:tc>
                <a:tc>
                  <a:txBody>
                    <a:bodyPr vert="horz" wrap="square"/>
                    <a:lstStyle>
                      <a:defPPr>
                        <a:defRPr lang="zh-CN"/>
                      </a:defPPr>
                      <a:lvl1pPr algn="l" defTabSz="914400" eaLnBrk="1" hangingPunct="1" latinLnBrk="0" marL="0" rtl="0">
                        <a:defRPr kern="1200" sz="1800">
                          <a:solidFill>
                            <a:schemeClr val="tx1"/>
                          </a:solidFill>
                          <a:latin typeface="Tahoma"/>
                          <a:ea typeface="微软雅黑"/>
                        </a:defRPr>
                      </a:lvl1pPr>
                      <a:lvl2pPr algn="l" defTabSz="914400" eaLnBrk="1" hangingPunct="1" latinLnBrk="0" marL="457200" rtl="0">
                        <a:defRPr kern="1200" sz="1800">
                          <a:solidFill>
                            <a:schemeClr val="tx1"/>
                          </a:solidFill>
                          <a:latin typeface="Tahoma"/>
                          <a:ea typeface="微软雅黑"/>
                        </a:defRPr>
                      </a:lvl2pPr>
                      <a:lvl3pPr algn="l" defTabSz="914400" eaLnBrk="1" hangingPunct="1" latinLnBrk="0" marL="914400" rtl="0">
                        <a:defRPr kern="1200" sz="1800">
                          <a:solidFill>
                            <a:schemeClr val="tx1"/>
                          </a:solidFill>
                          <a:latin typeface="Tahoma"/>
                          <a:ea typeface="微软雅黑"/>
                        </a:defRPr>
                      </a:lvl3pPr>
                      <a:lvl4pPr algn="l" defTabSz="914400" eaLnBrk="1" hangingPunct="1" latinLnBrk="0" marL="1371600" rtl="0">
                        <a:defRPr kern="1200" sz="1800">
                          <a:solidFill>
                            <a:schemeClr val="tx1"/>
                          </a:solidFill>
                          <a:latin typeface="Tahoma"/>
                          <a:ea typeface="微软雅黑"/>
                        </a:defRPr>
                      </a:lvl4pPr>
                      <a:lvl5pPr algn="l" defTabSz="914400" eaLnBrk="1" hangingPunct="1" latinLnBrk="0" marL="1828800" rtl="0">
                        <a:defRPr kern="1200" sz="1800">
                          <a:solidFill>
                            <a:schemeClr val="tx1"/>
                          </a:solidFill>
                          <a:latin typeface="Tahoma"/>
                          <a:ea typeface="微软雅黑"/>
                        </a:defRPr>
                      </a:lvl5pPr>
                      <a:lvl6pPr algn="l" defTabSz="914400" eaLnBrk="1" hangingPunct="1" latinLnBrk="0" marL="2286000" rtl="0">
                        <a:defRPr kern="1200" sz="1800">
                          <a:solidFill>
                            <a:schemeClr val="tx1"/>
                          </a:solidFill>
                          <a:latin typeface="Tahoma"/>
                          <a:ea typeface="微软雅黑"/>
                        </a:defRPr>
                      </a:lvl6pPr>
                      <a:lvl7pPr algn="l" defTabSz="914400" eaLnBrk="1" hangingPunct="1" latinLnBrk="0" marL="2743200" rtl="0">
                        <a:defRPr kern="1200" sz="1800">
                          <a:solidFill>
                            <a:schemeClr val="tx1"/>
                          </a:solidFill>
                          <a:latin typeface="Tahoma"/>
                          <a:ea typeface="微软雅黑"/>
                        </a:defRPr>
                      </a:lvl7pPr>
                      <a:lvl8pPr algn="l" defTabSz="914400" eaLnBrk="1" hangingPunct="1" latinLnBrk="0" marL="3200400" rtl="0">
                        <a:defRPr kern="1200" sz="1800">
                          <a:solidFill>
                            <a:schemeClr val="tx1"/>
                          </a:solidFill>
                          <a:latin typeface="Tahoma"/>
                          <a:ea typeface="微软雅黑"/>
                        </a:defRPr>
                      </a:lvl8pPr>
                      <a:lvl9pPr algn="l" defTabSz="914400" eaLnBrk="1" hangingPunct="1" latinLnBrk="0" marL="3657600" rtl="0">
                        <a:defRPr kern="1200" sz="1800">
                          <a:solidFill>
                            <a:schemeClr val="tx1"/>
                          </a:solidFill>
                          <a:latin typeface="Tahoma"/>
                          <a:ea typeface="微软雅黑"/>
                        </a:defRPr>
                      </a:lvl9pPr>
                    </a:lstStyle>
                    <a:p>
                      <a:pPr algn="ctr" defTabSz="914400" eaLnBrk="1" fontAlgn="ctr" hangingPunct="1" latinLnBrk="0" marL="0" rtl="0"/>
                      <a:r>
                        <a:rPr altLang="en-US" b="1" i="0" kern="1200" lang="zh-CN" smtClean="0" strike="noStrike" sz="1800" u="none">
                          <a:solidFill>
                            <a:srgbClr val="FFFFFF"/>
                          </a:solidFill>
                          <a:latin charset="-122" pitchFamily="34" typeface="微软雅黑"/>
                          <a:ea charset="-122" pitchFamily="34" typeface="微软雅黑"/>
                          <a:cs typeface="+mn-cs"/>
                        </a:rPr>
                        <a:t>对应角色</a:t>
                      </a:r>
                      <a:endParaRPr altLang="en-US" b="1" i="0" kern="1200" lang="zh-CN" strike="noStrike" sz="1800" u="none">
                        <a:solidFill>
                          <a:srgbClr val="FFFFFF"/>
                        </a:solidFill>
                        <a:latin charset="-122" pitchFamily="34" typeface="微软雅黑"/>
                        <a:ea charset="-122" pitchFamily="34" typeface="微软雅黑"/>
                        <a:cs typeface="+mn-cs"/>
                      </a:endParaRPr>
                    </a:p>
                  </a:txBody>
                  <a:tcPr anchor="ctr" marB="0" marL="9525" marR="9525" marT="9525">
                    <a:lnL algn="ctr" cap="flat" cmpd="sng" w="6350">
                      <a:solidFill>
                        <a:srgbClr val="FFFFFF"/>
                      </a:solidFill>
                      <a:prstDash val="solid"/>
                      <a:round/>
                      <a:headEnd len="med" type="none" w="med"/>
                      <a:tailEnd len="med" type="none" w="med"/>
                    </a:lnL>
                    <a:lnR algn="ctr" cap="flat" cmpd="sng" w="6350">
                      <a:solidFill>
                        <a:srgbClr val="FFFFFF"/>
                      </a:solidFill>
                      <a:prstDash val="solid"/>
                      <a:round/>
                      <a:headEnd len="med" type="none" w="med"/>
                      <a:tailEnd len="med" type="none" w="med"/>
                    </a:lnR>
                    <a:lnT algn="ctr" cap="flat" cmpd="sng" w="6350">
                      <a:solidFill>
                        <a:srgbClr val="FFFFFF"/>
                      </a:solidFill>
                      <a:prstDash val="solid"/>
                      <a:round/>
                      <a:headEnd len="med" type="none" w="med"/>
                      <a:tailEnd len="med" type="none" w="med"/>
                    </a:lnT>
                    <a:lnB algn="ctr" cap="flat" cmpd="sng" w="6350">
                      <a:solidFill>
                        <a:srgbClr val="FFFFFF"/>
                      </a:solidFill>
                      <a:prstDash val="solid"/>
                      <a:round/>
                      <a:headEnd len="med" type="none" w="med"/>
                      <a:tailEnd len="med" type="none" w="med"/>
                    </a:lnB>
                    <a:lnTlToBr cmpd="sng" w="12700">
                      <a:noFill/>
                      <a:prstDash val="solid"/>
                    </a:lnTlToBr>
                    <a:lnBlToTr cmpd="sng" w="12700">
                      <a:noFill/>
                      <a:prstDash val="solid"/>
                    </a:lnBlToTr>
                    <a:solidFill>
                      <a:srgbClr val="808080"/>
                    </a:solidFill>
                  </a:tcPr>
                </a:tc>
              </a:tr>
              <a:tr h="617213">
                <a:tc rowSpan="6">
                  <a:txBody>
                    <a:bodyPr vert="horz" wrap="square"/>
                    <a:lstStyle>
                      <a:defPPr>
                        <a:defRPr lang="zh-CN"/>
                      </a:defPPr>
                      <a:lvl1pPr algn="l" defTabSz="914400" eaLnBrk="1" hangingPunct="1" latinLnBrk="0" marL="0" rtl="0">
                        <a:defRPr kern="1200" sz="1800">
                          <a:solidFill>
                            <a:schemeClr val="tx1"/>
                          </a:solidFill>
                          <a:latin typeface="Tahoma"/>
                          <a:ea typeface="微软雅黑"/>
                        </a:defRPr>
                      </a:lvl1pPr>
                      <a:lvl2pPr algn="l" defTabSz="914400" eaLnBrk="1" hangingPunct="1" latinLnBrk="0" marL="457200" rtl="0">
                        <a:defRPr kern="1200" sz="1800">
                          <a:solidFill>
                            <a:schemeClr val="tx1"/>
                          </a:solidFill>
                          <a:latin typeface="Tahoma"/>
                          <a:ea typeface="微软雅黑"/>
                        </a:defRPr>
                      </a:lvl2pPr>
                      <a:lvl3pPr algn="l" defTabSz="914400" eaLnBrk="1" hangingPunct="1" latinLnBrk="0" marL="914400" rtl="0">
                        <a:defRPr kern="1200" sz="1800">
                          <a:solidFill>
                            <a:schemeClr val="tx1"/>
                          </a:solidFill>
                          <a:latin typeface="Tahoma"/>
                          <a:ea typeface="微软雅黑"/>
                        </a:defRPr>
                      </a:lvl3pPr>
                      <a:lvl4pPr algn="l" defTabSz="914400" eaLnBrk="1" hangingPunct="1" latinLnBrk="0" marL="1371600" rtl="0">
                        <a:defRPr kern="1200" sz="1800">
                          <a:solidFill>
                            <a:schemeClr val="tx1"/>
                          </a:solidFill>
                          <a:latin typeface="Tahoma"/>
                          <a:ea typeface="微软雅黑"/>
                        </a:defRPr>
                      </a:lvl4pPr>
                      <a:lvl5pPr algn="l" defTabSz="914400" eaLnBrk="1" hangingPunct="1" latinLnBrk="0" marL="1828800" rtl="0">
                        <a:defRPr kern="1200" sz="1800">
                          <a:solidFill>
                            <a:schemeClr val="tx1"/>
                          </a:solidFill>
                          <a:latin typeface="Tahoma"/>
                          <a:ea typeface="微软雅黑"/>
                        </a:defRPr>
                      </a:lvl5pPr>
                      <a:lvl6pPr algn="l" defTabSz="914400" eaLnBrk="1" hangingPunct="1" latinLnBrk="0" marL="2286000" rtl="0">
                        <a:defRPr kern="1200" sz="1800">
                          <a:solidFill>
                            <a:schemeClr val="tx1"/>
                          </a:solidFill>
                          <a:latin typeface="Tahoma"/>
                          <a:ea typeface="微软雅黑"/>
                        </a:defRPr>
                      </a:lvl6pPr>
                      <a:lvl7pPr algn="l" defTabSz="914400" eaLnBrk="1" hangingPunct="1" latinLnBrk="0" marL="2743200" rtl="0">
                        <a:defRPr kern="1200" sz="1800">
                          <a:solidFill>
                            <a:schemeClr val="tx1"/>
                          </a:solidFill>
                          <a:latin typeface="Tahoma"/>
                          <a:ea typeface="微软雅黑"/>
                        </a:defRPr>
                      </a:lvl7pPr>
                      <a:lvl8pPr algn="l" defTabSz="914400" eaLnBrk="1" hangingPunct="1" latinLnBrk="0" marL="3200400" rtl="0">
                        <a:defRPr kern="1200" sz="1800">
                          <a:solidFill>
                            <a:schemeClr val="tx1"/>
                          </a:solidFill>
                          <a:latin typeface="Tahoma"/>
                          <a:ea typeface="微软雅黑"/>
                        </a:defRPr>
                      </a:lvl8pPr>
                      <a:lvl9pPr algn="l" defTabSz="914400" eaLnBrk="1" hangingPunct="1" latinLnBrk="0" marL="3657600" rtl="0">
                        <a:defRPr kern="1200" sz="1800">
                          <a:solidFill>
                            <a:schemeClr val="tx1"/>
                          </a:solidFill>
                          <a:latin typeface="Tahoma"/>
                          <a:ea typeface="微软雅黑"/>
                        </a:defRPr>
                      </a:lvl9pPr>
                    </a:lstStyle>
                    <a:p>
                      <a:pPr algn="ctr" defTabSz="914400" eaLnBrk="1" fontAlgn="ctr" hangingPunct="1" indent="0" latinLnBrk="0" marL="0" marR="0" rtl="0">
                        <a:lnSpc>
                          <a:spcPct val="100000"/>
                        </a:lnSpc>
                        <a:spcBef>
                          <a:spcPct val="0"/>
                        </a:spcBef>
                        <a:spcAft>
                          <a:spcPct val="0"/>
                        </a:spcAft>
                        <a:buClrTx/>
                        <a:buSzTx/>
                        <a:buFontTx/>
                        <a:buNone/>
                        <a:defRPr/>
                      </a:pPr>
                      <a:r>
                        <a:rPr altLang="en-US" b="1" kern="1200" lang="zh-CN" smtClean="0" sz="1300">
                          <a:solidFill>
                            <a:schemeClr val="tx1">
                              <a:lumMod val="65000"/>
                              <a:lumOff val="35000"/>
                            </a:schemeClr>
                          </a:solidFill>
                          <a:latin charset="-122" pitchFamily="34" typeface="微软雅黑"/>
                          <a:ea charset="-122" pitchFamily="34" typeface="微软雅黑"/>
                          <a:cs typeface="+mn-cs"/>
                        </a:rPr>
                        <a:t>第五时空</a:t>
                      </a:r>
                      <a:endParaRPr altLang="zh-CN" b="1" kern="1200" lang="en-US" smtClean="0" sz="1300">
                        <a:solidFill>
                          <a:schemeClr val="tx1">
                            <a:lumMod val="65000"/>
                            <a:lumOff val="35000"/>
                          </a:schemeClr>
                        </a:solidFill>
                        <a:latin charset="-122" pitchFamily="34" typeface="微软雅黑"/>
                        <a:ea charset="-122" pitchFamily="34" typeface="微软雅黑"/>
                        <a:cs typeface="+mn-cs"/>
                      </a:endParaRPr>
                    </a:p>
                    <a:p>
                      <a:pPr algn="ctr" defTabSz="914400" eaLnBrk="1" fontAlgn="ctr" hangingPunct="1" indent="0" latinLnBrk="0" marL="0" marR="0" rtl="0">
                        <a:lnSpc>
                          <a:spcPct val="100000"/>
                        </a:lnSpc>
                        <a:spcBef>
                          <a:spcPct val="0"/>
                        </a:spcBef>
                        <a:spcAft>
                          <a:spcPct val="0"/>
                        </a:spcAft>
                        <a:buClrTx/>
                        <a:buSzTx/>
                        <a:buFontTx/>
                        <a:buNone/>
                        <a:defRPr/>
                      </a:pPr>
                      <a:r>
                        <a:rPr altLang="en-US" b="0" kern="1200" lang="zh-CN" smtClean="0" sz="1300">
                          <a:solidFill>
                            <a:schemeClr val="tx1">
                              <a:lumMod val="65000"/>
                              <a:lumOff val="35000"/>
                            </a:schemeClr>
                          </a:solidFill>
                          <a:latin charset="-122" pitchFamily="34" typeface="微软雅黑"/>
                          <a:ea charset="-122" pitchFamily="34" typeface="微软雅黑"/>
                          <a:cs typeface="+mn-cs"/>
                        </a:rPr>
                        <a:t>一年应做的</a:t>
                      </a:r>
                      <a:r>
                        <a:rPr altLang="zh-CN" b="0" kern="1200" lang="en-US" smtClean="0" sz="1300">
                          <a:solidFill>
                            <a:schemeClr val="tx1">
                              <a:lumMod val="65000"/>
                              <a:lumOff val="35000"/>
                            </a:schemeClr>
                          </a:solidFill>
                          <a:latin charset="-122" pitchFamily="34" typeface="微软雅黑"/>
                          <a:ea charset="-122" pitchFamily="34" typeface="微软雅黑"/>
                          <a:cs typeface="+mn-cs"/>
                        </a:rPr>
                        <a:t>6</a:t>
                      </a:r>
                      <a:r>
                        <a:rPr altLang="en-US" b="0" kern="1200" lang="zh-CN" smtClean="0" sz="1300">
                          <a:solidFill>
                            <a:schemeClr val="tx1">
                              <a:lumMod val="65000"/>
                              <a:lumOff val="35000"/>
                            </a:schemeClr>
                          </a:solidFill>
                          <a:latin charset="-122" pitchFamily="34" typeface="微软雅黑"/>
                          <a:ea charset="-122" pitchFamily="34" typeface="微软雅黑"/>
                          <a:cs typeface="+mn-cs"/>
                        </a:rPr>
                        <a:t>件大事</a:t>
                      </a:r>
                      <a:endParaRPr altLang="zh-CN" b="0" kern="1200" lang="en-US" noProof="0" smtClean="0" sz="1300">
                        <a:solidFill>
                          <a:schemeClr val="tx1">
                            <a:lumMod val="65000"/>
                            <a:lumOff val="35000"/>
                          </a:schemeClr>
                        </a:solidFill>
                        <a:latin charset="-122" pitchFamily="34" typeface="微软雅黑"/>
                        <a:ea charset="-122" pitchFamily="34" typeface="微软雅黑"/>
                        <a:cs typeface="+mn-cs"/>
                      </a:endParaRPr>
                    </a:p>
                  </a:txBody>
                  <a:tcPr anchor="ctr" marB="0" marL="9525" marR="9525" marT="9525">
                    <a:lnL algn="ctr" cap="flat" cmpd="sng" w="6350">
                      <a:solidFill>
                        <a:srgbClr val="FFFFFF"/>
                      </a:solidFill>
                      <a:prstDash val="solid"/>
                      <a:round/>
                      <a:headEnd len="med" type="none" w="med"/>
                      <a:tailEnd len="med" type="none" w="med"/>
                    </a:lnL>
                    <a:lnR algn="ctr" cap="flat" cmpd="sng" w="6350">
                      <a:solidFill>
                        <a:srgbClr val="FFFFFF"/>
                      </a:solidFill>
                      <a:prstDash val="solid"/>
                      <a:round/>
                      <a:headEnd len="med" type="none" w="med"/>
                      <a:tailEnd len="med" type="none" w="med"/>
                    </a:lnR>
                    <a:lnT algn="ctr" cap="flat" cmpd="sng" w="6350">
                      <a:solidFill>
                        <a:srgbClr val="FFFFFF"/>
                      </a:solidFill>
                      <a:prstDash val="solid"/>
                      <a:round/>
                      <a:headEnd len="med" type="none" w="med"/>
                      <a:tailEnd len="med" type="none" w="med"/>
                    </a:lnT>
                    <a:lnB algn="ctr" cap="flat" cmpd="sng" w="6350">
                      <a:solidFill>
                        <a:srgbClr val="FFFFFF"/>
                      </a:solidFill>
                      <a:prstDash val="solid"/>
                      <a:round/>
                      <a:headEnd len="med" type="none" w="med"/>
                      <a:tailEnd len="med" type="none" w="med"/>
                    </a:lnB>
                    <a:lnTlToBr cmpd="sng" w="12700">
                      <a:noFill/>
                      <a:prstDash val="solid"/>
                    </a:lnTlToBr>
                    <a:lnBlToTr cmpd="sng" w="12700">
                      <a:noFill/>
                      <a:prstDash val="solid"/>
                    </a:lnBlToTr>
                    <a:solidFill>
                      <a:srgbClr val="F2F2F2"/>
                    </a:solidFill>
                  </a:tcPr>
                </a:tc>
                <a:tc>
                  <a:txBody>
                    <a:bodyPr vert="horz" wrap="square"/>
                    <a:lstStyle>
                      <a:defPPr>
                        <a:defRPr lang="zh-CN"/>
                      </a:defPPr>
                      <a:lvl1pPr algn="l" defTabSz="914400" eaLnBrk="1" hangingPunct="1" latinLnBrk="0" marL="0" rtl="0">
                        <a:defRPr kern="1200" sz="1800">
                          <a:solidFill>
                            <a:schemeClr val="tx1"/>
                          </a:solidFill>
                          <a:latin typeface="Tahoma"/>
                          <a:ea typeface="微软雅黑"/>
                        </a:defRPr>
                      </a:lvl1pPr>
                      <a:lvl2pPr algn="l" defTabSz="914400" eaLnBrk="1" hangingPunct="1" latinLnBrk="0" marL="457200" rtl="0">
                        <a:defRPr kern="1200" sz="1800">
                          <a:solidFill>
                            <a:schemeClr val="tx1"/>
                          </a:solidFill>
                          <a:latin typeface="Tahoma"/>
                          <a:ea typeface="微软雅黑"/>
                        </a:defRPr>
                      </a:lvl2pPr>
                      <a:lvl3pPr algn="l" defTabSz="914400" eaLnBrk="1" hangingPunct="1" latinLnBrk="0" marL="914400" rtl="0">
                        <a:defRPr kern="1200" sz="1800">
                          <a:solidFill>
                            <a:schemeClr val="tx1"/>
                          </a:solidFill>
                          <a:latin typeface="Tahoma"/>
                          <a:ea typeface="微软雅黑"/>
                        </a:defRPr>
                      </a:lvl3pPr>
                      <a:lvl4pPr algn="l" defTabSz="914400" eaLnBrk="1" hangingPunct="1" latinLnBrk="0" marL="1371600" rtl="0">
                        <a:defRPr kern="1200" sz="1800">
                          <a:solidFill>
                            <a:schemeClr val="tx1"/>
                          </a:solidFill>
                          <a:latin typeface="Tahoma"/>
                          <a:ea typeface="微软雅黑"/>
                        </a:defRPr>
                      </a:lvl4pPr>
                      <a:lvl5pPr algn="l" defTabSz="914400" eaLnBrk="1" hangingPunct="1" latinLnBrk="0" marL="1828800" rtl="0">
                        <a:defRPr kern="1200" sz="1800">
                          <a:solidFill>
                            <a:schemeClr val="tx1"/>
                          </a:solidFill>
                          <a:latin typeface="Tahoma"/>
                          <a:ea typeface="微软雅黑"/>
                        </a:defRPr>
                      </a:lvl5pPr>
                      <a:lvl6pPr algn="l" defTabSz="914400" eaLnBrk="1" hangingPunct="1" latinLnBrk="0" marL="2286000" rtl="0">
                        <a:defRPr kern="1200" sz="1800">
                          <a:solidFill>
                            <a:schemeClr val="tx1"/>
                          </a:solidFill>
                          <a:latin typeface="Tahoma"/>
                          <a:ea typeface="微软雅黑"/>
                        </a:defRPr>
                      </a:lvl6pPr>
                      <a:lvl7pPr algn="l" defTabSz="914400" eaLnBrk="1" hangingPunct="1" latinLnBrk="0" marL="2743200" rtl="0">
                        <a:defRPr kern="1200" sz="1800">
                          <a:solidFill>
                            <a:schemeClr val="tx1"/>
                          </a:solidFill>
                          <a:latin typeface="Tahoma"/>
                          <a:ea typeface="微软雅黑"/>
                        </a:defRPr>
                      </a:lvl7pPr>
                      <a:lvl8pPr algn="l" defTabSz="914400" eaLnBrk="1" hangingPunct="1" latinLnBrk="0" marL="3200400" rtl="0">
                        <a:defRPr kern="1200" sz="1800">
                          <a:solidFill>
                            <a:schemeClr val="tx1"/>
                          </a:solidFill>
                          <a:latin typeface="Tahoma"/>
                          <a:ea typeface="微软雅黑"/>
                        </a:defRPr>
                      </a:lvl8pPr>
                      <a:lvl9pPr algn="l" defTabSz="914400" eaLnBrk="1" hangingPunct="1" latinLnBrk="0" marL="3657600" rtl="0">
                        <a:defRPr kern="1200" sz="1800">
                          <a:solidFill>
                            <a:schemeClr val="tx1"/>
                          </a:solidFill>
                          <a:latin typeface="Tahoma"/>
                          <a:ea typeface="微软雅黑"/>
                        </a:defRPr>
                      </a:lvl9pPr>
                    </a:lstStyle>
                    <a:p>
                      <a:pPr algn="l" defTabSz="914400" eaLnBrk="1" fontAlgn="ctr" hangingPunct="1" indent="-285750" latinLnBrk="0" marL="285750" marR="0" rtl="0">
                        <a:lnSpc>
                          <a:spcPct val="100000"/>
                        </a:lnSpc>
                        <a:spcBef>
                          <a:spcPct val="0"/>
                        </a:spcBef>
                        <a:spcAft>
                          <a:spcPct val="0"/>
                        </a:spcAft>
                        <a:buClrTx/>
                        <a:buSzTx/>
                        <a:buFont charset="2" pitchFamily="2" typeface="Wingdings"/>
                        <a:buChar char="ü"/>
                        <a:defRPr/>
                      </a:pPr>
                      <a:r>
                        <a:rPr altLang="en-US" b="0" kern="1200" lang="zh-CN" smtClean="0" sz="1300">
                          <a:solidFill>
                            <a:schemeClr val="tx1">
                              <a:lumMod val="65000"/>
                              <a:lumOff val="35000"/>
                            </a:schemeClr>
                          </a:solidFill>
                          <a:latin charset="-122" pitchFamily="34" typeface="微软雅黑"/>
                          <a:ea charset="-122" pitchFamily="34" typeface="微软雅黑"/>
                          <a:cs typeface="+mn-cs"/>
                        </a:rPr>
                        <a:t>对一年的业务计划完成情况进行检查，并探讨执行中的问题和改善对策。</a:t>
                      </a:r>
                    </a:p>
                  </a:txBody>
                  <a:tcPr anchor="ctr" marB="0" marL="9525" marR="9525" marT="9525">
                    <a:lnL algn="ctr" cap="flat" cmpd="sng" w="6350">
                      <a:solidFill>
                        <a:srgbClr val="FFFFFF"/>
                      </a:solidFill>
                      <a:prstDash val="solid"/>
                      <a:round/>
                      <a:headEnd len="med" type="none" w="med"/>
                      <a:tailEnd len="med" type="none" w="med"/>
                    </a:lnL>
                    <a:lnR algn="ctr" cap="flat" cmpd="sng" w="6350">
                      <a:solidFill>
                        <a:srgbClr val="FFFFFF"/>
                      </a:solidFill>
                      <a:prstDash val="solid"/>
                      <a:round/>
                      <a:headEnd len="med" type="none" w="med"/>
                      <a:tailEnd len="med" type="none" w="med"/>
                    </a:lnR>
                    <a:lnT algn="ctr" cap="flat" cmpd="sng" w="6350">
                      <a:solidFill>
                        <a:srgbClr val="FFFFFF"/>
                      </a:solidFill>
                      <a:prstDash val="solid"/>
                      <a:round/>
                      <a:headEnd len="med" type="none" w="med"/>
                      <a:tailEnd len="med" type="none" w="med"/>
                    </a:lnT>
                    <a:lnB algn="ctr" cap="flat" cmpd="sng" w="6350">
                      <a:solidFill>
                        <a:srgbClr val="FFFFFF"/>
                      </a:solidFill>
                      <a:prstDash val="solid"/>
                      <a:round/>
                      <a:headEnd len="med" type="none" w="med"/>
                      <a:tailEnd len="med" type="none" w="med"/>
                    </a:lnB>
                    <a:lnTlToBr cmpd="sng" w="12700">
                      <a:noFill/>
                      <a:prstDash val="solid"/>
                    </a:lnTlToBr>
                    <a:lnBlToTr cmpd="sng" w="12700">
                      <a:noFill/>
                      <a:prstDash val="solid"/>
                    </a:lnBlToTr>
                    <a:solidFill>
                      <a:srgbClr val="F2F2F2"/>
                    </a:solidFill>
                  </a:tcPr>
                </a:tc>
                <a:tc>
                  <a:txBody>
                    <a:bodyPr vert="horz" wrap="square"/>
                    <a:lstStyle>
                      <a:defPPr>
                        <a:defRPr lang="zh-CN"/>
                      </a:defPPr>
                      <a:lvl1pPr algn="l" defTabSz="914400" eaLnBrk="1" hangingPunct="1" latinLnBrk="0" marL="0" rtl="0">
                        <a:defRPr kern="1200" sz="1800">
                          <a:solidFill>
                            <a:schemeClr val="tx1"/>
                          </a:solidFill>
                          <a:latin typeface="Tahoma"/>
                          <a:ea typeface="微软雅黑"/>
                        </a:defRPr>
                      </a:lvl1pPr>
                      <a:lvl2pPr algn="l" defTabSz="914400" eaLnBrk="1" hangingPunct="1" latinLnBrk="0" marL="457200" rtl="0">
                        <a:defRPr kern="1200" sz="1800">
                          <a:solidFill>
                            <a:schemeClr val="tx1"/>
                          </a:solidFill>
                          <a:latin typeface="Tahoma"/>
                          <a:ea typeface="微软雅黑"/>
                        </a:defRPr>
                      </a:lvl2pPr>
                      <a:lvl3pPr algn="l" defTabSz="914400" eaLnBrk="1" hangingPunct="1" latinLnBrk="0" marL="914400" rtl="0">
                        <a:defRPr kern="1200" sz="1800">
                          <a:solidFill>
                            <a:schemeClr val="tx1"/>
                          </a:solidFill>
                          <a:latin typeface="Tahoma"/>
                          <a:ea typeface="微软雅黑"/>
                        </a:defRPr>
                      </a:lvl3pPr>
                      <a:lvl4pPr algn="l" defTabSz="914400" eaLnBrk="1" hangingPunct="1" latinLnBrk="0" marL="1371600" rtl="0">
                        <a:defRPr kern="1200" sz="1800">
                          <a:solidFill>
                            <a:schemeClr val="tx1"/>
                          </a:solidFill>
                          <a:latin typeface="Tahoma"/>
                          <a:ea typeface="微软雅黑"/>
                        </a:defRPr>
                      </a:lvl4pPr>
                      <a:lvl5pPr algn="l" defTabSz="914400" eaLnBrk="1" hangingPunct="1" latinLnBrk="0" marL="1828800" rtl="0">
                        <a:defRPr kern="1200" sz="1800">
                          <a:solidFill>
                            <a:schemeClr val="tx1"/>
                          </a:solidFill>
                          <a:latin typeface="Tahoma"/>
                          <a:ea typeface="微软雅黑"/>
                        </a:defRPr>
                      </a:lvl5pPr>
                      <a:lvl6pPr algn="l" defTabSz="914400" eaLnBrk="1" hangingPunct="1" latinLnBrk="0" marL="2286000" rtl="0">
                        <a:defRPr kern="1200" sz="1800">
                          <a:solidFill>
                            <a:schemeClr val="tx1"/>
                          </a:solidFill>
                          <a:latin typeface="Tahoma"/>
                          <a:ea typeface="微软雅黑"/>
                        </a:defRPr>
                      </a:lvl6pPr>
                      <a:lvl7pPr algn="l" defTabSz="914400" eaLnBrk="1" hangingPunct="1" latinLnBrk="0" marL="2743200" rtl="0">
                        <a:defRPr kern="1200" sz="1800">
                          <a:solidFill>
                            <a:schemeClr val="tx1"/>
                          </a:solidFill>
                          <a:latin typeface="Tahoma"/>
                          <a:ea typeface="微软雅黑"/>
                        </a:defRPr>
                      </a:lvl7pPr>
                      <a:lvl8pPr algn="l" defTabSz="914400" eaLnBrk="1" hangingPunct="1" latinLnBrk="0" marL="3200400" rtl="0">
                        <a:defRPr kern="1200" sz="1800">
                          <a:solidFill>
                            <a:schemeClr val="tx1"/>
                          </a:solidFill>
                          <a:latin typeface="Tahoma"/>
                          <a:ea typeface="微软雅黑"/>
                        </a:defRPr>
                      </a:lvl8pPr>
                      <a:lvl9pPr algn="l" defTabSz="914400" eaLnBrk="1" hangingPunct="1" latinLnBrk="0" marL="3657600" rtl="0">
                        <a:defRPr kern="1200" sz="1800">
                          <a:solidFill>
                            <a:schemeClr val="tx1"/>
                          </a:solidFill>
                          <a:latin typeface="Tahoma"/>
                          <a:ea typeface="微软雅黑"/>
                        </a:defRPr>
                      </a:lvl9pPr>
                    </a:lstStyle>
                    <a:p>
                      <a:pPr algn="ctr" defTabSz="914400" eaLnBrk="1" fontAlgn="ctr" hangingPunct="1" latinLnBrk="0" marL="0" rtl="0"/>
                      <a:r>
                        <a:rPr altLang="en-US" b="1" kern="1200" lang="zh-CN" smtClean="0" sz="1200">
                          <a:solidFill>
                            <a:schemeClr val="tx1">
                              <a:lumMod val="65000"/>
                              <a:lumOff val="35000"/>
                            </a:schemeClr>
                          </a:solidFill>
                          <a:latin charset="-122" pitchFamily="34" typeface="微软雅黑"/>
                          <a:ea charset="-122" pitchFamily="34" typeface="微软雅黑"/>
                          <a:cs typeface="+mn-cs"/>
                        </a:rPr>
                        <a:t>规划者</a:t>
                      </a:r>
                      <a:r>
                        <a:rPr altLang="zh-CN" b="1" kern="1200" lang="en-US" smtClean="0" sz="1200">
                          <a:solidFill>
                            <a:schemeClr val="tx1">
                              <a:lumMod val="65000"/>
                              <a:lumOff val="35000"/>
                            </a:schemeClr>
                          </a:solidFill>
                          <a:latin charset="-122" pitchFamily="34" typeface="微软雅黑"/>
                          <a:ea charset="-122" pitchFamily="34" typeface="微软雅黑"/>
                          <a:cs typeface="+mn-cs"/>
                        </a:rPr>
                        <a:t>/</a:t>
                      </a:r>
                      <a:r>
                        <a:rPr altLang="en-US" b="1" kern="1200" lang="zh-CN" smtClean="0" sz="1200">
                          <a:solidFill>
                            <a:schemeClr val="tx1">
                              <a:lumMod val="65000"/>
                              <a:lumOff val="35000"/>
                            </a:schemeClr>
                          </a:solidFill>
                          <a:latin charset="-122" pitchFamily="34" typeface="微软雅黑"/>
                          <a:ea charset="-122" pitchFamily="34" typeface="微软雅黑"/>
                          <a:cs typeface="+mn-cs"/>
                        </a:rPr>
                        <a:t>问题解决者</a:t>
                      </a:r>
                    </a:p>
                  </a:txBody>
                  <a:tcPr anchor="ctr" marB="0" marL="9525" marR="9525" marT="9525">
                    <a:lnL algn="ctr" cap="flat" cmpd="sng" w="6350">
                      <a:solidFill>
                        <a:srgbClr val="FFFFFF"/>
                      </a:solidFill>
                      <a:prstDash val="solid"/>
                      <a:round/>
                      <a:headEnd len="med" type="none" w="med"/>
                      <a:tailEnd len="med" type="none" w="med"/>
                    </a:lnL>
                    <a:lnR algn="ctr" cap="flat" cmpd="sng" w="6350">
                      <a:solidFill>
                        <a:srgbClr val="FFFFFF"/>
                      </a:solidFill>
                      <a:prstDash val="solid"/>
                      <a:round/>
                      <a:headEnd len="med" type="none" w="med"/>
                      <a:tailEnd len="med" type="none" w="med"/>
                    </a:lnR>
                    <a:lnT algn="ctr" cap="flat" cmpd="sng" w="6350">
                      <a:solidFill>
                        <a:srgbClr val="FFFFFF"/>
                      </a:solidFill>
                      <a:prstDash val="solid"/>
                      <a:round/>
                      <a:headEnd len="med" type="none" w="med"/>
                      <a:tailEnd len="med" type="none" w="med"/>
                    </a:lnT>
                    <a:lnB algn="ctr" cap="flat" cmpd="sng" w="6350">
                      <a:solidFill>
                        <a:srgbClr val="FFFFFF"/>
                      </a:solidFill>
                      <a:prstDash val="solid"/>
                      <a:round/>
                      <a:headEnd len="med" type="none" w="med"/>
                      <a:tailEnd len="med" type="none" w="med"/>
                    </a:lnB>
                    <a:lnTlToBr cmpd="sng" w="12700">
                      <a:noFill/>
                      <a:prstDash val="solid"/>
                    </a:lnTlToBr>
                    <a:lnBlToTr cmpd="sng" w="12700">
                      <a:noFill/>
                      <a:prstDash val="solid"/>
                    </a:lnBlToTr>
                    <a:solidFill>
                      <a:srgbClr val="F2F2F2"/>
                    </a:solidFill>
                  </a:tcPr>
                </a:tc>
              </a:tr>
              <a:tr h="576064">
                <a:tc vMerge="1">
                  <a:txBody>
                    <a:bodyPr vert="horz" wrap="square"/>
                    <a:lstStyle/>
                    <a:p>
                      <a:endParaRPr altLang="en-US" lang="zh-CN"/>
                    </a:p>
                  </a:txBody>
                  <a:tcPr/>
                </a:tc>
                <a:tc>
                  <a:txBody>
                    <a:bodyPr vert="horz" wrap="square"/>
                    <a:lstStyle/>
                    <a:p>
                      <a:pPr algn="l" defTabSz="914400" eaLnBrk="1" fontAlgn="ctr" hangingPunct="1" indent="-285750" latinLnBrk="0" marL="285750" marR="0" rtl="0">
                        <a:lnSpc>
                          <a:spcPct val="100000"/>
                        </a:lnSpc>
                        <a:spcBef>
                          <a:spcPct val="0"/>
                        </a:spcBef>
                        <a:spcAft>
                          <a:spcPct val="0"/>
                        </a:spcAft>
                        <a:buClrTx/>
                        <a:buSzTx/>
                        <a:buFont charset="2" pitchFamily="2" typeface="Wingdings"/>
                        <a:buChar char="ü"/>
                        <a:defRPr/>
                      </a:pPr>
                      <a:r>
                        <a:rPr altLang="en-US" b="0" kern="1200" lang="zh-CN" smtClean="0" sz="1300">
                          <a:solidFill>
                            <a:schemeClr val="tx1">
                              <a:lumMod val="65000"/>
                              <a:lumOff val="35000"/>
                            </a:schemeClr>
                          </a:solidFill>
                          <a:latin charset="-122" pitchFamily="34" typeface="微软雅黑"/>
                          <a:ea charset="-122" pitchFamily="34" typeface="微软雅黑"/>
                          <a:cs typeface="+mn-cs"/>
                        </a:rPr>
                        <a:t>制定下一年度本部门负责的业务计划和参与制定公司的中期计划。</a:t>
                      </a:r>
                    </a:p>
                  </a:txBody>
                  <a:tcPr anchor="ctr" marB="0" marL="9525" marR="9525" marT="9525">
                    <a:lnL algn="ctr" cap="flat" cmpd="sng" w="6350">
                      <a:solidFill>
                        <a:srgbClr val="FFFFFF"/>
                      </a:solidFill>
                      <a:prstDash val="solid"/>
                      <a:round/>
                      <a:headEnd len="med" type="none" w="med"/>
                      <a:tailEnd len="med" type="none" w="med"/>
                    </a:lnL>
                    <a:lnR algn="ctr" cap="flat" cmpd="sng" w="6350">
                      <a:solidFill>
                        <a:srgbClr val="FFFFFF"/>
                      </a:solidFill>
                      <a:prstDash val="solid"/>
                      <a:round/>
                      <a:headEnd len="med" type="none" w="med"/>
                      <a:tailEnd len="med" type="none" w="med"/>
                    </a:lnR>
                    <a:lnT algn="ctr" cap="flat" cmpd="sng" w="6350">
                      <a:solidFill>
                        <a:srgbClr val="FFFFFF"/>
                      </a:solidFill>
                      <a:prstDash val="solid"/>
                      <a:round/>
                      <a:headEnd len="med" type="none" w="med"/>
                      <a:tailEnd len="med" type="none" w="med"/>
                    </a:lnT>
                    <a:lnB algn="ctr" cap="flat" cmpd="sng" w="6350">
                      <a:solidFill>
                        <a:srgbClr val="FFFFFF"/>
                      </a:solidFill>
                      <a:prstDash val="solid"/>
                      <a:round/>
                      <a:headEnd len="med" type="none" w="med"/>
                      <a:tailEnd len="med" type="none" w="med"/>
                    </a:lnB>
                    <a:lnTlToBr cmpd="sng" w="12700">
                      <a:noFill/>
                      <a:prstDash val="solid"/>
                    </a:lnTlToBr>
                    <a:lnBlToTr cmpd="sng" w="12700">
                      <a:noFill/>
                      <a:prstDash val="solid"/>
                    </a:lnBlToTr>
                    <a:solidFill>
                      <a:srgbClr val="F2F2F2"/>
                    </a:solidFill>
                  </a:tcPr>
                </a:tc>
                <a:tc>
                  <a:txBody>
                    <a:bodyPr vert="horz" wrap="square"/>
                    <a:lstStyle/>
                    <a:p>
                      <a:pPr algn="ctr" defTabSz="914400" eaLnBrk="1" fontAlgn="ctr" hangingPunct="1" latinLnBrk="0" marL="0" rtl="0"/>
                      <a:r>
                        <a:rPr altLang="en-US" b="1" kern="1200" lang="zh-CN" smtClean="0" sz="1300">
                          <a:solidFill>
                            <a:schemeClr val="tx1">
                              <a:lumMod val="65000"/>
                              <a:lumOff val="35000"/>
                            </a:schemeClr>
                          </a:solidFill>
                          <a:latin charset="-122" pitchFamily="34" typeface="微软雅黑"/>
                          <a:ea charset="-122" pitchFamily="34" typeface="微软雅黑"/>
                          <a:cs typeface="+mn-cs"/>
                        </a:rPr>
                        <a:t>规划者</a:t>
                      </a:r>
                      <a:endParaRPr altLang="en-US" b="1" kern="1200" lang="zh-CN" sz="1300">
                        <a:solidFill>
                          <a:schemeClr val="tx1">
                            <a:lumMod val="65000"/>
                            <a:lumOff val="35000"/>
                          </a:schemeClr>
                        </a:solidFill>
                        <a:latin charset="-122" pitchFamily="34" typeface="微软雅黑"/>
                        <a:ea charset="-122" pitchFamily="34" typeface="微软雅黑"/>
                        <a:cs typeface="+mn-cs"/>
                      </a:endParaRPr>
                    </a:p>
                  </a:txBody>
                  <a:tcPr anchor="ctr" marB="0" marL="9525" marR="9525" marT="9525">
                    <a:lnL algn="ctr" cap="flat" cmpd="sng" w="6350">
                      <a:solidFill>
                        <a:srgbClr val="FFFFFF"/>
                      </a:solidFill>
                      <a:prstDash val="solid"/>
                      <a:round/>
                      <a:headEnd len="med" type="none" w="med"/>
                      <a:tailEnd len="med" type="none" w="med"/>
                    </a:lnL>
                    <a:lnR algn="ctr" cap="flat" cmpd="sng" w="6350">
                      <a:solidFill>
                        <a:srgbClr val="FFFFFF"/>
                      </a:solidFill>
                      <a:prstDash val="solid"/>
                      <a:round/>
                      <a:headEnd len="med" type="none" w="med"/>
                      <a:tailEnd len="med" type="none" w="med"/>
                    </a:lnR>
                    <a:lnT algn="ctr" cap="flat" cmpd="sng" w="6350">
                      <a:solidFill>
                        <a:srgbClr val="FFFFFF"/>
                      </a:solidFill>
                      <a:prstDash val="solid"/>
                      <a:round/>
                      <a:headEnd len="med" type="none" w="med"/>
                      <a:tailEnd len="med" type="none" w="med"/>
                    </a:lnT>
                    <a:lnB algn="ctr" cap="flat" cmpd="sng" w="6350">
                      <a:solidFill>
                        <a:srgbClr val="FFFFFF"/>
                      </a:solidFill>
                      <a:prstDash val="solid"/>
                      <a:round/>
                      <a:headEnd len="med" type="none" w="med"/>
                      <a:tailEnd len="med" type="none" w="med"/>
                    </a:lnB>
                    <a:lnTlToBr cmpd="sng" w="12700">
                      <a:noFill/>
                      <a:prstDash val="solid"/>
                    </a:lnTlToBr>
                    <a:lnBlToTr cmpd="sng" w="12700">
                      <a:noFill/>
                      <a:prstDash val="solid"/>
                    </a:lnBlToTr>
                    <a:solidFill>
                      <a:srgbClr val="F2F2F2"/>
                    </a:solidFill>
                  </a:tcPr>
                </a:tc>
              </a:tr>
              <a:tr h="504056">
                <a:tc vMerge="1">
                  <a:txBody>
                    <a:bodyPr vert="horz" wrap="square"/>
                    <a:lstStyle/>
                    <a:p>
                      <a:endParaRPr altLang="en-US" lang="zh-CN"/>
                    </a:p>
                  </a:txBody>
                  <a:tcPr/>
                </a:tc>
                <a:tc>
                  <a:txBody>
                    <a:bodyPr vert="horz" wrap="square"/>
                    <a:lstStyle/>
                    <a:p>
                      <a:pPr algn="l" defTabSz="914400" eaLnBrk="1" fontAlgn="ctr" hangingPunct="1" indent="-285750" latinLnBrk="0" marL="285750" marR="0" rtl="0">
                        <a:lnSpc>
                          <a:spcPct val="100000"/>
                        </a:lnSpc>
                        <a:spcBef>
                          <a:spcPct val="0"/>
                        </a:spcBef>
                        <a:spcAft>
                          <a:spcPct val="0"/>
                        </a:spcAft>
                        <a:buClrTx/>
                        <a:buSzTx/>
                        <a:buFont charset="2" pitchFamily="2" typeface="Wingdings"/>
                        <a:buChar char="ü"/>
                        <a:defRPr/>
                      </a:pPr>
                      <a:r>
                        <a:rPr altLang="en-US" b="0" kern="1200" lang="zh-CN" smtClean="0" sz="1300">
                          <a:solidFill>
                            <a:schemeClr val="tx1">
                              <a:lumMod val="65000"/>
                              <a:lumOff val="35000"/>
                            </a:schemeClr>
                          </a:solidFill>
                          <a:latin charset="-122" pitchFamily="34" typeface="微软雅黑"/>
                          <a:ea charset="-122" pitchFamily="34" typeface="微软雅黑"/>
                          <a:cs typeface="+mn-cs"/>
                        </a:rPr>
                        <a:t>对部下进行例行的人事考核、指导及个别指示。</a:t>
                      </a:r>
                    </a:p>
                  </a:txBody>
                  <a:tcPr anchor="ctr" marB="0" marL="9525" marR="9525" marT="9525">
                    <a:lnL algn="ctr" cap="flat" cmpd="sng" w="6350">
                      <a:solidFill>
                        <a:srgbClr val="FFFFFF"/>
                      </a:solidFill>
                      <a:prstDash val="solid"/>
                      <a:round/>
                      <a:headEnd len="med" type="none" w="med"/>
                      <a:tailEnd len="med" type="none" w="med"/>
                    </a:lnL>
                    <a:lnR algn="ctr" cap="flat" cmpd="sng" w="6350">
                      <a:solidFill>
                        <a:srgbClr val="FFFFFF"/>
                      </a:solidFill>
                      <a:prstDash val="solid"/>
                      <a:round/>
                      <a:headEnd len="med" type="none" w="med"/>
                      <a:tailEnd len="med" type="none" w="med"/>
                    </a:lnR>
                    <a:lnT algn="ctr" cap="flat" cmpd="sng" w="6350">
                      <a:solidFill>
                        <a:srgbClr val="FFFFFF"/>
                      </a:solidFill>
                      <a:prstDash val="solid"/>
                      <a:round/>
                      <a:headEnd len="med" type="none" w="med"/>
                      <a:tailEnd len="med" type="none" w="med"/>
                    </a:lnT>
                    <a:lnB algn="ctr" cap="flat" cmpd="sng" w="6350">
                      <a:solidFill>
                        <a:srgbClr val="FFFFFF"/>
                      </a:solidFill>
                      <a:prstDash val="solid"/>
                      <a:round/>
                      <a:headEnd len="med" type="none" w="med"/>
                      <a:tailEnd len="med" type="none" w="med"/>
                    </a:lnB>
                    <a:lnTlToBr cmpd="sng" w="12700">
                      <a:noFill/>
                      <a:prstDash val="solid"/>
                    </a:lnTlToBr>
                    <a:lnBlToTr cmpd="sng" w="12700">
                      <a:noFill/>
                      <a:prstDash val="solid"/>
                    </a:lnBlToTr>
                    <a:solidFill>
                      <a:srgbClr val="F2F2F2"/>
                    </a:solidFill>
                  </a:tcPr>
                </a:tc>
                <a:tc>
                  <a:txBody>
                    <a:bodyPr vert="horz" wrap="square"/>
                    <a:lstStyle/>
                    <a:p>
                      <a:pPr algn="ctr" defTabSz="914400" eaLnBrk="1" fontAlgn="ctr" hangingPunct="1" indent="0" latinLnBrk="0" lvl="0" marL="0" marR="0" rtl="0">
                        <a:lnSpc>
                          <a:spcPct val="100000"/>
                        </a:lnSpc>
                        <a:spcBef>
                          <a:spcPct val="0"/>
                        </a:spcBef>
                        <a:spcAft>
                          <a:spcPct val="0"/>
                        </a:spcAft>
                        <a:buClrTx/>
                        <a:buSzTx/>
                        <a:buFontTx/>
                        <a:buNone/>
                        <a:defRPr/>
                      </a:pPr>
                      <a:r>
                        <a:rPr altLang="en-US" b="1" baseline="0" cap="none" i="0" kumimoji="0" lang="zh-CN" normalizeH="0" smtClean="0" strike="noStrike" sz="1300" u="none">
                          <a:ln>
                            <a:noFill/>
                          </a:ln>
                          <a:solidFill>
                            <a:schemeClr val="tx1">
                              <a:lumMod val="65000"/>
                              <a:lumOff val="35000"/>
                            </a:schemeClr>
                          </a:solidFill>
                          <a:effectLst/>
                          <a:latin charset="-122" pitchFamily="34" typeface="微软雅黑"/>
                          <a:ea charset="-122" pitchFamily="34" typeface="微软雅黑"/>
                        </a:rPr>
                        <a:t>绩效伙伴</a:t>
                      </a:r>
                      <a:r>
                        <a:rPr altLang="zh-CN" b="1" baseline="0" cap="none" i="0" kumimoji="0" lang="en-US" normalizeH="0" smtClean="0" strike="noStrike" sz="1300" u="none">
                          <a:ln>
                            <a:noFill/>
                          </a:ln>
                          <a:solidFill>
                            <a:schemeClr val="tx1">
                              <a:lumMod val="65000"/>
                              <a:lumOff val="35000"/>
                            </a:schemeClr>
                          </a:solidFill>
                          <a:effectLst/>
                          <a:latin charset="-122" pitchFamily="34" typeface="微软雅黑"/>
                          <a:ea charset="-122" pitchFamily="34" typeface="微软雅黑"/>
                        </a:rPr>
                        <a:t>/</a:t>
                      </a:r>
                      <a:r>
                        <a:rPr altLang="en-US" b="1" baseline="0" cap="none" i="0" kumimoji="0" lang="zh-CN" normalizeH="0" smtClean="0" strike="noStrike" sz="1300" u="none">
                          <a:ln>
                            <a:noFill/>
                          </a:ln>
                          <a:solidFill>
                            <a:schemeClr val="tx1">
                              <a:lumMod val="65000"/>
                              <a:lumOff val="35000"/>
                            </a:schemeClr>
                          </a:solidFill>
                          <a:effectLst/>
                          <a:latin charset="-122" pitchFamily="34" typeface="微软雅黑"/>
                          <a:ea charset="-122" pitchFamily="34" typeface="微软雅黑"/>
                        </a:rPr>
                        <a:t>教练员</a:t>
                      </a:r>
                    </a:p>
                  </a:txBody>
                  <a:tcPr anchor="ctr" marB="0" marL="9525" marR="9525" marT="9525">
                    <a:lnL algn="ctr" cap="flat" cmpd="sng" w="6350">
                      <a:solidFill>
                        <a:srgbClr val="FFFFFF"/>
                      </a:solidFill>
                      <a:prstDash val="solid"/>
                      <a:round/>
                      <a:headEnd len="med" type="none" w="med"/>
                      <a:tailEnd len="med" type="none" w="med"/>
                    </a:lnL>
                    <a:lnR algn="ctr" cap="flat" cmpd="sng" w="6350">
                      <a:solidFill>
                        <a:srgbClr val="FFFFFF"/>
                      </a:solidFill>
                      <a:prstDash val="solid"/>
                      <a:round/>
                      <a:headEnd len="med" type="none" w="med"/>
                      <a:tailEnd len="med" type="none" w="med"/>
                    </a:lnR>
                    <a:lnT algn="ctr" cap="flat" cmpd="sng" w="6350">
                      <a:solidFill>
                        <a:srgbClr val="FFFFFF"/>
                      </a:solidFill>
                      <a:prstDash val="solid"/>
                      <a:round/>
                      <a:headEnd len="med" type="none" w="med"/>
                      <a:tailEnd len="med" type="none" w="med"/>
                    </a:lnT>
                    <a:lnB algn="ctr" cap="flat" cmpd="sng" w="6350">
                      <a:solidFill>
                        <a:srgbClr val="FFFFFF"/>
                      </a:solidFill>
                      <a:prstDash val="solid"/>
                      <a:round/>
                      <a:headEnd len="med" type="none" w="med"/>
                      <a:tailEnd len="med" type="none" w="med"/>
                    </a:lnB>
                    <a:lnTlToBr cmpd="sng" w="12700">
                      <a:noFill/>
                      <a:prstDash val="solid"/>
                    </a:lnTlToBr>
                    <a:lnBlToTr cmpd="sng" w="12700">
                      <a:noFill/>
                      <a:prstDash val="solid"/>
                    </a:lnBlToTr>
                    <a:solidFill>
                      <a:srgbClr val="F2F2F2"/>
                    </a:solidFill>
                  </a:tcPr>
                </a:tc>
              </a:tr>
              <a:tr h="576064">
                <a:tc vMerge="1">
                  <a:txBody>
                    <a:bodyPr vert="horz" wrap="square"/>
                    <a:lstStyle/>
                    <a:p>
                      <a:endParaRPr altLang="en-US" lang="zh-CN"/>
                    </a:p>
                  </a:txBody>
                  <a:tcPr/>
                </a:tc>
                <a:tc>
                  <a:txBody>
                    <a:bodyPr vert="horz" wrap="square"/>
                    <a:lstStyle/>
                    <a:p>
                      <a:pPr algn="l" defTabSz="914400" eaLnBrk="1" fontAlgn="ctr" hangingPunct="1" indent="-285750" latinLnBrk="0" marL="285750" marR="0" rtl="0">
                        <a:lnSpc>
                          <a:spcPct val="100000"/>
                        </a:lnSpc>
                        <a:spcBef>
                          <a:spcPct val="0"/>
                        </a:spcBef>
                        <a:spcAft>
                          <a:spcPct val="0"/>
                        </a:spcAft>
                        <a:buClrTx/>
                        <a:buSzTx/>
                        <a:buFont charset="2" pitchFamily="2" typeface="Wingdings"/>
                        <a:buChar char="ü"/>
                        <a:defRPr/>
                      </a:pPr>
                      <a:r>
                        <a:rPr altLang="en-US" b="0" kern="1200" lang="zh-CN" smtClean="0" sz="1300">
                          <a:solidFill>
                            <a:schemeClr val="tx1">
                              <a:lumMod val="65000"/>
                              <a:lumOff val="35000"/>
                            </a:schemeClr>
                          </a:solidFill>
                          <a:latin charset="-122" pitchFamily="34" typeface="微软雅黑"/>
                          <a:ea charset="-122" pitchFamily="34" typeface="微软雅黑"/>
                          <a:cs typeface="+mn-cs"/>
                        </a:rPr>
                        <a:t>重新评价和修正提高自己管理能力的长期目标，设计下一年度的能力开发计划。</a:t>
                      </a:r>
                    </a:p>
                  </a:txBody>
                  <a:tcPr anchor="ctr" marB="0" marL="9525" marR="9525" marT="9525">
                    <a:lnL algn="ctr" cap="flat" cmpd="sng" w="6350">
                      <a:solidFill>
                        <a:srgbClr val="FFFFFF"/>
                      </a:solidFill>
                      <a:prstDash val="solid"/>
                      <a:round/>
                      <a:headEnd len="med" type="none" w="med"/>
                      <a:tailEnd len="med" type="none" w="med"/>
                    </a:lnL>
                    <a:lnR algn="ctr" cap="flat" cmpd="sng" w="6350">
                      <a:solidFill>
                        <a:srgbClr val="FFFFFF"/>
                      </a:solidFill>
                      <a:prstDash val="solid"/>
                      <a:round/>
                      <a:headEnd len="med" type="none" w="med"/>
                      <a:tailEnd len="med" type="none" w="med"/>
                    </a:lnR>
                    <a:lnT algn="ctr" cap="flat" cmpd="sng" w="6350">
                      <a:solidFill>
                        <a:srgbClr val="FFFFFF"/>
                      </a:solidFill>
                      <a:prstDash val="solid"/>
                      <a:round/>
                      <a:headEnd len="med" type="none" w="med"/>
                      <a:tailEnd len="med" type="none" w="med"/>
                    </a:lnT>
                    <a:lnB algn="ctr" cap="flat" cmpd="sng" w="6350">
                      <a:solidFill>
                        <a:srgbClr val="FFFFFF"/>
                      </a:solidFill>
                      <a:prstDash val="solid"/>
                      <a:round/>
                      <a:headEnd len="med" type="none" w="med"/>
                      <a:tailEnd len="med" type="none" w="med"/>
                    </a:lnB>
                    <a:lnTlToBr cmpd="sng" w="12700">
                      <a:noFill/>
                      <a:prstDash val="solid"/>
                    </a:lnTlToBr>
                    <a:lnBlToTr cmpd="sng" w="12700">
                      <a:noFill/>
                      <a:prstDash val="solid"/>
                    </a:lnBlToTr>
                    <a:solidFill>
                      <a:srgbClr val="F2F2F2"/>
                    </a:solidFill>
                  </a:tcPr>
                </a:tc>
                <a:tc>
                  <a:txBody>
                    <a:bodyPr vert="horz" wrap="square"/>
                    <a:lstStyle/>
                    <a:p>
                      <a:pPr algn="ctr" defTabSz="914400" eaLnBrk="1" fontAlgn="ctr" hangingPunct="1" indent="0" latinLnBrk="0" marL="0" marR="0" rtl="0">
                        <a:lnSpc>
                          <a:spcPct val="100000"/>
                        </a:lnSpc>
                        <a:spcBef>
                          <a:spcPct val="0"/>
                        </a:spcBef>
                        <a:spcAft>
                          <a:spcPct val="0"/>
                        </a:spcAft>
                        <a:buClrTx/>
                        <a:buSzTx/>
                        <a:buFontTx/>
                        <a:buNone/>
                        <a:defRPr/>
                      </a:pPr>
                      <a:r>
                        <a:rPr altLang="en-US" b="1" kern="1200" lang="zh-CN" smtClean="0" sz="1300">
                          <a:solidFill>
                            <a:schemeClr val="tx1">
                              <a:lumMod val="65000"/>
                              <a:lumOff val="35000"/>
                            </a:schemeClr>
                          </a:solidFill>
                          <a:latin charset="-122" pitchFamily="34" typeface="微软雅黑"/>
                          <a:ea charset="-122" pitchFamily="34" typeface="微软雅黑"/>
                          <a:cs typeface="+mn-cs"/>
                        </a:rPr>
                        <a:t>领导者</a:t>
                      </a:r>
                      <a:r>
                        <a:rPr altLang="zh-CN" b="1" kern="1200" lang="en-US" smtClean="0" sz="1300">
                          <a:solidFill>
                            <a:schemeClr val="tx1">
                              <a:lumMod val="65000"/>
                              <a:lumOff val="35000"/>
                            </a:schemeClr>
                          </a:solidFill>
                          <a:latin charset="-122" pitchFamily="34" typeface="微软雅黑"/>
                          <a:ea charset="-122" pitchFamily="34" typeface="微软雅黑"/>
                          <a:cs typeface="+mn-cs"/>
                        </a:rPr>
                        <a:t>/</a:t>
                      </a:r>
                      <a:r>
                        <a:rPr altLang="en-US" b="1" kern="1200" lang="zh-CN" smtClean="0" sz="1300">
                          <a:solidFill>
                            <a:schemeClr val="tx1">
                              <a:lumMod val="65000"/>
                              <a:lumOff val="35000"/>
                            </a:schemeClr>
                          </a:solidFill>
                          <a:latin charset="-122" pitchFamily="34" typeface="微软雅黑"/>
                          <a:ea charset="-122" pitchFamily="34" typeface="微软雅黑"/>
                          <a:cs typeface="+mn-cs"/>
                        </a:rPr>
                        <a:t>模范者</a:t>
                      </a:r>
                    </a:p>
                  </a:txBody>
                  <a:tcPr anchor="ctr" marB="0" marL="9525" marR="9525" marT="9525">
                    <a:lnL algn="ctr" cap="flat" cmpd="sng" w="6350">
                      <a:solidFill>
                        <a:srgbClr val="FFFFFF"/>
                      </a:solidFill>
                      <a:prstDash val="solid"/>
                      <a:round/>
                      <a:headEnd len="med" type="none" w="med"/>
                      <a:tailEnd len="med" type="none" w="med"/>
                    </a:lnL>
                    <a:lnR algn="ctr" cap="flat" cmpd="sng" w="6350">
                      <a:solidFill>
                        <a:srgbClr val="FFFFFF"/>
                      </a:solidFill>
                      <a:prstDash val="solid"/>
                      <a:round/>
                      <a:headEnd len="med" type="none" w="med"/>
                      <a:tailEnd len="med" type="none" w="med"/>
                    </a:lnR>
                    <a:lnT algn="ctr" cap="flat" cmpd="sng" w="6350">
                      <a:solidFill>
                        <a:srgbClr val="FFFFFF"/>
                      </a:solidFill>
                      <a:prstDash val="solid"/>
                      <a:round/>
                      <a:headEnd len="med" type="none" w="med"/>
                      <a:tailEnd len="med" type="none" w="med"/>
                    </a:lnT>
                    <a:lnB algn="ctr" cap="flat" cmpd="sng" w="6350">
                      <a:solidFill>
                        <a:srgbClr val="FFFFFF"/>
                      </a:solidFill>
                      <a:prstDash val="solid"/>
                      <a:round/>
                      <a:headEnd len="med" type="none" w="med"/>
                      <a:tailEnd len="med" type="none" w="med"/>
                    </a:lnB>
                    <a:lnTlToBr cmpd="sng" w="12700">
                      <a:noFill/>
                      <a:prstDash val="solid"/>
                    </a:lnTlToBr>
                    <a:lnBlToTr cmpd="sng" w="12700">
                      <a:noFill/>
                      <a:prstDash val="solid"/>
                    </a:lnBlToTr>
                    <a:solidFill>
                      <a:srgbClr val="F2F2F2"/>
                    </a:solidFill>
                  </a:tcPr>
                </a:tc>
              </a:tr>
              <a:tr h="648072">
                <a:tc vMerge="1">
                  <a:txBody>
                    <a:bodyPr vert="horz" wrap="square"/>
                    <a:lstStyle>
                      <a:defPPr>
                        <a:defRPr lang="zh-CN"/>
                      </a:defPPr>
                      <a:lvl1pPr algn="l" defTabSz="914400" eaLnBrk="1" hangingPunct="1" latinLnBrk="0" marL="0" rtl="0">
                        <a:defRPr kern="1200" sz="1800">
                          <a:solidFill>
                            <a:schemeClr val="tx1"/>
                          </a:solidFill>
                          <a:latin typeface="Tahoma"/>
                          <a:ea typeface="微软雅黑"/>
                        </a:defRPr>
                      </a:lvl1pPr>
                      <a:lvl2pPr algn="l" defTabSz="914400" eaLnBrk="1" hangingPunct="1" latinLnBrk="0" marL="457200" rtl="0">
                        <a:defRPr kern="1200" sz="1800">
                          <a:solidFill>
                            <a:schemeClr val="tx1"/>
                          </a:solidFill>
                          <a:latin typeface="Tahoma"/>
                          <a:ea typeface="微软雅黑"/>
                        </a:defRPr>
                      </a:lvl2pPr>
                      <a:lvl3pPr algn="l" defTabSz="914400" eaLnBrk="1" hangingPunct="1" latinLnBrk="0" marL="914400" rtl="0">
                        <a:defRPr kern="1200" sz="1800">
                          <a:solidFill>
                            <a:schemeClr val="tx1"/>
                          </a:solidFill>
                          <a:latin typeface="Tahoma"/>
                          <a:ea typeface="微软雅黑"/>
                        </a:defRPr>
                      </a:lvl3pPr>
                      <a:lvl4pPr algn="l" defTabSz="914400" eaLnBrk="1" hangingPunct="1" latinLnBrk="0" marL="1371600" rtl="0">
                        <a:defRPr kern="1200" sz="1800">
                          <a:solidFill>
                            <a:schemeClr val="tx1"/>
                          </a:solidFill>
                          <a:latin typeface="Tahoma"/>
                          <a:ea typeface="微软雅黑"/>
                        </a:defRPr>
                      </a:lvl4pPr>
                      <a:lvl5pPr algn="l" defTabSz="914400" eaLnBrk="1" hangingPunct="1" latinLnBrk="0" marL="1828800" rtl="0">
                        <a:defRPr kern="1200" sz="1800">
                          <a:solidFill>
                            <a:schemeClr val="tx1"/>
                          </a:solidFill>
                          <a:latin typeface="Tahoma"/>
                          <a:ea typeface="微软雅黑"/>
                        </a:defRPr>
                      </a:lvl5pPr>
                      <a:lvl6pPr algn="l" defTabSz="914400" eaLnBrk="1" hangingPunct="1" latinLnBrk="0" marL="2286000" rtl="0">
                        <a:defRPr kern="1200" sz="1800">
                          <a:solidFill>
                            <a:schemeClr val="tx1"/>
                          </a:solidFill>
                          <a:latin typeface="Tahoma"/>
                          <a:ea typeface="微软雅黑"/>
                        </a:defRPr>
                      </a:lvl6pPr>
                      <a:lvl7pPr algn="l" defTabSz="914400" eaLnBrk="1" hangingPunct="1" latinLnBrk="0" marL="2743200" rtl="0">
                        <a:defRPr kern="1200" sz="1800">
                          <a:solidFill>
                            <a:schemeClr val="tx1"/>
                          </a:solidFill>
                          <a:latin typeface="Tahoma"/>
                          <a:ea typeface="微软雅黑"/>
                        </a:defRPr>
                      </a:lvl7pPr>
                      <a:lvl8pPr algn="l" defTabSz="914400" eaLnBrk="1" hangingPunct="1" latinLnBrk="0" marL="3200400" rtl="0">
                        <a:defRPr kern="1200" sz="1800">
                          <a:solidFill>
                            <a:schemeClr val="tx1"/>
                          </a:solidFill>
                          <a:latin typeface="Tahoma"/>
                          <a:ea typeface="微软雅黑"/>
                        </a:defRPr>
                      </a:lvl8pPr>
                      <a:lvl9pPr algn="l" defTabSz="914400" eaLnBrk="1" hangingPunct="1" latinLnBrk="0" marL="3657600" rtl="0">
                        <a:defRPr kern="1200" sz="1800">
                          <a:solidFill>
                            <a:schemeClr val="tx1"/>
                          </a:solidFill>
                          <a:latin typeface="Tahoma"/>
                          <a:ea typeface="微软雅黑"/>
                        </a:defRPr>
                      </a:lvl9pPr>
                    </a:lstStyle>
                    <a:p>
                      <a:pPr algn="ctr" defTabSz="914400" eaLnBrk="1" fontAlgn="ctr" hangingPunct="1" latinLnBrk="0" marL="0" rtl="0"/>
                      <a:endParaRPr altLang="en-US" b="0" kern="1200" lang="zh-CN" sz="1300">
                        <a:solidFill>
                          <a:schemeClr val="tx1">
                            <a:lumMod val="65000"/>
                            <a:lumOff val="35000"/>
                          </a:schemeClr>
                        </a:solidFill>
                        <a:latin charset="-122" pitchFamily="34" typeface="微软雅黑"/>
                        <a:ea charset="-122" pitchFamily="34" typeface="微软雅黑"/>
                        <a:cs typeface="+mn-cs"/>
                      </a:endParaRPr>
                    </a:p>
                  </a:txBody>
                  <a:tcPr anchor="ctr" marB="0" marL="9525" marR="9525" marT="9525">
                    <a:lnL algn="ctr" cap="flat" cmpd="sng" w="6350">
                      <a:solidFill>
                        <a:srgbClr val="FFFFFF"/>
                      </a:solidFill>
                      <a:prstDash val="solid"/>
                      <a:round/>
                      <a:headEnd len="med" type="none" w="med"/>
                      <a:tailEnd len="med" type="none" w="med"/>
                    </a:lnL>
                    <a:lnR algn="ctr" cap="flat" cmpd="sng" w="6350">
                      <a:solidFill>
                        <a:srgbClr val="FFFFFF"/>
                      </a:solidFill>
                      <a:prstDash val="solid"/>
                      <a:round/>
                      <a:headEnd len="med" type="none" w="med"/>
                      <a:tailEnd len="med" type="none" w="med"/>
                    </a:lnR>
                    <a:lnT algn="ctr" cap="flat" cmpd="sng" w="6350">
                      <a:solidFill>
                        <a:srgbClr val="FFFFFF"/>
                      </a:solidFill>
                      <a:prstDash val="solid"/>
                      <a:round/>
                      <a:headEnd len="med" type="none" w="med"/>
                      <a:tailEnd len="med" type="none" w="med"/>
                    </a:lnT>
                    <a:lnB algn="ctr" cap="flat" cmpd="sng" w="6350">
                      <a:solidFill>
                        <a:srgbClr val="FFFFFF"/>
                      </a:solidFill>
                      <a:prstDash val="solid"/>
                      <a:round/>
                      <a:headEnd len="med" type="none" w="med"/>
                      <a:tailEnd len="med" type="none" w="med"/>
                    </a:lnB>
                    <a:lnTlToBr cmpd="sng" w="12700">
                      <a:noFill/>
                      <a:prstDash val="solid"/>
                    </a:lnTlToBr>
                    <a:lnBlToTr cmpd="sng" w="12700">
                      <a:noFill/>
                      <a:prstDash val="solid"/>
                    </a:lnBlToTr>
                    <a:solidFill>
                      <a:srgbClr val="D8D8D8"/>
                    </a:solidFill>
                  </a:tcPr>
                </a:tc>
                <a:tc>
                  <a:txBody>
                    <a:bodyPr vert="horz" wrap="square"/>
                    <a:lstStyle>
                      <a:defPPr>
                        <a:defRPr lang="zh-CN"/>
                      </a:defPPr>
                      <a:lvl1pPr algn="l" defTabSz="914400" eaLnBrk="1" hangingPunct="1" latinLnBrk="0" marL="0" rtl="0">
                        <a:defRPr kern="1200" sz="1800">
                          <a:solidFill>
                            <a:schemeClr val="tx1"/>
                          </a:solidFill>
                          <a:latin typeface="Tahoma"/>
                          <a:ea typeface="微软雅黑"/>
                        </a:defRPr>
                      </a:lvl1pPr>
                      <a:lvl2pPr algn="l" defTabSz="914400" eaLnBrk="1" hangingPunct="1" latinLnBrk="0" marL="457200" rtl="0">
                        <a:defRPr kern="1200" sz="1800">
                          <a:solidFill>
                            <a:schemeClr val="tx1"/>
                          </a:solidFill>
                          <a:latin typeface="Tahoma"/>
                          <a:ea typeface="微软雅黑"/>
                        </a:defRPr>
                      </a:lvl2pPr>
                      <a:lvl3pPr algn="l" defTabSz="914400" eaLnBrk="1" hangingPunct="1" latinLnBrk="0" marL="914400" rtl="0">
                        <a:defRPr kern="1200" sz="1800">
                          <a:solidFill>
                            <a:schemeClr val="tx1"/>
                          </a:solidFill>
                          <a:latin typeface="Tahoma"/>
                          <a:ea typeface="微软雅黑"/>
                        </a:defRPr>
                      </a:lvl3pPr>
                      <a:lvl4pPr algn="l" defTabSz="914400" eaLnBrk="1" hangingPunct="1" latinLnBrk="0" marL="1371600" rtl="0">
                        <a:defRPr kern="1200" sz="1800">
                          <a:solidFill>
                            <a:schemeClr val="tx1"/>
                          </a:solidFill>
                          <a:latin typeface="Tahoma"/>
                          <a:ea typeface="微软雅黑"/>
                        </a:defRPr>
                      </a:lvl4pPr>
                      <a:lvl5pPr algn="l" defTabSz="914400" eaLnBrk="1" hangingPunct="1" latinLnBrk="0" marL="1828800" rtl="0">
                        <a:defRPr kern="1200" sz="1800">
                          <a:solidFill>
                            <a:schemeClr val="tx1"/>
                          </a:solidFill>
                          <a:latin typeface="Tahoma"/>
                          <a:ea typeface="微软雅黑"/>
                        </a:defRPr>
                      </a:lvl5pPr>
                      <a:lvl6pPr algn="l" defTabSz="914400" eaLnBrk="1" hangingPunct="1" latinLnBrk="0" marL="2286000" rtl="0">
                        <a:defRPr kern="1200" sz="1800">
                          <a:solidFill>
                            <a:schemeClr val="tx1"/>
                          </a:solidFill>
                          <a:latin typeface="Tahoma"/>
                          <a:ea typeface="微软雅黑"/>
                        </a:defRPr>
                      </a:lvl6pPr>
                      <a:lvl7pPr algn="l" defTabSz="914400" eaLnBrk="1" hangingPunct="1" latinLnBrk="0" marL="2743200" rtl="0">
                        <a:defRPr kern="1200" sz="1800">
                          <a:solidFill>
                            <a:schemeClr val="tx1"/>
                          </a:solidFill>
                          <a:latin typeface="Tahoma"/>
                          <a:ea typeface="微软雅黑"/>
                        </a:defRPr>
                      </a:lvl7pPr>
                      <a:lvl8pPr algn="l" defTabSz="914400" eaLnBrk="1" hangingPunct="1" latinLnBrk="0" marL="3200400" rtl="0">
                        <a:defRPr kern="1200" sz="1800">
                          <a:solidFill>
                            <a:schemeClr val="tx1"/>
                          </a:solidFill>
                          <a:latin typeface="Tahoma"/>
                          <a:ea typeface="微软雅黑"/>
                        </a:defRPr>
                      </a:lvl8pPr>
                      <a:lvl9pPr algn="l" defTabSz="914400" eaLnBrk="1" hangingPunct="1" latinLnBrk="0" marL="3657600" rtl="0">
                        <a:defRPr kern="1200" sz="1800">
                          <a:solidFill>
                            <a:schemeClr val="tx1"/>
                          </a:solidFill>
                          <a:latin typeface="Tahoma"/>
                          <a:ea typeface="微软雅黑"/>
                        </a:defRPr>
                      </a:lvl9pPr>
                    </a:lstStyle>
                    <a:p>
                      <a:pPr algn="l" defTabSz="914400" eaLnBrk="1" fontAlgn="ctr" hangingPunct="1" indent="-285750" latinLnBrk="0" marL="285750" marR="0" rtl="0">
                        <a:lnSpc>
                          <a:spcPct val="100000"/>
                        </a:lnSpc>
                        <a:spcBef>
                          <a:spcPct val="0"/>
                        </a:spcBef>
                        <a:spcAft>
                          <a:spcPct val="0"/>
                        </a:spcAft>
                        <a:buClrTx/>
                        <a:buSzTx/>
                        <a:buFont charset="2" pitchFamily="2" typeface="Wingdings"/>
                        <a:buChar char="ü"/>
                        <a:defRPr/>
                      </a:pPr>
                      <a:r>
                        <a:rPr altLang="en-US" b="0" kern="1200" lang="zh-CN" smtClean="0" sz="1300">
                          <a:solidFill>
                            <a:schemeClr val="tx1">
                              <a:lumMod val="65000"/>
                              <a:lumOff val="35000"/>
                            </a:schemeClr>
                          </a:solidFill>
                          <a:latin charset="-122" pitchFamily="34" typeface="微软雅黑"/>
                          <a:ea charset="-122" pitchFamily="34" typeface="微软雅黑"/>
                          <a:cs typeface="+mn-cs"/>
                        </a:rPr>
                        <a:t>评价本公司在地区经济或全国及国际市场中的地位，分析与同行业的业务及管理方面的存在差距。</a:t>
                      </a:r>
                    </a:p>
                  </a:txBody>
                  <a:tcPr anchor="ctr" marB="0" marL="9525" marR="9525" marT="9525">
                    <a:lnL algn="ctr" cap="flat" cmpd="sng" w="6350">
                      <a:solidFill>
                        <a:srgbClr val="FFFFFF"/>
                      </a:solidFill>
                      <a:prstDash val="solid"/>
                      <a:round/>
                      <a:headEnd len="med" type="none" w="med"/>
                      <a:tailEnd len="med" type="none" w="med"/>
                    </a:lnL>
                    <a:lnR algn="ctr" cap="flat" cmpd="sng" w="6350">
                      <a:solidFill>
                        <a:srgbClr val="FFFFFF"/>
                      </a:solidFill>
                      <a:prstDash val="solid"/>
                      <a:round/>
                      <a:headEnd len="med" type="none" w="med"/>
                      <a:tailEnd len="med" type="none" w="med"/>
                    </a:lnR>
                    <a:lnT algn="ctr" cap="flat" cmpd="sng" w="6350">
                      <a:solidFill>
                        <a:srgbClr val="FFFFFF"/>
                      </a:solidFill>
                      <a:prstDash val="solid"/>
                      <a:round/>
                      <a:headEnd len="med" type="none" w="med"/>
                      <a:tailEnd len="med" type="none" w="med"/>
                    </a:lnT>
                    <a:lnB algn="ctr" cap="flat" cmpd="sng" w="6350">
                      <a:solidFill>
                        <a:srgbClr val="FFFFFF"/>
                      </a:solidFill>
                      <a:prstDash val="solid"/>
                      <a:round/>
                      <a:headEnd len="med" type="none" w="med"/>
                      <a:tailEnd len="med" type="none" w="med"/>
                    </a:lnB>
                    <a:lnTlToBr cmpd="sng" w="12700">
                      <a:noFill/>
                      <a:prstDash val="solid"/>
                    </a:lnTlToBr>
                    <a:lnBlToTr cmpd="sng" w="12700">
                      <a:noFill/>
                      <a:prstDash val="solid"/>
                    </a:lnBlToTr>
                    <a:solidFill>
                      <a:srgbClr val="D8D8D8"/>
                    </a:solidFill>
                  </a:tcPr>
                </a:tc>
                <a:tc>
                  <a:txBody>
                    <a:bodyPr vert="horz" wrap="square"/>
                    <a:lstStyle>
                      <a:defPPr>
                        <a:defRPr lang="zh-CN"/>
                      </a:defPPr>
                      <a:lvl1pPr algn="l" defTabSz="914400" eaLnBrk="1" hangingPunct="1" latinLnBrk="0" marL="0" rtl="0">
                        <a:defRPr kern="1200" sz="1800">
                          <a:solidFill>
                            <a:schemeClr val="tx1"/>
                          </a:solidFill>
                          <a:latin typeface="Tahoma"/>
                          <a:ea typeface="微软雅黑"/>
                        </a:defRPr>
                      </a:lvl1pPr>
                      <a:lvl2pPr algn="l" defTabSz="914400" eaLnBrk="1" hangingPunct="1" latinLnBrk="0" marL="457200" rtl="0">
                        <a:defRPr kern="1200" sz="1800">
                          <a:solidFill>
                            <a:schemeClr val="tx1"/>
                          </a:solidFill>
                          <a:latin typeface="Tahoma"/>
                          <a:ea typeface="微软雅黑"/>
                        </a:defRPr>
                      </a:lvl2pPr>
                      <a:lvl3pPr algn="l" defTabSz="914400" eaLnBrk="1" hangingPunct="1" latinLnBrk="0" marL="914400" rtl="0">
                        <a:defRPr kern="1200" sz="1800">
                          <a:solidFill>
                            <a:schemeClr val="tx1"/>
                          </a:solidFill>
                          <a:latin typeface="Tahoma"/>
                          <a:ea typeface="微软雅黑"/>
                        </a:defRPr>
                      </a:lvl3pPr>
                      <a:lvl4pPr algn="l" defTabSz="914400" eaLnBrk="1" hangingPunct="1" latinLnBrk="0" marL="1371600" rtl="0">
                        <a:defRPr kern="1200" sz="1800">
                          <a:solidFill>
                            <a:schemeClr val="tx1"/>
                          </a:solidFill>
                          <a:latin typeface="Tahoma"/>
                          <a:ea typeface="微软雅黑"/>
                        </a:defRPr>
                      </a:lvl4pPr>
                      <a:lvl5pPr algn="l" defTabSz="914400" eaLnBrk="1" hangingPunct="1" latinLnBrk="0" marL="1828800" rtl="0">
                        <a:defRPr kern="1200" sz="1800">
                          <a:solidFill>
                            <a:schemeClr val="tx1"/>
                          </a:solidFill>
                          <a:latin typeface="Tahoma"/>
                          <a:ea typeface="微软雅黑"/>
                        </a:defRPr>
                      </a:lvl5pPr>
                      <a:lvl6pPr algn="l" defTabSz="914400" eaLnBrk="1" hangingPunct="1" latinLnBrk="0" marL="2286000" rtl="0">
                        <a:defRPr kern="1200" sz="1800">
                          <a:solidFill>
                            <a:schemeClr val="tx1"/>
                          </a:solidFill>
                          <a:latin typeface="Tahoma"/>
                          <a:ea typeface="微软雅黑"/>
                        </a:defRPr>
                      </a:lvl6pPr>
                      <a:lvl7pPr algn="l" defTabSz="914400" eaLnBrk="1" hangingPunct="1" latinLnBrk="0" marL="2743200" rtl="0">
                        <a:defRPr kern="1200" sz="1800">
                          <a:solidFill>
                            <a:schemeClr val="tx1"/>
                          </a:solidFill>
                          <a:latin typeface="Tahoma"/>
                          <a:ea typeface="微软雅黑"/>
                        </a:defRPr>
                      </a:lvl7pPr>
                      <a:lvl8pPr algn="l" defTabSz="914400" eaLnBrk="1" hangingPunct="1" latinLnBrk="0" marL="3200400" rtl="0">
                        <a:defRPr kern="1200" sz="1800">
                          <a:solidFill>
                            <a:schemeClr val="tx1"/>
                          </a:solidFill>
                          <a:latin typeface="Tahoma"/>
                          <a:ea typeface="微软雅黑"/>
                        </a:defRPr>
                      </a:lvl8pPr>
                      <a:lvl9pPr algn="l" defTabSz="914400" eaLnBrk="1" hangingPunct="1" latinLnBrk="0" marL="3657600" rtl="0">
                        <a:defRPr kern="1200" sz="1800">
                          <a:solidFill>
                            <a:schemeClr val="tx1"/>
                          </a:solidFill>
                          <a:latin typeface="Tahoma"/>
                          <a:ea typeface="微软雅黑"/>
                        </a:defRPr>
                      </a:lvl9pPr>
                    </a:lstStyle>
                    <a:p>
                      <a:pPr algn="ctr" defTabSz="914400" eaLnBrk="1" fontAlgn="ctr" hangingPunct="1" indent="0" latinLnBrk="0" marL="0" marR="0" rtl="0">
                        <a:lnSpc>
                          <a:spcPct val="100000"/>
                        </a:lnSpc>
                        <a:spcBef>
                          <a:spcPct val="0"/>
                        </a:spcBef>
                        <a:spcAft>
                          <a:spcPct val="0"/>
                        </a:spcAft>
                        <a:buClrTx/>
                        <a:buSzTx/>
                        <a:buFontTx/>
                        <a:buNone/>
                        <a:defRPr/>
                      </a:pPr>
                      <a:r>
                        <a:rPr altLang="en-US" b="1" kern="1200" lang="zh-CN" smtClean="0" sz="1300">
                          <a:solidFill>
                            <a:srgbClr val="00B0F0"/>
                          </a:solidFill>
                          <a:latin charset="-122" pitchFamily="34" typeface="微软雅黑"/>
                          <a:ea charset="-122" pitchFamily="34" typeface="微软雅黑"/>
                          <a:cs typeface="+mn-cs"/>
                        </a:rPr>
                        <a:t>创业者</a:t>
                      </a:r>
                    </a:p>
                  </a:txBody>
                  <a:tcPr anchor="ctr" marB="0" marL="9525" marR="9525" marT="9525">
                    <a:lnL algn="ctr" cap="flat" cmpd="sng" w="6350">
                      <a:solidFill>
                        <a:srgbClr val="FFFFFF"/>
                      </a:solidFill>
                      <a:prstDash val="solid"/>
                      <a:round/>
                      <a:headEnd len="med" type="none" w="med"/>
                      <a:tailEnd len="med" type="none" w="med"/>
                    </a:lnL>
                    <a:lnR algn="ctr" cap="flat" cmpd="sng" w="6350">
                      <a:solidFill>
                        <a:srgbClr val="FFFFFF"/>
                      </a:solidFill>
                      <a:prstDash val="solid"/>
                      <a:round/>
                      <a:headEnd len="med" type="none" w="med"/>
                      <a:tailEnd len="med" type="none" w="med"/>
                    </a:lnR>
                    <a:lnT algn="ctr" cap="flat" cmpd="sng" w="6350">
                      <a:solidFill>
                        <a:srgbClr val="FFFFFF"/>
                      </a:solidFill>
                      <a:prstDash val="solid"/>
                      <a:round/>
                      <a:headEnd len="med" type="none" w="med"/>
                      <a:tailEnd len="med" type="none" w="med"/>
                    </a:lnT>
                    <a:lnB algn="ctr" cap="flat" cmpd="sng" w="6350">
                      <a:solidFill>
                        <a:srgbClr val="FFFFFF"/>
                      </a:solidFill>
                      <a:prstDash val="solid"/>
                      <a:round/>
                      <a:headEnd len="med" type="none" w="med"/>
                      <a:tailEnd len="med" type="none" w="med"/>
                    </a:lnB>
                    <a:lnTlToBr cmpd="sng" w="12700">
                      <a:noFill/>
                      <a:prstDash val="solid"/>
                    </a:lnTlToBr>
                    <a:lnBlToTr cmpd="sng" w="12700">
                      <a:noFill/>
                      <a:prstDash val="solid"/>
                    </a:lnBlToTr>
                    <a:solidFill>
                      <a:srgbClr val="D8D8D8"/>
                    </a:solidFill>
                  </a:tcPr>
                </a:tc>
              </a:tr>
              <a:tr h="648072">
                <a:tc vMerge="1">
                  <a:txBody>
                    <a:bodyPr vert="horz" wrap="square"/>
                    <a:lstStyle/>
                    <a:p>
                      <a:endParaRPr altLang="en-US" lang="zh-CN"/>
                    </a:p>
                  </a:txBody>
                  <a:tcPr/>
                </a:tc>
                <a:tc>
                  <a:txBody>
                    <a:bodyPr vert="horz" wrap="square"/>
                    <a:lstStyle/>
                    <a:p>
                      <a:pPr algn="l" defTabSz="914400" eaLnBrk="1" fontAlgn="ctr" hangingPunct="1" indent="-285750" latinLnBrk="0" marL="285750" marR="0" rtl="0">
                        <a:lnSpc>
                          <a:spcPct val="100000"/>
                        </a:lnSpc>
                        <a:spcBef>
                          <a:spcPct val="0"/>
                        </a:spcBef>
                        <a:spcAft>
                          <a:spcPct val="0"/>
                        </a:spcAft>
                        <a:buClrTx/>
                        <a:buSzTx/>
                        <a:buFont charset="2" pitchFamily="2" typeface="Wingdings"/>
                        <a:buChar char="ü"/>
                        <a:defRPr/>
                      </a:pPr>
                      <a:r>
                        <a:rPr altLang="en-US" b="0" kern="1200" lang="zh-CN" smtClean="0" sz="1300">
                          <a:solidFill>
                            <a:schemeClr val="tx1">
                              <a:lumMod val="65000"/>
                              <a:lumOff val="35000"/>
                            </a:schemeClr>
                          </a:solidFill>
                          <a:latin charset="-122" pitchFamily="34" typeface="微软雅黑"/>
                          <a:ea charset="-122" pitchFamily="34" typeface="微软雅黑"/>
                          <a:cs typeface="+mn-cs"/>
                        </a:rPr>
                        <a:t>做好来年的部门建设（组织结构、部门职责、企业文化等）目标、成本预算以及资源分配。</a:t>
                      </a:r>
                    </a:p>
                  </a:txBody>
                  <a:tcPr anchor="ctr" marB="0" marL="9525" marR="9525" marT="9525">
                    <a:lnL algn="ctr" cap="flat" cmpd="sng" w="6350">
                      <a:solidFill>
                        <a:srgbClr val="FFFFFF"/>
                      </a:solidFill>
                      <a:prstDash val="solid"/>
                      <a:round/>
                      <a:headEnd len="med" type="none" w="med"/>
                      <a:tailEnd len="med" type="none" w="med"/>
                    </a:lnL>
                    <a:lnR algn="ctr" cap="flat" cmpd="sng" w="6350">
                      <a:solidFill>
                        <a:srgbClr val="FFFFFF"/>
                      </a:solidFill>
                      <a:prstDash val="solid"/>
                      <a:round/>
                      <a:headEnd len="med" type="none" w="med"/>
                      <a:tailEnd len="med" type="none" w="med"/>
                    </a:lnR>
                    <a:lnT algn="ctr" cap="flat" cmpd="sng" w="6350">
                      <a:solidFill>
                        <a:srgbClr val="FFFFFF"/>
                      </a:solidFill>
                      <a:prstDash val="solid"/>
                      <a:round/>
                      <a:headEnd len="med" type="none" w="med"/>
                      <a:tailEnd len="med" type="none" w="med"/>
                    </a:lnT>
                    <a:lnB algn="ctr" cap="flat" cmpd="sng" w="6350">
                      <a:solidFill>
                        <a:srgbClr val="FFFFFF"/>
                      </a:solidFill>
                      <a:prstDash val="solid"/>
                      <a:round/>
                      <a:headEnd len="med" type="none" w="med"/>
                      <a:tailEnd len="med" type="none" w="med"/>
                    </a:lnB>
                    <a:lnTlToBr cmpd="sng" w="12700">
                      <a:noFill/>
                      <a:prstDash val="solid"/>
                    </a:lnTlToBr>
                    <a:lnBlToTr cmpd="sng" w="12700">
                      <a:noFill/>
                      <a:prstDash val="solid"/>
                    </a:lnBlToTr>
                    <a:solidFill>
                      <a:srgbClr val="D8D8D8"/>
                    </a:solidFill>
                  </a:tcPr>
                </a:tc>
                <a:tc>
                  <a:txBody>
                    <a:bodyPr vert="horz" wrap="square"/>
                    <a:lstStyle/>
                    <a:p>
                      <a:pPr algn="ctr" defTabSz="914400" eaLnBrk="1" fontAlgn="ctr" hangingPunct="1" indent="0" latinLnBrk="0" lvl="0" marL="0" marR="0" rtl="0">
                        <a:lnSpc>
                          <a:spcPct val="100000"/>
                        </a:lnSpc>
                        <a:spcBef>
                          <a:spcPct val="0"/>
                        </a:spcBef>
                        <a:spcAft>
                          <a:spcPct val="0"/>
                        </a:spcAft>
                        <a:buClrTx/>
                        <a:buSzTx/>
                        <a:buFontTx/>
                        <a:buNone/>
                        <a:defRPr/>
                      </a:pPr>
                      <a:r>
                        <a:rPr altLang="en-US" b="1" kern="1200" lang="zh-CN" smtClean="0" sz="1200">
                          <a:solidFill>
                            <a:schemeClr val="tx1">
                              <a:lumMod val="65000"/>
                              <a:lumOff val="35000"/>
                            </a:schemeClr>
                          </a:solidFill>
                          <a:latin charset="-122" pitchFamily="34" typeface="微软雅黑"/>
                          <a:ea charset="-122" pitchFamily="34" typeface="微软雅黑"/>
                          <a:cs typeface="+mn-cs"/>
                        </a:rPr>
                        <a:t>领导者</a:t>
                      </a:r>
                      <a:r>
                        <a:rPr altLang="zh-CN" b="1" kern="1200" lang="en-US" smtClean="0" sz="1200">
                          <a:solidFill>
                            <a:schemeClr val="tx1">
                              <a:lumMod val="65000"/>
                              <a:lumOff val="35000"/>
                            </a:schemeClr>
                          </a:solidFill>
                          <a:latin charset="-122" pitchFamily="34" typeface="微软雅黑"/>
                          <a:ea charset="-122" pitchFamily="34" typeface="微软雅黑"/>
                          <a:cs typeface="+mn-cs"/>
                        </a:rPr>
                        <a:t>/</a:t>
                      </a:r>
                      <a:r>
                        <a:rPr altLang="en-US" b="1" baseline="0" cap="none" i="0" kern="1200" kumimoji="0" lang="zh-CN" normalizeH="0" smtClean="0" strike="noStrike" sz="1200" u="none">
                          <a:ln>
                            <a:noFill/>
                          </a:ln>
                          <a:solidFill>
                            <a:srgbClr val="00B0F0"/>
                          </a:solidFill>
                          <a:effectLst/>
                          <a:latin charset="-122" pitchFamily="34" typeface="微软雅黑"/>
                          <a:ea charset="-122" pitchFamily="34" typeface="微软雅黑"/>
                          <a:cs typeface="+mn-cs"/>
                        </a:rPr>
                        <a:t>资源分配者</a:t>
                      </a:r>
                      <a:endParaRPr altLang="en-US" b="1" baseline="0" cap="none" i="0" kumimoji="0" lang="zh-CN" normalizeH="0" smtClean="0" strike="noStrike" sz="1200" u="none">
                        <a:ln>
                          <a:noFill/>
                        </a:ln>
                        <a:solidFill>
                          <a:srgbClr val="00B0F0"/>
                        </a:solidFill>
                        <a:effectLst/>
                        <a:latin charset="-122" panose="020b0503020204020204" pitchFamily="34" typeface="微软雅黑"/>
                        <a:ea charset="-122" panose="020b0503020204020204" pitchFamily="34" typeface="微软雅黑"/>
                      </a:endParaRPr>
                    </a:p>
                  </a:txBody>
                  <a:tcPr anchor="ctr" marB="0" marL="9525" marR="9525" marT="9525">
                    <a:lnL algn="ctr" cap="flat" cmpd="sng" w="6350">
                      <a:solidFill>
                        <a:srgbClr val="FFFFFF"/>
                      </a:solidFill>
                      <a:prstDash val="solid"/>
                      <a:round/>
                      <a:headEnd len="med" type="none" w="med"/>
                      <a:tailEnd len="med" type="none" w="med"/>
                    </a:lnL>
                    <a:lnR algn="ctr" cap="flat" cmpd="sng" w="6350">
                      <a:solidFill>
                        <a:srgbClr val="FFFFFF"/>
                      </a:solidFill>
                      <a:prstDash val="solid"/>
                      <a:round/>
                      <a:headEnd len="med" type="none" w="med"/>
                      <a:tailEnd len="med" type="none" w="med"/>
                    </a:lnR>
                    <a:lnT algn="ctr" cap="flat" cmpd="sng" w="6350">
                      <a:solidFill>
                        <a:srgbClr val="FFFFFF"/>
                      </a:solidFill>
                      <a:prstDash val="solid"/>
                      <a:round/>
                      <a:headEnd len="med" type="none" w="med"/>
                      <a:tailEnd len="med" type="none" w="med"/>
                    </a:lnT>
                    <a:lnB algn="ctr" cap="flat" cmpd="sng" w="6350">
                      <a:solidFill>
                        <a:srgbClr val="FFFFFF"/>
                      </a:solidFill>
                      <a:prstDash val="solid"/>
                      <a:round/>
                      <a:headEnd len="med" type="none" w="med"/>
                      <a:tailEnd len="med" type="none" w="med"/>
                    </a:lnB>
                    <a:lnTlToBr cmpd="sng" w="12700">
                      <a:noFill/>
                      <a:prstDash val="solid"/>
                    </a:lnTlToBr>
                    <a:lnBlToTr cmpd="sng" w="12700">
                      <a:noFill/>
                      <a:prstDash val="solid"/>
                    </a:lnBlToTr>
                    <a:solidFill>
                      <a:srgbClr val="D8D8D8"/>
                    </a:solidFill>
                  </a:tcPr>
                </a:tc>
              </a:tr>
            </a:tbl>
          </a:graphicData>
        </a:graphic>
      </p:graphicFrame>
      <p:sp>
        <p:nvSpPr>
          <p:cNvPr id="20" name="TextBox 6"/>
          <p:cNvSpPr txBox="1">
            <a:spLocks noChangeArrowheads="1"/>
          </p:cNvSpPr>
          <p:nvPr/>
        </p:nvSpPr>
        <p:spPr bwMode="auto">
          <a:xfrm>
            <a:off x="2616713" y="1340768"/>
            <a:ext cx="3827495" cy="441960"/>
          </a:xfrm>
          <a:prstGeom prst="rect">
            <a:avLst/>
          </a:prstGeom>
          <a:noFill/>
          <a:ln w="9525">
            <a:noFill/>
            <a:miter lim="800000"/>
          </a:ln>
        </p:spPr>
        <p:txBody>
          <a:bodyPr wrap="square">
            <a:spAutoFit/>
          </a:bodyPr>
          <a:lstStyle/>
          <a:p>
            <a:pPr algn="ctr"/>
            <a:r>
              <a:rPr altLang="en-US" b="1" lang="zh-CN" sz="2300">
                <a:solidFill>
                  <a:srgbClr val="00C4F0"/>
                </a:solidFill>
                <a:latin charset="-122" pitchFamily="34" typeface="微软雅黑"/>
                <a:ea charset="-122" pitchFamily="34" typeface="微软雅黑"/>
              </a:rPr>
              <a:t>管理者五大时空的工作内容</a:t>
            </a:r>
          </a:p>
        </p:txBody>
      </p:sp>
      <p:pic>
        <p:nvPicPr>
          <p:cNvPr descr="E:\仝德志文件，勿删！\03-参考文档\！PPT图片及版面资源\PPT精美插图\图标\羽毛笔.png" id="1026" name="Picture 2"/>
          <p:cNvPicPr>
            <a:picLocks noChangeArrowheads="1" noChangeAspect="1"/>
          </p:cNvPicPr>
          <p:nvPr/>
        </p:nvPicPr>
        <p:blipFill>
          <a:blip r:embed="rId3">
            <a:extLst>
              <a:ext uri="{28A0092B-C50C-407E-A947-70E740481C1C}">
                <a14:useLocalDpi/>
              </a:ext>
            </a:extLst>
          </a:blip>
          <a:stretch>
            <a:fillRect/>
          </a:stretch>
        </p:blipFill>
        <p:spPr bwMode="auto">
          <a:xfrm>
            <a:off x="7991203" y="0"/>
            <a:ext cx="1151209" cy="1787044"/>
          </a:xfrm>
          <a:prstGeom prst="rect">
            <a:avLst/>
          </a:prstGeom>
          <a:noFill/>
          <a:extLst>
            <a:ext uri="{909E8E84-426E-40DD-AFC4-6F175D3DCCD1}">
              <a14:hiddenFill>
                <a:solidFill>
                  <a:srgbClr val="FFFFFF"/>
                </a:solidFill>
              </a14:hiddenFill>
            </a:ext>
          </a:extLst>
        </p:spPr>
      </p:pic>
    </p:spTree>
    <p:extLst>
      <p:ext uri="{BB962C8B-B14F-4D97-AF65-F5344CB8AC3E}">
        <p14:creationId val="4229549055"/>
      </p:ext>
    </p:extLst>
  </p:cSld>
  <p:clrMapOvr>
    <a:masterClrMapping/>
  </p:clrMapOvr>
  <p:transition spd="slow">
    <p:push dir="u"/>
  </p:transition>
  <p:timing/>
</p:sld>
</file>

<file path=ppt/slides/slide4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0" name="矩形 39"/>
          <p:cNvSpPr/>
          <p:nvPr/>
        </p:nvSpPr>
        <p:spPr>
          <a:xfrm>
            <a:off x="605301" y="2326035"/>
            <a:ext cx="7927139" cy="3191197"/>
          </a:xfrm>
          <a:prstGeom prst="rect">
            <a:avLst/>
          </a:prstGeom>
          <a:solidFill>
            <a:sysClr lastClr="FFFFFF" val="window"/>
          </a:solidFill>
          <a:ln algn="ctr" cap="flat" cmpd="sng" w="3175">
            <a:solidFill>
              <a:sysClr lastClr="FFFFFF" val="window">
                <a:lumMod val="75000"/>
              </a:sysClr>
            </a:solidFill>
            <a:prstDash val="solid"/>
          </a:ln>
          <a:effectLst>
            <a:outerShdw algn="t" blurRad="50800" dir="5400000" dist="38100" rotWithShape="0">
              <a:prstClr val="black">
                <a:alpha val="40000"/>
              </a:prstClr>
            </a:outerShdw>
          </a:effectLst>
        </p:spPr>
        <p:txBody>
          <a:bodyPr anchor="ctr"/>
          <a:lstStyle/>
          <a:p>
            <a:pPr algn="ctr">
              <a:defRPr/>
            </a:pPr>
            <a:endParaRPr altLang="en-US" kern="0" lang="zh-CN">
              <a:solidFill>
                <a:sysClr lastClr="FFFFFF" val="window"/>
              </a:solidFill>
              <a:latin typeface="Tahoma"/>
              <a:ea typeface="微软雅黑"/>
            </a:endParaRPr>
          </a:p>
        </p:txBody>
      </p:sp>
      <p:sp>
        <p:nvSpPr>
          <p:cNvPr id="9225" name="矩形 5"/>
          <p:cNvSpPr>
            <a:spLocks noChangeArrowheads="1"/>
          </p:cNvSpPr>
          <p:nvPr/>
        </p:nvSpPr>
        <p:spPr bwMode="auto">
          <a:xfrm>
            <a:off x="605301" y="1321609"/>
            <a:ext cx="7888440" cy="502920"/>
          </a:xfrm>
          <a:prstGeom prst="roundRect">
            <a:avLst/>
          </a:prstGeom>
          <a:solidFill>
            <a:srgbClr val="BCBCBC">
              <a:alpha val="30196"/>
            </a:srgbClr>
          </a:solidFill>
          <a:ln>
            <a:solidFill>
              <a:schemeClr val="bg1">
                <a:lumMod val="85000"/>
              </a:schemeClr>
            </a:solidFill>
            <a:prstDash val="dash"/>
          </a:ln>
          <a:effectLst/>
        </p:spPr>
        <p:txBody>
          <a:bodyPr anchor="ctr" anchorCtr="0" wrap="square">
            <a:spAutoFit/>
          </a:bodyPr>
          <a:lstStyle/>
          <a:p>
            <a:pPr>
              <a:lnSpc>
                <a:spcPct val="150000"/>
              </a:lnSpc>
            </a:pPr>
            <a:r>
              <a:rPr altLang="en-US" b="1" lang="zh-CN">
                <a:solidFill>
                  <a:srgbClr val="FC6F18"/>
                </a:solidFill>
                <a:latin typeface="Arial"/>
                <a:ea charset="-122" pitchFamily="34" typeface="微软雅黑"/>
                <a:cs typeface="Arial"/>
              </a:rPr>
              <a:t>找借口是人性的弱点，在企业里中层管理者找借口有以下几种方法：</a:t>
            </a:r>
          </a:p>
        </p:txBody>
      </p:sp>
      <p:grpSp>
        <p:nvGrpSpPr>
          <p:cNvPr id="9237" name="组合 34"/>
          <p:cNvGrpSpPr/>
          <p:nvPr/>
        </p:nvGrpSpPr>
        <p:grpSpPr>
          <a:xfrm rot="16200000">
            <a:off x="7878230" y="1584626"/>
            <a:ext cx="534465" cy="834003"/>
            <a:chOff x="1996625" y="3066312"/>
            <a:chExt cx="533900" cy="396958"/>
          </a:xfrm>
          <a:effectLst>
            <a:outerShdw algn="tl" blurRad="50800" dir="2700000" dist="38100" rotWithShape="0">
              <a:prstClr val="black">
                <a:alpha val="40000"/>
              </a:prstClr>
            </a:outerShdw>
          </a:effectLst>
        </p:grpSpPr>
        <p:sp>
          <p:nvSpPr>
            <p:cNvPr id="36" name="燕尾形 35"/>
            <p:cNvSpPr/>
            <p:nvPr/>
          </p:nvSpPr>
          <p:spPr>
            <a:xfrm rot="5400000">
              <a:off x="2140188" y="3093028"/>
              <a:ext cx="226679" cy="513806"/>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solidFill>
                  <a:prstClr val="black"/>
                </a:solidFill>
                <a:ea charset="-122" pitchFamily="34" typeface="微软雅黑"/>
              </a:endParaRPr>
            </a:p>
          </p:txBody>
        </p:sp>
        <p:sp>
          <p:nvSpPr>
            <p:cNvPr id="37" name="燕尾形 36"/>
            <p:cNvSpPr/>
            <p:nvPr/>
          </p:nvSpPr>
          <p:spPr>
            <a:xfrm rot="5400000">
              <a:off x="2160282" y="2922749"/>
              <a:ext cx="226679" cy="513806"/>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solidFill>
                  <a:prstClr val="black"/>
                </a:solidFill>
                <a:ea charset="-122" pitchFamily="34" typeface="微软雅黑"/>
              </a:endParaRPr>
            </a:p>
          </p:txBody>
        </p:sp>
      </p:grpSp>
      <p:sp>
        <p:nvSpPr>
          <p:cNvPr id="33" name="任意多边形 32"/>
          <p:cNvSpPr/>
          <p:nvPr/>
        </p:nvSpPr>
        <p:spPr>
          <a:xfrm>
            <a:off x="5289768" y="548680"/>
            <a:ext cx="3242672" cy="577065"/>
          </a:xfrm>
          <a:custGeom>
            <a:gdLst>
              <a:gd fmla="*/ 0 w 3140186" name="connsiteX0"/>
              <a:gd fmla="*/ 140385 h 842291" name="connsiteY0"/>
              <a:gd fmla="*/ 140385 w 3140186" name="connsiteX1"/>
              <a:gd fmla="*/ 0 h 842291" name="connsiteY1"/>
              <a:gd fmla="*/ 2999801 w 3140186" name="connsiteX2"/>
              <a:gd fmla="*/ 0 h 842291" name="connsiteY2"/>
              <a:gd fmla="*/ 3140186 w 3140186" name="connsiteX3"/>
              <a:gd fmla="*/ 140385 h 842291" name="connsiteY3"/>
              <a:gd fmla="*/ 3140186 w 3140186" name="connsiteX4"/>
              <a:gd fmla="*/ 701906 h 842291" name="connsiteY4"/>
              <a:gd fmla="*/ 2999801 w 3140186" name="connsiteX5"/>
              <a:gd fmla="*/ 842291 h 842291" name="connsiteY5"/>
              <a:gd fmla="*/ 140385 w 3140186" name="connsiteX6"/>
              <a:gd fmla="*/ 842291 h 842291" name="connsiteY6"/>
              <a:gd fmla="*/ 0 w 3140186" name="connsiteX7"/>
              <a:gd fmla="*/ 701906 h 842291" name="connsiteY7"/>
              <a:gd fmla="*/ 0 w 3140186" name="connsiteX8"/>
              <a:gd fmla="*/ 140385 h 842291"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842291" w="3140186">
                <a:moveTo>
                  <a:pt x="0" y="140385"/>
                </a:moveTo>
                <a:cubicBezTo>
                  <a:pt x="0" y="62853"/>
                  <a:pt x="62853" y="0"/>
                  <a:pt x="140385" y="0"/>
                </a:cubicBezTo>
                <a:lnTo>
                  <a:pt x="2999801" y="0"/>
                </a:lnTo>
                <a:cubicBezTo>
                  <a:pt x="3077333" y="0"/>
                  <a:pt x="3140186" y="62853"/>
                  <a:pt x="3140186" y="140385"/>
                </a:cubicBezTo>
                <a:lnTo>
                  <a:pt x="3140186" y="701906"/>
                </a:lnTo>
                <a:cubicBezTo>
                  <a:pt x="3140186" y="779438"/>
                  <a:pt x="3077333" y="842291"/>
                  <a:pt x="2999801" y="842291"/>
                </a:cubicBezTo>
                <a:lnTo>
                  <a:pt x="140385" y="842291"/>
                </a:lnTo>
                <a:cubicBezTo>
                  <a:pt x="62853" y="842291"/>
                  <a:pt x="0" y="779438"/>
                  <a:pt x="0" y="701906"/>
                </a:cubicBezTo>
                <a:lnTo>
                  <a:pt x="0" y="140385"/>
                </a:lnTo>
                <a:close/>
              </a:path>
            </a:pathLst>
          </a:custGeom>
        </p:spPr>
        <p:style>
          <a:lnRef idx="0">
            <a:schemeClr val="lt1">
              <a:hueOff val="0"/>
              <a:satOff val="0"/>
              <a:lumOff val="0"/>
              <a:alphaOff val="0"/>
            </a:schemeClr>
          </a:lnRef>
          <a:fillRef idx="3">
            <a:schemeClr val="accent5">
              <a:hueOff val="-9933876"/>
              <a:satOff val="39811"/>
              <a:lumOff val="8628"/>
              <a:alphaOff val="0"/>
            </a:schemeClr>
          </a:fillRef>
          <a:effectRef idx="2">
            <a:schemeClr val="accent5">
              <a:hueOff val="-9933876"/>
              <a:satOff val="39811"/>
              <a:lumOff val="8628"/>
              <a:alphaOff val="0"/>
            </a:schemeClr>
          </a:effectRef>
          <a:fontRef idx="minor">
            <a:schemeClr val="lt1"/>
          </a:fontRef>
        </p:style>
        <p:txBody>
          <a:bodyPr anchor="ctr" anchorCtr="0" bIns="136367" lIns="136800" numCol="1" rIns="136367" spcCol="1270" spcFirstLastPara="0" tIns="136367" vert="horz" wrap="square">
            <a:noAutofit/>
          </a:bodyPr>
          <a:lstStyle/>
          <a:p>
            <a:pPr defTabSz="1111250">
              <a:lnSpc>
                <a:spcPct val="90000"/>
              </a:lnSpc>
              <a:spcBef>
                <a:spcPct val="0"/>
              </a:spcBef>
              <a:spcAft>
                <a:spcPct val="35000"/>
              </a:spcAft>
            </a:pPr>
            <a:r>
              <a:rPr altLang="en-US" b="1" lang="zh-CN" sz="2800">
                <a:solidFill>
                  <a:prstClr val="white"/>
                </a:solidFill>
                <a:latin charset="-122" pitchFamily="34" typeface="微软雅黑"/>
                <a:ea charset="-122" pitchFamily="34" typeface="微软雅黑"/>
              </a:rPr>
              <a:t>① 心态浮躁，借口太多</a:t>
            </a:r>
          </a:p>
        </p:txBody>
      </p:sp>
      <p:sp>
        <p:nvSpPr>
          <p:cNvPr id="8" name="矩形 7"/>
          <p:cNvSpPr/>
          <p:nvPr/>
        </p:nvSpPr>
        <p:spPr>
          <a:xfrm>
            <a:off x="814234" y="548680"/>
            <a:ext cx="5212080" cy="640080"/>
          </a:xfrm>
          <a:prstGeom prst="rect">
            <a:avLst/>
          </a:prstGeom>
        </p:spPr>
        <p:txBody>
          <a:bodyPr wrap="none">
            <a:spAutoFit/>
          </a:bodyPr>
          <a:lstStyle/>
          <a:p>
            <a:r>
              <a:rPr altLang="en-US" b="1" lang="zh-CN" sz="3600">
                <a:solidFill>
                  <a:srgbClr val="F79646">
                    <a:lumMod val="75000"/>
                  </a:srgbClr>
                </a:solidFill>
                <a:latin charset="-122" pitchFamily="34" typeface="微软雅黑"/>
                <a:ea charset="-122" pitchFamily="34" typeface="微软雅黑"/>
              </a:rPr>
              <a:t>中层管理者的三大内伤：</a:t>
            </a:r>
          </a:p>
        </p:txBody>
      </p:sp>
      <p:graphicFrame>
        <p:nvGraphicFramePr>
          <p:cNvPr id="39" name="Group 71"/>
          <p:cNvGraphicFramePr>
            <a:graphicFrameLocks noGrp="1"/>
          </p:cNvGraphicFramePr>
          <p:nvPr>
            <p:ph idx="4294967295"/>
            <p:extLst>
              <p:ext uri="{D42A27DB-BD31-4B8C-83A1-F6EECF244321}">
                <p14:modId val="2641706980"/>
              </p:ext>
            </p:extLst>
          </p:nvPr>
        </p:nvGraphicFramePr>
        <p:xfrm>
          <a:off x="1384300" y="2420938"/>
          <a:ext cx="7760098" cy="3002272"/>
        </p:xfrm>
        <a:graphic>
          <a:graphicData uri="http://schemas.openxmlformats.org/drawingml/2006/table">
            <a:tbl>
              <a:tblPr>
                <a:tableStyleId>{16D9F66E-5EB9-4882-86FB-DCBF35E3C3E4}</a:tableStyleId>
              </a:tblPr>
              <a:tblGrid>
                <a:gridCol w="1797975"/>
                <a:gridCol w="2433730"/>
                <a:gridCol w="1944216"/>
                <a:gridCol w="1584177"/>
              </a:tblGrid>
              <a:tr h="504056">
                <a:tc gridSpan="4">
                  <a:txBody>
                    <a:bodyPr vert="horz" wrap="square"/>
                    <a:lstStyle/>
                    <a:p>
                      <a:pPr algn="ctr" defTabSz="914400" eaLnBrk="1" fontAlgn="base" hangingPunct="1" indent="-342900" latinLnBrk="0" lvl="0" marL="342900" marR="0" rtl="0">
                        <a:lnSpc>
                          <a:spcPct val="100000"/>
                        </a:lnSpc>
                        <a:spcBef>
                          <a:spcPct val="0"/>
                        </a:spcBef>
                        <a:spcAft>
                          <a:spcPct val="0"/>
                        </a:spcAft>
                        <a:buClrTx/>
                        <a:buSzTx/>
                        <a:buFontTx/>
                        <a:buNone/>
                      </a:pPr>
                      <a:r>
                        <a:rPr altLang="en-US" b="1" baseline="0" cap="none" i="0" kumimoji="1" lang="zh-CN" normalizeH="0" smtClean="0" strike="noStrike" sz="2000" u="none">
                          <a:ln>
                            <a:noFill/>
                          </a:ln>
                          <a:solidFill>
                            <a:schemeClr val="bg1"/>
                          </a:solidFill>
                          <a:effectLst/>
                          <a:latin charset="-122" pitchFamily="34" typeface="微软雅黑"/>
                          <a:ea charset="-122" pitchFamily="34" typeface="微软雅黑"/>
                        </a:rPr>
                        <a:t>中层管理者找借口的几种方法</a:t>
                      </a:r>
                    </a:p>
                  </a:txBody>
                  <a:tcPr anchor="ctr" horzOverflow="overflow" marL="96681" marR="96681">
                    <a:lnL algn="ctr" cap="flat" cmpd="sng" w="6350">
                      <a:solidFill>
                        <a:schemeClr val="bg1"/>
                      </a:solidFill>
                      <a:prstDash val="solid"/>
                      <a:round/>
                      <a:headEnd len="med" type="none" w="med"/>
                      <a:tailEnd len="med" type="none" w="med"/>
                    </a:lnL>
                    <a:lnR algn="ctr" cap="flat" cmpd="sng" w="6350">
                      <a:solidFill>
                        <a:schemeClr val="bg1"/>
                      </a:solidFill>
                      <a:prstDash val="solid"/>
                      <a:round/>
                      <a:headEnd len="med" type="none" w="med"/>
                      <a:tailEnd len="med" type="none" w="med"/>
                    </a:lnR>
                    <a:lnT algn="ctr" cap="flat" cmpd="sng" w="6350">
                      <a:solidFill>
                        <a:schemeClr val="bg1"/>
                      </a:solidFill>
                      <a:prstDash val="solid"/>
                      <a:round/>
                      <a:headEnd len="med" type="none" w="med"/>
                      <a:tailEnd len="med" type="none" w="med"/>
                    </a:lnT>
                    <a:lnB algn="ctr" cap="flat" cmpd="sng" w="6350">
                      <a:solidFill>
                        <a:schemeClr val="bg1"/>
                      </a:solidFill>
                      <a:prstDash val="solid"/>
                      <a:round/>
                      <a:headEnd len="med" type="none" w="med"/>
                      <a:tailEnd len="med" type="none" w="med"/>
                    </a:lnB>
                    <a:solidFill>
                      <a:srgbClr val="00B0F0"/>
                    </a:solidFill>
                  </a:tcPr>
                </a:tc>
                <a:tc hMerge="1">
                  <a:txBody>
                    <a:bodyPr vert="horz" wrap="square"/>
                    <a:lstStyle/>
                    <a:p>
                      <a:endParaRPr altLang="en-US" lang="zh-CN"/>
                    </a:p>
                  </a:txBody>
                  <a:tcPr/>
                </a:tc>
                <a:tc hMerge="1">
                  <a:txBody>
                    <a:bodyPr vert="horz" wrap="square"/>
                    <a:lstStyle/>
                    <a:p>
                      <a:endParaRPr altLang="en-US" lang="zh-CN"/>
                    </a:p>
                  </a:txBody>
                  <a:tcPr/>
                </a:tc>
                <a:tc hMerge="1">
                  <a:txBody>
                    <a:bodyPr vert="horz" wrap="square"/>
                    <a:lstStyle/>
                    <a:p>
                      <a:endParaRPr altLang="en-US" lang="zh-CN"/>
                    </a:p>
                  </a:txBody>
                  <a:tcPr/>
                </a:tc>
              </a:tr>
              <a:tr h="432048">
                <a:tc>
                  <a:txBody>
                    <a:bodyPr vert="horz" wrap="square"/>
                    <a:lstStyle/>
                    <a:p>
                      <a:pPr algn="ctr" defTabSz="914400" eaLnBrk="1" fontAlgn="base" hangingPunct="1" indent="-342900" latinLnBrk="0" lvl="0" marL="0" marR="0" rtl="0">
                        <a:lnSpc>
                          <a:spcPct val="100000"/>
                        </a:lnSpc>
                        <a:spcBef>
                          <a:spcPct val="0"/>
                        </a:spcBef>
                        <a:spcAft>
                          <a:spcPct val="0"/>
                        </a:spcAft>
                        <a:buClrTx/>
                        <a:buSzTx/>
                        <a:buFontTx/>
                        <a:buNone/>
                      </a:pPr>
                      <a:r>
                        <a:rPr altLang="en-US" b="1" kern="1200" lang="zh-CN" smtClean="0" sz="1800">
                          <a:solidFill>
                            <a:schemeClr val="tx1">
                              <a:lumMod val="65000"/>
                              <a:lumOff val="35000"/>
                            </a:schemeClr>
                          </a:solidFill>
                          <a:latin charset="-122" pitchFamily="34" typeface="微软雅黑"/>
                          <a:ea charset="-122" pitchFamily="34" typeface="微软雅黑"/>
                          <a:cs typeface="+mn-cs"/>
                        </a:rPr>
                        <a:t>平行推卸责任</a:t>
                      </a:r>
                    </a:p>
                  </a:txBody>
                  <a:tcPr anchor="ctr" horzOverflow="overflow" marL="96681" marR="96681">
                    <a:lnL algn="ctr" cap="flat" cmpd="sng" w="6350">
                      <a:solidFill>
                        <a:schemeClr val="bg1"/>
                      </a:solidFill>
                      <a:prstDash val="solid"/>
                      <a:round/>
                      <a:headEnd len="med" type="none" w="med"/>
                      <a:tailEnd len="med" type="none" w="med"/>
                    </a:lnL>
                    <a:lnR algn="ctr" cap="flat" cmpd="sng" w="6350">
                      <a:solidFill>
                        <a:schemeClr val="bg1"/>
                      </a:solidFill>
                      <a:prstDash val="solid"/>
                      <a:round/>
                      <a:headEnd len="med" type="none" w="med"/>
                      <a:tailEnd len="med" type="none" w="med"/>
                    </a:lnR>
                    <a:lnT algn="ctr" cap="flat" cmpd="sng" w="6350">
                      <a:solidFill>
                        <a:schemeClr val="bg1"/>
                      </a:solidFill>
                      <a:prstDash val="solid"/>
                      <a:round/>
                      <a:headEnd len="med" type="none" w="med"/>
                      <a:tailEnd len="med" type="none" w="med"/>
                    </a:lnT>
                    <a:lnB algn="ctr" cap="flat" cmpd="sng" w="6350">
                      <a:solidFill>
                        <a:schemeClr val="bg1"/>
                      </a:solidFill>
                      <a:prstDash val="solid"/>
                      <a:round/>
                      <a:headEnd len="med" type="none" w="med"/>
                      <a:tailEnd len="med" type="none" w="med"/>
                    </a:lnB>
                    <a:solidFill>
                      <a:schemeClr val="accent6">
                        <a:lumMod val="60000"/>
                        <a:lumOff val="40000"/>
                      </a:schemeClr>
                    </a:solidFill>
                  </a:tcPr>
                </a:tc>
                <a:tc>
                  <a:txBody>
                    <a:bodyPr vert="horz" wrap="square"/>
                    <a:lstStyle/>
                    <a:p>
                      <a:pPr algn="ctr" defTabSz="914400" eaLnBrk="1" fontAlgn="base" hangingPunct="1" indent="-342900" latinLnBrk="0" lvl="0" marL="342900" marR="0" rtl="0">
                        <a:lnSpc>
                          <a:spcPct val="100000"/>
                        </a:lnSpc>
                        <a:spcBef>
                          <a:spcPct val="0"/>
                        </a:spcBef>
                        <a:spcAft>
                          <a:spcPct val="0"/>
                        </a:spcAft>
                        <a:buClrTx/>
                        <a:buSzTx/>
                        <a:buFontTx/>
                        <a:buNone/>
                        <a:defRPr/>
                      </a:pPr>
                      <a:r>
                        <a:rPr altLang="en-US" b="1" kern="1200" lang="zh-CN" smtClean="0" sz="1800">
                          <a:solidFill>
                            <a:schemeClr val="tx1">
                              <a:lumMod val="65000"/>
                              <a:lumOff val="35000"/>
                            </a:schemeClr>
                          </a:solidFill>
                          <a:latin charset="-122" pitchFamily="34" typeface="微软雅黑"/>
                          <a:ea charset="-122" pitchFamily="34" typeface="微软雅黑"/>
                          <a:cs typeface="+mn-cs"/>
                        </a:rPr>
                        <a:t>向下推卸责任</a:t>
                      </a:r>
                    </a:p>
                  </a:txBody>
                  <a:tcPr anchor="ctr" horzOverflow="overflow" marL="96681" marR="96681">
                    <a:lnL algn="ctr" cap="flat" cmpd="sng" w="6350">
                      <a:solidFill>
                        <a:schemeClr val="bg1"/>
                      </a:solidFill>
                      <a:prstDash val="solid"/>
                      <a:round/>
                      <a:headEnd len="med" type="none" w="med"/>
                      <a:tailEnd len="med" type="none" w="med"/>
                    </a:lnL>
                    <a:lnR algn="ctr" cap="flat" cmpd="sng" w="6350">
                      <a:solidFill>
                        <a:schemeClr val="bg1"/>
                      </a:solidFill>
                      <a:prstDash val="solid"/>
                      <a:round/>
                      <a:headEnd len="med" type="none" w="med"/>
                      <a:tailEnd len="med" type="none" w="med"/>
                    </a:lnR>
                    <a:lnT algn="ctr" cap="flat" cmpd="sng" w="6350">
                      <a:solidFill>
                        <a:schemeClr val="bg1"/>
                      </a:solidFill>
                      <a:prstDash val="solid"/>
                      <a:round/>
                      <a:headEnd len="med" type="none" w="med"/>
                      <a:tailEnd len="med" type="none" w="med"/>
                    </a:lnT>
                    <a:lnB algn="ctr" cap="flat" cmpd="sng" w="6350">
                      <a:solidFill>
                        <a:schemeClr val="bg1"/>
                      </a:solidFill>
                      <a:prstDash val="solid"/>
                      <a:round/>
                      <a:headEnd len="med" type="none" w="med"/>
                      <a:tailEnd len="med" type="none" w="med"/>
                    </a:lnB>
                    <a:solidFill>
                      <a:schemeClr val="accent5">
                        <a:lumMod val="40000"/>
                        <a:lumOff val="60000"/>
                      </a:schemeClr>
                    </a:solidFill>
                  </a:tcPr>
                </a:tc>
                <a:tc>
                  <a:txBody>
                    <a:bodyPr vert="horz" wrap="square"/>
                    <a:lstStyle/>
                    <a:p>
                      <a:pPr algn="ctr" defTabSz="914400" eaLnBrk="1" fontAlgn="base" hangingPunct="1" indent="-342900" latinLnBrk="0" lvl="0" marL="342900" marR="0" rtl="0">
                        <a:lnSpc>
                          <a:spcPct val="100000"/>
                        </a:lnSpc>
                        <a:spcBef>
                          <a:spcPct val="0"/>
                        </a:spcBef>
                        <a:spcAft>
                          <a:spcPct val="0"/>
                        </a:spcAft>
                        <a:buClrTx/>
                        <a:buSzTx/>
                        <a:buFontTx/>
                        <a:buNone/>
                        <a:defRPr/>
                      </a:pPr>
                      <a:r>
                        <a:rPr altLang="en-US" b="1" kern="1200" lang="zh-CN" smtClean="0" sz="1800">
                          <a:solidFill>
                            <a:schemeClr val="tx1">
                              <a:lumMod val="65000"/>
                              <a:lumOff val="35000"/>
                            </a:schemeClr>
                          </a:solidFill>
                          <a:latin charset="-122" pitchFamily="34" typeface="微软雅黑"/>
                          <a:ea charset="-122" pitchFamily="34" typeface="微软雅黑"/>
                          <a:cs typeface="+mn-cs"/>
                        </a:rPr>
                        <a:t>向上推卸责任</a:t>
                      </a:r>
                    </a:p>
                  </a:txBody>
                  <a:tcPr anchor="ctr" horzOverflow="overflow" marL="96681" marR="96681">
                    <a:lnL algn="ctr" cap="flat" cmpd="sng" w="6350">
                      <a:solidFill>
                        <a:schemeClr val="bg1"/>
                      </a:solidFill>
                      <a:prstDash val="solid"/>
                      <a:round/>
                      <a:headEnd len="med" type="none" w="med"/>
                      <a:tailEnd len="med" type="none" w="med"/>
                    </a:lnL>
                    <a:lnR algn="ctr" cap="flat" cmpd="sng" w="6350">
                      <a:solidFill>
                        <a:schemeClr val="bg1"/>
                      </a:solidFill>
                      <a:prstDash val="solid"/>
                      <a:round/>
                      <a:headEnd len="med" type="none" w="med"/>
                      <a:tailEnd len="med" type="none" w="med"/>
                    </a:lnR>
                    <a:lnT algn="ctr" cap="flat" cmpd="sng" w="6350">
                      <a:solidFill>
                        <a:schemeClr val="bg1"/>
                      </a:solidFill>
                      <a:prstDash val="solid"/>
                      <a:round/>
                      <a:headEnd len="med" type="none" w="med"/>
                      <a:tailEnd len="med" type="none" w="med"/>
                    </a:lnT>
                    <a:lnB algn="ctr" cap="flat" cmpd="sng" w="6350">
                      <a:solidFill>
                        <a:schemeClr val="bg1"/>
                      </a:solidFill>
                      <a:prstDash val="solid"/>
                      <a:round/>
                      <a:headEnd len="med" type="none" w="med"/>
                      <a:tailEnd len="med" type="none" w="med"/>
                    </a:lnB>
                    <a:solidFill>
                      <a:schemeClr val="accent3">
                        <a:lumMod val="40000"/>
                        <a:lumOff val="60000"/>
                      </a:schemeClr>
                    </a:solidFill>
                  </a:tcPr>
                </a:tc>
                <a:tc>
                  <a:txBody>
                    <a:bodyPr vert="horz" wrap="square"/>
                    <a:lstStyle/>
                    <a:p>
                      <a:pPr algn="ctr" defTabSz="914400" eaLnBrk="1" fontAlgn="base" hangingPunct="1" indent="-342900" latinLnBrk="0" lvl="0" marL="342900" marR="0" rtl="0">
                        <a:lnSpc>
                          <a:spcPct val="100000"/>
                        </a:lnSpc>
                        <a:spcBef>
                          <a:spcPct val="0"/>
                        </a:spcBef>
                        <a:spcAft>
                          <a:spcPct val="0"/>
                        </a:spcAft>
                        <a:buClrTx/>
                        <a:buSzTx/>
                        <a:buFontTx/>
                        <a:buNone/>
                        <a:defRPr/>
                      </a:pPr>
                      <a:r>
                        <a:rPr altLang="en-US" b="1" kern="1200" lang="zh-CN" smtClean="0" sz="1800">
                          <a:solidFill>
                            <a:schemeClr val="tx1">
                              <a:lumMod val="65000"/>
                              <a:lumOff val="35000"/>
                            </a:schemeClr>
                          </a:solidFill>
                          <a:latin charset="-122" pitchFamily="34" typeface="微软雅黑"/>
                          <a:ea charset="-122" pitchFamily="34" typeface="微软雅黑"/>
                          <a:cs typeface="+mn-cs"/>
                        </a:rPr>
                        <a:t>向外推卸责任</a:t>
                      </a:r>
                    </a:p>
                  </a:txBody>
                  <a:tcPr anchor="ctr" horzOverflow="overflow" marL="96681" marR="96681">
                    <a:lnL algn="ctr" cap="flat" cmpd="sng" w="6350">
                      <a:solidFill>
                        <a:schemeClr val="bg1"/>
                      </a:solidFill>
                      <a:prstDash val="solid"/>
                      <a:round/>
                      <a:headEnd len="med" type="none" w="med"/>
                      <a:tailEnd len="med" type="none" w="med"/>
                    </a:lnL>
                    <a:lnR algn="ctr" cap="flat" cmpd="sng" w="6350">
                      <a:solidFill>
                        <a:schemeClr val="bg1"/>
                      </a:solidFill>
                      <a:prstDash val="solid"/>
                      <a:round/>
                      <a:headEnd len="med" type="none" w="med"/>
                      <a:tailEnd len="med" type="none" w="med"/>
                    </a:lnR>
                    <a:lnT algn="ctr" cap="flat" cmpd="sng" w="6350">
                      <a:solidFill>
                        <a:schemeClr val="bg1"/>
                      </a:solidFill>
                      <a:prstDash val="solid"/>
                      <a:round/>
                      <a:headEnd len="med" type="none" w="med"/>
                      <a:tailEnd len="med" type="none" w="med"/>
                    </a:lnT>
                    <a:lnB algn="ctr" cap="flat" cmpd="sng" w="6350">
                      <a:solidFill>
                        <a:schemeClr val="bg1"/>
                      </a:solidFill>
                      <a:prstDash val="solid"/>
                      <a:round/>
                      <a:headEnd len="med" type="none" w="med"/>
                      <a:tailEnd len="med" type="none" w="med"/>
                    </a:lnB>
                    <a:solidFill>
                      <a:schemeClr val="accent1">
                        <a:lumMod val="40000"/>
                        <a:lumOff val="60000"/>
                      </a:schemeClr>
                    </a:solidFill>
                  </a:tcPr>
                </a:tc>
              </a:tr>
              <a:tr h="2066168">
                <a:tc>
                  <a:txBody>
                    <a:bodyPr vert="horz" wrap="square"/>
                    <a:lstStyle/>
                    <a:p>
                      <a:pPr algn="l" defTabSz="914400" eaLnBrk="1" fontAlgn="base" hangingPunct="1" indent="0" latinLnBrk="0" lvl="0" marL="0" marR="0" rtl="0">
                        <a:lnSpc>
                          <a:spcPct val="130000"/>
                        </a:lnSpc>
                        <a:spcBef>
                          <a:spcPct val="0"/>
                        </a:spcBef>
                        <a:spcAft>
                          <a:spcPct val="0"/>
                        </a:spcAft>
                        <a:buClrTx/>
                        <a:buSzTx/>
                        <a:buFontTx/>
                        <a:buNone/>
                      </a:pPr>
                      <a:r>
                        <a:rPr altLang="en-US" b="0" kern="1200" lang="zh-CN" smtClean="0" sz="1600">
                          <a:solidFill>
                            <a:schemeClr val="tx1">
                              <a:lumMod val="65000"/>
                              <a:lumOff val="35000"/>
                            </a:schemeClr>
                          </a:solidFill>
                          <a:latin charset="-122" pitchFamily="34" typeface="微软雅黑"/>
                          <a:ea charset="-122" pitchFamily="34" typeface="微软雅黑"/>
                          <a:cs typeface="+mn-cs"/>
                          <a:sym charset="2" pitchFamily="18" typeface="Wingdings 3"/>
                        </a:rPr>
                        <a:t>把责任推给平行部门是中层管理者在受到责难时的常见做法，这也是推诿扯皮的根源所在。</a:t>
                      </a:r>
                    </a:p>
                  </a:txBody>
                  <a:tcPr anchor="ctr" horzOverflow="overflow" marL="46800" marR="46800">
                    <a:lnL algn="ctr" cap="flat" cmpd="sng" w="6350">
                      <a:solidFill>
                        <a:schemeClr val="bg1"/>
                      </a:solidFill>
                      <a:prstDash val="solid"/>
                      <a:round/>
                      <a:headEnd len="med" type="none" w="med"/>
                      <a:tailEnd len="med" type="none" w="med"/>
                    </a:lnL>
                    <a:lnR algn="ctr" cap="flat" cmpd="sng" w="6350">
                      <a:solidFill>
                        <a:schemeClr val="bg1"/>
                      </a:solidFill>
                      <a:prstDash val="solid"/>
                      <a:round/>
                      <a:headEnd len="med" type="none" w="med"/>
                      <a:tailEnd len="med" type="none" w="med"/>
                    </a:lnR>
                    <a:lnT algn="ctr" cap="flat" cmpd="sng" w="6350">
                      <a:solidFill>
                        <a:schemeClr val="bg1"/>
                      </a:solidFill>
                      <a:prstDash val="solid"/>
                      <a:round/>
                      <a:headEnd len="med" type="none" w="med"/>
                      <a:tailEnd len="med" type="none" w="med"/>
                    </a:lnT>
                    <a:lnB algn="ctr" cap="flat" cmpd="sng" w="6350">
                      <a:solidFill>
                        <a:schemeClr val="bg1"/>
                      </a:solidFill>
                      <a:prstDash val="solid"/>
                      <a:round/>
                      <a:headEnd len="med" type="none" w="med"/>
                      <a:tailEnd len="med" type="none" w="med"/>
                    </a:lnB>
                    <a:solidFill>
                      <a:schemeClr val="accent6">
                        <a:lumMod val="20000"/>
                        <a:lumOff val="80000"/>
                      </a:schemeClr>
                    </a:solidFill>
                  </a:tcPr>
                </a:tc>
                <a:tc>
                  <a:txBody>
                    <a:bodyPr vert="horz" wrap="square"/>
                    <a:lstStyle/>
                    <a:p>
                      <a:pPr algn="l" defTabSz="914400" eaLnBrk="1" fontAlgn="base" hangingPunct="1" indent="0" latinLnBrk="0" lvl="0" marL="0" marR="0" rtl="0">
                        <a:lnSpc>
                          <a:spcPct val="130000"/>
                        </a:lnSpc>
                        <a:spcBef>
                          <a:spcPct val="0"/>
                        </a:spcBef>
                        <a:spcAft>
                          <a:spcPct val="0"/>
                        </a:spcAft>
                        <a:buClrTx/>
                        <a:buSzTx/>
                        <a:buFontTx/>
                        <a:buNone/>
                      </a:pPr>
                      <a:r>
                        <a:rPr altLang="en-US" b="0" kern="1200" lang="zh-CN" smtClean="0" sz="1600">
                          <a:solidFill>
                            <a:schemeClr val="tx1">
                              <a:lumMod val="65000"/>
                              <a:lumOff val="35000"/>
                            </a:schemeClr>
                          </a:solidFill>
                          <a:latin charset="-122" pitchFamily="34" typeface="微软雅黑"/>
                          <a:ea charset="-122" pitchFamily="34" typeface="微软雅黑"/>
                          <a:cs typeface="+mn-cs"/>
                          <a:sym charset="2" pitchFamily="18" typeface="Wingdings 3"/>
                        </a:rPr>
                        <a:t>向下找借口是中层管理者在受到上司的责难时，把责任推向下属的做法。事实上，下属的错误归根结底还是中层管理者的责任。</a:t>
                      </a:r>
                    </a:p>
                  </a:txBody>
                  <a:tcPr anchor="ctr" horzOverflow="overflow" marL="96681" marR="96681">
                    <a:lnL algn="ctr" cap="flat" cmpd="sng" w="6350">
                      <a:solidFill>
                        <a:schemeClr val="bg1"/>
                      </a:solidFill>
                      <a:prstDash val="solid"/>
                      <a:round/>
                      <a:headEnd len="med" type="none" w="med"/>
                      <a:tailEnd len="med" type="none" w="med"/>
                    </a:lnL>
                    <a:lnR algn="ctr" cap="flat" cmpd="sng" w="6350">
                      <a:solidFill>
                        <a:schemeClr val="bg1"/>
                      </a:solidFill>
                      <a:prstDash val="solid"/>
                      <a:round/>
                      <a:headEnd len="med" type="none" w="med"/>
                      <a:tailEnd len="med" type="none" w="med"/>
                    </a:lnR>
                    <a:lnT algn="ctr" cap="flat" cmpd="sng" w="6350">
                      <a:solidFill>
                        <a:schemeClr val="bg1"/>
                      </a:solidFill>
                      <a:prstDash val="solid"/>
                      <a:round/>
                      <a:headEnd len="med" type="none" w="med"/>
                      <a:tailEnd len="med" type="none" w="med"/>
                    </a:lnT>
                    <a:lnB algn="ctr" cap="flat" cmpd="sng" w="6350">
                      <a:solidFill>
                        <a:schemeClr val="bg1"/>
                      </a:solidFill>
                      <a:prstDash val="solid"/>
                      <a:round/>
                      <a:headEnd len="med" type="none" w="med"/>
                      <a:tailEnd len="med" type="none" w="med"/>
                    </a:lnB>
                    <a:solidFill>
                      <a:schemeClr val="accent5">
                        <a:lumMod val="20000"/>
                        <a:lumOff val="80000"/>
                      </a:schemeClr>
                    </a:solidFill>
                  </a:tcPr>
                </a:tc>
                <a:tc>
                  <a:txBody>
                    <a:bodyPr vert="horz" wrap="square"/>
                    <a:lstStyle/>
                    <a:p>
                      <a:pPr algn="l" defTabSz="914400" eaLnBrk="1" fontAlgn="base" hangingPunct="1" indent="0" latinLnBrk="0" lvl="0" marL="0" marR="0" rtl="0">
                        <a:lnSpc>
                          <a:spcPct val="130000"/>
                        </a:lnSpc>
                        <a:spcBef>
                          <a:spcPct val="0"/>
                        </a:spcBef>
                        <a:spcAft>
                          <a:spcPct val="0"/>
                        </a:spcAft>
                        <a:buClrTx/>
                        <a:buSzTx/>
                        <a:buFontTx/>
                        <a:buNone/>
                      </a:pPr>
                      <a:r>
                        <a:rPr altLang="en-US" b="0" kern="1200" lang="zh-CN" smtClean="0" sz="1600">
                          <a:solidFill>
                            <a:schemeClr val="tx1">
                              <a:lumMod val="65000"/>
                              <a:lumOff val="35000"/>
                            </a:schemeClr>
                          </a:solidFill>
                          <a:latin charset="-122" pitchFamily="34" typeface="微软雅黑"/>
                          <a:ea charset="-122" pitchFamily="34" typeface="微软雅黑"/>
                          <a:cs typeface="+mn-cs"/>
                          <a:sym charset="2" pitchFamily="18" typeface="Wingdings 3"/>
                        </a:rPr>
                        <a:t>向上找借口是把责任推到上司身上去，抱怨上司没有接受自己的建议而做出了某项错误决策。</a:t>
                      </a:r>
                      <a:endParaRPr altLang="zh-CN" b="0" kern="1200" lang="en-US" smtClean="0" sz="1600">
                        <a:solidFill>
                          <a:schemeClr val="tx1">
                            <a:lumMod val="65000"/>
                            <a:lumOff val="35000"/>
                          </a:schemeClr>
                        </a:solidFill>
                        <a:latin charset="-122" panose="020b0503020204020204" pitchFamily="34" typeface="微软雅黑"/>
                        <a:ea charset="-122" panose="020b0503020204020204" pitchFamily="34" typeface="微软雅黑"/>
                        <a:cs typeface="+mn-cs"/>
                        <a:sym charset="2" pitchFamily="18" typeface="Wingdings 3"/>
                      </a:endParaRPr>
                    </a:p>
                  </a:txBody>
                  <a:tcPr anchor="ctr" horzOverflow="overflow" marL="96681" marR="96681">
                    <a:lnL algn="ctr" cap="flat" cmpd="sng" w="6350">
                      <a:solidFill>
                        <a:schemeClr val="bg1"/>
                      </a:solidFill>
                      <a:prstDash val="solid"/>
                      <a:round/>
                      <a:headEnd len="med" type="none" w="med"/>
                      <a:tailEnd len="med" type="none" w="med"/>
                    </a:lnL>
                    <a:lnR algn="ctr" cap="flat" cmpd="sng" w="6350">
                      <a:solidFill>
                        <a:schemeClr val="bg1"/>
                      </a:solidFill>
                      <a:prstDash val="solid"/>
                      <a:round/>
                      <a:headEnd len="med" type="none" w="med"/>
                      <a:tailEnd len="med" type="none" w="med"/>
                    </a:lnR>
                    <a:lnT algn="ctr" cap="flat" cmpd="sng" w="6350">
                      <a:solidFill>
                        <a:schemeClr val="bg1"/>
                      </a:solidFill>
                      <a:prstDash val="solid"/>
                      <a:round/>
                      <a:headEnd len="med" type="none" w="med"/>
                      <a:tailEnd len="med" type="none" w="med"/>
                    </a:lnT>
                    <a:lnB algn="ctr" cap="flat" cmpd="sng" w="6350">
                      <a:solidFill>
                        <a:schemeClr val="bg1"/>
                      </a:solidFill>
                      <a:prstDash val="solid"/>
                      <a:round/>
                      <a:headEnd len="med" type="none" w="med"/>
                      <a:tailEnd len="med" type="none" w="med"/>
                    </a:lnB>
                    <a:solidFill>
                      <a:schemeClr val="accent3">
                        <a:lumMod val="20000"/>
                        <a:lumOff val="80000"/>
                      </a:schemeClr>
                    </a:solidFill>
                  </a:tcPr>
                </a:tc>
                <a:tc>
                  <a:txBody>
                    <a:bodyPr vert="horz" wrap="square"/>
                    <a:lstStyle/>
                    <a:p>
                      <a:pPr algn="l" defTabSz="914400" eaLnBrk="1" fontAlgn="base" hangingPunct="1" indent="0" latinLnBrk="0" lvl="0" marL="0" marR="0" rtl="0">
                        <a:lnSpc>
                          <a:spcPct val="130000"/>
                        </a:lnSpc>
                        <a:spcBef>
                          <a:spcPct val="0"/>
                        </a:spcBef>
                        <a:spcAft>
                          <a:spcPct val="0"/>
                        </a:spcAft>
                        <a:buClrTx/>
                        <a:buSzTx/>
                        <a:buFontTx/>
                        <a:buNone/>
                      </a:pPr>
                      <a:r>
                        <a:rPr altLang="en-US" b="0" kern="1200" lang="zh-CN" smtClean="0" sz="1600">
                          <a:solidFill>
                            <a:schemeClr val="tx1">
                              <a:lumMod val="65000"/>
                              <a:lumOff val="35000"/>
                            </a:schemeClr>
                          </a:solidFill>
                          <a:latin charset="-122" pitchFamily="34" typeface="微软雅黑"/>
                          <a:ea charset="-122" pitchFamily="34" typeface="微软雅黑"/>
                          <a:cs typeface="+mn-cs"/>
                          <a:sym charset="2" pitchFamily="18" typeface="Wingdings 3"/>
                        </a:rPr>
                        <a:t>向外推卸责任是把责任推向企业外部，这是一种相对容易的推卸责任的方式。</a:t>
                      </a:r>
                      <a:endParaRPr altLang="zh-CN" b="0" baseline="0" cap="none" i="0" kumimoji="1" lang="en-US" normalizeH="0" smtClean="0" strike="noStrike" sz="1600" u="none">
                        <a:ln>
                          <a:noFill/>
                        </a:ln>
                        <a:solidFill>
                          <a:schemeClr val="tx1"/>
                        </a:solidFill>
                        <a:effectLst/>
                        <a:latin charset="-122" panose="020b0503020204020204" pitchFamily="34" typeface="微软雅黑"/>
                        <a:ea charset="-122" panose="020b0503020204020204" pitchFamily="34" typeface="微软雅黑"/>
                        <a:cs charset="0" panose="02020603050405020304" pitchFamily="18" typeface="Times New Roman"/>
                        <a:sym charset="2" pitchFamily="18" typeface="Wingdings 3"/>
                      </a:endParaRPr>
                    </a:p>
                  </a:txBody>
                  <a:tcPr anchor="ctr" horzOverflow="overflow" marL="46800" marR="46800">
                    <a:lnL algn="ctr" cap="flat" cmpd="sng" w="6350">
                      <a:solidFill>
                        <a:schemeClr val="bg1"/>
                      </a:solidFill>
                      <a:prstDash val="solid"/>
                      <a:round/>
                      <a:headEnd len="med" type="none" w="med"/>
                      <a:tailEnd len="med" type="none" w="med"/>
                    </a:lnL>
                    <a:lnR algn="ctr" cap="flat" cmpd="sng" w="6350">
                      <a:solidFill>
                        <a:schemeClr val="bg1"/>
                      </a:solidFill>
                      <a:prstDash val="solid"/>
                      <a:round/>
                      <a:headEnd len="med" type="none" w="med"/>
                      <a:tailEnd len="med" type="none" w="med"/>
                    </a:lnR>
                    <a:lnT algn="ctr" cap="flat" cmpd="sng" w="6350">
                      <a:solidFill>
                        <a:schemeClr val="bg1"/>
                      </a:solidFill>
                      <a:prstDash val="solid"/>
                      <a:round/>
                      <a:headEnd len="med" type="none" w="med"/>
                      <a:tailEnd len="med" type="none" w="med"/>
                    </a:lnT>
                    <a:lnB algn="ctr" cap="flat" cmpd="sng" w="6350">
                      <a:solidFill>
                        <a:schemeClr val="bg1"/>
                      </a:solidFill>
                      <a:prstDash val="solid"/>
                      <a:round/>
                      <a:headEnd len="med" type="none" w="med"/>
                      <a:tailEnd len="med" type="none" w="med"/>
                    </a:lnB>
                    <a:solidFill>
                      <a:schemeClr val="accent1">
                        <a:lumMod val="20000"/>
                        <a:lumOff val="80000"/>
                      </a:schemeClr>
                    </a:solidFill>
                  </a:tcPr>
                </a:tc>
              </a:tr>
            </a:tbl>
          </a:graphicData>
        </a:graphic>
      </p:graphicFrame>
      <p:sp>
        <p:nvSpPr>
          <p:cNvPr id="42" name="矩形 41"/>
          <p:cNvSpPr/>
          <p:nvPr/>
        </p:nvSpPr>
        <p:spPr>
          <a:xfrm>
            <a:off x="1907704" y="5600451"/>
            <a:ext cx="5400600" cy="923544"/>
          </a:xfrm>
          <a:prstGeom prst="rect">
            <a:avLst/>
          </a:prstGeom>
        </p:spPr>
        <p:txBody>
          <a:bodyPr wrap="square">
            <a:spAutoFit/>
          </a:bodyPr>
          <a:lstStyle/>
          <a:p>
            <a:pPr>
              <a:lnSpc>
                <a:spcPct val="130000"/>
              </a:lnSpc>
            </a:pPr>
            <a:r>
              <a:rPr altLang="en-US" b="1" lang="zh-CN" sz="1400">
                <a:solidFill>
                  <a:srgbClr val="FC6204"/>
                </a:solidFill>
                <a:latin charset="-122" pitchFamily="34" typeface="微软雅黑"/>
                <a:ea charset="-122" pitchFamily="34" typeface="微软雅黑"/>
              </a:rPr>
              <a:t>中层管理者受到上司责难时，即使有一千个伤心的理由，也应该在上司面前把悲伤留给自己。聪明领导者的两个指导思想就是：</a:t>
            </a:r>
          </a:p>
          <a:p>
            <a:pPr>
              <a:lnSpc>
                <a:spcPct val="130000"/>
              </a:lnSpc>
            </a:pPr>
            <a:r>
              <a:rPr altLang="en-US" b="1" lang="zh-CN" sz="1400">
                <a:solidFill>
                  <a:srgbClr val="FC6204"/>
                </a:solidFill>
                <a:latin charset="-122" pitchFamily="34" typeface="微软雅黑"/>
                <a:ea charset="-122" pitchFamily="34" typeface="微软雅黑"/>
              </a:rPr>
              <a:t>1.我自己没干好就等于下属没干好；2.下属没干好就等于我没干好。</a:t>
            </a:r>
          </a:p>
        </p:txBody>
      </p:sp>
      <p:sp>
        <p:nvSpPr>
          <p:cNvPr id="2" name="圆角矩形 1"/>
          <p:cNvSpPr/>
          <p:nvPr/>
        </p:nvSpPr>
        <p:spPr>
          <a:xfrm>
            <a:off x="605301" y="5778700"/>
            <a:ext cx="1224136" cy="576064"/>
          </a:xfrm>
          <a:prstGeom prst="roundRect">
            <a:avLst/>
          </a:prstGeom>
        </p:spPr>
        <p:style>
          <a:lnRef idx="1">
            <a:schemeClr val="accent2"/>
          </a:lnRef>
          <a:fillRef idx="3">
            <a:schemeClr val="accent2"/>
          </a:fillRef>
          <a:effectRef idx="2">
            <a:schemeClr val="accent2"/>
          </a:effectRef>
          <a:fontRef idx="minor">
            <a:schemeClr val="lt1"/>
          </a:fontRef>
        </p:style>
        <p:txBody>
          <a:bodyPr anchor="ctr" rtlCol="0"/>
          <a:lstStyle/>
          <a:p>
            <a:pPr algn="ctr"/>
            <a:r>
              <a:rPr altLang="en-US" b="1" lang="zh-CN">
                <a:solidFill>
                  <a:prstClr val="white"/>
                </a:solidFill>
                <a:latin charset="-122" pitchFamily="34" typeface="微软雅黑"/>
                <a:ea charset="-122" pitchFamily="34" typeface="微软雅黑"/>
              </a:rPr>
              <a:t>特别强调</a:t>
            </a:r>
          </a:p>
        </p:txBody>
      </p:sp>
    </p:spTree>
    <p:extLst>
      <p:ext uri="{BB962C8B-B14F-4D97-AF65-F5344CB8AC3E}">
        <p14:creationId val="2974406840"/>
      </p:ext>
    </p:extLst>
  </p:cSld>
  <p:clrMapOvr>
    <a:masterClrMapping/>
  </p:clrMapOvr>
  <mc:AlternateContent>
    <mc:Choice Requires="p14">
      <p:transition p14:dur="110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8"/>
                                        </p:tgtEl>
                                        <p:attrNameLst>
                                          <p:attrName>style.visibility</p:attrName>
                                        </p:attrNameLst>
                                      </p:cBhvr>
                                      <p:to>
                                        <p:strVal val="visible"/>
                                      </p:to>
                                    </p:set>
                                    <p:animEffect filter="fade" transition="in">
                                      <p:cBhvr>
                                        <p:cTn dur="1000" id="7"/>
                                        <p:tgtEl>
                                          <p:spTgt spid="8"/>
                                        </p:tgtEl>
                                      </p:cBhvr>
                                    </p:animEffect>
                                    <p:anim calcmode="lin" valueType="num">
                                      <p:cBhvr>
                                        <p:cTn dur="1000" fill="hold" id="8"/>
                                        <p:tgtEl>
                                          <p:spTgt spid="8"/>
                                        </p:tgtEl>
                                        <p:attrNameLst>
                                          <p:attrName>ppt_x</p:attrName>
                                        </p:attrNameLst>
                                      </p:cBhvr>
                                      <p:tavLst>
                                        <p:tav tm="0">
                                          <p:val>
                                            <p:strVal val="#ppt_x"/>
                                          </p:val>
                                        </p:tav>
                                        <p:tav tm="100000">
                                          <p:val>
                                            <p:strVal val="#ppt_x"/>
                                          </p:val>
                                        </p:tav>
                                      </p:tavLst>
                                    </p:anim>
                                    <p:anim calcmode="lin" valueType="num">
                                      <p:cBhvr>
                                        <p:cTn dur="1000" fill="hold" id="9"/>
                                        <p:tgtEl>
                                          <p:spTgt spid="8"/>
                                        </p:tgtEl>
                                        <p:attrNameLst>
                                          <p:attrName>ppt_y</p:attrName>
                                        </p:attrNameLst>
                                      </p:cBhvr>
                                      <p:tavLst>
                                        <p:tav tm="0">
                                          <p:val>
                                            <p:strVal val="#ppt_y+.1"/>
                                          </p:val>
                                        </p:tav>
                                        <p:tav tm="100000">
                                          <p:val>
                                            <p:strVal val="#ppt_y"/>
                                          </p:val>
                                        </p:tav>
                                      </p:tavLst>
                                    </p:anim>
                                  </p:childTnLst>
                                </p:cTn>
                              </p:par>
                              <p:par>
                                <p:cTn fill="hold" grpId="0" id="10" nodeType="withEffect" presetClass="entr" presetID="47" presetSubtype="0">
                                  <p:stCondLst>
                                    <p:cond delay="0"/>
                                  </p:stCondLst>
                                  <p:childTnLst>
                                    <p:set>
                                      <p:cBhvr>
                                        <p:cTn dur="1" fill="hold" id="11">
                                          <p:stCondLst>
                                            <p:cond delay="0"/>
                                          </p:stCondLst>
                                        </p:cTn>
                                        <p:tgtEl>
                                          <p:spTgt spid="33"/>
                                        </p:tgtEl>
                                        <p:attrNameLst>
                                          <p:attrName>style.visibility</p:attrName>
                                        </p:attrNameLst>
                                      </p:cBhvr>
                                      <p:to>
                                        <p:strVal val="visible"/>
                                      </p:to>
                                    </p:set>
                                    <p:animEffect filter="fade" transition="in">
                                      <p:cBhvr>
                                        <p:cTn dur="1000" id="12"/>
                                        <p:tgtEl>
                                          <p:spTgt spid="33"/>
                                        </p:tgtEl>
                                      </p:cBhvr>
                                    </p:animEffect>
                                    <p:anim calcmode="lin" valueType="num">
                                      <p:cBhvr>
                                        <p:cTn dur="1000" fill="hold" id="13"/>
                                        <p:tgtEl>
                                          <p:spTgt spid="33"/>
                                        </p:tgtEl>
                                        <p:attrNameLst>
                                          <p:attrName>ppt_x</p:attrName>
                                        </p:attrNameLst>
                                      </p:cBhvr>
                                      <p:tavLst>
                                        <p:tav tm="0">
                                          <p:val>
                                            <p:strVal val="#ppt_x"/>
                                          </p:val>
                                        </p:tav>
                                        <p:tav tm="100000">
                                          <p:val>
                                            <p:strVal val="#ppt_x"/>
                                          </p:val>
                                        </p:tav>
                                      </p:tavLst>
                                    </p:anim>
                                    <p:anim calcmode="lin" valueType="num">
                                      <p:cBhvr>
                                        <p:cTn dur="1000" fill="hold" id="14"/>
                                        <p:tgtEl>
                                          <p:spTgt spid="33"/>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000"/>
                            </p:stCondLst>
                            <p:childTnLst>
                              <p:par>
                                <p:cTn fill="hold" grpId="0" id="16" nodeType="afterEffect" presetClass="entr" presetID="2" presetSubtype="8">
                                  <p:stCondLst>
                                    <p:cond delay="0"/>
                                  </p:stCondLst>
                                  <p:childTnLst>
                                    <p:set>
                                      <p:cBhvr>
                                        <p:cTn dur="1" fill="hold" id="17">
                                          <p:stCondLst>
                                            <p:cond delay="0"/>
                                          </p:stCondLst>
                                        </p:cTn>
                                        <p:tgtEl>
                                          <p:spTgt spid="9225"/>
                                        </p:tgtEl>
                                        <p:attrNameLst>
                                          <p:attrName>style.visibility</p:attrName>
                                        </p:attrNameLst>
                                      </p:cBhvr>
                                      <p:to>
                                        <p:strVal val="visible"/>
                                      </p:to>
                                    </p:set>
                                    <p:anim calcmode="lin" valueType="num">
                                      <p:cBhvr additive="base">
                                        <p:cTn dur="1000" fill="hold" id="18"/>
                                        <p:tgtEl>
                                          <p:spTgt spid="9225"/>
                                        </p:tgtEl>
                                        <p:attrNameLst>
                                          <p:attrName>ppt_x</p:attrName>
                                        </p:attrNameLst>
                                      </p:cBhvr>
                                      <p:tavLst>
                                        <p:tav tm="0">
                                          <p:val>
                                            <p:strVal val="0-#ppt_w/2"/>
                                          </p:val>
                                        </p:tav>
                                        <p:tav tm="100000">
                                          <p:val>
                                            <p:strVal val="#ppt_x"/>
                                          </p:val>
                                        </p:tav>
                                      </p:tavLst>
                                    </p:anim>
                                    <p:anim calcmode="lin" valueType="num">
                                      <p:cBhvr additive="base">
                                        <p:cTn dur="1000" fill="hold" id="19"/>
                                        <p:tgtEl>
                                          <p:spTgt spid="9225"/>
                                        </p:tgtEl>
                                        <p:attrNameLst>
                                          <p:attrName>ppt_y</p:attrName>
                                        </p:attrNameLst>
                                      </p:cBhvr>
                                      <p:tavLst>
                                        <p:tav tm="0">
                                          <p:val>
                                            <p:strVal val="#ppt_y"/>
                                          </p:val>
                                        </p:tav>
                                        <p:tav tm="100000">
                                          <p:val>
                                            <p:strVal val="#ppt_y"/>
                                          </p:val>
                                        </p:tav>
                                      </p:tavLst>
                                    </p:anim>
                                  </p:childTnLst>
                                </p:cTn>
                              </p:par>
                            </p:childTnLst>
                          </p:cTn>
                        </p:par>
                        <p:par>
                          <p:cTn fill="hold" id="20" nodeType="afterGroup">
                            <p:stCondLst>
                              <p:cond delay="2000"/>
                            </p:stCondLst>
                            <p:childTnLst>
                              <p:par>
                                <p:cTn fill="hold" id="21" nodeType="afterEffect" presetClass="entr" presetID="22" presetSubtype="8">
                                  <p:stCondLst>
                                    <p:cond delay="0"/>
                                  </p:stCondLst>
                                  <p:childTnLst>
                                    <p:set>
                                      <p:cBhvr>
                                        <p:cTn dur="1" fill="hold" id="22">
                                          <p:stCondLst>
                                            <p:cond delay="0"/>
                                          </p:stCondLst>
                                        </p:cTn>
                                        <p:tgtEl>
                                          <p:spTgt spid="9237"/>
                                        </p:tgtEl>
                                        <p:attrNameLst>
                                          <p:attrName>style.visibility</p:attrName>
                                        </p:attrNameLst>
                                      </p:cBhvr>
                                      <p:to>
                                        <p:strVal val="visible"/>
                                      </p:to>
                                    </p:set>
                                    <p:animEffect filter="wipe(left)" transition="in">
                                      <p:cBhvr>
                                        <p:cTn dur="500" id="23"/>
                                        <p:tgtEl>
                                          <p:spTgt spid="9237"/>
                                        </p:tgtEl>
                                      </p:cBhvr>
                                    </p:animEffect>
                                  </p:childTnLst>
                                </p:cTn>
                              </p:par>
                            </p:childTnLst>
                          </p:cTn>
                        </p:par>
                      </p:childTnLst>
                    </p:cTn>
                  </p:par>
                  <p:par>
                    <p:cTn fill="hold" id="24" nodeType="clickPar">
                      <p:stCondLst>
                        <p:cond delay="indefinite"/>
                        <p:cond delay="0" evt="onBegin">
                          <p:tn val="23"/>
                        </p:cond>
                      </p:stCondLst>
                      <p:childTnLst>
                        <p:par>
                          <p:cTn fill="hold" id="25" nodeType="afterGroup">
                            <p:stCondLst>
                              <p:cond delay="0"/>
                            </p:stCondLst>
                            <p:childTnLst>
                              <p:par>
                                <p:cTn fill="hold" grpId="0" id="26" nodeType="clickEffect" presetClass="entr" presetID="21" presetSubtype="4">
                                  <p:stCondLst>
                                    <p:cond delay="0"/>
                                  </p:stCondLst>
                                  <p:childTnLst>
                                    <p:set>
                                      <p:cBhvr>
                                        <p:cTn dur="1" fill="hold" id="27">
                                          <p:stCondLst>
                                            <p:cond delay="0"/>
                                          </p:stCondLst>
                                        </p:cTn>
                                        <p:tgtEl>
                                          <p:spTgt spid="40"/>
                                        </p:tgtEl>
                                        <p:attrNameLst>
                                          <p:attrName>style.visibility</p:attrName>
                                        </p:attrNameLst>
                                      </p:cBhvr>
                                      <p:to>
                                        <p:strVal val="visible"/>
                                      </p:to>
                                    </p:set>
                                    <p:animEffect filter="wheel(4)" transition="in">
                                      <p:cBhvr>
                                        <p:cTn dur="2000" id="28"/>
                                        <p:tgtEl>
                                          <p:spTgt spid="40"/>
                                        </p:tgtEl>
                                      </p:cBhvr>
                                    </p:animEffect>
                                  </p:childTnLst>
                                </p:cTn>
                              </p:par>
                            </p:childTnLst>
                          </p:cTn>
                        </p:par>
                        <p:par>
                          <p:cTn fill="hold" id="29" nodeType="afterGroup">
                            <p:stCondLst>
                              <p:cond delay="2000"/>
                            </p:stCondLst>
                            <p:childTnLst>
                              <p:par>
                                <p:cTn fill="hold" id="30" nodeType="afterEffect" presetClass="entr" presetID="30" presetSubtype="0">
                                  <p:stCondLst>
                                    <p:cond delay="0"/>
                                  </p:stCondLst>
                                  <p:childTnLst>
                                    <p:set>
                                      <p:cBhvr>
                                        <p:cTn dur="1" fill="hold" id="31">
                                          <p:stCondLst>
                                            <p:cond delay="0"/>
                                          </p:stCondLst>
                                        </p:cTn>
                                        <p:tgtEl>
                                          <p:spTgt spid="39"/>
                                        </p:tgtEl>
                                        <p:attrNameLst>
                                          <p:attrName>style.visibility</p:attrName>
                                        </p:attrNameLst>
                                      </p:cBhvr>
                                      <p:to>
                                        <p:strVal val="visible"/>
                                      </p:to>
                                    </p:set>
                                    <p:animEffect filter="fade" transition="in">
                                      <p:cBhvr>
                                        <p:cTn decel="100000" dur="800" id="32"/>
                                        <p:tgtEl>
                                          <p:spTgt spid="39"/>
                                        </p:tgtEl>
                                      </p:cBhvr>
                                    </p:animEffect>
                                    <p:anim calcmode="lin" valueType="num">
                                      <p:cBhvr>
                                        <p:cTn decel="100000" dur="800" fill="hold" id="33"/>
                                        <p:tgtEl>
                                          <p:spTgt spid="39"/>
                                        </p:tgtEl>
                                        <p:attrNameLst>
                                          <p:attrName>style.rotation</p:attrName>
                                        </p:attrNameLst>
                                      </p:cBhvr>
                                      <p:tavLst>
                                        <p:tav tm="0">
                                          <p:val>
                                            <p:fltVal val="-90"/>
                                          </p:val>
                                        </p:tav>
                                        <p:tav tm="100000">
                                          <p:val>
                                            <p:fltVal val="0"/>
                                          </p:val>
                                        </p:tav>
                                      </p:tavLst>
                                    </p:anim>
                                    <p:anim calcmode="lin" valueType="num">
                                      <p:cBhvr>
                                        <p:cTn decel="100000" dur="800" fill="hold" id="34"/>
                                        <p:tgtEl>
                                          <p:spTgt spid="39"/>
                                        </p:tgtEl>
                                        <p:attrNameLst>
                                          <p:attrName>ppt_x</p:attrName>
                                        </p:attrNameLst>
                                      </p:cBhvr>
                                      <p:tavLst>
                                        <p:tav tm="0">
                                          <p:val>
                                            <p:strVal val="#ppt_x+0.4"/>
                                          </p:val>
                                        </p:tav>
                                        <p:tav tm="100000">
                                          <p:val>
                                            <p:strVal val="#ppt_x-0.05"/>
                                          </p:val>
                                        </p:tav>
                                      </p:tavLst>
                                    </p:anim>
                                    <p:anim calcmode="lin" valueType="num">
                                      <p:cBhvr>
                                        <p:cTn decel="100000" dur="800" fill="hold" id="35"/>
                                        <p:tgtEl>
                                          <p:spTgt spid="39"/>
                                        </p:tgtEl>
                                        <p:attrNameLst>
                                          <p:attrName>ppt_y</p:attrName>
                                        </p:attrNameLst>
                                      </p:cBhvr>
                                      <p:tavLst>
                                        <p:tav tm="0">
                                          <p:val>
                                            <p:strVal val="#ppt_y-0.4"/>
                                          </p:val>
                                        </p:tav>
                                        <p:tav tm="100000">
                                          <p:val>
                                            <p:strVal val="#ppt_y+0.1"/>
                                          </p:val>
                                        </p:tav>
                                      </p:tavLst>
                                    </p:anim>
                                    <p:anim calcmode="lin" valueType="num">
                                      <p:cBhvr>
                                        <p:cTn accel="100000" dur="200" fill="hold" id="36">
                                          <p:stCondLst>
                                            <p:cond delay="800"/>
                                          </p:stCondLst>
                                        </p:cTn>
                                        <p:tgtEl>
                                          <p:spTgt spid="39"/>
                                        </p:tgtEl>
                                        <p:attrNameLst>
                                          <p:attrName>ppt_x</p:attrName>
                                        </p:attrNameLst>
                                      </p:cBhvr>
                                      <p:tavLst>
                                        <p:tav tm="0">
                                          <p:val>
                                            <p:strVal val="#ppt_x-0.05"/>
                                          </p:val>
                                        </p:tav>
                                        <p:tav tm="100000">
                                          <p:val>
                                            <p:strVal val="#ppt_x"/>
                                          </p:val>
                                        </p:tav>
                                      </p:tavLst>
                                    </p:anim>
                                    <p:anim calcmode="lin" valueType="num">
                                      <p:cBhvr>
                                        <p:cTn accel="100000" dur="200" fill="hold" id="37">
                                          <p:stCondLst>
                                            <p:cond delay="800"/>
                                          </p:stCondLst>
                                        </p:cTn>
                                        <p:tgtEl>
                                          <p:spTgt spid="39"/>
                                        </p:tgtEl>
                                        <p:attrNameLst>
                                          <p:attrName>ppt_y</p:attrName>
                                        </p:attrNameLst>
                                      </p:cBhvr>
                                      <p:tavLst>
                                        <p:tav tm="0">
                                          <p:val>
                                            <p:strVal val="#ppt_y+0.1"/>
                                          </p:val>
                                        </p:tav>
                                        <p:tav tm="100000">
                                          <p:val>
                                            <p:strVal val="#ppt_y"/>
                                          </p:val>
                                        </p:tav>
                                      </p:tavLst>
                                    </p:anim>
                                  </p:childTnLst>
                                </p:cTn>
                              </p:par>
                            </p:childTnLst>
                          </p:cTn>
                        </p:par>
                      </p:childTnLst>
                    </p:cTn>
                  </p:par>
                  <p:par>
                    <p:cTn fill="hold" id="38" nodeType="clickPar">
                      <p:stCondLst>
                        <p:cond delay="indefinite"/>
                        <p:cond delay="0" evt="onBegin">
                          <p:tn val="37"/>
                        </p:cond>
                      </p:stCondLst>
                      <p:childTnLst>
                        <p:par>
                          <p:cTn fill="hold" id="39" nodeType="afterGroup">
                            <p:stCondLst>
                              <p:cond delay="0"/>
                            </p:stCondLst>
                            <p:childTnLst>
                              <p:par>
                                <p:cTn accel="50000" fill="hold" grpId="0" id="40" nodeType="clickEffect" presetClass="entr" presetID="38" presetSubtype="0">
                                  <p:stCondLst>
                                    <p:cond delay="0"/>
                                  </p:stCondLst>
                                  <p:iterate type="lt">
                                    <p:tmPct val="50000"/>
                                  </p:iterate>
                                  <p:childTnLst>
                                    <p:set>
                                      <p:cBhvr>
                                        <p:cTn dur="1" fill="hold" id="41">
                                          <p:stCondLst>
                                            <p:cond delay="0"/>
                                          </p:stCondLst>
                                        </p:cTn>
                                        <p:tgtEl>
                                          <p:spTgt spid="2"/>
                                        </p:tgtEl>
                                        <p:attrNameLst>
                                          <p:attrName>style.visibility</p:attrName>
                                        </p:attrNameLst>
                                      </p:cBhvr>
                                      <p:to>
                                        <p:strVal val="visible"/>
                                      </p:to>
                                    </p:set>
                                    <p:set>
                                      <p:cBhvr>
                                        <p:cTn dur="228" fill="hold" id="42">
                                          <p:stCondLst>
                                            <p:cond delay="0"/>
                                          </p:stCondLst>
                                        </p:cTn>
                                        <p:tgtEl>
                                          <p:spTgt spid="2"/>
                                        </p:tgtEl>
                                        <p:attrNameLst>
                                          <p:attrName>style.rotation</p:attrName>
                                        </p:attrNameLst>
                                      </p:cBhvr>
                                      <p:to>
                                        <p:strVal val="-45.0"/>
                                      </p:to>
                                    </p:set>
                                    <p:anim calcmode="lin" valueType="num">
                                      <p:cBhvr>
                                        <p:cTn dur="228" fill="hold" id="43">
                                          <p:stCondLst>
                                            <p:cond delay="228"/>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dur="228" fill="hold" id="44">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autoRev="1" decel="50000" dur="78" fill="hold" id="45">
                                          <p:stCondLst>
                                            <p:cond delay="228"/>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dur="68" fill="hold" id="46">
                                          <p:stCondLst>
                                            <p:cond delay="432"/>
                                          </p:stCondLst>
                                        </p:cTn>
                                        <p:tgtEl>
                                          <p:spTgt spid="2"/>
                                        </p:tgtEl>
                                        <p:attrNameLst>
                                          <p:attrName>ppt_y</p:attrName>
                                        </p:attrNameLst>
                                      </p:cBhvr>
                                      <p:tavLst>
                                        <p:tav tm="0">
                                          <p:val>
                                            <p:strVal val="#ppt_y-(0.354*#ppt_w-0.172*#ppt_h)"/>
                                          </p:val>
                                        </p:tav>
                                        <p:tav tm="100000">
                                          <p:val>
                                            <p:strVal val="#ppt_y"/>
                                          </p:val>
                                        </p:tav>
                                      </p:tavLst>
                                    </p:anim>
                                  </p:childTnLst>
                                </p:cTn>
                              </p:par>
                            </p:childTnLst>
                          </p:cTn>
                        </p:par>
                        <p:par>
                          <p:cTn fill="hold" id="47" nodeType="afterGroup">
                            <p:stCondLst>
                              <p:cond delay="500"/>
                            </p:stCondLst>
                            <p:childTnLst>
                              <p:par>
                                <p:cTn fill="hold" grpId="0" id="48" nodeType="afterEffect" presetClass="entr" presetID="41" presetSubtype="0">
                                  <p:stCondLst>
                                    <p:cond delay="0"/>
                                  </p:stCondLst>
                                  <p:iterate type="lt">
                                    <p:tmPct val="10000"/>
                                  </p:iterate>
                                  <p:childTnLst>
                                    <p:set>
                                      <p:cBhvr>
                                        <p:cTn dur="1" fill="hold" id="49">
                                          <p:stCondLst>
                                            <p:cond delay="0"/>
                                          </p:stCondLst>
                                        </p:cTn>
                                        <p:tgtEl>
                                          <p:spTgt spid="42"/>
                                        </p:tgtEl>
                                        <p:attrNameLst>
                                          <p:attrName>style.visibility</p:attrName>
                                        </p:attrNameLst>
                                      </p:cBhvr>
                                      <p:to>
                                        <p:strVal val="visible"/>
                                      </p:to>
                                    </p:set>
                                    <p:anim calcmode="lin" valueType="num">
                                      <p:cBhvr>
                                        <p:cTn dur="500" fill="hold" id="50"/>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51"/>
                                        <p:tgtEl>
                                          <p:spTgt spid="42"/>
                                        </p:tgtEl>
                                        <p:attrNameLst>
                                          <p:attrName>ppt_y</p:attrName>
                                        </p:attrNameLst>
                                      </p:cBhvr>
                                      <p:tavLst>
                                        <p:tav tm="0">
                                          <p:val>
                                            <p:strVal val="#ppt_y"/>
                                          </p:val>
                                        </p:tav>
                                        <p:tav tm="100000">
                                          <p:val>
                                            <p:strVal val="#ppt_y"/>
                                          </p:val>
                                        </p:tav>
                                      </p:tavLst>
                                    </p:anim>
                                    <p:anim calcmode="lin" valueType="num">
                                      <p:cBhvr>
                                        <p:cTn dur="500" fill="hold" id="52"/>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53"/>
                                        <p:tgtEl>
                                          <p:spTgt spid="42"/>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54" tmFilter="0,0; .5, 1; 1, 1"/>
                                        <p:tgtEl>
                                          <p:spTgt spid="4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0"/>
      <p:bldP grpId="0" spid="9225"/>
      <p:bldP grpId="0" spid="33"/>
      <p:bldP grpId="0" spid="8"/>
      <p:bldP grpId="0" spid="42"/>
      <p:bldP grpId="0" spid="2"/>
    </p:bldLst>
  </p:timing>
</p:sld>
</file>

<file path=ppt/slides/slide4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225" name="矩形 5"/>
          <p:cNvSpPr>
            <a:spLocks noChangeArrowheads="1"/>
          </p:cNvSpPr>
          <p:nvPr/>
        </p:nvSpPr>
        <p:spPr bwMode="auto">
          <a:xfrm>
            <a:off x="605301" y="1355849"/>
            <a:ext cx="7895034" cy="434340"/>
          </a:xfrm>
          <a:prstGeom prst="roundRect">
            <a:avLst/>
          </a:prstGeom>
          <a:solidFill>
            <a:srgbClr val="BCBCBC">
              <a:alpha val="30196"/>
            </a:srgbClr>
          </a:solidFill>
          <a:ln>
            <a:solidFill>
              <a:schemeClr val="bg1">
                <a:lumMod val="85000"/>
              </a:schemeClr>
            </a:solidFill>
            <a:prstDash val="dash"/>
          </a:ln>
          <a:effectLst/>
        </p:spPr>
        <p:txBody>
          <a:bodyPr anchor="ctr" anchorCtr="0" wrap="square">
            <a:spAutoFit/>
          </a:bodyPr>
          <a:lstStyle/>
          <a:p>
            <a:pPr>
              <a:lnSpc>
                <a:spcPct val="150000"/>
              </a:lnSpc>
            </a:pPr>
            <a:r>
              <a:rPr altLang="en-US" b="1" lang="zh-CN" sz="1500">
                <a:solidFill>
                  <a:srgbClr val="FC6F18"/>
                </a:solidFill>
                <a:latin typeface="Arial"/>
                <a:ea charset="-122" pitchFamily="34" typeface="微软雅黑"/>
                <a:cs typeface="Arial"/>
              </a:rPr>
              <a:t>一个人若失去了危机感，就会变得裹足不前，安于现状。等待他的是只有被淘汰的命运。</a:t>
            </a:r>
          </a:p>
        </p:txBody>
      </p:sp>
      <p:grpSp>
        <p:nvGrpSpPr>
          <p:cNvPr id="9237" name="组合 34"/>
          <p:cNvGrpSpPr/>
          <p:nvPr/>
        </p:nvGrpSpPr>
        <p:grpSpPr>
          <a:xfrm rot="16200000">
            <a:off x="7878230" y="1584626"/>
            <a:ext cx="534465" cy="834003"/>
            <a:chOff x="1996625" y="3066312"/>
            <a:chExt cx="533900" cy="396958"/>
          </a:xfrm>
          <a:effectLst>
            <a:outerShdw algn="tl" blurRad="50800" dir="2700000" dist="38100" rotWithShape="0">
              <a:prstClr val="black">
                <a:alpha val="40000"/>
              </a:prstClr>
            </a:outerShdw>
          </a:effectLst>
        </p:grpSpPr>
        <p:sp>
          <p:nvSpPr>
            <p:cNvPr id="36" name="燕尾形 35"/>
            <p:cNvSpPr/>
            <p:nvPr/>
          </p:nvSpPr>
          <p:spPr>
            <a:xfrm rot="5400000">
              <a:off x="2140188" y="3093028"/>
              <a:ext cx="226679" cy="513806"/>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solidFill>
                  <a:prstClr val="black"/>
                </a:solidFill>
                <a:ea charset="-122" pitchFamily="34" typeface="微软雅黑"/>
              </a:endParaRPr>
            </a:p>
          </p:txBody>
        </p:sp>
        <p:sp>
          <p:nvSpPr>
            <p:cNvPr id="37" name="燕尾形 36"/>
            <p:cNvSpPr/>
            <p:nvPr/>
          </p:nvSpPr>
          <p:spPr>
            <a:xfrm rot="5400000">
              <a:off x="2160282" y="2922749"/>
              <a:ext cx="226679" cy="513806"/>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solidFill>
                  <a:prstClr val="black"/>
                </a:solidFill>
                <a:ea charset="-122" pitchFamily="34" typeface="微软雅黑"/>
              </a:endParaRPr>
            </a:p>
          </p:txBody>
        </p:sp>
      </p:grpSp>
      <p:sp>
        <p:nvSpPr>
          <p:cNvPr id="33" name="任意多边形 32"/>
          <p:cNvSpPr/>
          <p:nvPr/>
        </p:nvSpPr>
        <p:spPr>
          <a:xfrm>
            <a:off x="4716016" y="548680"/>
            <a:ext cx="3816424" cy="577065"/>
          </a:xfrm>
          <a:custGeom>
            <a:gdLst>
              <a:gd fmla="*/ 0 w 3140186" name="connsiteX0"/>
              <a:gd fmla="*/ 140385 h 842291" name="connsiteY0"/>
              <a:gd fmla="*/ 140385 w 3140186" name="connsiteX1"/>
              <a:gd fmla="*/ 0 h 842291" name="connsiteY1"/>
              <a:gd fmla="*/ 2999801 w 3140186" name="connsiteX2"/>
              <a:gd fmla="*/ 0 h 842291" name="connsiteY2"/>
              <a:gd fmla="*/ 3140186 w 3140186" name="connsiteX3"/>
              <a:gd fmla="*/ 140385 h 842291" name="connsiteY3"/>
              <a:gd fmla="*/ 3140186 w 3140186" name="connsiteX4"/>
              <a:gd fmla="*/ 701906 h 842291" name="connsiteY4"/>
              <a:gd fmla="*/ 2999801 w 3140186" name="connsiteX5"/>
              <a:gd fmla="*/ 842291 h 842291" name="connsiteY5"/>
              <a:gd fmla="*/ 140385 w 3140186" name="connsiteX6"/>
              <a:gd fmla="*/ 842291 h 842291" name="connsiteY6"/>
              <a:gd fmla="*/ 0 w 3140186" name="connsiteX7"/>
              <a:gd fmla="*/ 701906 h 842291" name="connsiteY7"/>
              <a:gd fmla="*/ 0 w 3140186" name="connsiteX8"/>
              <a:gd fmla="*/ 140385 h 842291"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842291" w="3140186">
                <a:moveTo>
                  <a:pt x="0" y="140385"/>
                </a:moveTo>
                <a:cubicBezTo>
                  <a:pt x="0" y="62853"/>
                  <a:pt x="62853" y="0"/>
                  <a:pt x="140385" y="0"/>
                </a:cubicBezTo>
                <a:lnTo>
                  <a:pt x="2999801" y="0"/>
                </a:lnTo>
                <a:cubicBezTo>
                  <a:pt x="3077333" y="0"/>
                  <a:pt x="3140186" y="62853"/>
                  <a:pt x="3140186" y="140385"/>
                </a:cubicBezTo>
                <a:lnTo>
                  <a:pt x="3140186" y="701906"/>
                </a:lnTo>
                <a:cubicBezTo>
                  <a:pt x="3140186" y="779438"/>
                  <a:pt x="3077333" y="842291"/>
                  <a:pt x="2999801" y="842291"/>
                </a:cubicBezTo>
                <a:lnTo>
                  <a:pt x="140385" y="842291"/>
                </a:lnTo>
                <a:cubicBezTo>
                  <a:pt x="62853" y="842291"/>
                  <a:pt x="0" y="779438"/>
                  <a:pt x="0" y="701906"/>
                </a:cubicBezTo>
                <a:lnTo>
                  <a:pt x="0" y="140385"/>
                </a:lnTo>
                <a:close/>
              </a:path>
            </a:pathLst>
          </a:custGeom>
        </p:spPr>
        <p:style>
          <a:lnRef idx="0">
            <a:schemeClr val="lt1">
              <a:hueOff val="0"/>
              <a:satOff val="0"/>
              <a:lumOff val="0"/>
              <a:alphaOff val="0"/>
            </a:schemeClr>
          </a:lnRef>
          <a:fillRef idx="3">
            <a:schemeClr val="accent5">
              <a:hueOff val="-9933876"/>
              <a:satOff val="39811"/>
              <a:lumOff val="8628"/>
              <a:alphaOff val="0"/>
            </a:schemeClr>
          </a:fillRef>
          <a:effectRef idx="2">
            <a:schemeClr val="accent5">
              <a:hueOff val="-9933876"/>
              <a:satOff val="39811"/>
              <a:lumOff val="8628"/>
              <a:alphaOff val="0"/>
            </a:schemeClr>
          </a:effectRef>
          <a:fontRef idx="minor">
            <a:schemeClr val="lt1"/>
          </a:fontRef>
        </p:style>
        <p:txBody>
          <a:bodyPr anchor="ctr" anchorCtr="0" bIns="136367" lIns="136800" numCol="1" rIns="136367" spcCol="1270" spcFirstLastPara="0" tIns="136367" vert="horz" wrap="square">
            <a:noAutofit/>
          </a:bodyPr>
          <a:lstStyle/>
          <a:p>
            <a:pPr defTabSz="1111250">
              <a:lnSpc>
                <a:spcPct val="90000"/>
              </a:lnSpc>
              <a:spcBef>
                <a:spcPct val="0"/>
              </a:spcBef>
              <a:spcAft>
                <a:spcPct val="35000"/>
              </a:spcAft>
            </a:pPr>
            <a:r>
              <a:rPr altLang="en-US" b="1" lang="zh-CN" sz="2800">
                <a:solidFill>
                  <a:prstClr val="white"/>
                </a:solidFill>
                <a:latin charset="-122" pitchFamily="34" typeface="微软雅黑"/>
                <a:ea charset="-122" pitchFamily="34" typeface="微软雅黑"/>
              </a:rPr>
              <a:t>② 危机感淡薄，学习力不够</a:t>
            </a:r>
          </a:p>
        </p:txBody>
      </p:sp>
      <p:sp>
        <p:nvSpPr>
          <p:cNvPr id="8" name="矩形 7"/>
          <p:cNvSpPr/>
          <p:nvPr/>
        </p:nvSpPr>
        <p:spPr>
          <a:xfrm>
            <a:off x="814234" y="548680"/>
            <a:ext cx="5212080" cy="640080"/>
          </a:xfrm>
          <a:prstGeom prst="rect">
            <a:avLst/>
          </a:prstGeom>
        </p:spPr>
        <p:txBody>
          <a:bodyPr wrap="none">
            <a:spAutoFit/>
          </a:bodyPr>
          <a:lstStyle/>
          <a:p>
            <a:r>
              <a:rPr altLang="en-US" b="1" lang="zh-CN" sz="3600">
                <a:solidFill>
                  <a:srgbClr val="F79646">
                    <a:lumMod val="75000"/>
                  </a:srgbClr>
                </a:solidFill>
                <a:latin charset="-122" pitchFamily="34" typeface="微软雅黑"/>
                <a:ea charset="-122" pitchFamily="34" typeface="微软雅黑"/>
              </a:rPr>
              <a:t>中层管理者的三大内伤：</a:t>
            </a:r>
          </a:p>
        </p:txBody>
      </p:sp>
      <p:sp>
        <p:nvSpPr>
          <p:cNvPr id="13" name="矩形 4"/>
          <p:cNvSpPr>
            <a:spLocks noChangeArrowheads="1"/>
          </p:cNvSpPr>
          <p:nvPr/>
        </p:nvSpPr>
        <p:spPr bwMode="auto">
          <a:xfrm>
            <a:off x="605301" y="2060848"/>
            <a:ext cx="3961210" cy="4152901"/>
          </a:xfrm>
          <a:prstGeom prst="rect">
            <a:avLst/>
          </a:prstGeom>
          <a:noFill/>
          <a:ln w="9525">
            <a:noFill/>
            <a:miter lim="800000"/>
          </a:ln>
        </p:spPr>
        <p:txBody>
          <a:bodyPr wrap="square">
            <a:spAutoFit/>
          </a:bodyPr>
          <a:lstStyle/>
          <a:p>
            <a:pPr>
              <a:lnSpc>
                <a:spcPct val="150000"/>
              </a:lnSpc>
              <a:spcBef>
                <a:spcPts val="200"/>
              </a:spcBef>
              <a:spcAft>
                <a:spcPts val="60"/>
              </a:spcAft>
            </a:pPr>
            <a:r>
              <a:rPr altLang="en-US" lang="zh-CN" sz="1600">
                <a:solidFill>
                  <a:schemeClr val="tx1">
                    <a:lumMod val="65000"/>
                    <a:lumOff val="35000"/>
                  </a:schemeClr>
                </a:solidFill>
                <a:latin charset="-122" pitchFamily="34" typeface="微软雅黑"/>
                <a:ea charset="-122" pitchFamily="34" typeface="微软雅黑"/>
              </a:rPr>
              <a:t>据说，中国的很多企业，尤其民营企业总经理的危机感很重，自我学习的愿望非常强烈。但是中层管理者的学习愿望并不高，企业聘请专家培训中层管理者，而中层管理者却要靠罚款来强制参加培训课。</a:t>
            </a:r>
          </a:p>
          <a:p>
            <a:pPr>
              <a:lnSpc>
                <a:spcPct val="150000"/>
              </a:lnSpc>
              <a:spcBef>
                <a:spcPts val="200"/>
              </a:spcBef>
              <a:spcAft>
                <a:spcPts val="60"/>
              </a:spcAft>
            </a:pPr>
            <a:r>
              <a:rPr altLang="en-US" lang="zh-CN" sz="1600">
                <a:solidFill>
                  <a:schemeClr val="tx1">
                    <a:lumMod val="65000"/>
                    <a:lumOff val="35000"/>
                  </a:schemeClr>
                </a:solidFill>
                <a:latin charset="-122" pitchFamily="34" typeface="微软雅黑"/>
                <a:ea charset="-122" pitchFamily="34" typeface="微软雅黑"/>
              </a:rPr>
              <a:t>总结来讲：中层管理者学习力不高一方面是由于公司高层没有做好引导工作，没有创造一个良好的学习氛围（学习型团队）；另一方面则是由于中层管理者自身动力不足。这种状况会导致中层管理者与总经理学识差距拉大，难以沟通。</a:t>
            </a:r>
          </a:p>
        </p:txBody>
      </p:sp>
      <p:sp>
        <p:nvSpPr>
          <p:cNvPr id="27" name="矩形 26"/>
          <p:cNvSpPr/>
          <p:nvPr/>
        </p:nvSpPr>
        <p:spPr>
          <a:xfrm>
            <a:off x="4644008" y="2332181"/>
            <a:ext cx="3888432" cy="2104644"/>
          </a:xfrm>
          <a:prstGeom prst="rect">
            <a:avLst/>
          </a:prstGeom>
        </p:spPr>
        <p:txBody>
          <a:bodyPr wrap="square">
            <a:spAutoFit/>
          </a:bodyPr>
          <a:lstStyle/>
          <a:p>
            <a:pPr>
              <a:lnSpc>
                <a:spcPct val="135000"/>
              </a:lnSpc>
              <a:spcBef>
                <a:spcPts val="200"/>
              </a:spcBef>
              <a:spcAft>
                <a:spcPts val="60"/>
              </a:spcAft>
              <a:defRPr/>
            </a:pPr>
            <a:r>
              <a:rPr altLang="en-US" lang="zh-CN" sz="1600">
                <a:solidFill>
                  <a:schemeClr val="tx1">
                    <a:lumMod val="65000"/>
                    <a:lumOff val="35000"/>
                  </a:schemeClr>
                </a:solidFill>
                <a:latin charset="-122" pitchFamily="34" typeface="微软雅黑"/>
                <a:ea charset="-122" pitchFamily="34" typeface="微软雅黑"/>
              </a:rPr>
              <a:t>羚羊每天早上起来的时候就知道要比跑得最快的非洲豹跑得快，否则就会被吃掉；非洲豹每天早上起来就知道要比跑得最慢的羚羊要快，否则就会被饿死！</a:t>
            </a:r>
          </a:p>
          <a:p>
            <a:pPr>
              <a:lnSpc>
                <a:spcPct val="135000"/>
              </a:lnSpc>
              <a:spcBef>
                <a:spcPts val="200"/>
              </a:spcBef>
              <a:spcAft>
                <a:spcPts val="60"/>
              </a:spcAft>
              <a:defRPr/>
            </a:pPr>
            <a:r>
              <a:rPr altLang="en-US" lang="zh-CN" sz="1600">
                <a:solidFill>
                  <a:schemeClr val="tx1">
                    <a:lumMod val="65000"/>
                    <a:lumOff val="35000"/>
                  </a:schemeClr>
                </a:solidFill>
                <a:latin charset="-122" pitchFamily="34" typeface="微软雅黑"/>
                <a:ea charset="-122" pitchFamily="34" typeface="微软雅黑"/>
              </a:rPr>
              <a:t>可见，不管我们是强者还是弱者，都要努力去做到更好。这就是危机感！</a:t>
            </a:r>
          </a:p>
        </p:txBody>
      </p:sp>
      <p:cxnSp>
        <p:nvCxnSpPr>
          <p:cNvPr id="28" name="直接连接符 27"/>
          <p:cNvCxnSpPr/>
          <p:nvPr/>
        </p:nvCxnSpPr>
        <p:spPr>
          <a:xfrm>
            <a:off x="4725541" y="4509120"/>
            <a:ext cx="3672408" cy="0"/>
          </a:xfrm>
          <a:prstGeom prst="line">
            <a:avLst/>
          </a:prstGeom>
          <a:noFill/>
          <a:ln algn="ctr" cap="flat" cmpd="sng" w="9525">
            <a:solidFill>
              <a:schemeClr val="bg1">
                <a:lumMod val="75000"/>
              </a:schemeClr>
            </a:solidFill>
            <a:prstDash val="dash"/>
          </a:ln>
          <a:effectLst/>
        </p:spPr>
      </p:cxnSp>
      <p:sp>
        <p:nvSpPr>
          <p:cNvPr id="12" name="矩形 11"/>
          <p:cNvSpPr/>
          <p:nvPr/>
        </p:nvSpPr>
        <p:spPr>
          <a:xfrm>
            <a:off x="6444208" y="4941168"/>
            <a:ext cx="2088231" cy="1188720"/>
          </a:xfrm>
          <a:prstGeom prst="rect">
            <a:avLst/>
          </a:prstGeom>
        </p:spPr>
        <p:txBody>
          <a:bodyPr wrap="square">
            <a:spAutoFit/>
          </a:bodyPr>
          <a:lstStyle/>
          <a:p>
            <a:pPr>
              <a:lnSpc>
                <a:spcPct val="150000"/>
              </a:lnSpc>
              <a:spcBef>
                <a:spcPts val="200"/>
              </a:spcBef>
              <a:spcAft>
                <a:spcPts val="60"/>
              </a:spcAft>
            </a:pPr>
            <a:r>
              <a:rPr altLang="en-US" b="1" lang="zh-CN" sz="1600">
                <a:solidFill>
                  <a:srgbClr val="1094EE"/>
                </a:solidFill>
                <a:latin charset="-122" pitchFamily="34" typeface="微软雅黑"/>
                <a:ea charset="-122" pitchFamily="34" typeface="微软雅黑"/>
              </a:rPr>
              <a:t>你可以拒绝学习，但你的竞争对手不会！（杰克·韦尔奇）</a:t>
            </a:r>
          </a:p>
        </p:txBody>
      </p:sp>
      <p:pic>
        <p:nvPicPr>
          <p:cNvPr id="43" name="Picture 5"/>
          <p:cNvPicPr>
            <a:picLocks noChangeArrowheads="1" noChangeAspect="1"/>
          </p:cNvPicPr>
          <p:nvPr/>
        </p:nvPicPr>
        <p:blipFill>
          <a:blip r:embed="rId3">
            <a:extLst>
              <a:ext uri="{28A0092B-C50C-407E-A947-70E740481C1C}">
                <a14:useLocalDpi/>
              </a:ext>
            </a:extLst>
          </a:blip>
          <a:stretch>
            <a:fillRect/>
          </a:stretch>
        </p:blipFill>
        <p:spPr bwMode="auto">
          <a:xfrm>
            <a:off x="4716016" y="4624561"/>
            <a:ext cx="1572447" cy="1872208"/>
          </a:xfrm>
          <a:prstGeom prst="rect">
            <a:avLst/>
          </a:prstGeom>
          <a:noFill/>
          <a:ln>
            <a:noFill/>
          </a:ln>
          <a:extLst>
            <a:ext uri="{909E8E84-426E-40DD-AFC4-6F175D3DCCD1}">
              <a14:hiddenFill>
                <a:solidFill>
                  <a:srgbClr val="FFFFFF"/>
                </a:solidFill>
              </a14:hiddenFill>
            </a:ext>
          </a:extLst>
        </p:spPr>
      </p:pic>
      <p:pic>
        <p:nvPicPr>
          <p:cNvPr id="38" name="图片 37"/>
          <p:cNvPicPr>
            <a:picLocks noChangeAspect="1"/>
          </p:cNvPicPr>
          <p:nvPr/>
        </p:nvPicPr>
        <p:blipFill>
          <a:blip r:embed="rId4">
            <a:extLst>
              <a:ext uri="{28A0092B-C50C-407E-A947-70E740481C1C}">
                <a14:useLocalDpi/>
              </a:ext>
            </a:extLst>
          </a:blip>
          <a:stretch>
            <a:fillRect/>
          </a:stretch>
        </p:blipFill>
        <p:spPr>
          <a:xfrm>
            <a:off x="5161012" y="1913081"/>
            <a:ext cx="419100" cy="419100"/>
          </a:xfrm>
          <a:prstGeom prst="rect">
            <a:avLst/>
          </a:prstGeom>
        </p:spPr>
      </p:pic>
    </p:spTree>
    <p:extLst>
      <p:ext uri="{BB962C8B-B14F-4D97-AF65-F5344CB8AC3E}">
        <p14:creationId val="459123315"/>
      </p:ext>
    </p:extLst>
  </p:cSld>
  <p:clrMapOvr>
    <a:masterClrMapping/>
  </p:clrMapOvr>
  <mc:AlternateContent>
    <mc:Choice Requires="p14">
      <p:transition p14:dur="110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8"/>
                                        </p:tgtEl>
                                        <p:attrNameLst>
                                          <p:attrName>style.visibility</p:attrName>
                                        </p:attrNameLst>
                                      </p:cBhvr>
                                      <p:to>
                                        <p:strVal val="visible"/>
                                      </p:to>
                                    </p:set>
                                    <p:animEffect filter="fade" transition="in">
                                      <p:cBhvr>
                                        <p:cTn dur="1000" id="7"/>
                                        <p:tgtEl>
                                          <p:spTgt spid="8"/>
                                        </p:tgtEl>
                                      </p:cBhvr>
                                    </p:animEffect>
                                    <p:anim calcmode="lin" valueType="num">
                                      <p:cBhvr>
                                        <p:cTn dur="1000" fill="hold" id="8"/>
                                        <p:tgtEl>
                                          <p:spTgt spid="8"/>
                                        </p:tgtEl>
                                        <p:attrNameLst>
                                          <p:attrName>ppt_x</p:attrName>
                                        </p:attrNameLst>
                                      </p:cBhvr>
                                      <p:tavLst>
                                        <p:tav tm="0">
                                          <p:val>
                                            <p:strVal val="#ppt_x"/>
                                          </p:val>
                                        </p:tav>
                                        <p:tav tm="100000">
                                          <p:val>
                                            <p:strVal val="#ppt_x"/>
                                          </p:val>
                                        </p:tav>
                                      </p:tavLst>
                                    </p:anim>
                                    <p:anim calcmode="lin" valueType="num">
                                      <p:cBhvr>
                                        <p:cTn dur="1000" fill="hold" id="9"/>
                                        <p:tgtEl>
                                          <p:spTgt spid="8"/>
                                        </p:tgtEl>
                                        <p:attrNameLst>
                                          <p:attrName>ppt_y</p:attrName>
                                        </p:attrNameLst>
                                      </p:cBhvr>
                                      <p:tavLst>
                                        <p:tav tm="0">
                                          <p:val>
                                            <p:strVal val="#ppt_y+.1"/>
                                          </p:val>
                                        </p:tav>
                                        <p:tav tm="100000">
                                          <p:val>
                                            <p:strVal val="#ppt_y"/>
                                          </p:val>
                                        </p:tav>
                                      </p:tavLst>
                                    </p:anim>
                                  </p:childTnLst>
                                </p:cTn>
                              </p:par>
                              <p:par>
                                <p:cTn fill="hold" grpId="0" id="10" nodeType="withEffect" presetClass="entr" presetID="47" presetSubtype="0">
                                  <p:stCondLst>
                                    <p:cond delay="0"/>
                                  </p:stCondLst>
                                  <p:childTnLst>
                                    <p:set>
                                      <p:cBhvr>
                                        <p:cTn dur="1" fill="hold" id="11">
                                          <p:stCondLst>
                                            <p:cond delay="0"/>
                                          </p:stCondLst>
                                        </p:cTn>
                                        <p:tgtEl>
                                          <p:spTgt spid="33"/>
                                        </p:tgtEl>
                                        <p:attrNameLst>
                                          <p:attrName>style.visibility</p:attrName>
                                        </p:attrNameLst>
                                      </p:cBhvr>
                                      <p:to>
                                        <p:strVal val="visible"/>
                                      </p:to>
                                    </p:set>
                                    <p:animEffect filter="fade" transition="in">
                                      <p:cBhvr>
                                        <p:cTn dur="1000" id="12"/>
                                        <p:tgtEl>
                                          <p:spTgt spid="33"/>
                                        </p:tgtEl>
                                      </p:cBhvr>
                                    </p:animEffect>
                                    <p:anim calcmode="lin" valueType="num">
                                      <p:cBhvr>
                                        <p:cTn dur="1000" fill="hold" id="13"/>
                                        <p:tgtEl>
                                          <p:spTgt spid="33"/>
                                        </p:tgtEl>
                                        <p:attrNameLst>
                                          <p:attrName>ppt_x</p:attrName>
                                        </p:attrNameLst>
                                      </p:cBhvr>
                                      <p:tavLst>
                                        <p:tav tm="0">
                                          <p:val>
                                            <p:strVal val="#ppt_x"/>
                                          </p:val>
                                        </p:tav>
                                        <p:tav tm="100000">
                                          <p:val>
                                            <p:strVal val="#ppt_x"/>
                                          </p:val>
                                        </p:tav>
                                      </p:tavLst>
                                    </p:anim>
                                    <p:anim calcmode="lin" valueType="num">
                                      <p:cBhvr>
                                        <p:cTn dur="1000" fill="hold" id="14"/>
                                        <p:tgtEl>
                                          <p:spTgt spid="33"/>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000"/>
                            </p:stCondLst>
                            <p:childTnLst>
                              <p:par>
                                <p:cTn fill="hold" grpId="0" id="16" nodeType="afterEffect" presetClass="entr" presetID="2" presetSubtype="8">
                                  <p:stCondLst>
                                    <p:cond delay="0"/>
                                  </p:stCondLst>
                                  <p:childTnLst>
                                    <p:set>
                                      <p:cBhvr>
                                        <p:cTn dur="1" fill="hold" id="17">
                                          <p:stCondLst>
                                            <p:cond delay="0"/>
                                          </p:stCondLst>
                                        </p:cTn>
                                        <p:tgtEl>
                                          <p:spTgt spid="9225"/>
                                        </p:tgtEl>
                                        <p:attrNameLst>
                                          <p:attrName>style.visibility</p:attrName>
                                        </p:attrNameLst>
                                      </p:cBhvr>
                                      <p:to>
                                        <p:strVal val="visible"/>
                                      </p:to>
                                    </p:set>
                                    <p:anim calcmode="lin" valueType="num">
                                      <p:cBhvr additive="base">
                                        <p:cTn dur="1000" fill="hold" id="18"/>
                                        <p:tgtEl>
                                          <p:spTgt spid="9225"/>
                                        </p:tgtEl>
                                        <p:attrNameLst>
                                          <p:attrName>ppt_x</p:attrName>
                                        </p:attrNameLst>
                                      </p:cBhvr>
                                      <p:tavLst>
                                        <p:tav tm="0">
                                          <p:val>
                                            <p:strVal val="0-#ppt_w/2"/>
                                          </p:val>
                                        </p:tav>
                                        <p:tav tm="100000">
                                          <p:val>
                                            <p:strVal val="#ppt_x"/>
                                          </p:val>
                                        </p:tav>
                                      </p:tavLst>
                                    </p:anim>
                                    <p:anim calcmode="lin" valueType="num">
                                      <p:cBhvr additive="base">
                                        <p:cTn dur="1000" fill="hold" id="19"/>
                                        <p:tgtEl>
                                          <p:spTgt spid="9225"/>
                                        </p:tgtEl>
                                        <p:attrNameLst>
                                          <p:attrName>ppt_y</p:attrName>
                                        </p:attrNameLst>
                                      </p:cBhvr>
                                      <p:tavLst>
                                        <p:tav tm="0">
                                          <p:val>
                                            <p:strVal val="#ppt_y"/>
                                          </p:val>
                                        </p:tav>
                                        <p:tav tm="100000">
                                          <p:val>
                                            <p:strVal val="#ppt_y"/>
                                          </p:val>
                                        </p:tav>
                                      </p:tavLst>
                                    </p:anim>
                                  </p:childTnLst>
                                </p:cTn>
                              </p:par>
                            </p:childTnLst>
                          </p:cTn>
                        </p:par>
                        <p:par>
                          <p:cTn fill="hold" id="20" nodeType="afterGroup">
                            <p:stCondLst>
                              <p:cond delay="2000"/>
                            </p:stCondLst>
                            <p:childTnLst>
                              <p:par>
                                <p:cTn fill="hold" id="21" nodeType="afterEffect" presetClass="entr" presetID="22" presetSubtype="8">
                                  <p:stCondLst>
                                    <p:cond delay="0"/>
                                  </p:stCondLst>
                                  <p:childTnLst>
                                    <p:set>
                                      <p:cBhvr>
                                        <p:cTn dur="1" fill="hold" id="22">
                                          <p:stCondLst>
                                            <p:cond delay="0"/>
                                          </p:stCondLst>
                                        </p:cTn>
                                        <p:tgtEl>
                                          <p:spTgt spid="9237"/>
                                        </p:tgtEl>
                                        <p:attrNameLst>
                                          <p:attrName>style.visibility</p:attrName>
                                        </p:attrNameLst>
                                      </p:cBhvr>
                                      <p:to>
                                        <p:strVal val="visible"/>
                                      </p:to>
                                    </p:set>
                                    <p:animEffect filter="wipe(left)" transition="in">
                                      <p:cBhvr>
                                        <p:cTn dur="500" id="23"/>
                                        <p:tgtEl>
                                          <p:spTgt spid="9237"/>
                                        </p:tgtEl>
                                      </p:cBhvr>
                                    </p:animEffect>
                                  </p:childTnLst>
                                </p:cTn>
                              </p:par>
                            </p:childTnLst>
                          </p:cTn>
                        </p:par>
                      </p:childTnLst>
                    </p:cTn>
                  </p:par>
                  <p:par>
                    <p:cTn fill="hold" id="24" nodeType="clickPar">
                      <p:stCondLst>
                        <p:cond delay="indefinite"/>
                        <p:cond delay="0" evt="onBegin">
                          <p:tn val="23"/>
                        </p:cond>
                      </p:stCondLst>
                      <p:childTnLst>
                        <p:par>
                          <p:cTn fill="hold" id="25" nodeType="afterGroup">
                            <p:stCondLst>
                              <p:cond delay="0"/>
                            </p:stCondLst>
                            <p:childTnLst>
                              <p:par>
                                <p:cTn fill="hold" grpId="0" id="26" nodeType="clickEffect" presetClass="entr" presetID="47" presetSubtype="0">
                                  <p:stCondLst>
                                    <p:cond delay="0"/>
                                  </p:stCondLst>
                                  <p:childTnLst>
                                    <p:set>
                                      <p:cBhvr>
                                        <p:cTn dur="1" fill="hold" id="27">
                                          <p:stCondLst>
                                            <p:cond delay="0"/>
                                          </p:stCondLst>
                                        </p:cTn>
                                        <p:tgtEl>
                                          <p:spTgt spid="13"/>
                                        </p:tgtEl>
                                        <p:attrNameLst>
                                          <p:attrName>style.visibility</p:attrName>
                                        </p:attrNameLst>
                                      </p:cBhvr>
                                      <p:to>
                                        <p:strVal val="visible"/>
                                      </p:to>
                                    </p:set>
                                    <p:animEffect filter="fade" transition="in">
                                      <p:cBhvr>
                                        <p:cTn dur="600" id="28"/>
                                        <p:tgtEl>
                                          <p:spTgt spid="13"/>
                                        </p:tgtEl>
                                      </p:cBhvr>
                                    </p:animEffect>
                                    <p:anim calcmode="lin" valueType="num">
                                      <p:cBhvr>
                                        <p:cTn dur="600" fill="hold" id="29"/>
                                        <p:tgtEl>
                                          <p:spTgt spid="13"/>
                                        </p:tgtEl>
                                        <p:attrNameLst>
                                          <p:attrName>ppt_x</p:attrName>
                                        </p:attrNameLst>
                                      </p:cBhvr>
                                      <p:tavLst>
                                        <p:tav tm="0">
                                          <p:val>
                                            <p:strVal val="#ppt_x"/>
                                          </p:val>
                                        </p:tav>
                                        <p:tav tm="100000">
                                          <p:val>
                                            <p:strVal val="#ppt_x"/>
                                          </p:val>
                                        </p:tav>
                                      </p:tavLst>
                                    </p:anim>
                                    <p:anim calcmode="lin" valueType="num">
                                      <p:cBhvr>
                                        <p:cTn dur="600" fill="hold" id="30"/>
                                        <p:tgtEl>
                                          <p:spTgt spid="13"/>
                                        </p:tgtEl>
                                        <p:attrNameLst>
                                          <p:attrName>ppt_y</p:attrName>
                                        </p:attrNameLst>
                                      </p:cBhvr>
                                      <p:tavLst>
                                        <p:tav tm="0">
                                          <p:val>
                                            <p:strVal val="#ppt_y-.1"/>
                                          </p:val>
                                        </p:tav>
                                        <p:tav tm="100000">
                                          <p:val>
                                            <p:strVal val="#ppt_y"/>
                                          </p:val>
                                        </p:tav>
                                      </p:tavLst>
                                    </p:anim>
                                  </p:childTnLst>
                                </p:cTn>
                              </p:par>
                            </p:childTnLst>
                          </p:cTn>
                        </p:par>
                      </p:childTnLst>
                    </p:cTn>
                  </p:par>
                  <p:par>
                    <p:cTn fill="hold" id="31" nodeType="clickPar">
                      <p:stCondLst>
                        <p:cond delay="indefinite"/>
                        <p:cond delay="0" evt="onBegin">
                          <p:tn val="30"/>
                        </p:cond>
                      </p:stCondLst>
                      <p:childTnLst>
                        <p:par>
                          <p:cTn fill="hold" id="32" nodeType="afterGroup">
                            <p:stCondLst>
                              <p:cond delay="0"/>
                            </p:stCondLst>
                            <p:childTnLst>
                              <p:par>
                                <p:cTn fill="hold" id="33" nodeType="clickEffect" presetClass="entr" presetID="25" presetSubtype="0">
                                  <p:stCondLst>
                                    <p:cond delay="0"/>
                                  </p:stCondLst>
                                  <p:childTnLst>
                                    <p:set>
                                      <p:cBhvr>
                                        <p:cTn dur="1" fill="hold" id="34">
                                          <p:stCondLst>
                                            <p:cond delay="0"/>
                                          </p:stCondLst>
                                        </p:cTn>
                                        <p:tgtEl>
                                          <p:spTgt spid="38"/>
                                        </p:tgtEl>
                                        <p:attrNameLst>
                                          <p:attrName>style.visibility</p:attrName>
                                        </p:attrNameLst>
                                      </p:cBhvr>
                                      <p:to>
                                        <p:strVal val="visible"/>
                                      </p:to>
                                    </p:set>
                                    <p:anim calcmode="lin" valueType="num">
                                      <p:cBhvr>
                                        <p:cTn decel="50000" dur="500" fill="hold" id="35">
                                          <p:stCondLst>
                                            <p:cond delay="0"/>
                                          </p:stCondLst>
                                        </p:cTn>
                                        <p:tgtEl>
                                          <p:spTgt spid="38"/>
                                        </p:tgtEl>
                                        <p:attrNameLst>
                                          <p:attrName>style.rotation</p:attrName>
                                        </p:attrNameLst>
                                      </p:cBhvr>
                                      <p:tavLst>
                                        <p:tav tm="0">
                                          <p:val>
                                            <p:fltVal val="-90"/>
                                          </p:val>
                                        </p:tav>
                                        <p:tav tm="100000">
                                          <p:val>
                                            <p:fltVal val="0"/>
                                          </p:val>
                                        </p:tav>
                                      </p:tavLst>
                                    </p:anim>
                                    <p:anim calcmode="lin" valueType="num">
                                      <p:cBhvr>
                                        <p:cTn decel="50000" dur="500" fill="hold" id="36">
                                          <p:stCondLst>
                                            <p:cond delay="0"/>
                                          </p:stCondLst>
                                        </p:cTn>
                                        <p:tgtEl>
                                          <p:spTgt spid="38"/>
                                        </p:tgtEl>
                                        <p:attrNameLst>
                                          <p:attrName>ppt_w</p:attrName>
                                        </p:attrNameLst>
                                      </p:cBhvr>
                                      <p:tavLst>
                                        <p:tav tm="0">
                                          <p:val>
                                            <p:strVal val="#ppt_w"/>
                                          </p:val>
                                        </p:tav>
                                        <p:tav tm="100000">
                                          <p:val>
                                            <p:strVal val="#ppt_w*.05"/>
                                          </p:val>
                                        </p:tav>
                                      </p:tavLst>
                                    </p:anim>
                                    <p:anim calcmode="lin" valueType="num">
                                      <p:cBhvr>
                                        <p:cTn accel="50000" dur="500" fill="hold" id="37">
                                          <p:stCondLst>
                                            <p:cond delay="500"/>
                                          </p:stCondLst>
                                        </p:cTn>
                                        <p:tgtEl>
                                          <p:spTgt spid="38"/>
                                        </p:tgtEl>
                                        <p:attrNameLst>
                                          <p:attrName>ppt_w</p:attrName>
                                        </p:attrNameLst>
                                      </p:cBhvr>
                                      <p:tavLst>
                                        <p:tav tm="0">
                                          <p:val>
                                            <p:strVal val="#ppt_w*.05"/>
                                          </p:val>
                                        </p:tav>
                                        <p:tav tm="100000">
                                          <p:val>
                                            <p:strVal val="#ppt_w"/>
                                          </p:val>
                                        </p:tav>
                                      </p:tavLst>
                                    </p:anim>
                                    <p:anim calcmode="lin" valueType="num">
                                      <p:cBhvr>
                                        <p:cTn dur="1000" fill="hold" id="38"/>
                                        <p:tgtEl>
                                          <p:spTgt spid="38"/>
                                        </p:tgtEl>
                                        <p:attrNameLst>
                                          <p:attrName>ppt_h</p:attrName>
                                        </p:attrNameLst>
                                      </p:cBhvr>
                                      <p:tavLst>
                                        <p:tav tm="0">
                                          <p:val>
                                            <p:strVal val="#ppt_h"/>
                                          </p:val>
                                        </p:tav>
                                        <p:tav tm="100000">
                                          <p:val>
                                            <p:strVal val="#ppt_h"/>
                                          </p:val>
                                        </p:tav>
                                      </p:tavLst>
                                    </p:anim>
                                    <p:anim calcmode="lin" valueType="num">
                                      <p:cBhvr>
                                        <p:cTn decel="50000" dur="500" fill="hold" id="39">
                                          <p:stCondLst>
                                            <p:cond delay="0"/>
                                          </p:stCondLst>
                                        </p:cTn>
                                        <p:tgtEl>
                                          <p:spTgt spid="38"/>
                                        </p:tgtEl>
                                        <p:attrNameLst>
                                          <p:attrName>ppt_x</p:attrName>
                                        </p:attrNameLst>
                                      </p:cBhvr>
                                      <p:tavLst>
                                        <p:tav tm="0">
                                          <p:val>
                                            <p:strVal val="#ppt_x+.4"/>
                                          </p:val>
                                        </p:tav>
                                        <p:tav tm="100000">
                                          <p:val>
                                            <p:strVal val="#ppt_x"/>
                                          </p:val>
                                        </p:tav>
                                      </p:tavLst>
                                    </p:anim>
                                    <p:anim calcmode="lin" valueType="num">
                                      <p:cBhvr>
                                        <p:cTn decel="50000" dur="500" fill="hold" id="40">
                                          <p:stCondLst>
                                            <p:cond delay="0"/>
                                          </p:stCondLst>
                                        </p:cTn>
                                        <p:tgtEl>
                                          <p:spTgt spid="38"/>
                                        </p:tgtEl>
                                        <p:attrNameLst>
                                          <p:attrName>ppt_y</p:attrName>
                                        </p:attrNameLst>
                                      </p:cBhvr>
                                      <p:tavLst>
                                        <p:tav tm="0">
                                          <p:val>
                                            <p:strVal val="#ppt_y-.2"/>
                                          </p:val>
                                        </p:tav>
                                        <p:tav tm="100000">
                                          <p:val>
                                            <p:strVal val="#ppt_y+.1"/>
                                          </p:val>
                                        </p:tav>
                                      </p:tavLst>
                                    </p:anim>
                                    <p:anim calcmode="lin" valueType="num">
                                      <p:cBhvr>
                                        <p:cTn accel="50000" dur="500" fill="hold" id="41">
                                          <p:stCondLst>
                                            <p:cond delay="500"/>
                                          </p:stCondLst>
                                        </p:cTn>
                                        <p:tgtEl>
                                          <p:spTgt spid="38"/>
                                        </p:tgtEl>
                                        <p:attrNameLst>
                                          <p:attrName>ppt_y</p:attrName>
                                        </p:attrNameLst>
                                      </p:cBhvr>
                                      <p:tavLst>
                                        <p:tav tm="0">
                                          <p:val>
                                            <p:strVal val="#ppt_y+.1"/>
                                          </p:val>
                                        </p:tav>
                                        <p:tav tm="100000">
                                          <p:val>
                                            <p:strVal val="#ppt_y"/>
                                          </p:val>
                                        </p:tav>
                                      </p:tavLst>
                                    </p:anim>
                                    <p:animEffect filter="fade" transition="in">
                                      <p:cBhvr>
                                        <p:cTn decel="50000" dur="1000" id="42">
                                          <p:stCondLst>
                                            <p:cond delay="0"/>
                                          </p:stCondLst>
                                        </p:cTn>
                                        <p:tgtEl>
                                          <p:spTgt spid="38"/>
                                        </p:tgtEl>
                                      </p:cBhvr>
                                    </p:animEffect>
                                  </p:childTnLst>
                                </p:cTn>
                              </p:par>
                              <p:par>
                                <p:cTn fill="hold" grpId="0" id="43" nodeType="withEffect" presetClass="entr" presetID="42" presetSubtype="0">
                                  <p:stCondLst>
                                    <p:cond delay="0"/>
                                  </p:stCondLst>
                                  <p:childTnLst>
                                    <p:set>
                                      <p:cBhvr>
                                        <p:cTn dur="1" fill="hold" id="44">
                                          <p:stCondLst>
                                            <p:cond delay="0"/>
                                          </p:stCondLst>
                                        </p:cTn>
                                        <p:tgtEl>
                                          <p:spTgt spid="27"/>
                                        </p:tgtEl>
                                        <p:attrNameLst>
                                          <p:attrName>style.visibility</p:attrName>
                                        </p:attrNameLst>
                                      </p:cBhvr>
                                      <p:to>
                                        <p:strVal val="visible"/>
                                      </p:to>
                                    </p:set>
                                    <p:animEffect filter="fade" transition="in">
                                      <p:cBhvr>
                                        <p:cTn dur="1000" id="45"/>
                                        <p:tgtEl>
                                          <p:spTgt spid="27"/>
                                        </p:tgtEl>
                                      </p:cBhvr>
                                    </p:animEffect>
                                    <p:anim calcmode="lin" valueType="num">
                                      <p:cBhvr>
                                        <p:cTn dur="1000" fill="hold" id="46"/>
                                        <p:tgtEl>
                                          <p:spTgt spid="27"/>
                                        </p:tgtEl>
                                        <p:attrNameLst>
                                          <p:attrName>ppt_x</p:attrName>
                                        </p:attrNameLst>
                                      </p:cBhvr>
                                      <p:tavLst>
                                        <p:tav tm="0">
                                          <p:val>
                                            <p:strVal val="#ppt_x"/>
                                          </p:val>
                                        </p:tav>
                                        <p:tav tm="100000">
                                          <p:val>
                                            <p:strVal val="#ppt_x"/>
                                          </p:val>
                                        </p:tav>
                                      </p:tavLst>
                                    </p:anim>
                                    <p:anim calcmode="lin" valueType="num">
                                      <p:cBhvr>
                                        <p:cTn dur="1000" fill="hold" id="47"/>
                                        <p:tgtEl>
                                          <p:spTgt spid="27"/>
                                        </p:tgtEl>
                                        <p:attrNameLst>
                                          <p:attrName>ppt_y</p:attrName>
                                        </p:attrNameLst>
                                      </p:cBhvr>
                                      <p:tavLst>
                                        <p:tav tm="0">
                                          <p:val>
                                            <p:strVal val="#ppt_y+.1"/>
                                          </p:val>
                                        </p:tav>
                                        <p:tav tm="100000">
                                          <p:val>
                                            <p:strVal val="#ppt_y"/>
                                          </p:val>
                                        </p:tav>
                                      </p:tavLst>
                                    </p:anim>
                                  </p:childTnLst>
                                </p:cTn>
                              </p:par>
                              <p:par>
                                <p:cTn fill="hold" id="48" nodeType="withEffect" presetClass="entr" presetID="42" presetSubtype="0">
                                  <p:stCondLst>
                                    <p:cond delay="0"/>
                                  </p:stCondLst>
                                  <p:childTnLst>
                                    <p:set>
                                      <p:cBhvr>
                                        <p:cTn dur="1" fill="hold" id="49">
                                          <p:stCondLst>
                                            <p:cond delay="0"/>
                                          </p:stCondLst>
                                        </p:cTn>
                                        <p:tgtEl>
                                          <p:spTgt spid="28"/>
                                        </p:tgtEl>
                                        <p:attrNameLst>
                                          <p:attrName>style.visibility</p:attrName>
                                        </p:attrNameLst>
                                      </p:cBhvr>
                                      <p:to>
                                        <p:strVal val="visible"/>
                                      </p:to>
                                    </p:set>
                                    <p:animEffect filter="fade" transition="in">
                                      <p:cBhvr>
                                        <p:cTn dur="1000" id="50"/>
                                        <p:tgtEl>
                                          <p:spTgt spid="28"/>
                                        </p:tgtEl>
                                      </p:cBhvr>
                                    </p:animEffect>
                                    <p:anim calcmode="lin" valueType="num">
                                      <p:cBhvr>
                                        <p:cTn dur="1000" fill="hold" id="51"/>
                                        <p:tgtEl>
                                          <p:spTgt spid="28"/>
                                        </p:tgtEl>
                                        <p:attrNameLst>
                                          <p:attrName>ppt_x</p:attrName>
                                        </p:attrNameLst>
                                      </p:cBhvr>
                                      <p:tavLst>
                                        <p:tav tm="0">
                                          <p:val>
                                            <p:strVal val="#ppt_x"/>
                                          </p:val>
                                        </p:tav>
                                        <p:tav tm="100000">
                                          <p:val>
                                            <p:strVal val="#ppt_x"/>
                                          </p:val>
                                        </p:tav>
                                      </p:tavLst>
                                    </p:anim>
                                    <p:anim calcmode="lin" valueType="num">
                                      <p:cBhvr>
                                        <p:cTn dur="1000" fill="hold" id="52"/>
                                        <p:tgtEl>
                                          <p:spTgt spid="28"/>
                                        </p:tgtEl>
                                        <p:attrNameLst>
                                          <p:attrName>ppt_y</p:attrName>
                                        </p:attrNameLst>
                                      </p:cBhvr>
                                      <p:tavLst>
                                        <p:tav tm="0">
                                          <p:val>
                                            <p:strVal val="#ppt_y+.1"/>
                                          </p:val>
                                        </p:tav>
                                        <p:tav tm="100000">
                                          <p:val>
                                            <p:strVal val="#ppt_y"/>
                                          </p:val>
                                        </p:tav>
                                      </p:tavLst>
                                    </p:anim>
                                  </p:childTnLst>
                                </p:cTn>
                              </p:par>
                            </p:childTnLst>
                          </p:cTn>
                        </p:par>
                      </p:childTnLst>
                    </p:cTn>
                  </p:par>
                  <p:par>
                    <p:cTn fill="hold" id="53" nodeType="clickPar">
                      <p:stCondLst>
                        <p:cond delay="indefinite"/>
                        <p:cond delay="0" evt="onBegin">
                          <p:tn val="52"/>
                        </p:cond>
                      </p:stCondLst>
                      <p:childTnLst>
                        <p:par>
                          <p:cTn fill="hold" id="54" nodeType="afterGroup">
                            <p:stCondLst>
                              <p:cond delay="0"/>
                            </p:stCondLst>
                            <p:childTnLst>
                              <p:par>
                                <p:cTn fill="hold" id="55" nodeType="clickEffect" presetClass="entr" presetID="47" presetSubtype="0">
                                  <p:stCondLst>
                                    <p:cond delay="0"/>
                                  </p:stCondLst>
                                  <p:childTnLst>
                                    <p:set>
                                      <p:cBhvr>
                                        <p:cTn dur="1" fill="hold" id="56">
                                          <p:stCondLst>
                                            <p:cond delay="0"/>
                                          </p:stCondLst>
                                        </p:cTn>
                                        <p:tgtEl>
                                          <p:spTgt spid="43"/>
                                        </p:tgtEl>
                                        <p:attrNameLst>
                                          <p:attrName>style.visibility</p:attrName>
                                        </p:attrNameLst>
                                      </p:cBhvr>
                                      <p:to>
                                        <p:strVal val="visible"/>
                                      </p:to>
                                    </p:set>
                                    <p:animEffect filter="fade" transition="in">
                                      <p:cBhvr>
                                        <p:cTn dur="1000" id="57"/>
                                        <p:tgtEl>
                                          <p:spTgt spid="43"/>
                                        </p:tgtEl>
                                      </p:cBhvr>
                                    </p:animEffect>
                                    <p:anim calcmode="lin" valueType="num">
                                      <p:cBhvr>
                                        <p:cTn dur="1000" fill="hold" id="58"/>
                                        <p:tgtEl>
                                          <p:spTgt spid="43"/>
                                        </p:tgtEl>
                                        <p:attrNameLst>
                                          <p:attrName>ppt_x</p:attrName>
                                        </p:attrNameLst>
                                      </p:cBhvr>
                                      <p:tavLst>
                                        <p:tav tm="0">
                                          <p:val>
                                            <p:strVal val="#ppt_x"/>
                                          </p:val>
                                        </p:tav>
                                        <p:tav tm="100000">
                                          <p:val>
                                            <p:strVal val="#ppt_x"/>
                                          </p:val>
                                        </p:tav>
                                      </p:tavLst>
                                    </p:anim>
                                    <p:anim calcmode="lin" valueType="num">
                                      <p:cBhvr>
                                        <p:cTn dur="1000" fill="hold" id="59"/>
                                        <p:tgtEl>
                                          <p:spTgt spid="43"/>
                                        </p:tgtEl>
                                        <p:attrNameLst>
                                          <p:attrName>ppt_y</p:attrName>
                                        </p:attrNameLst>
                                      </p:cBhvr>
                                      <p:tavLst>
                                        <p:tav tm="0">
                                          <p:val>
                                            <p:strVal val="#ppt_y-.1"/>
                                          </p:val>
                                        </p:tav>
                                        <p:tav tm="100000">
                                          <p:val>
                                            <p:strVal val="#ppt_y"/>
                                          </p:val>
                                        </p:tav>
                                      </p:tavLst>
                                    </p:anim>
                                  </p:childTnLst>
                                </p:cTn>
                              </p:par>
                            </p:childTnLst>
                          </p:cTn>
                        </p:par>
                        <p:par>
                          <p:cTn fill="hold" id="60" nodeType="afterGroup">
                            <p:stCondLst>
                              <p:cond delay="1000"/>
                            </p:stCondLst>
                            <p:childTnLst>
                              <p:par>
                                <p:cTn fill="hold" grpId="0" id="61" nodeType="afterEffect" presetClass="entr" presetID="42" presetSubtype="0">
                                  <p:stCondLst>
                                    <p:cond delay="0"/>
                                  </p:stCondLst>
                                  <p:childTnLst>
                                    <p:set>
                                      <p:cBhvr>
                                        <p:cTn dur="1" fill="hold" id="62">
                                          <p:stCondLst>
                                            <p:cond delay="0"/>
                                          </p:stCondLst>
                                        </p:cTn>
                                        <p:tgtEl>
                                          <p:spTgt spid="12"/>
                                        </p:tgtEl>
                                        <p:attrNameLst>
                                          <p:attrName>style.visibility</p:attrName>
                                        </p:attrNameLst>
                                      </p:cBhvr>
                                      <p:to>
                                        <p:strVal val="visible"/>
                                      </p:to>
                                    </p:set>
                                    <p:animEffect filter="fade" transition="in">
                                      <p:cBhvr>
                                        <p:cTn dur="1000" id="63"/>
                                        <p:tgtEl>
                                          <p:spTgt spid="12"/>
                                        </p:tgtEl>
                                      </p:cBhvr>
                                    </p:animEffect>
                                    <p:anim calcmode="lin" valueType="num">
                                      <p:cBhvr>
                                        <p:cTn dur="1000" fill="hold" id="64"/>
                                        <p:tgtEl>
                                          <p:spTgt spid="12"/>
                                        </p:tgtEl>
                                        <p:attrNameLst>
                                          <p:attrName>ppt_x</p:attrName>
                                        </p:attrNameLst>
                                      </p:cBhvr>
                                      <p:tavLst>
                                        <p:tav tm="0">
                                          <p:val>
                                            <p:strVal val="#ppt_x"/>
                                          </p:val>
                                        </p:tav>
                                        <p:tav tm="100000">
                                          <p:val>
                                            <p:strVal val="#ppt_x"/>
                                          </p:val>
                                        </p:tav>
                                      </p:tavLst>
                                    </p:anim>
                                    <p:anim calcmode="lin" valueType="num">
                                      <p:cBhvr>
                                        <p:cTn dur="1000" fill="hold" id="65"/>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225"/>
      <p:bldP grpId="0" spid="33"/>
      <p:bldP grpId="0" spid="8"/>
      <p:bldP grpId="0" spid="13"/>
      <p:bldP grpId="0" spid="27"/>
      <p:bldP grpId="0" spid="12"/>
    </p:bldLst>
  </p:timing>
</p:sld>
</file>

<file path=ppt/slides/slide4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225" name="矩形 5"/>
          <p:cNvSpPr>
            <a:spLocks noChangeArrowheads="1"/>
          </p:cNvSpPr>
          <p:nvPr/>
        </p:nvSpPr>
        <p:spPr bwMode="auto">
          <a:xfrm>
            <a:off x="605301" y="1367266"/>
            <a:ext cx="7897236" cy="411480"/>
          </a:xfrm>
          <a:prstGeom prst="roundRect">
            <a:avLst/>
          </a:prstGeom>
          <a:solidFill>
            <a:srgbClr val="BCBCBC">
              <a:alpha val="30196"/>
            </a:srgbClr>
          </a:solidFill>
          <a:ln>
            <a:solidFill>
              <a:schemeClr val="bg1">
                <a:lumMod val="85000"/>
              </a:schemeClr>
            </a:solidFill>
            <a:prstDash val="dash"/>
          </a:ln>
          <a:effectLst/>
        </p:spPr>
        <p:txBody>
          <a:bodyPr anchor="ctr" anchorCtr="0" wrap="square">
            <a:spAutoFit/>
          </a:bodyPr>
          <a:lstStyle/>
          <a:p>
            <a:pPr>
              <a:lnSpc>
                <a:spcPct val="150000"/>
              </a:lnSpc>
            </a:pPr>
            <a:r>
              <a:rPr altLang="en-US" b="1" lang="zh-CN" sz="1400">
                <a:solidFill>
                  <a:srgbClr val="FC6F18"/>
                </a:solidFill>
                <a:latin typeface="Arial"/>
                <a:ea charset="-122" pitchFamily="34" typeface="微软雅黑"/>
                <a:cs typeface="Arial"/>
              </a:rPr>
              <a:t>老板心态就是对企业设施、工作程序（质量、效率）以及费用花销充分负责，具有主人的责任感。</a:t>
            </a:r>
          </a:p>
        </p:txBody>
      </p:sp>
      <p:grpSp>
        <p:nvGrpSpPr>
          <p:cNvPr id="9237" name="组合 34"/>
          <p:cNvGrpSpPr/>
          <p:nvPr/>
        </p:nvGrpSpPr>
        <p:grpSpPr>
          <a:xfrm rot="16200000">
            <a:off x="7878230" y="1584626"/>
            <a:ext cx="534465" cy="834003"/>
            <a:chOff x="1996625" y="3066312"/>
            <a:chExt cx="533900" cy="396958"/>
          </a:xfrm>
          <a:effectLst>
            <a:outerShdw algn="tl" blurRad="50800" dir="2700000" dist="38100" rotWithShape="0">
              <a:prstClr val="black">
                <a:alpha val="40000"/>
              </a:prstClr>
            </a:outerShdw>
          </a:effectLst>
        </p:grpSpPr>
        <p:sp>
          <p:nvSpPr>
            <p:cNvPr id="36" name="燕尾形 35"/>
            <p:cNvSpPr/>
            <p:nvPr/>
          </p:nvSpPr>
          <p:spPr>
            <a:xfrm rot="5400000">
              <a:off x="2140188" y="3093028"/>
              <a:ext cx="226679" cy="513806"/>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solidFill>
                  <a:prstClr val="black"/>
                </a:solidFill>
                <a:ea charset="-122" pitchFamily="34" typeface="微软雅黑"/>
              </a:endParaRPr>
            </a:p>
          </p:txBody>
        </p:sp>
        <p:sp>
          <p:nvSpPr>
            <p:cNvPr id="37" name="燕尾形 36"/>
            <p:cNvSpPr/>
            <p:nvPr/>
          </p:nvSpPr>
          <p:spPr>
            <a:xfrm rot="5400000">
              <a:off x="2160282" y="2922749"/>
              <a:ext cx="226679" cy="513806"/>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solidFill>
                  <a:prstClr val="black"/>
                </a:solidFill>
                <a:ea charset="-122" pitchFamily="34" typeface="微软雅黑"/>
              </a:endParaRPr>
            </a:p>
          </p:txBody>
        </p:sp>
      </p:grpSp>
      <p:sp>
        <p:nvSpPr>
          <p:cNvPr id="33" name="任意多边形 32"/>
          <p:cNvSpPr/>
          <p:nvPr/>
        </p:nvSpPr>
        <p:spPr>
          <a:xfrm>
            <a:off x="5144640" y="548680"/>
            <a:ext cx="3387799" cy="577065"/>
          </a:xfrm>
          <a:custGeom>
            <a:gdLst>
              <a:gd fmla="*/ 0 w 3140186" name="connsiteX0"/>
              <a:gd fmla="*/ 140385 h 842291" name="connsiteY0"/>
              <a:gd fmla="*/ 140385 w 3140186" name="connsiteX1"/>
              <a:gd fmla="*/ 0 h 842291" name="connsiteY1"/>
              <a:gd fmla="*/ 2999801 w 3140186" name="connsiteX2"/>
              <a:gd fmla="*/ 0 h 842291" name="connsiteY2"/>
              <a:gd fmla="*/ 3140186 w 3140186" name="connsiteX3"/>
              <a:gd fmla="*/ 140385 h 842291" name="connsiteY3"/>
              <a:gd fmla="*/ 3140186 w 3140186" name="connsiteX4"/>
              <a:gd fmla="*/ 701906 h 842291" name="connsiteY4"/>
              <a:gd fmla="*/ 2999801 w 3140186" name="connsiteX5"/>
              <a:gd fmla="*/ 842291 h 842291" name="connsiteY5"/>
              <a:gd fmla="*/ 140385 w 3140186" name="connsiteX6"/>
              <a:gd fmla="*/ 842291 h 842291" name="connsiteY6"/>
              <a:gd fmla="*/ 0 w 3140186" name="connsiteX7"/>
              <a:gd fmla="*/ 701906 h 842291" name="connsiteY7"/>
              <a:gd fmla="*/ 0 w 3140186" name="connsiteX8"/>
              <a:gd fmla="*/ 140385 h 842291"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842291" w="3140186">
                <a:moveTo>
                  <a:pt x="0" y="140385"/>
                </a:moveTo>
                <a:cubicBezTo>
                  <a:pt x="0" y="62853"/>
                  <a:pt x="62853" y="0"/>
                  <a:pt x="140385" y="0"/>
                </a:cubicBezTo>
                <a:lnTo>
                  <a:pt x="2999801" y="0"/>
                </a:lnTo>
                <a:cubicBezTo>
                  <a:pt x="3077333" y="0"/>
                  <a:pt x="3140186" y="62853"/>
                  <a:pt x="3140186" y="140385"/>
                </a:cubicBezTo>
                <a:lnTo>
                  <a:pt x="3140186" y="701906"/>
                </a:lnTo>
                <a:cubicBezTo>
                  <a:pt x="3140186" y="779438"/>
                  <a:pt x="3077333" y="842291"/>
                  <a:pt x="2999801" y="842291"/>
                </a:cubicBezTo>
                <a:lnTo>
                  <a:pt x="140385" y="842291"/>
                </a:lnTo>
                <a:cubicBezTo>
                  <a:pt x="62853" y="842291"/>
                  <a:pt x="0" y="779438"/>
                  <a:pt x="0" y="701906"/>
                </a:cubicBezTo>
                <a:lnTo>
                  <a:pt x="0" y="140385"/>
                </a:lnTo>
                <a:close/>
              </a:path>
            </a:pathLst>
          </a:custGeom>
        </p:spPr>
        <p:style>
          <a:lnRef idx="0">
            <a:schemeClr val="lt1">
              <a:hueOff val="0"/>
              <a:satOff val="0"/>
              <a:lumOff val="0"/>
              <a:alphaOff val="0"/>
            </a:schemeClr>
          </a:lnRef>
          <a:fillRef idx="3">
            <a:schemeClr val="accent5">
              <a:hueOff val="-9933876"/>
              <a:satOff val="39811"/>
              <a:lumOff val="8628"/>
              <a:alphaOff val="0"/>
            </a:schemeClr>
          </a:fillRef>
          <a:effectRef idx="2">
            <a:schemeClr val="accent5">
              <a:hueOff val="-9933876"/>
              <a:satOff val="39811"/>
              <a:lumOff val="8628"/>
              <a:alphaOff val="0"/>
            </a:schemeClr>
          </a:effectRef>
          <a:fontRef idx="minor">
            <a:schemeClr val="lt1"/>
          </a:fontRef>
        </p:style>
        <p:txBody>
          <a:bodyPr anchor="ctr" anchorCtr="0" bIns="136367" lIns="136800" numCol="1" rIns="136367" spcCol="1270" spcFirstLastPara="0" tIns="136367" vert="horz" wrap="square">
            <a:noAutofit/>
          </a:bodyPr>
          <a:lstStyle/>
          <a:p>
            <a:pPr defTabSz="1111250">
              <a:lnSpc>
                <a:spcPct val="90000"/>
              </a:lnSpc>
              <a:spcBef>
                <a:spcPct val="0"/>
              </a:spcBef>
              <a:spcAft>
                <a:spcPct val="35000"/>
              </a:spcAft>
            </a:pPr>
            <a:r>
              <a:rPr altLang="en-US" b="1" lang="zh-CN" sz="2800">
                <a:solidFill>
                  <a:prstClr val="white"/>
                </a:solidFill>
                <a:latin charset="-122" pitchFamily="34" typeface="微软雅黑"/>
                <a:ea charset="-122" pitchFamily="34" typeface="微软雅黑"/>
              </a:rPr>
              <a:t>③ 缺乏总经理/老板心态</a:t>
            </a:r>
          </a:p>
        </p:txBody>
      </p:sp>
      <p:sp>
        <p:nvSpPr>
          <p:cNvPr id="8" name="矩形 7"/>
          <p:cNvSpPr/>
          <p:nvPr/>
        </p:nvSpPr>
        <p:spPr>
          <a:xfrm>
            <a:off x="814234" y="548680"/>
            <a:ext cx="5212080" cy="640080"/>
          </a:xfrm>
          <a:prstGeom prst="rect">
            <a:avLst/>
          </a:prstGeom>
        </p:spPr>
        <p:txBody>
          <a:bodyPr wrap="none">
            <a:spAutoFit/>
          </a:bodyPr>
          <a:lstStyle/>
          <a:p>
            <a:r>
              <a:rPr altLang="en-US" b="1" lang="zh-CN" sz="3600">
                <a:solidFill>
                  <a:srgbClr val="F79646">
                    <a:lumMod val="75000"/>
                  </a:srgbClr>
                </a:solidFill>
                <a:latin charset="-122" pitchFamily="34" typeface="微软雅黑"/>
                <a:ea charset="-122" pitchFamily="34" typeface="微软雅黑"/>
              </a:rPr>
              <a:t>中层管理者的三大内伤：</a:t>
            </a:r>
          </a:p>
        </p:txBody>
      </p:sp>
      <p:sp>
        <p:nvSpPr>
          <p:cNvPr id="15" name="矩形 14"/>
          <p:cNvSpPr/>
          <p:nvPr/>
        </p:nvSpPr>
        <p:spPr>
          <a:xfrm>
            <a:off x="4067944" y="5591695"/>
            <a:ext cx="3606659" cy="502920"/>
          </a:xfrm>
          <a:prstGeom prst="rect">
            <a:avLst/>
          </a:prstGeom>
          <a:solidFill>
            <a:srgbClr val="00B0F0"/>
          </a:solidFill>
          <a:ln w="3175">
            <a:solidFill>
              <a:schemeClr val="bg1"/>
            </a:solidFill>
          </a:ln>
          <a:effectLst>
            <a:outerShdw algn="tl" blurRad="50800" dir="2700000" dist="38100" rotWithShape="0">
              <a:prstClr val="black">
                <a:alpha val="40000"/>
              </a:prstClr>
            </a:outerShdw>
          </a:effectLst>
        </p:spPr>
        <p:txBody>
          <a:bodyPr anchor="ctr" wrap="square">
            <a:spAutoFit/>
          </a:bodyPr>
          <a:lstStyle/>
          <a:p>
            <a:pPr>
              <a:lnSpc>
                <a:spcPct val="150000"/>
              </a:lnSpc>
              <a:defRPr/>
            </a:pPr>
            <a:r>
              <a:rPr altLang="en-US" b="1" kumimoji="1" lang="zh-CN">
                <a:solidFill>
                  <a:prstClr val="white"/>
                </a:solidFill>
                <a:latin charset="-122" pitchFamily="34" typeface="微软雅黑"/>
                <a:ea charset="-122" pitchFamily="34" typeface="微软雅黑"/>
              </a:rPr>
              <a:t>老板心态，就是当家者的心态！</a:t>
            </a:r>
          </a:p>
        </p:txBody>
      </p:sp>
      <p:sp>
        <p:nvSpPr>
          <p:cNvPr id="17" name="矩形 16"/>
          <p:cNvSpPr/>
          <p:nvPr/>
        </p:nvSpPr>
        <p:spPr>
          <a:xfrm>
            <a:off x="3995936" y="2132856"/>
            <a:ext cx="3888432" cy="3383281"/>
          </a:xfrm>
          <a:prstGeom prst="rect">
            <a:avLst/>
          </a:prstGeom>
        </p:spPr>
        <p:txBody>
          <a:bodyPr wrap="square">
            <a:spAutoFit/>
          </a:bodyPr>
          <a:lstStyle/>
          <a:p>
            <a:pPr>
              <a:lnSpc>
                <a:spcPct val="135000"/>
              </a:lnSpc>
              <a:spcBef>
                <a:spcPts val="200"/>
              </a:spcBef>
              <a:spcAft>
                <a:spcPts val="60"/>
              </a:spcAft>
            </a:pPr>
            <a:r>
              <a:rPr altLang="en-US" lang="zh-CN" sz="1600">
                <a:solidFill>
                  <a:schemeClr val="tx1">
                    <a:lumMod val="65000"/>
                    <a:lumOff val="35000"/>
                  </a:schemeClr>
                </a:solidFill>
                <a:latin charset="-122" pitchFamily="34" typeface="微软雅黑"/>
                <a:ea charset="-122" pitchFamily="34" typeface="微软雅黑"/>
              </a:rPr>
              <a:t>洞房花烛夜，当新郎兴奋地揭开新娘的盖头，羞答答的新娘正低头看着地上，忽视间掩口而笑，并以手指地：“看，看，看，老鼠在吃你家的大米，(*^__^*) 嘻嘻……”。第二天早上，新郎还在酣睡，新娘起得床来，一声怒喝：“该死的老鼠！敢来偷吃老娘的大米！”“嗖！”的一声一只鞋子飞了过去。新郎不禁莞尔。很显然，新娘子快速完成心态的转变，拥有了当家者的心态，也就是老板的心态。</a:t>
            </a:r>
          </a:p>
        </p:txBody>
      </p:sp>
      <p:pic>
        <p:nvPicPr>
          <p:cNvPr id="7" name="图片 6"/>
          <p:cNvPicPr>
            <a:picLocks noChangeAspect="1"/>
          </p:cNvPicPr>
          <p:nvPr/>
        </p:nvPicPr>
        <p:blipFill>
          <a:blip r:embed="rId3">
            <a:extLst>
              <a:ext uri="{28A0092B-C50C-407E-A947-70E740481C1C}">
                <a14:useLocalDpi/>
              </a:ext>
            </a:extLst>
          </a:blip>
          <a:stretch>
            <a:fillRect/>
          </a:stretch>
        </p:blipFill>
        <p:spPr>
          <a:xfrm>
            <a:off x="605301" y="1916832"/>
            <a:ext cx="3111500" cy="4555236"/>
          </a:xfrm>
          <a:prstGeom prst="rect">
            <a:avLst/>
          </a:prstGeom>
          <a:noFill/>
          <a:ln>
            <a:noFill/>
          </a:ln>
        </p:spPr>
      </p:pic>
    </p:spTree>
    <p:extLst>
      <p:ext uri="{BB962C8B-B14F-4D97-AF65-F5344CB8AC3E}">
        <p14:creationId val="1495036044"/>
      </p:ext>
    </p:extLst>
  </p:cSld>
  <p:clrMapOvr>
    <a:masterClrMapping/>
  </p:clrMapOvr>
  <mc:AlternateContent>
    <mc:Choice Requires="p14">
      <p:transition p14:dur="110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8"/>
                                        </p:tgtEl>
                                        <p:attrNameLst>
                                          <p:attrName>style.visibility</p:attrName>
                                        </p:attrNameLst>
                                      </p:cBhvr>
                                      <p:to>
                                        <p:strVal val="visible"/>
                                      </p:to>
                                    </p:set>
                                    <p:animEffect filter="fade" transition="in">
                                      <p:cBhvr>
                                        <p:cTn dur="1000" id="7"/>
                                        <p:tgtEl>
                                          <p:spTgt spid="8"/>
                                        </p:tgtEl>
                                      </p:cBhvr>
                                    </p:animEffect>
                                    <p:anim calcmode="lin" valueType="num">
                                      <p:cBhvr>
                                        <p:cTn dur="1000" fill="hold" id="8"/>
                                        <p:tgtEl>
                                          <p:spTgt spid="8"/>
                                        </p:tgtEl>
                                        <p:attrNameLst>
                                          <p:attrName>ppt_x</p:attrName>
                                        </p:attrNameLst>
                                      </p:cBhvr>
                                      <p:tavLst>
                                        <p:tav tm="0">
                                          <p:val>
                                            <p:strVal val="#ppt_x"/>
                                          </p:val>
                                        </p:tav>
                                        <p:tav tm="100000">
                                          <p:val>
                                            <p:strVal val="#ppt_x"/>
                                          </p:val>
                                        </p:tav>
                                      </p:tavLst>
                                    </p:anim>
                                    <p:anim calcmode="lin" valueType="num">
                                      <p:cBhvr>
                                        <p:cTn dur="1000" fill="hold" id="9"/>
                                        <p:tgtEl>
                                          <p:spTgt spid="8"/>
                                        </p:tgtEl>
                                        <p:attrNameLst>
                                          <p:attrName>ppt_y</p:attrName>
                                        </p:attrNameLst>
                                      </p:cBhvr>
                                      <p:tavLst>
                                        <p:tav tm="0">
                                          <p:val>
                                            <p:strVal val="#ppt_y+.1"/>
                                          </p:val>
                                        </p:tav>
                                        <p:tav tm="100000">
                                          <p:val>
                                            <p:strVal val="#ppt_y"/>
                                          </p:val>
                                        </p:tav>
                                      </p:tavLst>
                                    </p:anim>
                                  </p:childTnLst>
                                </p:cTn>
                              </p:par>
                              <p:par>
                                <p:cTn fill="hold" grpId="0" id="10" nodeType="withEffect" presetClass="entr" presetID="47" presetSubtype="0">
                                  <p:stCondLst>
                                    <p:cond delay="0"/>
                                  </p:stCondLst>
                                  <p:childTnLst>
                                    <p:set>
                                      <p:cBhvr>
                                        <p:cTn dur="1" fill="hold" id="11">
                                          <p:stCondLst>
                                            <p:cond delay="0"/>
                                          </p:stCondLst>
                                        </p:cTn>
                                        <p:tgtEl>
                                          <p:spTgt spid="33"/>
                                        </p:tgtEl>
                                        <p:attrNameLst>
                                          <p:attrName>style.visibility</p:attrName>
                                        </p:attrNameLst>
                                      </p:cBhvr>
                                      <p:to>
                                        <p:strVal val="visible"/>
                                      </p:to>
                                    </p:set>
                                    <p:animEffect filter="fade" transition="in">
                                      <p:cBhvr>
                                        <p:cTn dur="1000" id="12"/>
                                        <p:tgtEl>
                                          <p:spTgt spid="33"/>
                                        </p:tgtEl>
                                      </p:cBhvr>
                                    </p:animEffect>
                                    <p:anim calcmode="lin" valueType="num">
                                      <p:cBhvr>
                                        <p:cTn dur="1000" fill="hold" id="13"/>
                                        <p:tgtEl>
                                          <p:spTgt spid="33"/>
                                        </p:tgtEl>
                                        <p:attrNameLst>
                                          <p:attrName>ppt_x</p:attrName>
                                        </p:attrNameLst>
                                      </p:cBhvr>
                                      <p:tavLst>
                                        <p:tav tm="0">
                                          <p:val>
                                            <p:strVal val="#ppt_x"/>
                                          </p:val>
                                        </p:tav>
                                        <p:tav tm="100000">
                                          <p:val>
                                            <p:strVal val="#ppt_x"/>
                                          </p:val>
                                        </p:tav>
                                      </p:tavLst>
                                    </p:anim>
                                    <p:anim calcmode="lin" valueType="num">
                                      <p:cBhvr>
                                        <p:cTn dur="1000" fill="hold" id="14"/>
                                        <p:tgtEl>
                                          <p:spTgt spid="33"/>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000"/>
                            </p:stCondLst>
                            <p:childTnLst>
                              <p:par>
                                <p:cTn fill="hold" grpId="0" id="16" nodeType="afterEffect" presetClass="entr" presetID="2" presetSubtype="8">
                                  <p:stCondLst>
                                    <p:cond delay="0"/>
                                  </p:stCondLst>
                                  <p:childTnLst>
                                    <p:set>
                                      <p:cBhvr>
                                        <p:cTn dur="1" fill="hold" id="17">
                                          <p:stCondLst>
                                            <p:cond delay="0"/>
                                          </p:stCondLst>
                                        </p:cTn>
                                        <p:tgtEl>
                                          <p:spTgt spid="9225"/>
                                        </p:tgtEl>
                                        <p:attrNameLst>
                                          <p:attrName>style.visibility</p:attrName>
                                        </p:attrNameLst>
                                      </p:cBhvr>
                                      <p:to>
                                        <p:strVal val="visible"/>
                                      </p:to>
                                    </p:set>
                                    <p:anim calcmode="lin" valueType="num">
                                      <p:cBhvr additive="base">
                                        <p:cTn dur="1000" fill="hold" id="18"/>
                                        <p:tgtEl>
                                          <p:spTgt spid="9225"/>
                                        </p:tgtEl>
                                        <p:attrNameLst>
                                          <p:attrName>ppt_x</p:attrName>
                                        </p:attrNameLst>
                                      </p:cBhvr>
                                      <p:tavLst>
                                        <p:tav tm="0">
                                          <p:val>
                                            <p:strVal val="0-#ppt_w/2"/>
                                          </p:val>
                                        </p:tav>
                                        <p:tav tm="100000">
                                          <p:val>
                                            <p:strVal val="#ppt_x"/>
                                          </p:val>
                                        </p:tav>
                                      </p:tavLst>
                                    </p:anim>
                                    <p:anim calcmode="lin" valueType="num">
                                      <p:cBhvr additive="base">
                                        <p:cTn dur="1000" fill="hold" id="19"/>
                                        <p:tgtEl>
                                          <p:spTgt spid="9225"/>
                                        </p:tgtEl>
                                        <p:attrNameLst>
                                          <p:attrName>ppt_y</p:attrName>
                                        </p:attrNameLst>
                                      </p:cBhvr>
                                      <p:tavLst>
                                        <p:tav tm="0">
                                          <p:val>
                                            <p:strVal val="#ppt_y"/>
                                          </p:val>
                                        </p:tav>
                                        <p:tav tm="100000">
                                          <p:val>
                                            <p:strVal val="#ppt_y"/>
                                          </p:val>
                                        </p:tav>
                                      </p:tavLst>
                                    </p:anim>
                                  </p:childTnLst>
                                </p:cTn>
                              </p:par>
                            </p:childTnLst>
                          </p:cTn>
                        </p:par>
                        <p:par>
                          <p:cTn fill="hold" id="20" nodeType="afterGroup">
                            <p:stCondLst>
                              <p:cond delay="2000"/>
                            </p:stCondLst>
                            <p:childTnLst>
                              <p:par>
                                <p:cTn fill="hold" id="21" nodeType="afterEffect" presetClass="entr" presetID="22" presetSubtype="8">
                                  <p:stCondLst>
                                    <p:cond delay="0"/>
                                  </p:stCondLst>
                                  <p:childTnLst>
                                    <p:set>
                                      <p:cBhvr>
                                        <p:cTn dur="1" fill="hold" id="22">
                                          <p:stCondLst>
                                            <p:cond delay="0"/>
                                          </p:stCondLst>
                                        </p:cTn>
                                        <p:tgtEl>
                                          <p:spTgt spid="9237"/>
                                        </p:tgtEl>
                                        <p:attrNameLst>
                                          <p:attrName>style.visibility</p:attrName>
                                        </p:attrNameLst>
                                      </p:cBhvr>
                                      <p:to>
                                        <p:strVal val="visible"/>
                                      </p:to>
                                    </p:set>
                                    <p:animEffect filter="wipe(left)" transition="in">
                                      <p:cBhvr>
                                        <p:cTn dur="500" id="23"/>
                                        <p:tgtEl>
                                          <p:spTgt spid="9237"/>
                                        </p:tgtEl>
                                      </p:cBhvr>
                                    </p:animEffect>
                                  </p:childTnLst>
                                </p:cTn>
                              </p:par>
                            </p:childTnLst>
                          </p:cTn>
                        </p:par>
                      </p:childTnLst>
                    </p:cTn>
                  </p:par>
                  <p:par>
                    <p:cTn fill="hold" id="24" nodeType="clickPar">
                      <p:stCondLst>
                        <p:cond delay="indefinite"/>
                        <p:cond delay="0" evt="onBegin">
                          <p:tn val="23"/>
                        </p:cond>
                      </p:stCondLst>
                      <p:childTnLst>
                        <p:par>
                          <p:cTn fill="hold" id="25" nodeType="afterGroup">
                            <p:stCondLst>
                              <p:cond delay="0"/>
                            </p:stCondLst>
                            <p:childTnLst>
                              <p:par>
                                <p:cTn fill="hold" grpId="0" id="26" nodeType="clickEffect" presetClass="entr" presetID="42" presetSubtype="0">
                                  <p:stCondLst>
                                    <p:cond delay="0"/>
                                  </p:stCondLst>
                                  <p:childTnLst>
                                    <p:set>
                                      <p:cBhvr>
                                        <p:cTn dur="1" fill="hold" id="27">
                                          <p:stCondLst>
                                            <p:cond delay="0"/>
                                          </p:stCondLst>
                                        </p:cTn>
                                        <p:tgtEl>
                                          <p:spTgt spid="17"/>
                                        </p:tgtEl>
                                        <p:attrNameLst>
                                          <p:attrName>style.visibility</p:attrName>
                                        </p:attrNameLst>
                                      </p:cBhvr>
                                      <p:to>
                                        <p:strVal val="visible"/>
                                      </p:to>
                                    </p:set>
                                    <p:animEffect filter="fade" transition="in">
                                      <p:cBhvr>
                                        <p:cTn dur="1000" id="28"/>
                                        <p:tgtEl>
                                          <p:spTgt spid="17"/>
                                        </p:tgtEl>
                                      </p:cBhvr>
                                    </p:animEffect>
                                    <p:anim calcmode="lin" valueType="num">
                                      <p:cBhvr>
                                        <p:cTn dur="1000" fill="hold" id="29"/>
                                        <p:tgtEl>
                                          <p:spTgt spid="17"/>
                                        </p:tgtEl>
                                        <p:attrNameLst>
                                          <p:attrName>ppt_x</p:attrName>
                                        </p:attrNameLst>
                                      </p:cBhvr>
                                      <p:tavLst>
                                        <p:tav tm="0">
                                          <p:val>
                                            <p:strVal val="#ppt_x"/>
                                          </p:val>
                                        </p:tav>
                                        <p:tav tm="100000">
                                          <p:val>
                                            <p:strVal val="#ppt_x"/>
                                          </p:val>
                                        </p:tav>
                                      </p:tavLst>
                                    </p:anim>
                                    <p:anim calcmode="lin" valueType="num">
                                      <p:cBhvr>
                                        <p:cTn dur="1000" fill="hold" id="30"/>
                                        <p:tgtEl>
                                          <p:spTgt spid="17"/>
                                        </p:tgtEl>
                                        <p:attrNameLst>
                                          <p:attrName>ppt_y</p:attrName>
                                        </p:attrNameLst>
                                      </p:cBhvr>
                                      <p:tavLst>
                                        <p:tav tm="0">
                                          <p:val>
                                            <p:strVal val="#ppt_y+.1"/>
                                          </p:val>
                                        </p:tav>
                                        <p:tav tm="100000">
                                          <p:val>
                                            <p:strVal val="#ppt_y"/>
                                          </p:val>
                                        </p:tav>
                                      </p:tavLst>
                                    </p:anim>
                                  </p:childTnLst>
                                </p:cTn>
                              </p:par>
                            </p:childTnLst>
                          </p:cTn>
                        </p:par>
                        <p:par>
                          <p:cTn fill="hold" id="31" nodeType="afterGroup">
                            <p:stCondLst>
                              <p:cond delay="1000"/>
                            </p:stCondLst>
                            <p:childTnLst>
                              <p:par>
                                <p:cTn fill="hold" id="32" nodeType="afterEffect" presetClass="entr" presetID="47" presetSubtype="0">
                                  <p:stCondLst>
                                    <p:cond delay="0"/>
                                  </p:stCondLst>
                                  <p:childTnLst>
                                    <p:set>
                                      <p:cBhvr>
                                        <p:cTn dur="1" fill="hold" id="33">
                                          <p:stCondLst>
                                            <p:cond delay="0"/>
                                          </p:stCondLst>
                                        </p:cTn>
                                        <p:tgtEl>
                                          <p:spTgt spid="7"/>
                                        </p:tgtEl>
                                        <p:attrNameLst>
                                          <p:attrName>style.visibility</p:attrName>
                                        </p:attrNameLst>
                                      </p:cBhvr>
                                      <p:to>
                                        <p:strVal val="visible"/>
                                      </p:to>
                                    </p:set>
                                    <p:animEffect filter="fade" transition="in">
                                      <p:cBhvr>
                                        <p:cTn dur="1000" id="34"/>
                                        <p:tgtEl>
                                          <p:spTgt spid="7"/>
                                        </p:tgtEl>
                                      </p:cBhvr>
                                    </p:animEffect>
                                    <p:anim calcmode="lin" valueType="num">
                                      <p:cBhvr>
                                        <p:cTn dur="1000" fill="hold" id="35"/>
                                        <p:tgtEl>
                                          <p:spTgt spid="7"/>
                                        </p:tgtEl>
                                        <p:attrNameLst>
                                          <p:attrName>ppt_x</p:attrName>
                                        </p:attrNameLst>
                                      </p:cBhvr>
                                      <p:tavLst>
                                        <p:tav tm="0">
                                          <p:val>
                                            <p:strVal val="#ppt_x"/>
                                          </p:val>
                                        </p:tav>
                                        <p:tav tm="100000">
                                          <p:val>
                                            <p:strVal val="#ppt_x"/>
                                          </p:val>
                                        </p:tav>
                                      </p:tavLst>
                                    </p:anim>
                                    <p:anim calcmode="lin" valueType="num">
                                      <p:cBhvr>
                                        <p:cTn dur="1000" fill="hold" id="36"/>
                                        <p:tgtEl>
                                          <p:spTgt spid="7"/>
                                        </p:tgtEl>
                                        <p:attrNameLst>
                                          <p:attrName>ppt_y</p:attrName>
                                        </p:attrNameLst>
                                      </p:cBhvr>
                                      <p:tavLst>
                                        <p:tav tm="0">
                                          <p:val>
                                            <p:strVal val="#ppt_y-.1"/>
                                          </p:val>
                                        </p:tav>
                                        <p:tav tm="100000">
                                          <p:val>
                                            <p:strVal val="#ppt_y"/>
                                          </p:val>
                                        </p:tav>
                                      </p:tavLst>
                                    </p:anim>
                                  </p:childTnLst>
                                </p:cTn>
                              </p:par>
                            </p:childTnLst>
                          </p:cTn>
                        </p:par>
                      </p:childTnLst>
                    </p:cTn>
                  </p:par>
                  <p:par>
                    <p:cTn fill="hold" id="37" nodeType="clickPar">
                      <p:stCondLst>
                        <p:cond delay="indefinite"/>
                        <p:cond delay="0" evt="onBegin">
                          <p:tn val="36"/>
                        </p:cond>
                      </p:stCondLst>
                      <p:childTnLst>
                        <p:par>
                          <p:cTn fill="hold" id="38" nodeType="afterGroup">
                            <p:stCondLst>
                              <p:cond delay="0"/>
                            </p:stCondLst>
                            <p:childTnLst>
                              <p:par>
                                <p:cTn fill="hold" grpId="0" id="39" nodeType="clickEffect" presetClass="entr" presetID="22" presetSubtype="8">
                                  <p:stCondLst>
                                    <p:cond delay="300"/>
                                  </p:stCondLst>
                                  <p:childTnLst>
                                    <p:set>
                                      <p:cBhvr>
                                        <p:cTn dur="1" fill="hold" id="40">
                                          <p:stCondLst>
                                            <p:cond delay="0"/>
                                          </p:stCondLst>
                                        </p:cTn>
                                        <p:tgtEl>
                                          <p:spTgt spid="15"/>
                                        </p:tgtEl>
                                        <p:attrNameLst>
                                          <p:attrName>style.visibility</p:attrName>
                                        </p:attrNameLst>
                                      </p:cBhvr>
                                      <p:to>
                                        <p:strVal val="visible"/>
                                      </p:to>
                                    </p:set>
                                    <p:animEffect filter="wipe(left)" transition="in">
                                      <p:cBhvr>
                                        <p:cTn dur="3000" id="41"/>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225"/>
      <p:bldP grpId="0" spid="33"/>
      <p:bldP grpId="0" spid="8"/>
      <p:bldP grpId="0" spid="15"/>
      <p:bldP grpId="0" spid="17"/>
    </p:bldLst>
  </p:timing>
</p:sld>
</file>

<file path=ppt/slides/slide4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Tree>
    <p:extLst>
      <p:ext uri="{BB962C8B-B14F-4D97-AF65-F5344CB8AC3E}">
        <p14:creationId val="1134250017"/>
      </p:ext>
    </p:extLst>
  </p:cSld>
  <p:clrMapOvr>
    <a:masterClrMapping/>
  </p:clrMapOvr>
  <p:transition/>
  <p:timing/>
</p:sld>
</file>

<file path=ppt/slides/slide4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1"/>
          <p:cNvSpPr txBox="1"/>
          <p:nvPr/>
        </p:nvSpPr>
        <p:spPr>
          <a:xfrm>
            <a:off x="2555776" y="8685584"/>
            <a:ext cx="3394529" cy="365760"/>
          </a:xfrm>
          <a:prstGeom prst="rect">
            <a:avLst/>
          </a:prstGeom>
          <a:noFill/>
        </p:spPr>
        <p:txBody>
          <a:bodyPr rtlCol="0" wrap="none">
            <a:spAutoFit/>
          </a:bodyPr>
          <a:lstStyle/>
          <a:p>
            <a:r>
              <a:rPr altLang="zh-CN" lang="en-US" smtClean="0">
                <a:hlinkClick r:id="rId2"/>
              </a:rPr>
              <a:t>www.51pptmoban.co m 搜集整理</a:t>
            </a:r>
          </a:p>
        </p:txBody>
      </p:sp>
    </p:spTree>
    <p:extLst>
      <p:ext uri="{BB962C8B-B14F-4D97-AF65-F5344CB8AC3E}">
        <p14:creationId val="3302967096"/>
      </p:ext>
    </p:extLst>
  </p:cSld>
  <p:clrMapOvr>
    <a:masterClrMapping/>
  </p:clrMapOvr>
  <p:transition/>
  <p:timing/>
</p:sld>
</file>

<file path=ppt/slides/slide4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任意多边形 2"/>
          <p:cNvSpPr/>
          <p:nvPr/>
        </p:nvSpPr>
        <p:spPr>
          <a:xfrm>
            <a:off x="718517" y="2946257"/>
            <a:ext cx="596900" cy="656791"/>
          </a:xfrm>
          <a:custGeom>
            <a:gdLst>
              <a:gd fmla="*/ 0 w 576448" name="connsiteX0"/>
              <a:gd fmla="*/ 0 h 576263" name="connsiteY0"/>
              <a:gd fmla="*/ 575933 w 576448" name="connsiteX1"/>
              <a:gd fmla="*/ 576263 h 576263" name="connsiteY1"/>
              <a:gd fmla="*/ 576263 w 576448" name="connsiteX2"/>
              <a:gd fmla="*/ 0 h 576263" name="connsiteY2"/>
              <a:gd fmla="*/ 0 w 576448" name="connsiteX3"/>
              <a:gd fmla="*/ 0 h 576263" name="connsiteY3"/>
            </a:gdLst>
            <a:cxnLst>
              <a:cxn ang="0">
                <a:pos x="connsiteX0" y="connsiteY0"/>
              </a:cxn>
              <a:cxn ang="0">
                <a:pos x="connsiteX1" y="connsiteY1"/>
              </a:cxn>
              <a:cxn ang="0">
                <a:pos x="connsiteX2" y="connsiteY2"/>
              </a:cxn>
              <a:cxn ang="0">
                <a:pos x="connsiteX3" y="connsiteY3"/>
              </a:cxn>
            </a:cxnLst>
            <a:rect b="b" l="l" r="r" t="t"/>
            <a:pathLst>
              <a:path h="576263" w="576448">
                <a:moveTo>
                  <a:pt x="0" y="0"/>
                </a:moveTo>
                <a:lnTo>
                  <a:pt x="575933" y="576263"/>
                </a:lnTo>
                <a:cubicBezTo>
                  <a:pt x="577576" y="384175"/>
                  <a:pt x="574620" y="192088"/>
                  <a:pt x="576263" y="0"/>
                </a:cubicBezTo>
                <a:lnTo>
                  <a:pt x="0" y="0"/>
                </a:lnTo>
                <a:close/>
              </a:path>
            </a:pathLst>
          </a:custGeom>
          <a:solidFill>
            <a:srgbClr val="6194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solidFill>
                <a:prstClr val="white"/>
              </a:solidFill>
            </a:endParaRPr>
          </a:p>
        </p:txBody>
      </p:sp>
      <p:sp>
        <p:nvSpPr>
          <p:cNvPr id="4" name="矩形 3"/>
          <p:cNvSpPr/>
          <p:nvPr/>
        </p:nvSpPr>
        <p:spPr>
          <a:xfrm>
            <a:off x="1308100" y="2949864"/>
            <a:ext cx="7835900"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180000" rIns="180000" tIns="0"/>
          <a:lstStyle/>
          <a:p>
            <a:pPr algn="ctr">
              <a:defRPr/>
            </a:pPr>
            <a:r>
              <a:rPr altLang="zh-CN" lang="en-US" smtClean="0" sz="2800">
                <a:solidFill>
                  <a:prstClr val="white"/>
                </a:solidFill>
                <a:effectLst>
                  <a:outerShdw algn="tl" blurRad="38100" dir="2700000" dist="38100">
                    <a:srgbClr val="000000">
                      <a:alpha val="43137"/>
                    </a:srgbClr>
                  </a:outerShdw>
                </a:effectLst>
                <a:latin charset="-122" pitchFamily="34" typeface="微软雅黑"/>
                <a:ea charset="-122" pitchFamily="34" typeface="微软雅黑"/>
                <a:cs charset="-128" panose="020b0604030504040204" pitchFamily="34" typeface="Meiryo"/>
              </a:rPr>
              <a:t>www.youyedoc.com  </a:t>
            </a:r>
          </a:p>
        </p:txBody>
      </p:sp>
      <p:sp>
        <p:nvSpPr>
          <p:cNvPr id="7" name="矩形 6"/>
          <p:cNvSpPr/>
          <p:nvPr/>
        </p:nvSpPr>
        <p:spPr>
          <a:xfrm>
            <a:off x="0" y="2182091"/>
            <a:ext cx="7788275"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a:defRPr/>
            </a:pPr>
            <a:r>
              <a:rPr altLang="en-US" lang="zh-CN" smtClean="0" spc="200" sz="3200">
                <a:solidFill>
                  <a:srgbClr val="FFFFFF"/>
                </a:solidFill>
                <a:effectLst>
                  <a:outerShdw algn="l" blurRad="50800" dist="38100" rotWithShape="0">
                    <a:prstClr val="black">
                      <a:alpha val="40000"/>
                    </a:prstClr>
                  </a:outerShdw>
                </a:effectLst>
                <a:latin charset="-122" pitchFamily="34" typeface="微软雅黑"/>
                <a:ea charset="-122" pitchFamily="34" typeface="微软雅黑"/>
              </a:rPr>
              <a:t>    更多精品PPT资源尽在—优页PPT！</a:t>
            </a:r>
          </a:p>
        </p:txBody>
      </p:sp>
      <p:sp>
        <p:nvSpPr>
          <p:cNvPr id="6" name="直角三角形 5"/>
          <p:cNvSpPr/>
          <p:nvPr/>
        </p:nvSpPr>
        <p:spPr>
          <a:xfrm>
            <a:off x="7788275" y="2178051"/>
            <a:ext cx="888134" cy="779317"/>
          </a:xfrm>
          <a:prstGeom prst="rtTriangle">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solidFill>
                <a:prstClr val="white"/>
              </a:solidFill>
            </a:endParaRPr>
          </a:p>
        </p:txBody>
      </p:sp>
      <p:sp>
        <p:nvSpPr>
          <p:cNvPr id="12" name="矩形 11"/>
          <p:cNvSpPr/>
          <p:nvPr/>
        </p:nvSpPr>
        <p:spPr>
          <a:xfrm>
            <a:off x="1315417" y="3921021"/>
            <a:ext cx="6472858" cy="1692771"/>
          </a:xfrm>
          <a:prstGeom prst="rect">
            <a:avLst/>
          </a:prstGeom>
          <a:noFill/>
          <a:ln algn="ctr" cap="flat" cmpd="sng" w="25400">
            <a:noFill/>
            <a:prstDash val="solid"/>
          </a:ln>
          <a:effectLst/>
        </p:spPr>
        <p:txBody>
          <a:bodyPr anchor="ctr" rtlCol="0"/>
          <a:lstStyle/>
          <a:p>
            <a:pPr>
              <a:lnSpc>
                <a:spcPts val="2400"/>
              </a:lnSpc>
            </a:pPr>
            <a:r>
              <a:rPr altLang="zh-CN" kern="0" lang="en-US" sz="1100">
                <a:solidFill>
                  <a:srgbClr val="EEECE1">
                    <a:lumMod val="25000"/>
                  </a:srgbClr>
                </a:solidFill>
                <a:latin charset="-122" pitchFamily="34" typeface="微软雅黑"/>
                <a:ea charset="-122" pitchFamily="34" typeface="微软雅黑"/>
              </a:rPr>
              <a:t>PPT模板下载：www.youyedoc.com/moban/              节日PPT模板：www.youyedoc.com/jieri/</a:t>
            </a:r>
          </a:p>
          <a:p>
            <a:pPr>
              <a:lnSpc>
                <a:spcPts val="2400"/>
              </a:lnSpc>
            </a:pPr>
            <a:r>
              <a:rPr altLang="zh-CN" kern="0" lang="en-US" sz="1100">
                <a:solidFill>
                  <a:srgbClr val="EEECE1">
                    <a:lumMod val="25000"/>
                  </a:srgbClr>
                </a:solidFill>
                <a:latin charset="-122" pitchFamily="34" typeface="微软雅黑"/>
                <a:ea charset="-122" pitchFamily="34" typeface="微软雅黑"/>
              </a:rPr>
              <a:t>PPT背景图片：www.youyedoc.com/beijing/               PPT图表下载：www.youyedoc.com/tubiao/</a:t>
            </a:r>
          </a:p>
          <a:p>
            <a:pPr>
              <a:lnSpc>
                <a:spcPts val="2400"/>
              </a:lnSpc>
            </a:pPr>
            <a:r>
              <a:rPr altLang="zh-CN" kern="0" lang="en-US" sz="1100">
                <a:solidFill>
                  <a:srgbClr val="EEECE1">
                    <a:lumMod val="25000"/>
                  </a:srgbClr>
                </a:solidFill>
                <a:latin charset="-122" pitchFamily="34" typeface="微软雅黑"/>
                <a:ea charset="-122" pitchFamily="34" typeface="微软雅黑"/>
              </a:rPr>
              <a:t>PPT素材下载： www.youyedoc.com/sucai/                 PPT教程下载：www.youyedoc.com/jiaocheng/      </a:t>
            </a:r>
          </a:p>
        </p:txBody>
      </p:sp>
    </p:spTree>
    <p:extLst>
      <p:ext uri="{BB962C8B-B14F-4D97-AF65-F5344CB8AC3E}">
        <p14:creationId val="2323956913"/>
      </p:ext>
    </p:extLst>
  </p:cSld>
  <p:clrMapOvr>
    <a:masterClrMapping/>
  </p:clrMapOvr>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Tree>
    <p:extLst>
      <p:ext uri="{BB962C8B-B14F-4D97-AF65-F5344CB8AC3E}">
        <p14:creationId val="524005816"/>
      </p:ext>
    </p:extLst>
  </p:cSld>
  <p:clrMapOvr>
    <a:masterClrMapping/>
  </p:clrMapOvr>
  <p:transition spd="slow">
    <p:pull/>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椭圆 8"/>
          <p:cNvSpPr/>
          <p:nvPr/>
        </p:nvSpPr>
        <p:spPr>
          <a:xfrm>
            <a:off x="8461631" y="6348095"/>
            <a:ext cx="360000" cy="360000"/>
          </a:xfrm>
          <a:prstGeom prst="ellipse">
            <a:avLst/>
          </a:prstGeom>
          <a:solidFill>
            <a:schemeClr val="bg1">
              <a:lumMod val="75000"/>
              <a:alpha val="3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0" lang="zh-CN">
              <a:latin charset="-122" pitchFamily="34" typeface="微软雅黑"/>
              <a:ea charset="-122" pitchFamily="34" typeface="微软雅黑"/>
            </a:endParaRPr>
          </a:p>
        </p:txBody>
      </p:sp>
      <p:sp>
        <p:nvSpPr>
          <p:cNvPr id="10" name="TextBox 15"/>
          <p:cNvSpPr txBox="1"/>
          <p:nvPr/>
        </p:nvSpPr>
        <p:spPr>
          <a:xfrm>
            <a:off x="8316416" y="6358818"/>
            <a:ext cx="650430" cy="335280"/>
          </a:xfrm>
          <a:prstGeom prst="rect">
            <a:avLst/>
          </a:prstGeom>
          <a:noFill/>
        </p:spPr>
        <p:txBody>
          <a:bodyPr rtlCol="0" wrap="square">
            <a:spAutoFit/>
          </a:bodyPr>
          <a:lstStyle/>
          <a:p>
            <a:pPr algn="ctr"/>
            <a:fld id="{F7376CA7-EC8D-455A-BA4C-B75888AFAA44}" type="slidenum">
              <a:rPr altLang="en-US" lang="zh-CN" smtClean="0" sz="1600">
                <a:solidFill>
                  <a:schemeClr val="tx1">
                    <a:lumMod val="65000"/>
                    <a:lumOff val="35000"/>
                  </a:schemeClr>
                </a:solidFill>
                <a:latin charset="-122" panose="020b0604020202020204" pitchFamily="34" typeface="Arial Unicode MS"/>
                <a:ea charset="-122" panose="020b0604020202020204" pitchFamily="34" typeface="Arial Unicode MS"/>
                <a:cs charset="-122" panose="020b0604020202020204" pitchFamily="34" typeface="Arial Unicode MS"/>
              </a:rPr>
              <a:pPr algn="ctr"/>
              <a:t>6</a:t>
            </a:fld>
          </a:p>
        </p:txBody>
      </p:sp>
      <p:sp>
        <p:nvSpPr>
          <p:cNvPr id="11" name="TextBox 10"/>
          <p:cNvSpPr txBox="1">
            <a:spLocks noChangeArrowheads="1"/>
          </p:cNvSpPr>
          <p:nvPr/>
        </p:nvSpPr>
        <p:spPr bwMode="auto">
          <a:xfrm>
            <a:off x="2643174" y="2462346"/>
            <a:ext cx="4105548" cy="1238098"/>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square">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defRPr>
                <a:solidFill>
                  <a:schemeClr val="tx1"/>
                </a:solidFill>
                <a:latin charset="0" pitchFamily="34" typeface="Calibri"/>
                <a:ea charset="-122" pitchFamily="2" typeface="宋体"/>
              </a:defRPr>
            </a:lvl6pPr>
            <a:lvl7pPr fontAlgn="base" indent="-228600" marL="2971800">
              <a:spcBef>
                <a:spcPct val="0"/>
              </a:spcBef>
              <a:spcAft>
                <a:spcPct val="0"/>
              </a:spcAft>
              <a:defRPr>
                <a:solidFill>
                  <a:schemeClr val="tx1"/>
                </a:solidFill>
                <a:latin charset="0" pitchFamily="34" typeface="Calibri"/>
                <a:ea charset="-122" pitchFamily="2" typeface="宋体"/>
              </a:defRPr>
            </a:lvl7pPr>
            <a:lvl8pPr fontAlgn="base" indent="-228600" marL="3429000">
              <a:spcBef>
                <a:spcPct val="0"/>
              </a:spcBef>
              <a:spcAft>
                <a:spcPct val="0"/>
              </a:spcAft>
              <a:defRPr>
                <a:solidFill>
                  <a:schemeClr val="tx1"/>
                </a:solidFill>
                <a:latin charset="0" pitchFamily="34" typeface="Calibri"/>
                <a:ea charset="-122" pitchFamily="2" typeface="宋体"/>
              </a:defRPr>
            </a:lvl8pPr>
            <a:lvl9pPr fontAlgn="base" indent="-228600" marL="3886200">
              <a:spcBef>
                <a:spcPct val="0"/>
              </a:spcBef>
              <a:spcAft>
                <a:spcPct val="0"/>
              </a:spcAft>
              <a:defRPr>
                <a:solidFill>
                  <a:schemeClr val="tx1"/>
                </a:solidFill>
                <a:latin charset="0" pitchFamily="34" typeface="Calibri"/>
                <a:ea charset="-122" pitchFamily="2" typeface="宋体"/>
              </a:defRPr>
            </a:lvl9pPr>
          </a:lstStyle>
          <a:p>
            <a:pPr>
              <a:lnSpc>
                <a:spcPct val="114000"/>
              </a:lnSpc>
            </a:pPr>
            <a:r>
              <a:rPr altLang="en-US" b="1" lang="zh-CN" smtClean="0" sz="6600">
                <a:solidFill>
                  <a:schemeClr val="tx1">
                    <a:lumMod val="65000"/>
                    <a:lumOff val="35000"/>
                  </a:schemeClr>
                </a:solidFill>
                <a:latin charset="-122" pitchFamily="34" typeface="微软雅黑"/>
                <a:ea charset="-122" pitchFamily="34" typeface="微软雅黑"/>
              </a:rPr>
              <a:t>角色转变</a:t>
            </a:r>
          </a:p>
        </p:txBody>
      </p:sp>
      <p:sp>
        <p:nvSpPr>
          <p:cNvPr id="12" name="TextBox 15"/>
          <p:cNvSpPr txBox="1">
            <a:spLocks noChangeArrowheads="1"/>
          </p:cNvSpPr>
          <p:nvPr/>
        </p:nvSpPr>
        <p:spPr bwMode="auto">
          <a:xfrm>
            <a:off x="2966244" y="4118770"/>
            <a:ext cx="3177392" cy="890690"/>
          </a:xfrm>
          <a:prstGeom prst="rect">
            <a:avLst/>
          </a:prstGeom>
          <a:noFill/>
          <a:ln w="9525">
            <a:noFill/>
            <a:miter lim="800000"/>
          </a:ln>
        </p:spPr>
        <p:txBody>
          <a:bodyPr bIns="33865" lIns="67730" rIns="67730" tIns="33865" wrap="square">
            <a:spAutoFit/>
          </a:bodyPr>
          <a:lstStyle>
            <a:defPPr>
              <a:defRPr lang="zh-CN"/>
            </a:defPPr>
            <a:lvl1pPr algn="l" fontAlgn="base" rtl="0">
              <a:spcBef>
                <a:spcPct val="0"/>
              </a:spcBef>
              <a:spcAft>
                <a:spcPct val="0"/>
              </a:spcAft>
              <a:defRPr kern="1200">
                <a:solidFill>
                  <a:schemeClr val="tx1"/>
                </a:solidFill>
                <a:latin typeface="Arial"/>
                <a:ea charset="-122" pitchFamily="2" typeface="宋体"/>
                <a:cs typeface="+mn-cs"/>
              </a:defRPr>
            </a:lvl1pPr>
            <a:lvl2pPr algn="l" fontAlgn="base" marL="457200" rtl="0">
              <a:spcBef>
                <a:spcPct val="0"/>
              </a:spcBef>
              <a:spcAft>
                <a:spcPct val="0"/>
              </a:spcAft>
              <a:defRPr kern="1200">
                <a:solidFill>
                  <a:schemeClr val="tx1"/>
                </a:solidFill>
                <a:latin typeface="Arial"/>
                <a:ea charset="-122" pitchFamily="2" typeface="宋体"/>
                <a:cs typeface="+mn-cs"/>
              </a:defRPr>
            </a:lvl2pPr>
            <a:lvl3pPr algn="l" fontAlgn="base" marL="914400" rtl="0">
              <a:spcBef>
                <a:spcPct val="0"/>
              </a:spcBef>
              <a:spcAft>
                <a:spcPct val="0"/>
              </a:spcAft>
              <a:defRPr kern="1200">
                <a:solidFill>
                  <a:schemeClr val="tx1"/>
                </a:solidFill>
                <a:latin typeface="Arial"/>
                <a:ea charset="-122" pitchFamily="2" typeface="宋体"/>
                <a:cs typeface="+mn-cs"/>
              </a:defRPr>
            </a:lvl3pPr>
            <a:lvl4pPr algn="l" fontAlgn="base" marL="1371600" rtl="0">
              <a:spcBef>
                <a:spcPct val="0"/>
              </a:spcBef>
              <a:spcAft>
                <a:spcPct val="0"/>
              </a:spcAft>
              <a:defRPr kern="1200">
                <a:solidFill>
                  <a:schemeClr val="tx1"/>
                </a:solidFill>
                <a:latin typeface="Arial"/>
                <a:ea charset="-122" pitchFamily="2" typeface="宋体"/>
                <a:cs typeface="+mn-cs"/>
              </a:defRPr>
            </a:lvl4pPr>
            <a:lvl5pPr algn="l" fontAlgn="base" marL="1828800" rtl="0">
              <a:spcBef>
                <a:spcPct val="0"/>
              </a:spcBef>
              <a:spcAft>
                <a:spcPct val="0"/>
              </a:spcAft>
              <a:defRPr kern="1200">
                <a:solidFill>
                  <a:schemeClr val="tx1"/>
                </a:solidFill>
                <a:latin typeface="Arial"/>
                <a:ea charset="-122" pitchFamily="2" typeface="宋体"/>
                <a:cs typeface="+mn-cs"/>
              </a:defRPr>
            </a:lvl5pPr>
            <a:lvl6pPr algn="l" defTabSz="914400" eaLnBrk="1" hangingPunct="1" latinLnBrk="0" marL="2286000" rtl="0">
              <a:defRPr kern="1200">
                <a:solidFill>
                  <a:schemeClr val="tx1"/>
                </a:solidFill>
                <a:latin typeface="Arial"/>
                <a:ea charset="-122" pitchFamily="2" typeface="宋体"/>
                <a:cs typeface="+mn-cs"/>
              </a:defRPr>
            </a:lvl6pPr>
            <a:lvl7pPr algn="l" defTabSz="914400" eaLnBrk="1" hangingPunct="1" latinLnBrk="0" marL="2743200" rtl="0">
              <a:defRPr kern="1200">
                <a:solidFill>
                  <a:schemeClr val="tx1"/>
                </a:solidFill>
                <a:latin typeface="Arial"/>
                <a:ea charset="-122" pitchFamily="2" typeface="宋体"/>
                <a:cs typeface="+mn-cs"/>
              </a:defRPr>
            </a:lvl7pPr>
            <a:lvl8pPr algn="l" defTabSz="914400" eaLnBrk="1" hangingPunct="1" latinLnBrk="0" marL="3200400" rtl="0">
              <a:defRPr kern="1200">
                <a:solidFill>
                  <a:schemeClr val="tx1"/>
                </a:solidFill>
                <a:latin typeface="Arial"/>
                <a:ea charset="-122" pitchFamily="2" typeface="宋体"/>
                <a:cs typeface="+mn-cs"/>
              </a:defRPr>
            </a:lvl8pPr>
            <a:lvl9pPr algn="l" defTabSz="914400" eaLnBrk="1" hangingPunct="1" latinLnBrk="0" marL="3657600" rtl="0">
              <a:defRPr kern="1200">
                <a:solidFill>
                  <a:schemeClr val="tx1"/>
                </a:solidFill>
                <a:latin typeface="Arial"/>
                <a:ea charset="-122" pitchFamily="2" typeface="宋体"/>
                <a:cs typeface="+mn-cs"/>
              </a:defRPr>
            </a:lvl9pPr>
          </a:lstStyle>
          <a:p>
            <a:pPr defTabSz="762000">
              <a:buFont charset="2" pitchFamily="2" typeface="Wingdings"/>
              <a:buChar char="u"/>
            </a:pPr>
            <a:r>
              <a:rPr altLang="en-US" lang="zh-CN" smtClean="0">
                <a:solidFill>
                  <a:srgbClr val="8EB4E3"/>
                </a:solidFill>
                <a:latin charset="-122" pitchFamily="34" typeface="微软雅黑"/>
                <a:ea charset="-122" pitchFamily="34" typeface="微软雅黑"/>
              </a:rPr>
              <a:t> 管理者角色转变的对比</a:t>
            </a:r>
          </a:p>
          <a:p>
            <a:pPr defTabSz="762000">
              <a:buFont charset="2" pitchFamily="2" typeface="Wingdings"/>
              <a:buChar char="u"/>
            </a:pPr>
            <a:r>
              <a:rPr altLang="en-US" lang="zh-CN" smtClean="0">
                <a:solidFill>
                  <a:srgbClr val="8EB4E3"/>
                </a:solidFill>
                <a:latin charset="-122" pitchFamily="34" typeface="微软雅黑"/>
                <a:ea charset="-122" pitchFamily="34" typeface="微软雅黑"/>
              </a:rPr>
              <a:t> 骨干员工与管理者的区别</a:t>
            </a:r>
          </a:p>
          <a:p>
            <a:pPr defTabSz="762000">
              <a:buFont charset="2" pitchFamily="2" typeface="Wingdings"/>
              <a:buChar char="u"/>
            </a:pPr>
            <a:r>
              <a:rPr altLang="en-US" lang="zh-CN" smtClean="0">
                <a:solidFill>
                  <a:srgbClr val="8EB4E3"/>
                </a:solidFill>
                <a:latin charset="-122" pitchFamily="34" typeface="微软雅黑"/>
                <a:ea charset="-122" pitchFamily="34" typeface="微软雅黑"/>
              </a:rPr>
              <a:t> 角色转变困难的4个原因</a:t>
            </a:r>
          </a:p>
        </p:txBody>
      </p:sp>
      <p:sp>
        <p:nvSpPr>
          <p:cNvPr id="13" name="TextBox 2"/>
          <p:cNvSpPr txBox="1"/>
          <p:nvPr/>
        </p:nvSpPr>
        <p:spPr>
          <a:xfrm>
            <a:off x="1620044" y="1848644"/>
            <a:ext cx="1097280" cy="365760"/>
          </a:xfrm>
          <a:prstGeom prst="rect">
            <a:avLst/>
          </a:prstGeom>
          <a:solidFill>
            <a:sysClr lastClr="FFFFFF" val="window">
              <a:lumMod val="85000"/>
            </a:sysClr>
          </a:solidFill>
        </p:spPr>
        <p:txBody>
          <a:bodyPr wrap="none">
            <a:spAutoFit/>
          </a:bodyPr>
          <a:lstStyle>
            <a:defPPr>
              <a:defRPr lang="zh-CN"/>
            </a:defPPr>
            <a:lvl1pPr algn="l" fontAlgn="base" rtl="0">
              <a:spcBef>
                <a:spcPct val="0"/>
              </a:spcBef>
              <a:spcAft>
                <a:spcPct val="0"/>
              </a:spcAft>
              <a:defRPr kern="1200">
                <a:solidFill>
                  <a:schemeClr val="tx1"/>
                </a:solidFill>
                <a:latin typeface="Arial"/>
                <a:ea charset="-122" pitchFamily="2" typeface="宋体"/>
                <a:cs typeface="+mn-cs"/>
              </a:defRPr>
            </a:lvl1pPr>
            <a:lvl2pPr algn="l" fontAlgn="base" marL="457200" rtl="0">
              <a:spcBef>
                <a:spcPct val="0"/>
              </a:spcBef>
              <a:spcAft>
                <a:spcPct val="0"/>
              </a:spcAft>
              <a:defRPr kern="1200">
                <a:solidFill>
                  <a:schemeClr val="tx1"/>
                </a:solidFill>
                <a:latin typeface="Arial"/>
                <a:ea charset="-122" pitchFamily="2" typeface="宋体"/>
                <a:cs typeface="+mn-cs"/>
              </a:defRPr>
            </a:lvl2pPr>
            <a:lvl3pPr algn="l" fontAlgn="base" marL="914400" rtl="0">
              <a:spcBef>
                <a:spcPct val="0"/>
              </a:spcBef>
              <a:spcAft>
                <a:spcPct val="0"/>
              </a:spcAft>
              <a:defRPr kern="1200">
                <a:solidFill>
                  <a:schemeClr val="tx1"/>
                </a:solidFill>
                <a:latin typeface="Arial"/>
                <a:ea charset="-122" pitchFamily="2" typeface="宋体"/>
                <a:cs typeface="+mn-cs"/>
              </a:defRPr>
            </a:lvl3pPr>
            <a:lvl4pPr algn="l" fontAlgn="base" marL="1371600" rtl="0">
              <a:spcBef>
                <a:spcPct val="0"/>
              </a:spcBef>
              <a:spcAft>
                <a:spcPct val="0"/>
              </a:spcAft>
              <a:defRPr kern="1200">
                <a:solidFill>
                  <a:schemeClr val="tx1"/>
                </a:solidFill>
                <a:latin typeface="Arial"/>
                <a:ea charset="-122" pitchFamily="2" typeface="宋体"/>
                <a:cs typeface="+mn-cs"/>
              </a:defRPr>
            </a:lvl4pPr>
            <a:lvl5pPr algn="l" fontAlgn="base" marL="1828800" rtl="0">
              <a:spcBef>
                <a:spcPct val="0"/>
              </a:spcBef>
              <a:spcAft>
                <a:spcPct val="0"/>
              </a:spcAft>
              <a:defRPr kern="1200">
                <a:solidFill>
                  <a:schemeClr val="tx1"/>
                </a:solidFill>
                <a:latin typeface="Arial"/>
                <a:ea charset="-122" pitchFamily="2" typeface="宋体"/>
                <a:cs typeface="+mn-cs"/>
              </a:defRPr>
            </a:lvl5pPr>
            <a:lvl6pPr algn="l" defTabSz="914400" eaLnBrk="1" hangingPunct="1" latinLnBrk="0" marL="2286000" rtl="0">
              <a:defRPr kern="1200">
                <a:solidFill>
                  <a:schemeClr val="tx1"/>
                </a:solidFill>
                <a:latin typeface="Arial"/>
                <a:ea charset="-122" pitchFamily="2" typeface="宋体"/>
                <a:cs typeface="+mn-cs"/>
              </a:defRPr>
            </a:lvl6pPr>
            <a:lvl7pPr algn="l" defTabSz="914400" eaLnBrk="1" hangingPunct="1" latinLnBrk="0" marL="2743200" rtl="0">
              <a:defRPr kern="1200">
                <a:solidFill>
                  <a:schemeClr val="tx1"/>
                </a:solidFill>
                <a:latin typeface="Arial"/>
                <a:ea charset="-122" pitchFamily="2" typeface="宋体"/>
                <a:cs typeface="+mn-cs"/>
              </a:defRPr>
            </a:lvl7pPr>
            <a:lvl8pPr algn="l" defTabSz="914400" eaLnBrk="1" hangingPunct="1" latinLnBrk="0" marL="3200400" rtl="0">
              <a:defRPr kern="1200">
                <a:solidFill>
                  <a:schemeClr val="tx1"/>
                </a:solidFill>
                <a:latin typeface="Arial"/>
                <a:ea charset="-122" pitchFamily="2" typeface="宋体"/>
                <a:cs typeface="+mn-cs"/>
              </a:defRPr>
            </a:lvl8pPr>
            <a:lvl9pPr algn="l" defTabSz="914400" eaLnBrk="1" hangingPunct="1" latinLnBrk="0" marL="3657600" rtl="0">
              <a:defRPr kern="1200">
                <a:solidFill>
                  <a:schemeClr val="tx1"/>
                </a:solidFill>
                <a:latin typeface="Arial"/>
                <a:ea charset="-122" pitchFamily="2" typeface="宋体"/>
                <a:cs typeface="+mn-cs"/>
              </a:defRPr>
            </a:lvl9pPr>
          </a:lstStyle>
          <a:p>
            <a:pPr>
              <a:defRPr/>
            </a:pPr>
            <a:r>
              <a:rPr altLang="en-US" lang="zh-CN">
                <a:solidFill>
                  <a:schemeClr val="tx1">
                    <a:lumMod val="65000"/>
                    <a:lumOff val="35000"/>
                  </a:schemeClr>
                </a:solidFill>
                <a:latin charset="-122" pitchFamily="34" typeface="微软雅黑"/>
                <a:ea charset="-122" pitchFamily="34" typeface="微软雅黑"/>
              </a:rPr>
              <a:t>第一部分</a:t>
            </a:r>
          </a:p>
        </p:txBody>
      </p:sp>
      <p:cxnSp>
        <p:nvCxnSpPr>
          <p:cNvPr id="14" name="直接连接符 13"/>
          <p:cNvCxnSpPr/>
          <p:nvPr/>
        </p:nvCxnSpPr>
        <p:spPr>
          <a:xfrm>
            <a:off x="1404144" y="2207419"/>
            <a:ext cx="6264275" cy="1587"/>
          </a:xfrm>
          <a:prstGeom prst="line">
            <a:avLst/>
          </a:prstGeom>
          <a:noFill/>
          <a:ln algn="ctr" cap="flat" cmpd="sng" w="9525">
            <a:solidFill>
              <a:sysClr lastClr="FFFFFF" val="window">
                <a:lumMod val="85000"/>
              </a:sysClr>
            </a:solidFill>
            <a:prstDash val="solid"/>
          </a:ln>
          <a:effectLst/>
        </p:spPr>
      </p:cxnSp>
      <p:cxnSp>
        <p:nvCxnSpPr>
          <p:cNvPr id="15" name="直接连接符 14"/>
          <p:cNvCxnSpPr/>
          <p:nvPr/>
        </p:nvCxnSpPr>
        <p:spPr>
          <a:xfrm>
            <a:off x="1475582" y="3936206"/>
            <a:ext cx="6264275" cy="1588"/>
          </a:xfrm>
          <a:prstGeom prst="line">
            <a:avLst/>
          </a:prstGeom>
          <a:noFill/>
          <a:ln algn="ctr" cap="flat" cmpd="sng" w="9525">
            <a:solidFill>
              <a:sysClr lastClr="FFFFFF" val="window">
                <a:lumMod val="85000"/>
              </a:sysClr>
            </a:solidFill>
            <a:prstDash val="solid"/>
          </a:ln>
          <a:effectLst/>
        </p:spPr>
      </p:cxnSp>
    </p:spTree>
    <p:extLst>
      <p:ext uri="{BB962C8B-B14F-4D97-AF65-F5344CB8AC3E}">
        <p14:creationId val="1640452419"/>
      </p:ext>
    </p:extLst>
  </p:cSld>
  <p:clrMapOvr>
    <a:masterClrMapping/>
  </p:clrMapOvr>
  <mc:AlternateContent>
    <mc:Choice Requires="p14">
      <p:transition p14:dur="120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2" presetSubtype="4">
                                  <p:stCondLst>
                                    <p:cond delay="0"/>
                                  </p:stCondLst>
                                  <p:childTnLst>
                                    <p:set>
                                      <p:cBhvr>
                                        <p:cTn dur="1" fill="hold" id="6">
                                          <p:stCondLst>
                                            <p:cond delay="0"/>
                                          </p:stCondLst>
                                        </p:cTn>
                                        <p:tgtEl>
                                          <p:spTgt spid="13"/>
                                        </p:tgtEl>
                                        <p:attrNameLst>
                                          <p:attrName>style.visibility</p:attrName>
                                        </p:attrNameLst>
                                      </p:cBhvr>
                                      <p:to>
                                        <p:strVal val="visible"/>
                                      </p:to>
                                    </p:set>
                                    <p:animEffect filter="slide(fromBottom)" transition="in">
                                      <p:cBhvr>
                                        <p:cTn dur="500" id="7"/>
                                        <p:tgtEl>
                                          <p:spTgt spid="13"/>
                                        </p:tgtEl>
                                      </p:cBhvr>
                                    </p:animEffect>
                                  </p:childTnLst>
                                </p:cTn>
                              </p:par>
                              <p:par>
                                <p:cTn fill="hold" id="8" nodeType="withEffect" presetClass="entr" presetID="12" presetSubtype="4">
                                  <p:stCondLst>
                                    <p:cond delay="0"/>
                                  </p:stCondLst>
                                  <p:childTnLst>
                                    <p:set>
                                      <p:cBhvr>
                                        <p:cTn dur="1" fill="hold" id="9">
                                          <p:stCondLst>
                                            <p:cond delay="0"/>
                                          </p:stCondLst>
                                        </p:cTn>
                                        <p:tgtEl>
                                          <p:spTgt spid="14"/>
                                        </p:tgtEl>
                                        <p:attrNameLst>
                                          <p:attrName>style.visibility</p:attrName>
                                        </p:attrNameLst>
                                      </p:cBhvr>
                                      <p:to>
                                        <p:strVal val="visible"/>
                                      </p:to>
                                    </p:set>
                                    <p:animEffect filter="slide(fromBottom)" transition="in">
                                      <p:cBhvr>
                                        <p:cTn dur="500" id="10"/>
                                        <p:tgtEl>
                                          <p:spTgt spid="14"/>
                                        </p:tgtEl>
                                      </p:cBhvr>
                                    </p:animEffect>
                                  </p:childTnLst>
                                </p:cTn>
                              </p:par>
                              <p:par>
                                <p:cTn fill="hold" id="11" nodeType="withEffect" presetClass="entr" presetID="12" presetSubtype="4">
                                  <p:stCondLst>
                                    <p:cond delay="0"/>
                                  </p:stCondLst>
                                  <p:childTnLst>
                                    <p:set>
                                      <p:cBhvr>
                                        <p:cTn dur="1" fill="hold" id="12">
                                          <p:stCondLst>
                                            <p:cond delay="0"/>
                                          </p:stCondLst>
                                        </p:cTn>
                                        <p:tgtEl>
                                          <p:spTgt spid="15"/>
                                        </p:tgtEl>
                                        <p:attrNameLst>
                                          <p:attrName>style.visibility</p:attrName>
                                        </p:attrNameLst>
                                      </p:cBhvr>
                                      <p:to>
                                        <p:strVal val="visible"/>
                                      </p:to>
                                    </p:set>
                                    <p:animEffect filter="slide(fromBottom)" transition="in">
                                      <p:cBhvr>
                                        <p:cTn dur="500" id="13"/>
                                        <p:tgtEl>
                                          <p:spTgt spid="15"/>
                                        </p:tgtEl>
                                      </p:cBhvr>
                                    </p:animEffect>
                                  </p:childTnLst>
                                </p:cTn>
                              </p:par>
                              <p:par>
                                <p:cTn fill="hold" grpId="0" id="14" nodeType="withEffect" presetClass="entr" presetID="53" presetSubtype="0">
                                  <p:stCondLst>
                                    <p:cond delay="0"/>
                                  </p:stCondLst>
                                  <p:childTnLst>
                                    <p:set>
                                      <p:cBhvr>
                                        <p:cTn dur="1" fill="hold" id="15">
                                          <p:stCondLst>
                                            <p:cond delay="0"/>
                                          </p:stCondLst>
                                        </p:cTn>
                                        <p:tgtEl>
                                          <p:spTgt spid="11"/>
                                        </p:tgtEl>
                                        <p:attrNameLst>
                                          <p:attrName>style.visibility</p:attrName>
                                        </p:attrNameLst>
                                      </p:cBhvr>
                                      <p:to>
                                        <p:strVal val="visible"/>
                                      </p:to>
                                    </p:set>
                                    <p:anim calcmode="lin" valueType="num">
                                      <p:cBhvr>
                                        <p:cTn dur="1000" fill="hold" id="16"/>
                                        <p:tgtEl>
                                          <p:spTgt spid="11"/>
                                        </p:tgtEl>
                                        <p:attrNameLst>
                                          <p:attrName>ppt_w</p:attrName>
                                        </p:attrNameLst>
                                      </p:cBhvr>
                                      <p:tavLst>
                                        <p:tav tm="0">
                                          <p:val>
                                            <p:fltVal val="0"/>
                                          </p:val>
                                        </p:tav>
                                        <p:tav tm="100000">
                                          <p:val>
                                            <p:strVal val="#ppt_w"/>
                                          </p:val>
                                        </p:tav>
                                      </p:tavLst>
                                    </p:anim>
                                    <p:anim calcmode="lin" valueType="num">
                                      <p:cBhvr>
                                        <p:cTn dur="1000" fill="hold" id="17"/>
                                        <p:tgtEl>
                                          <p:spTgt spid="11"/>
                                        </p:tgtEl>
                                        <p:attrNameLst>
                                          <p:attrName>ppt_h</p:attrName>
                                        </p:attrNameLst>
                                      </p:cBhvr>
                                      <p:tavLst>
                                        <p:tav tm="0">
                                          <p:val>
                                            <p:fltVal val="0"/>
                                          </p:val>
                                        </p:tav>
                                        <p:tav tm="100000">
                                          <p:val>
                                            <p:strVal val="#ppt_h"/>
                                          </p:val>
                                        </p:tav>
                                      </p:tavLst>
                                    </p:anim>
                                    <p:animEffect filter="fade" transition="in">
                                      <p:cBhvr>
                                        <p:cTn dur="1000" id="18"/>
                                        <p:tgtEl>
                                          <p:spTgt spid="11"/>
                                        </p:tgtEl>
                                      </p:cBhvr>
                                    </p:animEffect>
                                  </p:childTnLst>
                                </p:cTn>
                              </p:par>
                            </p:childTnLst>
                          </p:cTn>
                        </p:par>
                        <p:par>
                          <p:cTn fill="hold" id="19" nodeType="afterGroup">
                            <p:stCondLst>
                              <p:cond delay="1000"/>
                            </p:stCondLst>
                            <p:childTnLst>
                              <p:par>
                                <p:cTn fill="hold" grpId="0" id="20" nodeType="afterEffect" presetClass="entr" presetID="22" presetSubtype="1">
                                  <p:stCondLst>
                                    <p:cond delay="0"/>
                                  </p:stCondLst>
                                  <p:childTnLst>
                                    <p:set>
                                      <p:cBhvr>
                                        <p:cTn dur="1" fill="hold" id="21">
                                          <p:stCondLst>
                                            <p:cond delay="0"/>
                                          </p:stCondLst>
                                        </p:cTn>
                                        <p:tgtEl>
                                          <p:spTgt spid="12"/>
                                        </p:tgtEl>
                                        <p:attrNameLst>
                                          <p:attrName>style.visibility</p:attrName>
                                        </p:attrNameLst>
                                      </p:cBhvr>
                                      <p:to>
                                        <p:strVal val="visible"/>
                                      </p:to>
                                    </p:set>
                                    <p:animEffect filter="wipe(up)" transition="in">
                                      <p:cBhvr>
                                        <p:cTn dur="1000" id="22"/>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P grpId="0" spid="13"/>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 name="Rectangle 2"/>
          <p:cNvSpPr>
            <a:spLocks noChangeArrowheads="1"/>
          </p:cNvSpPr>
          <p:nvPr/>
        </p:nvSpPr>
        <p:spPr bwMode="auto">
          <a:xfrm>
            <a:off x="1516312" y="1177373"/>
            <a:ext cx="4198695" cy="453679"/>
          </a:xfrm>
          <a:prstGeom prst="rect">
            <a:avLst/>
          </a:prstGeom>
          <a:noFill/>
          <a:ln>
            <a:noFill/>
          </a:ln>
          <a:effectLst/>
          <a:extLst>
            <a:ext uri="{909E8E84-426E-40DD-AFC4-6F175D3DCCD1}">
              <a14:hiddenFill>
                <a:solidFill>
                  <a:srgbClr val="FF9900"/>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bIns="45713" lIns="91426" rIns="91426" tIns="45713" wrap="none"/>
          <a:lstStyle/>
          <a:p>
            <a:pPr eaLnBrk="0" hangingPunct="0">
              <a:buFont charset="2" pitchFamily="2" typeface="Wingdings"/>
              <a:buNone/>
            </a:pPr>
            <a:r>
              <a:rPr altLang="en-US" b="1" lang="zh-CN" sz="2800">
                <a:solidFill>
                  <a:schemeClr val="tx1">
                    <a:lumMod val="65000"/>
                    <a:lumOff val="35000"/>
                  </a:schemeClr>
                </a:solidFill>
                <a:latin typeface="Arial"/>
                <a:ea charset="-122" pitchFamily="34" typeface="微软雅黑"/>
                <a:cs typeface="Arial"/>
              </a:rPr>
              <a:t>管理者角色转变的对比</a:t>
            </a:r>
          </a:p>
        </p:txBody>
      </p:sp>
      <p:sp>
        <p:nvSpPr>
          <p:cNvPr id="14" name="Line 4"/>
          <p:cNvSpPr>
            <a:spLocks noChangeShapeType="1"/>
          </p:cNvSpPr>
          <p:nvPr/>
        </p:nvSpPr>
        <p:spPr bwMode="auto">
          <a:xfrm>
            <a:off x="885256" y="1702492"/>
            <a:ext cx="7543825" cy="1"/>
          </a:xfrm>
          <a:prstGeom prst="line">
            <a:avLst/>
          </a:prstGeom>
          <a:noFill/>
          <a:ln w="9525">
            <a:solidFill>
              <a:srgbClr val="808080"/>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bIns="45713" lIns="91426" rIns="91426" tIns="45713"/>
          <a:lstStyle/>
          <a:p>
            <a:endParaRPr altLang="en-US" lang="zh-CN">
              <a:solidFill>
                <a:prstClr val="black"/>
              </a:solidFill>
              <a:latin typeface="微软雅黑"/>
              <a:ea typeface="微软雅黑"/>
            </a:endParaRPr>
          </a:p>
        </p:txBody>
      </p:sp>
      <p:sp>
        <p:nvSpPr>
          <p:cNvPr id="15" name="Rectangle 7"/>
          <p:cNvSpPr>
            <a:spLocks noChangeArrowheads="1"/>
          </p:cNvSpPr>
          <p:nvPr/>
        </p:nvSpPr>
        <p:spPr bwMode="auto">
          <a:xfrm>
            <a:off x="8285189" y="5786454"/>
            <a:ext cx="215900" cy="71438"/>
          </a:xfrm>
          <a:prstGeom prst="rect">
            <a:avLst/>
          </a:prstGeom>
          <a:solidFill>
            <a:srgbClr val="FF9900"/>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bIns="45713" lIns="91426" rIns="91426" tIns="45713" wrap="none"/>
          <a:lstStyle/>
          <a:p>
            <a:endParaRPr altLang="en-US" lang="zh-CN">
              <a:solidFill>
                <a:prstClr val="black"/>
              </a:solidFill>
              <a:latin typeface="微软雅黑"/>
              <a:ea typeface="微软雅黑"/>
            </a:endParaRPr>
          </a:p>
        </p:txBody>
      </p:sp>
      <p:sp>
        <p:nvSpPr>
          <p:cNvPr id="16" name="Line 8"/>
          <p:cNvSpPr>
            <a:spLocks noChangeShapeType="1"/>
          </p:cNvSpPr>
          <p:nvPr/>
        </p:nvSpPr>
        <p:spPr bwMode="auto">
          <a:xfrm>
            <a:off x="799410" y="5785904"/>
            <a:ext cx="7701680" cy="0"/>
          </a:xfrm>
          <a:prstGeom prst="line">
            <a:avLst/>
          </a:prstGeom>
          <a:noFill/>
          <a:ln w="9525">
            <a:solidFill>
              <a:srgbClr val="808080"/>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bIns="45713" lIns="91426" rIns="91426" tIns="45713"/>
          <a:lstStyle/>
          <a:p>
            <a:endParaRPr altLang="en-US" lang="zh-CN">
              <a:solidFill>
                <a:prstClr val="black"/>
              </a:solidFill>
              <a:latin typeface="微软雅黑"/>
              <a:ea typeface="微软雅黑"/>
            </a:endParaRPr>
          </a:p>
        </p:txBody>
      </p:sp>
      <p:sp>
        <p:nvSpPr>
          <p:cNvPr id="23" name="矩形 4"/>
          <p:cNvSpPr>
            <a:spLocks noChangeArrowheads="1"/>
          </p:cNvSpPr>
          <p:nvPr/>
        </p:nvSpPr>
        <p:spPr bwMode="auto">
          <a:xfrm>
            <a:off x="3851275" y="2112972"/>
            <a:ext cx="4649815" cy="3208020"/>
          </a:xfrm>
          <a:prstGeom prst="rect">
            <a:avLst/>
          </a:prstGeom>
          <a:noFill/>
          <a:ln w="9525">
            <a:noFill/>
            <a:miter lim="800000"/>
          </a:ln>
        </p:spPr>
        <p:txBody>
          <a:bodyPr wrap="square">
            <a:spAutoFit/>
          </a:bodyPr>
          <a:lstStyle/>
          <a:p>
            <a:pPr>
              <a:lnSpc>
                <a:spcPct val="150000"/>
              </a:lnSpc>
              <a:spcBef>
                <a:spcPts val="200"/>
              </a:spcBef>
              <a:spcAft>
                <a:spcPts val="60"/>
              </a:spcAft>
            </a:pPr>
            <a:r>
              <a:rPr altLang="zh-CN" lang="en-US" sz="1600">
                <a:solidFill>
                  <a:schemeClr val="tx1">
                    <a:lumMod val="65000"/>
                    <a:lumOff val="35000"/>
                  </a:schemeClr>
                </a:solidFill>
                <a:latin charset="-122" pitchFamily="34" typeface="微软雅黑"/>
                <a:ea charset="-122" pitchFamily="34" typeface="微软雅黑"/>
              </a:rPr>
              <a:t>1、专才——通才;</a:t>
            </a:r>
          </a:p>
          <a:p>
            <a:pPr>
              <a:lnSpc>
                <a:spcPct val="150000"/>
              </a:lnSpc>
              <a:spcBef>
                <a:spcPts val="200"/>
              </a:spcBef>
              <a:spcAft>
                <a:spcPts val="60"/>
              </a:spcAft>
            </a:pPr>
            <a:r>
              <a:rPr altLang="zh-CN" lang="en-US" sz="1600">
                <a:solidFill>
                  <a:schemeClr val="tx1">
                    <a:lumMod val="65000"/>
                    <a:lumOff val="35000"/>
                  </a:schemeClr>
                </a:solidFill>
                <a:latin charset="-122" pitchFamily="34" typeface="微软雅黑"/>
                <a:ea charset="-122" pitchFamily="34" typeface="微软雅黑"/>
              </a:rPr>
              <a:t>2、英雄——领袖；</a:t>
            </a:r>
          </a:p>
          <a:p>
            <a:pPr>
              <a:lnSpc>
                <a:spcPct val="150000"/>
              </a:lnSpc>
              <a:spcBef>
                <a:spcPts val="200"/>
              </a:spcBef>
              <a:spcAft>
                <a:spcPts val="60"/>
              </a:spcAft>
            </a:pPr>
            <a:r>
              <a:rPr altLang="zh-CN" lang="en-US" sz="1600">
                <a:solidFill>
                  <a:schemeClr val="tx1">
                    <a:lumMod val="65000"/>
                    <a:lumOff val="35000"/>
                  </a:schemeClr>
                </a:solidFill>
                <a:latin charset="-122" pitchFamily="34" typeface="微软雅黑"/>
                <a:ea charset="-122" pitchFamily="34" typeface="微软雅黑"/>
              </a:rPr>
              <a:t>3、依靠个人努力——依靠团队建立工作网络，利用他人的手去实现组织目标。</a:t>
            </a:r>
          </a:p>
          <a:p>
            <a:pPr>
              <a:lnSpc>
                <a:spcPct val="150000"/>
              </a:lnSpc>
              <a:spcBef>
                <a:spcPts val="200"/>
              </a:spcBef>
              <a:spcAft>
                <a:spcPts val="60"/>
              </a:spcAft>
            </a:pPr>
            <a:r>
              <a:rPr altLang="zh-CN" lang="en-US" sz="1600">
                <a:solidFill>
                  <a:schemeClr val="tx1">
                    <a:lumMod val="65000"/>
                    <a:lumOff val="35000"/>
                  </a:schemeClr>
                </a:solidFill>
                <a:latin charset="-122" pitchFamily="34" typeface="微软雅黑"/>
                <a:ea charset="-122" pitchFamily="34" typeface="微软雅黑"/>
              </a:rPr>
              <a:t>4、善做具体业务工作——做管理、领导工作,反之花较少的时间做具体业务工作。</a:t>
            </a:r>
          </a:p>
          <a:p>
            <a:pPr>
              <a:lnSpc>
                <a:spcPct val="150000"/>
              </a:lnSpc>
              <a:spcBef>
                <a:spcPts val="200"/>
              </a:spcBef>
              <a:spcAft>
                <a:spcPts val="60"/>
              </a:spcAft>
            </a:pPr>
            <a:r>
              <a:rPr altLang="zh-CN" lang="en-US" sz="1600">
                <a:solidFill>
                  <a:schemeClr val="tx1">
                    <a:lumMod val="65000"/>
                    <a:lumOff val="35000"/>
                  </a:schemeClr>
                </a:solidFill>
                <a:latin charset="-122" pitchFamily="34" typeface="微软雅黑"/>
                <a:ea charset="-122" pitchFamily="34" typeface="微软雅黑"/>
              </a:rPr>
              <a:t>5、对技术性强的职业——对管理职业有认同感。</a:t>
            </a:r>
          </a:p>
          <a:p>
            <a:pPr>
              <a:lnSpc>
                <a:spcPct val="150000"/>
              </a:lnSpc>
              <a:spcBef>
                <a:spcPts val="200"/>
              </a:spcBef>
              <a:spcAft>
                <a:spcPts val="60"/>
              </a:spcAft>
            </a:pPr>
            <a:r>
              <a:rPr altLang="zh-CN" lang="en-US" sz="1600">
                <a:solidFill>
                  <a:schemeClr val="tx1">
                    <a:lumMod val="65000"/>
                    <a:lumOff val="35000"/>
                  </a:schemeClr>
                </a:solidFill>
                <a:latin charset="-122" pitchFamily="34" typeface="微软雅黑"/>
                <a:ea charset="-122" pitchFamily="34" typeface="微软雅黑"/>
              </a:rPr>
              <a:t>6、面对事——人与事的平衡。</a:t>
            </a:r>
          </a:p>
        </p:txBody>
      </p:sp>
      <p:pic>
        <p:nvPicPr>
          <p:cNvPr descr="E:\仝德志文件，勿删！\03-参考文档\！PPT图片及版面资源\PPT精美插图\图标\场景.png" id="1025" name="Picture 1"/>
          <p:cNvPicPr>
            <a:picLocks noChangeArrowheads="1" noChangeAspect="1"/>
          </p:cNvPicPr>
          <p:nvPr/>
        </p:nvPicPr>
        <p:blipFill>
          <a:blip r:embed="rId2">
            <a:extLst>
              <a:ext uri="{28A0092B-C50C-407E-A947-70E740481C1C}">
                <a14:useLocalDpi/>
              </a:ext>
            </a:extLst>
          </a:blip>
          <a:stretch>
            <a:fillRect/>
          </a:stretch>
        </p:blipFill>
        <p:spPr bwMode="auto">
          <a:xfrm>
            <a:off x="434344" y="2087730"/>
            <a:ext cx="3137524" cy="3270096"/>
          </a:xfrm>
          <a:prstGeom prst="rect">
            <a:avLst/>
          </a:prstGeom>
          <a:noFill/>
          <a:ln>
            <a:noFill/>
          </a:ln>
        </p:spPr>
      </p:pic>
    </p:spTree>
    <p:extLst>
      <p:ext uri="{BB962C8B-B14F-4D97-AF65-F5344CB8AC3E}">
        <p14:creationId val="2144758309"/>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2" presetSubtype="4">
                                  <p:stCondLst>
                                    <p:cond delay="0"/>
                                  </p:stCondLst>
                                  <p:childTnLst>
                                    <p:set>
                                      <p:cBhvr>
                                        <p:cTn dur="1" fill="hold" id="6">
                                          <p:stCondLst>
                                            <p:cond delay="0"/>
                                          </p:stCondLst>
                                        </p:cTn>
                                        <p:tgtEl>
                                          <p:spTgt spid="13"/>
                                        </p:tgtEl>
                                        <p:attrNameLst>
                                          <p:attrName>style.visibility</p:attrName>
                                        </p:attrNameLst>
                                      </p:cBhvr>
                                      <p:to>
                                        <p:strVal val="visible"/>
                                      </p:to>
                                    </p:set>
                                    <p:animEffect filter="slide(fromBottom)" transition="in">
                                      <p:cBhvr>
                                        <p:cTn dur="1000" id="7"/>
                                        <p:tgtEl>
                                          <p:spTgt spid="13"/>
                                        </p:tgtEl>
                                      </p:cBhvr>
                                    </p:animEffect>
                                  </p:childTnLst>
                                </p:cTn>
                              </p:par>
                              <p:par>
                                <p:cTn fill="hold" grpId="0" id="8" nodeType="withEffect" presetClass="entr" presetID="12" presetSubtype="4">
                                  <p:stCondLst>
                                    <p:cond delay="0"/>
                                  </p:stCondLst>
                                  <p:childTnLst>
                                    <p:set>
                                      <p:cBhvr>
                                        <p:cTn dur="1" fill="hold" id="9">
                                          <p:stCondLst>
                                            <p:cond delay="0"/>
                                          </p:stCondLst>
                                        </p:cTn>
                                        <p:tgtEl>
                                          <p:spTgt spid="14"/>
                                        </p:tgtEl>
                                        <p:attrNameLst>
                                          <p:attrName>style.visibility</p:attrName>
                                        </p:attrNameLst>
                                      </p:cBhvr>
                                      <p:to>
                                        <p:strVal val="visible"/>
                                      </p:to>
                                    </p:set>
                                    <p:animEffect filter="slide(fromBottom)" transition="in">
                                      <p:cBhvr>
                                        <p:cTn dur="1000" id="10"/>
                                        <p:tgtEl>
                                          <p:spTgt spid="14"/>
                                        </p:tgtEl>
                                      </p:cBhvr>
                                    </p:animEffect>
                                  </p:childTnLst>
                                </p:cTn>
                              </p:par>
                              <p:par>
                                <p:cTn fill="hold" grpId="0" id="11" nodeType="withEffect" presetClass="entr" presetID="12" presetSubtype="4">
                                  <p:stCondLst>
                                    <p:cond delay="0"/>
                                  </p:stCondLst>
                                  <p:childTnLst>
                                    <p:set>
                                      <p:cBhvr>
                                        <p:cTn dur="1" fill="hold" id="12">
                                          <p:stCondLst>
                                            <p:cond delay="0"/>
                                          </p:stCondLst>
                                        </p:cTn>
                                        <p:tgtEl>
                                          <p:spTgt spid="16"/>
                                        </p:tgtEl>
                                        <p:attrNameLst>
                                          <p:attrName>style.visibility</p:attrName>
                                        </p:attrNameLst>
                                      </p:cBhvr>
                                      <p:to>
                                        <p:strVal val="visible"/>
                                      </p:to>
                                    </p:set>
                                    <p:animEffect filter="slide(fromBottom)" transition="in">
                                      <p:cBhvr>
                                        <p:cTn dur="1000" id="13"/>
                                        <p:tgtEl>
                                          <p:spTgt spid="16"/>
                                        </p:tgtEl>
                                      </p:cBhvr>
                                    </p:animEffect>
                                  </p:childTnLst>
                                </p:cTn>
                              </p:par>
                              <p:par>
                                <p:cTn fill="hold" grpId="0" id="14" nodeType="withEffect" presetClass="entr" presetID="12" presetSubtype="4">
                                  <p:stCondLst>
                                    <p:cond delay="0"/>
                                  </p:stCondLst>
                                  <p:childTnLst>
                                    <p:set>
                                      <p:cBhvr>
                                        <p:cTn dur="1" fill="hold" id="15">
                                          <p:stCondLst>
                                            <p:cond delay="0"/>
                                          </p:stCondLst>
                                        </p:cTn>
                                        <p:tgtEl>
                                          <p:spTgt spid="15"/>
                                        </p:tgtEl>
                                        <p:attrNameLst>
                                          <p:attrName>style.visibility</p:attrName>
                                        </p:attrNameLst>
                                      </p:cBhvr>
                                      <p:to>
                                        <p:strVal val="visible"/>
                                      </p:to>
                                    </p:set>
                                    <p:animEffect filter="slide(fromBottom)" transition="in">
                                      <p:cBhvr>
                                        <p:cTn dur="1000" id="16"/>
                                        <p:tgtEl>
                                          <p:spTgt spid="15"/>
                                        </p:tgtEl>
                                      </p:cBhvr>
                                    </p:animEffect>
                                  </p:childTnLst>
                                </p:cTn>
                              </p:par>
                              <p:par>
                                <p:cTn fill="hold" id="17" nodeType="withEffect" presetClass="entr" presetID="47" presetSubtype="0">
                                  <p:stCondLst>
                                    <p:cond delay="0"/>
                                  </p:stCondLst>
                                  <p:childTnLst>
                                    <p:set>
                                      <p:cBhvr>
                                        <p:cTn dur="1" fill="hold" id="18">
                                          <p:stCondLst>
                                            <p:cond delay="0"/>
                                          </p:stCondLst>
                                        </p:cTn>
                                        <p:tgtEl>
                                          <p:spTgt spid="1025"/>
                                        </p:tgtEl>
                                        <p:attrNameLst>
                                          <p:attrName>style.visibility</p:attrName>
                                        </p:attrNameLst>
                                      </p:cBhvr>
                                      <p:to>
                                        <p:strVal val="visible"/>
                                      </p:to>
                                    </p:set>
                                    <p:animEffect filter="fade" transition="in">
                                      <p:cBhvr>
                                        <p:cTn dur="1000" id="19"/>
                                        <p:tgtEl>
                                          <p:spTgt spid="1025"/>
                                        </p:tgtEl>
                                      </p:cBhvr>
                                    </p:animEffect>
                                    <p:anim calcmode="lin" valueType="num">
                                      <p:cBhvr>
                                        <p:cTn dur="1000" fill="hold" id="20"/>
                                        <p:tgtEl>
                                          <p:spTgt spid="1025"/>
                                        </p:tgtEl>
                                        <p:attrNameLst>
                                          <p:attrName>ppt_x</p:attrName>
                                        </p:attrNameLst>
                                      </p:cBhvr>
                                      <p:tavLst>
                                        <p:tav tm="0">
                                          <p:val>
                                            <p:strVal val="#ppt_x"/>
                                          </p:val>
                                        </p:tav>
                                        <p:tav tm="100000">
                                          <p:val>
                                            <p:strVal val="#ppt_x"/>
                                          </p:val>
                                        </p:tav>
                                      </p:tavLst>
                                    </p:anim>
                                    <p:anim calcmode="lin" valueType="num">
                                      <p:cBhvr>
                                        <p:cTn dur="1000" fill="hold" id="21"/>
                                        <p:tgtEl>
                                          <p:spTgt spid="1025"/>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1000"/>
                            </p:stCondLst>
                            <p:childTnLst>
                              <p:par>
                                <p:cTn fill="hold" grpId="0" id="23" nodeType="afterEffect" presetClass="entr" presetID="47" presetSubtype="0">
                                  <p:stCondLst>
                                    <p:cond delay="0"/>
                                  </p:stCondLst>
                                  <p:childTnLst>
                                    <p:set>
                                      <p:cBhvr>
                                        <p:cTn dur="1" fill="hold" id="24">
                                          <p:stCondLst>
                                            <p:cond delay="0"/>
                                          </p:stCondLst>
                                        </p:cTn>
                                        <p:tgtEl>
                                          <p:spTgt spid="23"/>
                                        </p:tgtEl>
                                        <p:attrNameLst>
                                          <p:attrName>style.visibility</p:attrName>
                                        </p:attrNameLst>
                                      </p:cBhvr>
                                      <p:to>
                                        <p:strVal val="visible"/>
                                      </p:to>
                                    </p:set>
                                    <p:animEffect filter="fade" transition="in">
                                      <p:cBhvr>
                                        <p:cTn dur="1000" id="25"/>
                                        <p:tgtEl>
                                          <p:spTgt spid="23"/>
                                        </p:tgtEl>
                                      </p:cBhvr>
                                    </p:animEffect>
                                    <p:anim calcmode="lin" valueType="num">
                                      <p:cBhvr>
                                        <p:cTn dur="1000" fill="hold" id="26"/>
                                        <p:tgtEl>
                                          <p:spTgt spid="23"/>
                                        </p:tgtEl>
                                        <p:attrNameLst>
                                          <p:attrName>ppt_x</p:attrName>
                                        </p:attrNameLst>
                                      </p:cBhvr>
                                      <p:tavLst>
                                        <p:tav tm="0">
                                          <p:val>
                                            <p:strVal val="#ppt_x"/>
                                          </p:val>
                                        </p:tav>
                                        <p:tav tm="100000">
                                          <p:val>
                                            <p:strVal val="#ppt_x"/>
                                          </p:val>
                                        </p:tav>
                                      </p:tavLst>
                                    </p:anim>
                                    <p:anim calcmode="lin" valueType="num">
                                      <p:cBhvr>
                                        <p:cTn dur="1000" fill="hold" id="27"/>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4"/>
      <p:bldP grpId="0" spid="15"/>
      <p:bldP grpId="0" spid="16"/>
      <p:bldP grpId="0" spid="23"/>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10" name="图示 9"/>
          <p:cNvGraphicFramePr/>
          <p:nvPr/>
        </p:nvGraphicFramePr>
        <p:xfrm>
          <a:off x="2379666" y="1928802"/>
          <a:ext cx="4429156" cy="3429024"/>
        </p:xfrm>
        <a:graphic>
          <a:graphicData uri="http://schemas.openxmlformats.org/drawingml/2006/diagram">
            <dgm:relIds xmlns:dgm="http://schemas.openxmlformats.org/drawingml/2006/diagram" r:cs="rId6" r:dm="rId3" r:lo="rId4" r:qs="rId5"/>
          </a:graphicData>
        </a:graphic>
      </p:graphicFrame>
      <p:sp>
        <p:nvSpPr>
          <p:cNvPr id="8" name="TextBox 8"/>
          <p:cNvSpPr txBox="1">
            <a:spLocks noChangeArrowheads="1"/>
          </p:cNvSpPr>
          <p:nvPr/>
        </p:nvSpPr>
        <p:spPr bwMode="auto">
          <a:xfrm>
            <a:off x="5665814" y="5688208"/>
            <a:ext cx="1643074" cy="508406"/>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square">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defRPr>
                <a:solidFill>
                  <a:schemeClr val="tx1"/>
                </a:solidFill>
                <a:latin charset="0" pitchFamily="34" typeface="Calibri"/>
                <a:ea charset="-122" pitchFamily="2" typeface="宋体"/>
              </a:defRPr>
            </a:lvl6pPr>
            <a:lvl7pPr fontAlgn="base" indent="-228600" marL="2971800">
              <a:spcBef>
                <a:spcPct val="0"/>
              </a:spcBef>
              <a:spcAft>
                <a:spcPct val="0"/>
              </a:spcAft>
              <a:defRPr>
                <a:solidFill>
                  <a:schemeClr val="tx1"/>
                </a:solidFill>
                <a:latin charset="0" pitchFamily="34" typeface="Calibri"/>
                <a:ea charset="-122" pitchFamily="2" typeface="宋体"/>
              </a:defRPr>
            </a:lvl7pPr>
            <a:lvl8pPr fontAlgn="base" indent="-228600" marL="3429000">
              <a:spcBef>
                <a:spcPct val="0"/>
              </a:spcBef>
              <a:spcAft>
                <a:spcPct val="0"/>
              </a:spcAft>
              <a:defRPr>
                <a:solidFill>
                  <a:schemeClr val="tx1"/>
                </a:solidFill>
                <a:latin charset="0" pitchFamily="34" typeface="Calibri"/>
                <a:ea charset="-122" pitchFamily="2" typeface="宋体"/>
              </a:defRPr>
            </a:lvl8pPr>
            <a:lvl9pPr fontAlgn="base" indent="-228600" marL="3886200">
              <a:spcBef>
                <a:spcPct val="0"/>
              </a:spcBef>
              <a:spcAft>
                <a:spcPct val="0"/>
              </a:spcAft>
              <a:defRPr>
                <a:solidFill>
                  <a:schemeClr val="tx1"/>
                </a:solidFill>
                <a:latin charset="0" pitchFamily="34" typeface="Calibri"/>
                <a:ea charset="-122" pitchFamily="2" typeface="宋体"/>
              </a:defRPr>
            </a:lvl9pPr>
          </a:lstStyle>
          <a:p>
            <a:pPr>
              <a:lnSpc>
                <a:spcPct val="114000"/>
              </a:lnSpc>
            </a:pPr>
            <a:r>
              <a:rPr altLang="en-US" b="1" lang="zh-CN" smtClean="0" sz="2400">
                <a:solidFill>
                  <a:srgbClr val="1F497D">
                    <a:lumMod val="60000"/>
                    <a:lumOff val="40000"/>
                  </a:srgbClr>
                </a:solidFill>
                <a:latin charset="-122" pitchFamily="34" typeface="微软雅黑"/>
                <a:ea charset="-122" pitchFamily="34" typeface="微软雅黑"/>
              </a:rPr>
              <a:t>管理能力</a:t>
            </a:r>
          </a:p>
        </p:txBody>
      </p:sp>
      <p:sp>
        <p:nvSpPr>
          <p:cNvPr id="17" name="TextBox 16"/>
          <p:cNvSpPr txBox="1"/>
          <p:nvPr/>
        </p:nvSpPr>
        <p:spPr>
          <a:xfrm>
            <a:off x="1251681" y="1714488"/>
            <a:ext cx="599846" cy="1428760"/>
          </a:xfrm>
          <a:prstGeom prst="rect">
            <a:avLst/>
          </a:prstGeom>
          <a:noFill/>
        </p:spPr>
        <p:txBody>
          <a:bodyPr rtlCol="0" vert="eaVert" wrap="square">
            <a:spAutoFit/>
          </a:bodyPr>
          <a:lstStyle/>
          <a:p>
            <a:pPr>
              <a:lnSpc>
                <a:spcPct val="114000"/>
              </a:lnSpc>
            </a:pPr>
            <a:r>
              <a:rPr altLang="en-US" b="1" lang="zh-CN" sz="2400">
                <a:solidFill>
                  <a:srgbClr val="1F497D">
                    <a:lumMod val="60000"/>
                    <a:lumOff val="40000"/>
                  </a:srgbClr>
                </a:solidFill>
                <a:latin charset="-122" pitchFamily="34" typeface="微软雅黑"/>
                <a:ea charset="-122" pitchFamily="34" typeface="微软雅黑"/>
              </a:rPr>
              <a:t>业务能力</a:t>
            </a:r>
          </a:p>
        </p:txBody>
      </p:sp>
      <p:sp>
        <p:nvSpPr>
          <p:cNvPr id="16" name="平行四边形 15"/>
          <p:cNvSpPr/>
          <p:nvPr/>
        </p:nvSpPr>
        <p:spPr>
          <a:xfrm>
            <a:off x="1000100" y="285728"/>
            <a:ext cx="2143140" cy="649287"/>
          </a:xfrm>
          <a:prstGeom prst="parallelogram">
            <a:avLst>
              <a:gd fmla="val 14184" name="adj"/>
            </a:avLst>
          </a:prstGeom>
          <a:solidFill>
            <a:srgbClr val="E77817"/>
          </a:solidFill>
          <a:ln algn="ctr" cap="flat" cmpd="sng" w="25400">
            <a:noFill/>
            <a:prstDash val="solid"/>
          </a:ln>
          <a:effectLst>
            <a:outerShdw algn="tl" blurRad="50800" dir="2700000" dist="38100" rotWithShape="0">
              <a:prstClr val="black">
                <a:alpha val="40000"/>
              </a:prstClr>
            </a:outerShdw>
          </a:effectLst>
        </p:spPr>
        <p:txBody>
          <a:bodyPr anchor="ctr"/>
          <a:lstStyle/>
          <a:p>
            <a:pPr algn="ctr">
              <a:defRPr/>
            </a:pPr>
            <a:r>
              <a:rPr altLang="en-US" b="1" kern="0" lang="zh-CN" sz="2800">
                <a:solidFill>
                  <a:sysClr lastClr="FFFFFF" val="window"/>
                </a:solidFill>
                <a:latin charset="-122" pitchFamily="34" typeface="微软雅黑"/>
                <a:ea typeface="微软雅黑"/>
              </a:rPr>
              <a:t>能力坐标</a:t>
            </a:r>
          </a:p>
        </p:txBody>
      </p:sp>
      <p:pic>
        <p:nvPicPr>
          <p:cNvPr descr="问号01.png" id="9" name="图片 8"/>
          <p:cNvPicPr>
            <a:picLocks noChangeAspect="1"/>
          </p:cNvPicPr>
          <p:nvPr/>
        </p:nvPicPr>
        <p:blipFill>
          <a:blip r:embed="rId7"/>
          <a:stretch>
            <a:fillRect/>
          </a:stretch>
        </p:blipFill>
        <p:spPr>
          <a:xfrm>
            <a:off x="7199569" y="0"/>
            <a:ext cx="1944463" cy="1511683"/>
          </a:xfrm>
          <a:prstGeom prst="rect">
            <a:avLst/>
          </a:prstGeom>
        </p:spPr>
      </p:pic>
      <p:sp>
        <p:nvSpPr>
          <p:cNvPr id="14" name="矩形 13"/>
          <p:cNvSpPr/>
          <p:nvPr/>
        </p:nvSpPr>
        <p:spPr>
          <a:xfrm>
            <a:off x="3659200" y="1000108"/>
            <a:ext cx="3626168" cy="457200"/>
          </a:xfrm>
          <a:prstGeom prst="rect">
            <a:avLst/>
          </a:prstGeom>
          <a:noFill/>
        </p:spPr>
        <p:txBody>
          <a:bodyPr wrap="none">
            <a:spAutoFit/>
          </a:bodyPr>
          <a:lstStyle/>
          <a:p>
            <a:pPr algn="ctr">
              <a:defRPr/>
            </a:pPr>
            <a:r>
              <a:rPr altLang="zh-CN" b="1" kern="0" lang="en-US" sz="2400">
                <a:ln w="12700">
                  <a:noFill/>
                </a:ln>
                <a:solidFill>
                  <a:srgbClr val="FF9900"/>
                </a:solidFill>
                <a:latin charset="-122" pitchFamily="34" typeface="微软雅黑"/>
                <a:ea charset="-122" pitchFamily="34" typeface="微软雅黑"/>
                <a:cs charset="0" pitchFamily="18" typeface="Times New Roman"/>
              </a:rPr>
              <a:t> 请问，您属于那一型的？</a:t>
            </a:r>
          </a:p>
        </p:txBody>
      </p:sp>
      <p:cxnSp>
        <p:nvCxnSpPr>
          <p:cNvPr id="15" name="直接箭头连接符 14"/>
          <p:cNvCxnSpPr/>
          <p:nvPr/>
        </p:nvCxnSpPr>
        <p:spPr>
          <a:xfrm flipH="1" flipV="1" rot="5400000">
            <a:off x="-70676" y="3571082"/>
            <a:ext cx="4142610" cy="79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0" name="直接箭头连接符 19"/>
          <p:cNvCxnSpPr/>
          <p:nvPr/>
        </p:nvCxnSpPr>
        <p:spPr>
          <a:xfrm>
            <a:off x="2000232" y="5643578"/>
            <a:ext cx="5429288"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2" name="矩形 21"/>
          <p:cNvSpPr/>
          <p:nvPr/>
        </p:nvSpPr>
        <p:spPr>
          <a:xfrm>
            <a:off x="3786182" y="3214686"/>
            <a:ext cx="1428760" cy="822960"/>
          </a:xfrm>
          <a:prstGeom prst="rect">
            <a:avLst/>
          </a:prstGeom>
          <a:noFill/>
        </p:spPr>
        <p:txBody>
          <a:bodyPr wrap="square">
            <a:spAutoFit/>
          </a:bodyPr>
          <a:lstStyle/>
          <a:p>
            <a:pPr algn="ctr">
              <a:defRPr/>
            </a:pPr>
            <a:r>
              <a:rPr altLang="zh-CN" b="1" kern="0" lang="en-US" sz="2400">
                <a:ln w="12700">
                  <a:solidFill>
                    <a:sysClr lastClr="FFFFFF" val="window"/>
                  </a:solidFill>
                </a:ln>
                <a:solidFill>
                  <a:srgbClr val="FF9900"/>
                </a:solidFill>
                <a:latin charset="-122" pitchFamily="34" typeface="微软雅黑"/>
                <a:ea charset="-122" pitchFamily="34" typeface="微软雅黑"/>
                <a:cs charset="0" pitchFamily="18" typeface="Times New Roman"/>
              </a:rPr>
              <a:t>4种不同的类型</a:t>
            </a:r>
          </a:p>
        </p:txBody>
      </p:sp>
    </p:spTree>
    <p:extLst>
      <p:ext uri="{BB962C8B-B14F-4D97-AF65-F5344CB8AC3E}">
        <p14:creationId val="3563870458"/>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5" presetSubtype="0">
                                  <p:stCondLst>
                                    <p:cond delay="0"/>
                                  </p:stCondLst>
                                  <p:childTnLst>
                                    <p:set>
                                      <p:cBhvr>
                                        <p:cTn dur="1" fill="hold" id="6">
                                          <p:stCondLst>
                                            <p:cond delay="0"/>
                                          </p:stCondLst>
                                        </p:cTn>
                                        <p:tgtEl>
                                          <p:spTgt spid="16"/>
                                        </p:tgtEl>
                                        <p:attrNameLst>
                                          <p:attrName>style.visibility</p:attrName>
                                        </p:attrNameLst>
                                      </p:cBhvr>
                                      <p:to>
                                        <p:strVal val="visible"/>
                                      </p:to>
                                    </p:set>
                                    <p:anim calcmode="lin" valueType="num">
                                      <p:cBhvr>
                                        <p:cTn dur="1000" fill="hold" id="7"/>
                                        <p:tgtEl>
                                          <p:spTgt spid="16"/>
                                        </p:tgtEl>
                                        <p:attrNameLst>
                                          <p:attrName>ppt_w</p:attrName>
                                        </p:attrNameLst>
                                      </p:cBhvr>
                                      <p:tavLst>
                                        <p:tav tm="0">
                                          <p:val>
                                            <p:strVal val="#ppt_w*0.70"/>
                                          </p:val>
                                        </p:tav>
                                        <p:tav tm="100000">
                                          <p:val>
                                            <p:strVal val="#ppt_w"/>
                                          </p:val>
                                        </p:tav>
                                      </p:tavLst>
                                    </p:anim>
                                    <p:anim calcmode="lin" valueType="num">
                                      <p:cBhvr>
                                        <p:cTn dur="1000" fill="hold" id="8"/>
                                        <p:tgtEl>
                                          <p:spTgt spid="16"/>
                                        </p:tgtEl>
                                        <p:attrNameLst>
                                          <p:attrName>ppt_h</p:attrName>
                                        </p:attrNameLst>
                                      </p:cBhvr>
                                      <p:tavLst>
                                        <p:tav tm="0">
                                          <p:val>
                                            <p:strVal val="#ppt_h"/>
                                          </p:val>
                                        </p:tav>
                                        <p:tav tm="100000">
                                          <p:val>
                                            <p:strVal val="#ppt_h"/>
                                          </p:val>
                                        </p:tav>
                                      </p:tavLst>
                                    </p:anim>
                                    <p:animEffect filter="fade" transition="in">
                                      <p:cBhvr>
                                        <p:cTn dur="1000" id="9"/>
                                        <p:tgtEl>
                                          <p:spTgt spid="16"/>
                                        </p:tgtEl>
                                      </p:cBhvr>
                                    </p:animEffect>
                                  </p:childTnLst>
                                </p:cTn>
                              </p:par>
                            </p:childTnLst>
                          </p:cTn>
                        </p:par>
                        <p:par>
                          <p:cTn fill="hold" id="10" nodeType="afterGroup">
                            <p:stCondLst>
                              <p:cond delay="1000"/>
                            </p:stCondLst>
                            <p:childTnLst>
                              <p:par>
                                <p:cTn fill="hold" id="11" nodeType="afterEffect" presetClass="entr" presetID="42" presetSubtype="0">
                                  <p:stCondLst>
                                    <p:cond delay="0"/>
                                  </p:stCondLst>
                                  <p:childTnLst>
                                    <p:set>
                                      <p:cBhvr>
                                        <p:cTn dur="1" fill="hold" id="12">
                                          <p:stCondLst>
                                            <p:cond delay="0"/>
                                          </p:stCondLst>
                                        </p:cTn>
                                        <p:tgtEl>
                                          <p:spTgt spid="15"/>
                                        </p:tgtEl>
                                        <p:attrNameLst>
                                          <p:attrName>style.visibility</p:attrName>
                                        </p:attrNameLst>
                                      </p:cBhvr>
                                      <p:to>
                                        <p:strVal val="visible"/>
                                      </p:to>
                                    </p:set>
                                    <p:animEffect filter="fade" transition="in">
                                      <p:cBhvr>
                                        <p:cTn dur="1000" id="13"/>
                                        <p:tgtEl>
                                          <p:spTgt spid="15"/>
                                        </p:tgtEl>
                                      </p:cBhvr>
                                    </p:animEffect>
                                    <p:anim calcmode="lin" valueType="num">
                                      <p:cBhvr>
                                        <p:cTn dur="1000" fill="hold" id="14"/>
                                        <p:tgtEl>
                                          <p:spTgt spid="15"/>
                                        </p:tgtEl>
                                        <p:attrNameLst>
                                          <p:attrName>ppt_x</p:attrName>
                                        </p:attrNameLst>
                                      </p:cBhvr>
                                      <p:tavLst>
                                        <p:tav tm="0">
                                          <p:val>
                                            <p:strVal val="#ppt_x"/>
                                          </p:val>
                                        </p:tav>
                                        <p:tav tm="100000">
                                          <p:val>
                                            <p:strVal val="#ppt_x"/>
                                          </p:val>
                                        </p:tav>
                                      </p:tavLst>
                                    </p:anim>
                                    <p:anim calcmode="lin" valueType="num">
                                      <p:cBhvr>
                                        <p:cTn dur="1000" fill="hold" id="15"/>
                                        <p:tgtEl>
                                          <p:spTgt spid="15"/>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2000"/>
                            </p:stCondLst>
                            <p:childTnLst>
                              <p:par>
                                <p:cTn fill="hold" grpId="0" id="17" nodeType="afterEffect" presetClass="entr" presetID="42" presetSubtype="0">
                                  <p:stCondLst>
                                    <p:cond delay="0"/>
                                  </p:stCondLst>
                                  <p:childTnLst>
                                    <p:set>
                                      <p:cBhvr>
                                        <p:cTn dur="1" fill="hold" id="18">
                                          <p:stCondLst>
                                            <p:cond delay="0"/>
                                          </p:stCondLst>
                                        </p:cTn>
                                        <p:tgtEl>
                                          <p:spTgt spid="17"/>
                                        </p:tgtEl>
                                        <p:attrNameLst>
                                          <p:attrName>style.visibility</p:attrName>
                                        </p:attrNameLst>
                                      </p:cBhvr>
                                      <p:to>
                                        <p:strVal val="visible"/>
                                      </p:to>
                                    </p:set>
                                    <p:animEffect filter="fade" transition="in">
                                      <p:cBhvr>
                                        <p:cTn dur="1000" id="19"/>
                                        <p:tgtEl>
                                          <p:spTgt spid="17"/>
                                        </p:tgtEl>
                                      </p:cBhvr>
                                    </p:animEffect>
                                    <p:anim calcmode="lin" valueType="num">
                                      <p:cBhvr>
                                        <p:cTn dur="1000" fill="hold" id="20"/>
                                        <p:tgtEl>
                                          <p:spTgt spid="17"/>
                                        </p:tgtEl>
                                        <p:attrNameLst>
                                          <p:attrName>ppt_x</p:attrName>
                                        </p:attrNameLst>
                                      </p:cBhvr>
                                      <p:tavLst>
                                        <p:tav tm="0">
                                          <p:val>
                                            <p:strVal val="#ppt_x"/>
                                          </p:val>
                                        </p:tav>
                                        <p:tav tm="100000">
                                          <p:val>
                                            <p:strVal val="#ppt_x"/>
                                          </p:val>
                                        </p:tav>
                                      </p:tavLst>
                                    </p:anim>
                                    <p:anim calcmode="lin" valueType="num">
                                      <p:cBhvr>
                                        <p:cTn dur="1000" fill="hold" id="21"/>
                                        <p:tgtEl>
                                          <p:spTgt spid="17"/>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3000"/>
                            </p:stCondLst>
                            <p:childTnLst>
                              <p:par>
                                <p:cTn fill="hold" id="23" nodeType="afterEffect" presetClass="entr" presetID="42" presetSubtype="0">
                                  <p:stCondLst>
                                    <p:cond delay="0"/>
                                  </p:stCondLst>
                                  <p:childTnLst>
                                    <p:set>
                                      <p:cBhvr>
                                        <p:cTn dur="1" fill="hold" id="24">
                                          <p:stCondLst>
                                            <p:cond delay="0"/>
                                          </p:stCondLst>
                                        </p:cTn>
                                        <p:tgtEl>
                                          <p:spTgt spid="20"/>
                                        </p:tgtEl>
                                        <p:attrNameLst>
                                          <p:attrName>style.visibility</p:attrName>
                                        </p:attrNameLst>
                                      </p:cBhvr>
                                      <p:to>
                                        <p:strVal val="visible"/>
                                      </p:to>
                                    </p:set>
                                    <p:animEffect filter="fade" transition="in">
                                      <p:cBhvr>
                                        <p:cTn dur="1000" id="25"/>
                                        <p:tgtEl>
                                          <p:spTgt spid="20"/>
                                        </p:tgtEl>
                                      </p:cBhvr>
                                    </p:animEffect>
                                    <p:anim calcmode="lin" valueType="num">
                                      <p:cBhvr>
                                        <p:cTn dur="1000" fill="hold" id="26"/>
                                        <p:tgtEl>
                                          <p:spTgt spid="20"/>
                                        </p:tgtEl>
                                        <p:attrNameLst>
                                          <p:attrName>ppt_x</p:attrName>
                                        </p:attrNameLst>
                                      </p:cBhvr>
                                      <p:tavLst>
                                        <p:tav tm="0">
                                          <p:val>
                                            <p:strVal val="#ppt_x"/>
                                          </p:val>
                                        </p:tav>
                                        <p:tav tm="100000">
                                          <p:val>
                                            <p:strVal val="#ppt_x"/>
                                          </p:val>
                                        </p:tav>
                                      </p:tavLst>
                                    </p:anim>
                                    <p:anim calcmode="lin" valueType="num">
                                      <p:cBhvr>
                                        <p:cTn dur="1000" fill="hold" id="27"/>
                                        <p:tgtEl>
                                          <p:spTgt spid="20"/>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4000"/>
                            </p:stCondLst>
                            <p:childTnLst>
                              <p:par>
                                <p:cTn fill="hold" grpId="0" id="29" nodeType="afterEffect" presetClass="entr" presetID="42" presetSubtype="0">
                                  <p:stCondLst>
                                    <p:cond delay="0"/>
                                  </p:stCondLst>
                                  <p:childTnLst>
                                    <p:set>
                                      <p:cBhvr>
                                        <p:cTn dur="1" fill="hold" id="30">
                                          <p:stCondLst>
                                            <p:cond delay="0"/>
                                          </p:stCondLst>
                                        </p:cTn>
                                        <p:tgtEl>
                                          <p:spTgt spid="8"/>
                                        </p:tgtEl>
                                        <p:attrNameLst>
                                          <p:attrName>style.visibility</p:attrName>
                                        </p:attrNameLst>
                                      </p:cBhvr>
                                      <p:to>
                                        <p:strVal val="visible"/>
                                      </p:to>
                                    </p:set>
                                    <p:animEffect filter="fade" transition="in">
                                      <p:cBhvr>
                                        <p:cTn dur="1000" id="31"/>
                                        <p:tgtEl>
                                          <p:spTgt spid="8"/>
                                        </p:tgtEl>
                                      </p:cBhvr>
                                    </p:animEffect>
                                    <p:anim calcmode="lin" valueType="num">
                                      <p:cBhvr>
                                        <p:cTn dur="1000" fill="hold" id="32"/>
                                        <p:tgtEl>
                                          <p:spTgt spid="8"/>
                                        </p:tgtEl>
                                        <p:attrNameLst>
                                          <p:attrName>ppt_x</p:attrName>
                                        </p:attrNameLst>
                                      </p:cBhvr>
                                      <p:tavLst>
                                        <p:tav tm="0">
                                          <p:val>
                                            <p:strVal val="#ppt_x"/>
                                          </p:val>
                                        </p:tav>
                                        <p:tav tm="100000">
                                          <p:val>
                                            <p:strVal val="#ppt_x"/>
                                          </p:val>
                                        </p:tav>
                                      </p:tavLst>
                                    </p:anim>
                                    <p:anim calcmode="lin" valueType="num">
                                      <p:cBhvr>
                                        <p:cTn dur="1000" fill="hold" id="33"/>
                                        <p:tgtEl>
                                          <p:spTgt spid="8"/>
                                        </p:tgtEl>
                                        <p:attrNameLst>
                                          <p:attrName>ppt_y</p:attrName>
                                        </p:attrNameLst>
                                      </p:cBhvr>
                                      <p:tavLst>
                                        <p:tav tm="0">
                                          <p:val>
                                            <p:strVal val="#ppt_y+.1"/>
                                          </p:val>
                                        </p:tav>
                                        <p:tav tm="100000">
                                          <p:val>
                                            <p:strVal val="#ppt_y"/>
                                          </p:val>
                                        </p:tav>
                                      </p:tavLst>
                                    </p:anim>
                                  </p:childTnLst>
                                </p:cTn>
                              </p:par>
                            </p:childTnLst>
                          </p:cTn>
                        </p:par>
                      </p:childTnLst>
                    </p:cTn>
                  </p:par>
                  <p:par>
                    <p:cTn fill="hold" id="34" nodeType="clickPar">
                      <p:stCondLst>
                        <p:cond delay="indefinite"/>
                        <p:cond delay="0" evt="onBegin">
                          <p:tn val="33"/>
                        </p:cond>
                      </p:stCondLst>
                      <p:childTnLst>
                        <p:par>
                          <p:cTn fill="hold" id="35" nodeType="afterGroup">
                            <p:stCondLst>
                              <p:cond delay="0"/>
                            </p:stCondLst>
                            <p:childTnLst>
                              <p:par>
                                <p:cTn fill="hold" grpId="0" id="36" nodeType="clickEffect" presetClass="entr" presetID="52" presetSubtype="0">
                                  <p:stCondLst>
                                    <p:cond delay="0"/>
                                  </p:stCondLst>
                                  <p:childTnLst>
                                    <p:set>
                                      <p:cBhvr>
                                        <p:cTn dur="1" fill="hold" id="37">
                                          <p:stCondLst>
                                            <p:cond delay="0"/>
                                          </p:stCondLst>
                                        </p:cTn>
                                        <p:tgtEl>
                                          <p:spTgt spid="10"/>
                                        </p:tgtEl>
                                        <p:attrNameLst>
                                          <p:attrName>style.visibility</p:attrName>
                                        </p:attrNameLst>
                                      </p:cBhvr>
                                      <p:to>
                                        <p:strVal val="visible"/>
                                      </p:to>
                                    </p:set>
                                    <p:animScale>
                                      <p:cBhvr>
                                        <p:cTn decel="50000" dur="2000" fill="hold" id="38">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2000" fill="hold" id="39">
                                          <p:stCondLst>
                                            <p:cond delay="0"/>
                                          </p:stCondLst>
                                        </p:cTn>
                                        <p:tgtEl>
                                          <p:spTgt spid="10"/>
                                        </p:tgtEl>
                                        <p:attrNameLst>
                                          <p:attrName>ppt_x</p:attrName>
                                          <p:attrName>ppt_y</p:attrName>
                                        </p:attrNameLst>
                                      </p:cBhvr>
                                    </p:animMotion>
                                    <p:animEffect filter="fade" transition="in">
                                      <p:cBhvr>
                                        <p:cTn dur="2000" id="40"/>
                                        <p:tgtEl>
                                          <p:spTgt spid="10"/>
                                        </p:tgtEl>
                                      </p:cBhvr>
                                    </p:animEffect>
                                  </p:childTnLst>
                                </p:cTn>
                              </p:par>
                              <p:par>
                                <p:cTn fill="hold" grpId="0" id="41" nodeType="withEffect" presetClass="entr" presetID="52" presetSubtype="0">
                                  <p:stCondLst>
                                    <p:cond delay="0"/>
                                  </p:stCondLst>
                                  <p:childTnLst>
                                    <p:set>
                                      <p:cBhvr>
                                        <p:cTn dur="1" fill="hold" id="42">
                                          <p:stCondLst>
                                            <p:cond delay="0"/>
                                          </p:stCondLst>
                                        </p:cTn>
                                        <p:tgtEl>
                                          <p:spTgt spid="22"/>
                                        </p:tgtEl>
                                        <p:attrNameLst>
                                          <p:attrName>style.visibility</p:attrName>
                                        </p:attrNameLst>
                                      </p:cBhvr>
                                      <p:to>
                                        <p:strVal val="visible"/>
                                      </p:to>
                                    </p:set>
                                    <p:animScale>
                                      <p:cBhvr>
                                        <p:cTn decel="50000" dur="2000" fill="hold" id="43">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2000" fill="hold" id="44">
                                          <p:stCondLst>
                                            <p:cond delay="0"/>
                                          </p:stCondLst>
                                        </p:cTn>
                                        <p:tgtEl>
                                          <p:spTgt spid="22"/>
                                        </p:tgtEl>
                                        <p:attrNameLst>
                                          <p:attrName>ppt_x</p:attrName>
                                          <p:attrName>ppt_y</p:attrName>
                                        </p:attrNameLst>
                                      </p:cBhvr>
                                    </p:animMotion>
                                    <p:animEffect filter="fade" transition="in">
                                      <p:cBhvr>
                                        <p:cTn dur="2000" id="45"/>
                                        <p:tgtEl>
                                          <p:spTgt spid="22"/>
                                        </p:tgtEl>
                                      </p:cBhvr>
                                    </p:animEffect>
                                  </p:childTnLst>
                                </p:cTn>
                              </p:par>
                            </p:childTnLst>
                          </p:cTn>
                        </p:par>
                      </p:childTnLst>
                    </p:cTn>
                  </p:par>
                  <p:par>
                    <p:cTn fill="hold" id="46" nodeType="clickPar">
                      <p:stCondLst>
                        <p:cond delay="indefinite"/>
                        <p:cond delay="0" evt="onBegin">
                          <p:tn val="45"/>
                        </p:cond>
                      </p:stCondLst>
                      <p:childTnLst>
                        <p:par>
                          <p:cTn fill="hold" id="47" nodeType="afterGroup">
                            <p:stCondLst>
                              <p:cond delay="0"/>
                            </p:stCondLst>
                            <p:childTnLst>
                              <p:par>
                                <p:cTn fill="hold" grpId="0" id="48" nodeType="clickEffect" presetClass="entr" presetID="37" presetSubtype="0">
                                  <p:stCondLst>
                                    <p:cond delay="0"/>
                                  </p:stCondLst>
                                  <p:childTnLst>
                                    <p:set>
                                      <p:cBhvr>
                                        <p:cTn dur="1" fill="hold" id="49">
                                          <p:stCondLst>
                                            <p:cond delay="0"/>
                                          </p:stCondLst>
                                        </p:cTn>
                                        <p:tgtEl>
                                          <p:spTgt spid="14"/>
                                        </p:tgtEl>
                                        <p:attrNameLst>
                                          <p:attrName>style.visibility</p:attrName>
                                        </p:attrNameLst>
                                      </p:cBhvr>
                                      <p:to>
                                        <p:strVal val="visible"/>
                                      </p:to>
                                    </p:set>
                                    <p:animEffect filter="fade" transition="in">
                                      <p:cBhvr>
                                        <p:cTn dur="1000" id="50"/>
                                        <p:tgtEl>
                                          <p:spTgt spid="14"/>
                                        </p:tgtEl>
                                      </p:cBhvr>
                                    </p:animEffect>
                                    <p:anim calcmode="lin" valueType="num">
                                      <p:cBhvr>
                                        <p:cTn dur="1000" fill="hold" id="51"/>
                                        <p:tgtEl>
                                          <p:spTgt spid="14"/>
                                        </p:tgtEl>
                                        <p:attrNameLst>
                                          <p:attrName>ppt_x</p:attrName>
                                        </p:attrNameLst>
                                      </p:cBhvr>
                                      <p:tavLst>
                                        <p:tav tm="0">
                                          <p:val>
                                            <p:strVal val="#ppt_x"/>
                                          </p:val>
                                        </p:tav>
                                        <p:tav tm="100000">
                                          <p:val>
                                            <p:strVal val="#ppt_x"/>
                                          </p:val>
                                        </p:tav>
                                      </p:tavLst>
                                    </p:anim>
                                    <p:anim calcmode="lin" valueType="num">
                                      <p:cBhvr>
                                        <p:cTn decel="100000" dur="900" fill="hold" id="52"/>
                                        <p:tgtEl>
                                          <p:spTgt spid="14"/>
                                        </p:tgtEl>
                                        <p:attrNameLst>
                                          <p:attrName>ppt_y</p:attrName>
                                        </p:attrNameLst>
                                      </p:cBhvr>
                                      <p:tavLst>
                                        <p:tav tm="0">
                                          <p:val>
                                            <p:strVal val="#ppt_y+1"/>
                                          </p:val>
                                        </p:tav>
                                        <p:tav tm="100000">
                                          <p:val>
                                            <p:strVal val="#ppt_y-.03"/>
                                          </p:val>
                                        </p:tav>
                                      </p:tavLst>
                                    </p:anim>
                                    <p:anim calcmode="lin" valueType="num">
                                      <p:cBhvr>
                                        <p:cTn accel="100000" dur="100" fill="hold" id="53">
                                          <p:stCondLst>
                                            <p:cond delay="900"/>
                                          </p:stCondLst>
                                        </p:cTn>
                                        <p:tgtEl>
                                          <p:spTgt spid="14"/>
                                        </p:tgtEl>
                                        <p:attrNameLst>
                                          <p:attrName>ppt_y</p:attrName>
                                        </p:attrNameLst>
                                      </p:cBhvr>
                                      <p:tavLst>
                                        <p:tav tm="0">
                                          <p:val>
                                            <p:strVal val="#ppt_y-.03"/>
                                          </p:val>
                                        </p:tav>
                                        <p:tav tm="100000">
                                          <p:val>
                                            <p:strVal val="#ppt_y"/>
                                          </p:val>
                                        </p:tav>
                                      </p:tavLst>
                                    </p:anim>
                                  </p:childTnLst>
                                </p:cTn>
                              </p:par>
                              <p:par>
                                <p:cTn fill="hold" id="54" nodeType="withEffect" presetClass="entr" presetID="26" presetSubtype="0">
                                  <p:stCondLst>
                                    <p:cond delay="0"/>
                                  </p:stCondLst>
                                  <p:childTnLst>
                                    <p:set>
                                      <p:cBhvr>
                                        <p:cTn dur="1" fill="hold" id="55">
                                          <p:stCondLst>
                                            <p:cond delay="0"/>
                                          </p:stCondLst>
                                        </p:cTn>
                                        <p:tgtEl>
                                          <p:spTgt spid="9"/>
                                        </p:tgtEl>
                                        <p:attrNameLst>
                                          <p:attrName>style.visibility</p:attrName>
                                        </p:attrNameLst>
                                      </p:cBhvr>
                                      <p:to>
                                        <p:strVal val="visible"/>
                                      </p:to>
                                    </p:set>
                                    <p:animEffect filter="wipe(down)" transition="in">
                                      <p:cBhvr>
                                        <p:cTn dur="580" id="56">
                                          <p:stCondLst>
                                            <p:cond delay="0"/>
                                          </p:stCondLst>
                                        </p:cTn>
                                        <p:tgtEl>
                                          <p:spTgt spid="9"/>
                                        </p:tgtEl>
                                      </p:cBhvr>
                                    </p:animEffect>
                                    <p:anim calcmode="lin" valueType="num">
                                      <p:cBhvr>
                                        <p:cTn dur="1822" id="57"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dur="664" id="58" tmFilter="0.0,0.0; 0.25,0.07; 0.50,0.2; 0.75,0.467; 1.0,1.0">
                                          <p:stCondLst>
                                            <p:cond delay="0"/>
                                          </p:stCondLst>
                                        </p:cTn>
                                        <p:tgtEl>
                                          <p:spTgt spid="9"/>
                                        </p:tgtEl>
                                        <p:attrNameLst>
                                          <p:attrName>ppt_y</p:attrName>
                                        </p:attrNameLst>
                                      </p:cBhvr>
                                      <p:tavLst>
                                        <p:tav fmla="#ppt_y-sin(pi*$)/3" tm="0">
                                          <p:val>
                                            <p:fltVal val="0.5"/>
                                          </p:val>
                                        </p:tav>
                                        <p:tav tm="100000">
                                          <p:val>
                                            <p:fltVal val="1"/>
                                          </p:val>
                                        </p:tav>
                                      </p:tavLst>
                                    </p:anim>
                                    <p:anim calcmode="lin" valueType="num">
                                      <p:cBhvr>
                                        <p:cTn dur="664" id="59" tmFilter="0, 0; 0.125,0.2665; 0.25,0.4; 0.375,0.465; 0.5,0.5;  0.625,0.535; 0.75,0.6; 0.875,0.7335; 1,1">
                                          <p:stCondLst>
                                            <p:cond delay="664"/>
                                          </p:stCondLst>
                                        </p:cTn>
                                        <p:tgtEl>
                                          <p:spTgt spid="9"/>
                                        </p:tgtEl>
                                        <p:attrNameLst>
                                          <p:attrName>ppt_y</p:attrName>
                                        </p:attrNameLst>
                                      </p:cBhvr>
                                      <p:tavLst>
                                        <p:tav fmla="#ppt_y-sin(pi*$)/9" tm="0">
                                          <p:val>
                                            <p:fltVal val="0"/>
                                          </p:val>
                                        </p:tav>
                                        <p:tav tm="100000">
                                          <p:val>
                                            <p:fltVal val="1"/>
                                          </p:val>
                                        </p:tav>
                                      </p:tavLst>
                                    </p:anim>
                                    <p:anim calcmode="lin" valueType="num">
                                      <p:cBhvr>
                                        <p:cTn dur="332" id="60" tmFilter="0, 0; 0.125,0.2665; 0.25,0.4; 0.375,0.465; 0.5,0.5;  0.625,0.535; 0.75,0.6; 0.875,0.7335; 1,1">
                                          <p:stCondLst>
                                            <p:cond delay="1324"/>
                                          </p:stCondLst>
                                        </p:cTn>
                                        <p:tgtEl>
                                          <p:spTgt spid="9"/>
                                        </p:tgtEl>
                                        <p:attrNameLst>
                                          <p:attrName>ppt_y</p:attrName>
                                        </p:attrNameLst>
                                      </p:cBhvr>
                                      <p:tavLst>
                                        <p:tav fmla="#ppt_y-sin(pi*$)/27" tm="0">
                                          <p:val>
                                            <p:fltVal val="0"/>
                                          </p:val>
                                        </p:tav>
                                        <p:tav tm="100000">
                                          <p:val>
                                            <p:fltVal val="1"/>
                                          </p:val>
                                        </p:tav>
                                      </p:tavLst>
                                    </p:anim>
                                    <p:anim calcmode="lin" valueType="num">
                                      <p:cBhvr>
                                        <p:cTn dur="164" id="61" tmFilter="0, 0; 0.125,0.2665; 0.25,0.4; 0.375,0.465; 0.5,0.5;  0.625,0.535; 0.75,0.6; 0.875,0.7335; 1,1">
                                          <p:stCondLst>
                                            <p:cond delay="1656"/>
                                          </p:stCondLst>
                                        </p:cTn>
                                        <p:tgtEl>
                                          <p:spTgt spid="9"/>
                                        </p:tgtEl>
                                        <p:attrNameLst>
                                          <p:attrName>ppt_y</p:attrName>
                                        </p:attrNameLst>
                                      </p:cBhvr>
                                      <p:tavLst>
                                        <p:tav fmla="#ppt_y-sin(pi*$)/81" tm="0">
                                          <p:val>
                                            <p:fltVal val="0"/>
                                          </p:val>
                                        </p:tav>
                                        <p:tav tm="100000">
                                          <p:val>
                                            <p:fltVal val="1"/>
                                          </p:val>
                                        </p:tav>
                                      </p:tavLst>
                                    </p:anim>
                                    <p:animScale>
                                      <p:cBhvr>
                                        <p:cTn dur="26" id="62">
                                          <p:stCondLst>
                                            <p:cond delay="650"/>
                                          </p:stCondLst>
                                        </p:cTn>
                                        <p:tgtEl>
                                          <p:spTgt spid="9"/>
                                        </p:tgtEl>
                                      </p:cBhvr>
                                      <p:to x="100000" y="60000"/>
                                    </p:animScale>
                                    <p:animScale>
                                      <p:cBhvr>
                                        <p:cTn decel="50000" dur="166" id="63">
                                          <p:stCondLst>
                                            <p:cond delay="676"/>
                                          </p:stCondLst>
                                        </p:cTn>
                                        <p:tgtEl>
                                          <p:spTgt spid="9"/>
                                        </p:tgtEl>
                                      </p:cBhvr>
                                      <p:to x="100000" y="100000"/>
                                    </p:animScale>
                                    <p:animScale>
                                      <p:cBhvr>
                                        <p:cTn dur="26" id="64">
                                          <p:stCondLst>
                                            <p:cond delay="1312"/>
                                          </p:stCondLst>
                                        </p:cTn>
                                        <p:tgtEl>
                                          <p:spTgt spid="9"/>
                                        </p:tgtEl>
                                      </p:cBhvr>
                                      <p:to x="100000" y="80000"/>
                                    </p:animScale>
                                    <p:animScale>
                                      <p:cBhvr>
                                        <p:cTn decel="50000" dur="166" id="65">
                                          <p:stCondLst>
                                            <p:cond delay="1338"/>
                                          </p:stCondLst>
                                        </p:cTn>
                                        <p:tgtEl>
                                          <p:spTgt spid="9"/>
                                        </p:tgtEl>
                                      </p:cBhvr>
                                      <p:to x="100000" y="100000"/>
                                    </p:animScale>
                                    <p:animScale>
                                      <p:cBhvr>
                                        <p:cTn dur="26" id="66">
                                          <p:stCondLst>
                                            <p:cond delay="1642"/>
                                          </p:stCondLst>
                                        </p:cTn>
                                        <p:tgtEl>
                                          <p:spTgt spid="9"/>
                                        </p:tgtEl>
                                      </p:cBhvr>
                                      <p:to x="100000" y="90000"/>
                                    </p:animScale>
                                    <p:animScale>
                                      <p:cBhvr>
                                        <p:cTn decel="50000" dur="166" id="67">
                                          <p:stCondLst>
                                            <p:cond delay="1668"/>
                                          </p:stCondLst>
                                        </p:cTn>
                                        <p:tgtEl>
                                          <p:spTgt spid="9"/>
                                        </p:tgtEl>
                                      </p:cBhvr>
                                      <p:to x="100000" y="100000"/>
                                    </p:animScale>
                                    <p:animScale>
                                      <p:cBhvr>
                                        <p:cTn dur="26" id="68">
                                          <p:stCondLst>
                                            <p:cond delay="1808"/>
                                          </p:stCondLst>
                                        </p:cTn>
                                        <p:tgtEl>
                                          <p:spTgt spid="9"/>
                                        </p:tgtEl>
                                      </p:cBhvr>
                                      <p:to x="100000" y="95000"/>
                                    </p:animScale>
                                    <p:animScale>
                                      <p:cBhvr>
                                        <p:cTn decel="50000" dur="166" id="69">
                                          <p:stCondLst>
                                            <p:cond delay="1834"/>
                                          </p:stCondLst>
                                        </p:cTn>
                                        <p:tgtEl>
                                          <p:spTgt spid="9"/>
                                        </p:tgtEl>
                                      </p:cBhvr>
                                      <p:to x="100000" y="100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17"/>
      <p:bldP grpId="0" spid="16"/>
      <p:bldP grpId="0" spid="14"/>
      <p:bldP grpId="0" spid="22"/>
      <p:bldGraphic grpId="0" spid="10">
        <p:bldAsOne/>
      </p:bldGraphic>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5" name="矩形 24"/>
          <p:cNvSpPr/>
          <p:nvPr/>
        </p:nvSpPr>
        <p:spPr>
          <a:xfrm>
            <a:off x="1428728" y="1643050"/>
            <a:ext cx="5857916" cy="4178300"/>
          </a:xfrm>
          <a:prstGeom prst="rect">
            <a:avLst/>
          </a:prstGeom>
          <a:solidFill>
            <a:sysClr lastClr="FFFFFF" val="window"/>
          </a:solidFill>
          <a:ln algn="ctr" cap="flat" cmpd="sng" w="3175">
            <a:solidFill>
              <a:sysClr lastClr="FFFFFF" val="window">
                <a:lumMod val="75000"/>
              </a:sysClr>
            </a:solidFill>
            <a:prstDash val="solid"/>
          </a:ln>
          <a:effectLst>
            <a:outerShdw algn="t" blurRad="50800" dir="5400000" dist="38100" rotWithShape="0">
              <a:prstClr val="black">
                <a:alpha val="40000"/>
              </a:prstClr>
            </a:outerShdw>
          </a:effectLst>
        </p:spPr>
        <p:txBody>
          <a:bodyPr anchor="ctr"/>
          <a:lstStyle/>
          <a:p>
            <a:pPr algn="ctr">
              <a:defRPr/>
            </a:pPr>
            <a:endParaRPr altLang="en-US" kern="0" lang="zh-CN">
              <a:solidFill>
                <a:sysClr lastClr="FFFFFF" val="window"/>
              </a:solidFill>
              <a:latin typeface="Tahoma"/>
              <a:ea typeface="微软雅黑"/>
            </a:endParaRPr>
          </a:p>
        </p:txBody>
      </p:sp>
      <p:graphicFrame>
        <p:nvGraphicFramePr>
          <p:cNvPr id="26" name="内容占位符 4"/>
          <p:cNvGraphicFramePr>
            <a:graphicFrameLocks noGrp="1"/>
          </p:cNvGraphicFramePr>
          <p:nvPr>
            <p:ph idx="4294967295"/>
            <p:extLst>
              <p:ext uri="{D42A27DB-BD31-4B8C-83A1-F6EECF244321}">
                <p14:modId val="3754490214"/>
              </p:ext>
            </p:extLst>
          </p:nvPr>
        </p:nvGraphicFramePr>
        <p:xfrm>
          <a:off x="1500166" y="2160435"/>
          <a:ext cx="5715040" cy="3507315"/>
        </p:xfrm>
        <a:graphic>
          <a:graphicData uri="http://schemas.openxmlformats.org/drawingml/2006/table">
            <a:tbl>
              <a:tblPr/>
              <a:tblGrid>
                <a:gridCol w="1500198"/>
                <a:gridCol w="2214578"/>
                <a:gridCol w="2000264"/>
              </a:tblGrid>
              <a:tr h="501045">
                <a:tc>
                  <a:txBody>
                    <a:bodyPr vert="horz" wrap="square"/>
                    <a:lstStyle>
                      <a:defPPr>
                        <a:defRPr lang="zh-CN"/>
                      </a:defPPr>
                      <a:lvl1pPr algn="l" defTabSz="914400" eaLnBrk="1" hangingPunct="1" latinLnBrk="0" marL="0" rtl="0">
                        <a:defRPr kern="1200" sz="1800">
                          <a:solidFill>
                            <a:schemeClr val="tx1"/>
                          </a:solidFill>
                          <a:latin typeface="Tahoma"/>
                          <a:ea typeface="微软雅黑"/>
                        </a:defRPr>
                      </a:lvl1pPr>
                      <a:lvl2pPr algn="l" defTabSz="914400" eaLnBrk="1" hangingPunct="1" latinLnBrk="0" marL="457200" rtl="0">
                        <a:defRPr kern="1200" sz="1800">
                          <a:solidFill>
                            <a:schemeClr val="tx1"/>
                          </a:solidFill>
                          <a:latin typeface="Tahoma"/>
                          <a:ea typeface="微软雅黑"/>
                        </a:defRPr>
                      </a:lvl2pPr>
                      <a:lvl3pPr algn="l" defTabSz="914400" eaLnBrk="1" hangingPunct="1" latinLnBrk="0" marL="914400" rtl="0">
                        <a:defRPr kern="1200" sz="1800">
                          <a:solidFill>
                            <a:schemeClr val="tx1"/>
                          </a:solidFill>
                          <a:latin typeface="Tahoma"/>
                          <a:ea typeface="微软雅黑"/>
                        </a:defRPr>
                      </a:lvl3pPr>
                      <a:lvl4pPr algn="l" defTabSz="914400" eaLnBrk="1" hangingPunct="1" latinLnBrk="0" marL="1371600" rtl="0">
                        <a:defRPr kern="1200" sz="1800">
                          <a:solidFill>
                            <a:schemeClr val="tx1"/>
                          </a:solidFill>
                          <a:latin typeface="Tahoma"/>
                          <a:ea typeface="微软雅黑"/>
                        </a:defRPr>
                      </a:lvl4pPr>
                      <a:lvl5pPr algn="l" defTabSz="914400" eaLnBrk="1" hangingPunct="1" latinLnBrk="0" marL="1828800" rtl="0">
                        <a:defRPr kern="1200" sz="1800">
                          <a:solidFill>
                            <a:schemeClr val="tx1"/>
                          </a:solidFill>
                          <a:latin typeface="Tahoma"/>
                          <a:ea typeface="微软雅黑"/>
                        </a:defRPr>
                      </a:lvl5pPr>
                      <a:lvl6pPr algn="l" defTabSz="914400" eaLnBrk="1" hangingPunct="1" latinLnBrk="0" marL="2286000" rtl="0">
                        <a:defRPr kern="1200" sz="1800">
                          <a:solidFill>
                            <a:schemeClr val="tx1"/>
                          </a:solidFill>
                          <a:latin typeface="Tahoma"/>
                          <a:ea typeface="微软雅黑"/>
                        </a:defRPr>
                      </a:lvl6pPr>
                      <a:lvl7pPr algn="l" defTabSz="914400" eaLnBrk="1" hangingPunct="1" latinLnBrk="0" marL="2743200" rtl="0">
                        <a:defRPr kern="1200" sz="1800">
                          <a:solidFill>
                            <a:schemeClr val="tx1"/>
                          </a:solidFill>
                          <a:latin typeface="Tahoma"/>
                          <a:ea typeface="微软雅黑"/>
                        </a:defRPr>
                      </a:lvl7pPr>
                      <a:lvl8pPr algn="l" defTabSz="914400" eaLnBrk="1" hangingPunct="1" latinLnBrk="0" marL="3200400" rtl="0">
                        <a:defRPr kern="1200" sz="1800">
                          <a:solidFill>
                            <a:schemeClr val="tx1"/>
                          </a:solidFill>
                          <a:latin typeface="Tahoma"/>
                          <a:ea typeface="微软雅黑"/>
                        </a:defRPr>
                      </a:lvl8pPr>
                      <a:lvl9pPr algn="l" defTabSz="914400" eaLnBrk="1" hangingPunct="1" latinLnBrk="0" marL="3657600" rtl="0">
                        <a:defRPr kern="1200" sz="1800">
                          <a:solidFill>
                            <a:schemeClr val="tx1"/>
                          </a:solidFill>
                          <a:latin typeface="Tahoma"/>
                          <a:ea typeface="微软雅黑"/>
                        </a:defRPr>
                      </a:lvl9pPr>
                    </a:lstStyle>
                    <a:p>
                      <a:pPr algn="ctr" fontAlgn="ctr"/>
                      <a:r>
                        <a:rPr altLang="en-US" b="1" i="0" lang="zh-CN" strike="noStrike" sz="1400" u="none">
                          <a:solidFill>
                            <a:srgbClr val="FFFFFF"/>
                          </a:solidFill>
                          <a:latin typeface="微软雅黑"/>
                        </a:rPr>
                        <a:t>　</a:t>
                      </a:r>
                    </a:p>
                  </a:txBody>
                  <a:tcPr anchor="ctr" marB="0" marL="9525" marR="9525" marT="9525">
                    <a:lnL algn="ctr" cap="flat" cmpd="sng" w="6350">
                      <a:solidFill>
                        <a:srgbClr val="FFFFFF"/>
                      </a:solidFill>
                      <a:prstDash val="solid"/>
                      <a:round/>
                      <a:headEnd len="med" type="none" w="med"/>
                      <a:tailEnd len="med" type="none" w="med"/>
                    </a:lnL>
                    <a:lnR algn="ctr" cap="flat" cmpd="sng" w="6350">
                      <a:solidFill>
                        <a:srgbClr val="FFFFFF"/>
                      </a:solidFill>
                      <a:prstDash val="solid"/>
                      <a:round/>
                      <a:headEnd len="med" type="none" w="med"/>
                      <a:tailEnd len="med" type="none" w="med"/>
                    </a:lnR>
                    <a:lnT algn="ctr" cap="flat" cmpd="sng" w="6350">
                      <a:solidFill>
                        <a:srgbClr val="FFFFFF"/>
                      </a:solidFill>
                      <a:prstDash val="solid"/>
                      <a:round/>
                      <a:headEnd len="med" type="none" w="med"/>
                      <a:tailEnd len="med" type="none" w="med"/>
                    </a:lnT>
                    <a:lnB algn="ctr" cap="flat" cmpd="sng" w="6350">
                      <a:solidFill>
                        <a:srgbClr val="FFFFFF"/>
                      </a:solidFill>
                      <a:prstDash val="solid"/>
                      <a:round/>
                      <a:headEnd len="med" type="none" w="med"/>
                      <a:tailEnd len="med" type="none" w="med"/>
                    </a:lnB>
                    <a:lnTlToBr cmpd="sng" w="12700">
                      <a:noFill/>
                      <a:prstDash val="solid"/>
                    </a:lnTlToBr>
                    <a:lnBlToTr cmpd="sng" w="12700">
                      <a:noFill/>
                      <a:prstDash val="solid"/>
                    </a:lnBlToTr>
                    <a:solidFill>
                      <a:srgbClr val="808080"/>
                    </a:solidFill>
                  </a:tcPr>
                </a:tc>
                <a:tc>
                  <a:txBody>
                    <a:bodyPr vert="horz" wrap="square"/>
                    <a:lstStyle>
                      <a:defPPr>
                        <a:defRPr lang="zh-CN"/>
                      </a:defPPr>
                      <a:lvl1pPr algn="l" defTabSz="914400" eaLnBrk="1" hangingPunct="1" latinLnBrk="0" marL="0" rtl="0">
                        <a:defRPr kern="1200" sz="1800">
                          <a:solidFill>
                            <a:schemeClr val="tx1"/>
                          </a:solidFill>
                          <a:latin typeface="Tahoma"/>
                          <a:ea typeface="微软雅黑"/>
                        </a:defRPr>
                      </a:lvl1pPr>
                      <a:lvl2pPr algn="l" defTabSz="914400" eaLnBrk="1" hangingPunct="1" latinLnBrk="0" marL="457200" rtl="0">
                        <a:defRPr kern="1200" sz="1800">
                          <a:solidFill>
                            <a:schemeClr val="tx1"/>
                          </a:solidFill>
                          <a:latin typeface="Tahoma"/>
                          <a:ea typeface="微软雅黑"/>
                        </a:defRPr>
                      </a:lvl2pPr>
                      <a:lvl3pPr algn="l" defTabSz="914400" eaLnBrk="1" hangingPunct="1" latinLnBrk="0" marL="914400" rtl="0">
                        <a:defRPr kern="1200" sz="1800">
                          <a:solidFill>
                            <a:schemeClr val="tx1"/>
                          </a:solidFill>
                          <a:latin typeface="Tahoma"/>
                          <a:ea typeface="微软雅黑"/>
                        </a:defRPr>
                      </a:lvl3pPr>
                      <a:lvl4pPr algn="l" defTabSz="914400" eaLnBrk="1" hangingPunct="1" latinLnBrk="0" marL="1371600" rtl="0">
                        <a:defRPr kern="1200" sz="1800">
                          <a:solidFill>
                            <a:schemeClr val="tx1"/>
                          </a:solidFill>
                          <a:latin typeface="Tahoma"/>
                          <a:ea typeface="微软雅黑"/>
                        </a:defRPr>
                      </a:lvl4pPr>
                      <a:lvl5pPr algn="l" defTabSz="914400" eaLnBrk="1" hangingPunct="1" latinLnBrk="0" marL="1828800" rtl="0">
                        <a:defRPr kern="1200" sz="1800">
                          <a:solidFill>
                            <a:schemeClr val="tx1"/>
                          </a:solidFill>
                          <a:latin typeface="Tahoma"/>
                          <a:ea typeface="微软雅黑"/>
                        </a:defRPr>
                      </a:lvl5pPr>
                      <a:lvl6pPr algn="l" defTabSz="914400" eaLnBrk="1" hangingPunct="1" latinLnBrk="0" marL="2286000" rtl="0">
                        <a:defRPr kern="1200" sz="1800">
                          <a:solidFill>
                            <a:schemeClr val="tx1"/>
                          </a:solidFill>
                          <a:latin typeface="Tahoma"/>
                          <a:ea typeface="微软雅黑"/>
                        </a:defRPr>
                      </a:lvl6pPr>
                      <a:lvl7pPr algn="l" defTabSz="914400" eaLnBrk="1" hangingPunct="1" latinLnBrk="0" marL="2743200" rtl="0">
                        <a:defRPr kern="1200" sz="1800">
                          <a:solidFill>
                            <a:schemeClr val="tx1"/>
                          </a:solidFill>
                          <a:latin typeface="Tahoma"/>
                          <a:ea typeface="微软雅黑"/>
                        </a:defRPr>
                      </a:lvl7pPr>
                      <a:lvl8pPr algn="l" defTabSz="914400" eaLnBrk="1" hangingPunct="1" latinLnBrk="0" marL="3200400" rtl="0">
                        <a:defRPr kern="1200" sz="1800">
                          <a:solidFill>
                            <a:schemeClr val="tx1"/>
                          </a:solidFill>
                          <a:latin typeface="Tahoma"/>
                          <a:ea typeface="微软雅黑"/>
                        </a:defRPr>
                      </a:lvl8pPr>
                      <a:lvl9pPr algn="l" defTabSz="914400" eaLnBrk="1" hangingPunct="1" latinLnBrk="0" marL="3657600" rtl="0">
                        <a:defRPr kern="1200" sz="1800">
                          <a:solidFill>
                            <a:schemeClr val="tx1"/>
                          </a:solidFill>
                          <a:latin typeface="Tahoma"/>
                          <a:ea typeface="微软雅黑"/>
                        </a:defRPr>
                      </a:lvl9pPr>
                    </a:lstStyle>
                    <a:p>
                      <a:pPr algn="ctr" fontAlgn="ctr"/>
                      <a:r>
                        <a:rPr altLang="en-US" b="1" i="0" lang="zh-CN" smtClean="0" strike="noStrike" sz="1600" u="none">
                          <a:solidFill>
                            <a:srgbClr val="FFFFFF"/>
                          </a:solidFill>
                          <a:latin charset="-122" pitchFamily="34" typeface="微软雅黑"/>
                          <a:ea charset="-122" pitchFamily="34" typeface="微软雅黑"/>
                        </a:rPr>
                        <a:t>骨干员工</a:t>
                      </a:r>
                      <a:endParaRPr b="1" i="0" lang="en-US" strike="noStrike" sz="1600" u="none">
                        <a:solidFill>
                          <a:srgbClr val="FFFFFF"/>
                        </a:solidFill>
                        <a:latin charset="-122" panose="020b0503020204020204" pitchFamily="34" typeface="微软雅黑"/>
                        <a:ea charset="-122" panose="020b0503020204020204" pitchFamily="34" typeface="微软雅黑"/>
                      </a:endParaRPr>
                    </a:p>
                  </a:txBody>
                  <a:tcPr anchor="ctr" marB="0" marL="9525" marR="9525" marT="9525">
                    <a:lnL algn="ctr" cap="flat" cmpd="sng" w="6350">
                      <a:solidFill>
                        <a:srgbClr val="FFFFFF"/>
                      </a:solidFill>
                      <a:prstDash val="solid"/>
                      <a:round/>
                      <a:headEnd len="med" type="none" w="med"/>
                      <a:tailEnd len="med" type="none" w="med"/>
                    </a:lnL>
                    <a:lnR algn="ctr" cap="flat" cmpd="sng" w="6350">
                      <a:solidFill>
                        <a:srgbClr val="FFFFFF"/>
                      </a:solidFill>
                      <a:prstDash val="solid"/>
                      <a:round/>
                      <a:headEnd len="med" type="none" w="med"/>
                      <a:tailEnd len="med" type="none" w="med"/>
                    </a:lnR>
                    <a:lnT algn="ctr" cap="flat" cmpd="sng" w="6350">
                      <a:solidFill>
                        <a:srgbClr val="FFFFFF"/>
                      </a:solidFill>
                      <a:prstDash val="solid"/>
                      <a:round/>
                      <a:headEnd len="med" type="none" w="med"/>
                      <a:tailEnd len="med" type="none" w="med"/>
                    </a:lnT>
                    <a:lnB algn="ctr" cap="flat" cmpd="sng" w="6350">
                      <a:solidFill>
                        <a:srgbClr val="FFFFFF"/>
                      </a:solidFill>
                      <a:prstDash val="solid"/>
                      <a:round/>
                      <a:headEnd len="med" type="none" w="med"/>
                      <a:tailEnd len="med" type="none" w="med"/>
                    </a:lnB>
                    <a:lnTlToBr cmpd="sng" w="12700">
                      <a:noFill/>
                      <a:prstDash val="solid"/>
                    </a:lnTlToBr>
                    <a:lnBlToTr cmpd="sng" w="12700">
                      <a:noFill/>
                      <a:prstDash val="solid"/>
                    </a:lnBlToTr>
                    <a:solidFill>
                      <a:srgbClr val="808080"/>
                    </a:solidFill>
                  </a:tcPr>
                </a:tc>
                <a:tc>
                  <a:txBody>
                    <a:bodyPr vert="horz" wrap="square"/>
                    <a:lstStyle>
                      <a:defPPr>
                        <a:defRPr lang="zh-CN"/>
                      </a:defPPr>
                      <a:lvl1pPr algn="l" defTabSz="914400" eaLnBrk="1" hangingPunct="1" latinLnBrk="0" marL="0" rtl="0">
                        <a:defRPr kern="1200" sz="1800">
                          <a:solidFill>
                            <a:schemeClr val="tx1"/>
                          </a:solidFill>
                          <a:latin typeface="Tahoma"/>
                          <a:ea typeface="微软雅黑"/>
                        </a:defRPr>
                      </a:lvl1pPr>
                      <a:lvl2pPr algn="l" defTabSz="914400" eaLnBrk="1" hangingPunct="1" latinLnBrk="0" marL="457200" rtl="0">
                        <a:defRPr kern="1200" sz="1800">
                          <a:solidFill>
                            <a:schemeClr val="tx1"/>
                          </a:solidFill>
                          <a:latin typeface="Tahoma"/>
                          <a:ea typeface="微软雅黑"/>
                        </a:defRPr>
                      </a:lvl2pPr>
                      <a:lvl3pPr algn="l" defTabSz="914400" eaLnBrk="1" hangingPunct="1" latinLnBrk="0" marL="914400" rtl="0">
                        <a:defRPr kern="1200" sz="1800">
                          <a:solidFill>
                            <a:schemeClr val="tx1"/>
                          </a:solidFill>
                          <a:latin typeface="Tahoma"/>
                          <a:ea typeface="微软雅黑"/>
                        </a:defRPr>
                      </a:lvl3pPr>
                      <a:lvl4pPr algn="l" defTabSz="914400" eaLnBrk="1" hangingPunct="1" latinLnBrk="0" marL="1371600" rtl="0">
                        <a:defRPr kern="1200" sz="1800">
                          <a:solidFill>
                            <a:schemeClr val="tx1"/>
                          </a:solidFill>
                          <a:latin typeface="Tahoma"/>
                          <a:ea typeface="微软雅黑"/>
                        </a:defRPr>
                      </a:lvl4pPr>
                      <a:lvl5pPr algn="l" defTabSz="914400" eaLnBrk="1" hangingPunct="1" latinLnBrk="0" marL="1828800" rtl="0">
                        <a:defRPr kern="1200" sz="1800">
                          <a:solidFill>
                            <a:schemeClr val="tx1"/>
                          </a:solidFill>
                          <a:latin typeface="Tahoma"/>
                          <a:ea typeface="微软雅黑"/>
                        </a:defRPr>
                      </a:lvl5pPr>
                      <a:lvl6pPr algn="l" defTabSz="914400" eaLnBrk="1" hangingPunct="1" latinLnBrk="0" marL="2286000" rtl="0">
                        <a:defRPr kern="1200" sz="1800">
                          <a:solidFill>
                            <a:schemeClr val="tx1"/>
                          </a:solidFill>
                          <a:latin typeface="Tahoma"/>
                          <a:ea typeface="微软雅黑"/>
                        </a:defRPr>
                      </a:lvl6pPr>
                      <a:lvl7pPr algn="l" defTabSz="914400" eaLnBrk="1" hangingPunct="1" latinLnBrk="0" marL="2743200" rtl="0">
                        <a:defRPr kern="1200" sz="1800">
                          <a:solidFill>
                            <a:schemeClr val="tx1"/>
                          </a:solidFill>
                          <a:latin typeface="Tahoma"/>
                          <a:ea typeface="微软雅黑"/>
                        </a:defRPr>
                      </a:lvl7pPr>
                      <a:lvl8pPr algn="l" defTabSz="914400" eaLnBrk="1" hangingPunct="1" latinLnBrk="0" marL="3200400" rtl="0">
                        <a:defRPr kern="1200" sz="1800">
                          <a:solidFill>
                            <a:schemeClr val="tx1"/>
                          </a:solidFill>
                          <a:latin typeface="Tahoma"/>
                          <a:ea typeface="微软雅黑"/>
                        </a:defRPr>
                      </a:lvl8pPr>
                      <a:lvl9pPr algn="l" defTabSz="914400" eaLnBrk="1" hangingPunct="1" latinLnBrk="0" marL="3657600" rtl="0">
                        <a:defRPr kern="1200" sz="1800">
                          <a:solidFill>
                            <a:schemeClr val="tx1"/>
                          </a:solidFill>
                          <a:latin typeface="Tahoma"/>
                          <a:ea typeface="微软雅黑"/>
                        </a:defRPr>
                      </a:lvl9pPr>
                    </a:lstStyle>
                    <a:p>
                      <a:pPr algn="ctr" fontAlgn="ctr"/>
                      <a:r>
                        <a:rPr altLang="en-US" b="1" i="0" lang="zh-CN" smtClean="0" strike="noStrike" sz="1600" u="none">
                          <a:solidFill>
                            <a:srgbClr val="FFFFFF"/>
                          </a:solidFill>
                          <a:latin charset="-122" pitchFamily="34" typeface="微软雅黑"/>
                          <a:ea charset="-122" pitchFamily="34" typeface="微软雅黑"/>
                        </a:rPr>
                        <a:t>管理者</a:t>
                      </a:r>
                      <a:endParaRPr altLang="en-US" b="1" i="0" lang="zh-CN" strike="noStrike" sz="1600" u="none">
                        <a:solidFill>
                          <a:srgbClr val="FFFFFF"/>
                        </a:solidFill>
                        <a:latin charset="-122" panose="020b0503020204020204" pitchFamily="34" typeface="微软雅黑"/>
                        <a:ea charset="-122" panose="020b0503020204020204" pitchFamily="34" typeface="微软雅黑"/>
                      </a:endParaRPr>
                    </a:p>
                  </a:txBody>
                  <a:tcPr anchor="ctr" marB="0" marL="9525" marR="9525" marT="9525">
                    <a:lnL algn="ctr" cap="flat" cmpd="sng" w="6350">
                      <a:solidFill>
                        <a:srgbClr val="FFFFFF"/>
                      </a:solidFill>
                      <a:prstDash val="solid"/>
                      <a:round/>
                      <a:headEnd len="med" type="none" w="med"/>
                      <a:tailEnd len="med" type="none" w="med"/>
                    </a:lnL>
                    <a:lnR algn="ctr" cap="flat" cmpd="sng" w="6350">
                      <a:solidFill>
                        <a:srgbClr val="FFFFFF"/>
                      </a:solidFill>
                      <a:prstDash val="solid"/>
                      <a:round/>
                      <a:headEnd len="med" type="none" w="med"/>
                      <a:tailEnd len="med" type="none" w="med"/>
                    </a:lnR>
                    <a:lnT algn="ctr" cap="flat" cmpd="sng" w="6350">
                      <a:solidFill>
                        <a:srgbClr val="FFFFFF"/>
                      </a:solidFill>
                      <a:prstDash val="solid"/>
                      <a:round/>
                      <a:headEnd len="med" type="none" w="med"/>
                      <a:tailEnd len="med" type="none" w="med"/>
                    </a:lnT>
                    <a:lnB algn="ctr" cap="flat" cmpd="sng" w="6350">
                      <a:solidFill>
                        <a:srgbClr val="FFFFFF"/>
                      </a:solidFill>
                      <a:prstDash val="solid"/>
                      <a:round/>
                      <a:headEnd len="med" type="none" w="med"/>
                      <a:tailEnd len="med" type="none" w="med"/>
                    </a:lnB>
                    <a:lnTlToBr cmpd="sng" w="12700">
                      <a:noFill/>
                      <a:prstDash val="solid"/>
                    </a:lnTlToBr>
                    <a:lnBlToTr cmpd="sng" w="12700">
                      <a:noFill/>
                      <a:prstDash val="solid"/>
                    </a:lnBlToTr>
                    <a:solidFill>
                      <a:srgbClr val="808080"/>
                    </a:solidFill>
                  </a:tcPr>
                </a:tc>
              </a:tr>
              <a:tr h="501045">
                <a:tc>
                  <a:txBody>
                    <a:bodyPr vert="horz" wrap="square"/>
                    <a:lstStyle>
                      <a:defPPr>
                        <a:defRPr lang="zh-CN"/>
                      </a:defPPr>
                      <a:lvl1pPr algn="l" defTabSz="914400" eaLnBrk="1" hangingPunct="1" latinLnBrk="0" marL="0" rtl="0">
                        <a:defRPr kern="1200" sz="1800">
                          <a:solidFill>
                            <a:schemeClr val="tx1"/>
                          </a:solidFill>
                          <a:latin typeface="Tahoma"/>
                          <a:ea typeface="微软雅黑"/>
                        </a:defRPr>
                      </a:lvl1pPr>
                      <a:lvl2pPr algn="l" defTabSz="914400" eaLnBrk="1" hangingPunct="1" latinLnBrk="0" marL="457200" rtl="0">
                        <a:defRPr kern="1200" sz="1800">
                          <a:solidFill>
                            <a:schemeClr val="tx1"/>
                          </a:solidFill>
                          <a:latin typeface="Tahoma"/>
                          <a:ea typeface="微软雅黑"/>
                        </a:defRPr>
                      </a:lvl2pPr>
                      <a:lvl3pPr algn="l" defTabSz="914400" eaLnBrk="1" hangingPunct="1" latinLnBrk="0" marL="914400" rtl="0">
                        <a:defRPr kern="1200" sz="1800">
                          <a:solidFill>
                            <a:schemeClr val="tx1"/>
                          </a:solidFill>
                          <a:latin typeface="Tahoma"/>
                          <a:ea typeface="微软雅黑"/>
                        </a:defRPr>
                      </a:lvl3pPr>
                      <a:lvl4pPr algn="l" defTabSz="914400" eaLnBrk="1" hangingPunct="1" latinLnBrk="0" marL="1371600" rtl="0">
                        <a:defRPr kern="1200" sz="1800">
                          <a:solidFill>
                            <a:schemeClr val="tx1"/>
                          </a:solidFill>
                          <a:latin typeface="Tahoma"/>
                          <a:ea typeface="微软雅黑"/>
                        </a:defRPr>
                      </a:lvl4pPr>
                      <a:lvl5pPr algn="l" defTabSz="914400" eaLnBrk="1" hangingPunct="1" latinLnBrk="0" marL="1828800" rtl="0">
                        <a:defRPr kern="1200" sz="1800">
                          <a:solidFill>
                            <a:schemeClr val="tx1"/>
                          </a:solidFill>
                          <a:latin typeface="Tahoma"/>
                          <a:ea typeface="微软雅黑"/>
                        </a:defRPr>
                      </a:lvl5pPr>
                      <a:lvl6pPr algn="l" defTabSz="914400" eaLnBrk="1" hangingPunct="1" latinLnBrk="0" marL="2286000" rtl="0">
                        <a:defRPr kern="1200" sz="1800">
                          <a:solidFill>
                            <a:schemeClr val="tx1"/>
                          </a:solidFill>
                          <a:latin typeface="Tahoma"/>
                          <a:ea typeface="微软雅黑"/>
                        </a:defRPr>
                      </a:lvl6pPr>
                      <a:lvl7pPr algn="l" defTabSz="914400" eaLnBrk="1" hangingPunct="1" latinLnBrk="0" marL="2743200" rtl="0">
                        <a:defRPr kern="1200" sz="1800">
                          <a:solidFill>
                            <a:schemeClr val="tx1"/>
                          </a:solidFill>
                          <a:latin typeface="Tahoma"/>
                          <a:ea typeface="微软雅黑"/>
                        </a:defRPr>
                      </a:lvl7pPr>
                      <a:lvl8pPr algn="l" defTabSz="914400" eaLnBrk="1" hangingPunct="1" latinLnBrk="0" marL="3200400" rtl="0">
                        <a:defRPr kern="1200" sz="1800">
                          <a:solidFill>
                            <a:schemeClr val="tx1"/>
                          </a:solidFill>
                          <a:latin typeface="Tahoma"/>
                          <a:ea typeface="微软雅黑"/>
                        </a:defRPr>
                      </a:lvl8pPr>
                      <a:lvl9pPr algn="l" defTabSz="914400" eaLnBrk="1" hangingPunct="1" latinLnBrk="0" marL="3657600" rtl="0">
                        <a:defRPr kern="1200" sz="1800">
                          <a:solidFill>
                            <a:schemeClr val="tx1"/>
                          </a:solidFill>
                          <a:latin typeface="Tahoma"/>
                          <a:ea typeface="微软雅黑"/>
                        </a:defRPr>
                      </a:lvl9pPr>
                    </a:lstStyle>
                    <a:p>
                      <a:pPr algn="ctr" defTabSz="914400" eaLnBrk="1" fontAlgn="ctr" hangingPunct="1" latinLnBrk="0" marL="0" rtl="0"/>
                      <a:r>
                        <a:rPr altLang="en-US" b="1" kern="1200" lang="zh-CN" smtClean="0" sz="1500">
                          <a:solidFill>
                            <a:schemeClr val="tx1">
                              <a:lumMod val="65000"/>
                              <a:lumOff val="35000"/>
                            </a:schemeClr>
                          </a:solidFill>
                          <a:latin charset="-122" pitchFamily="34" typeface="微软雅黑"/>
                          <a:ea charset="-122" pitchFamily="34" typeface="微软雅黑"/>
                          <a:cs typeface="+mn-cs"/>
                        </a:rPr>
                        <a:t>组织中位置</a:t>
                      </a:r>
                      <a:endParaRPr altLang="en-US" b="1" kern="1200" lang="zh-CN" sz="1500">
                        <a:solidFill>
                          <a:schemeClr val="tx1">
                            <a:lumMod val="65000"/>
                            <a:lumOff val="35000"/>
                          </a:schemeClr>
                        </a:solidFill>
                        <a:latin charset="-122" pitchFamily="34" typeface="微软雅黑"/>
                        <a:ea charset="-122" pitchFamily="34" typeface="微软雅黑"/>
                        <a:cs typeface="+mn-cs"/>
                      </a:endParaRPr>
                    </a:p>
                  </a:txBody>
                  <a:tcPr anchor="ctr" marB="0" marL="9525" marR="9525" marT="9525">
                    <a:lnL algn="ctr" cap="flat" cmpd="sng" w="6350">
                      <a:solidFill>
                        <a:srgbClr val="FFFFFF"/>
                      </a:solidFill>
                      <a:prstDash val="solid"/>
                      <a:round/>
                      <a:headEnd len="med" type="none" w="med"/>
                      <a:tailEnd len="med" type="none" w="med"/>
                    </a:lnL>
                    <a:lnR algn="ctr" cap="flat" cmpd="sng" w="6350">
                      <a:solidFill>
                        <a:srgbClr val="FFFFFF"/>
                      </a:solidFill>
                      <a:prstDash val="solid"/>
                      <a:round/>
                      <a:headEnd len="med" type="none" w="med"/>
                      <a:tailEnd len="med" type="none" w="med"/>
                    </a:lnR>
                    <a:lnT algn="ctr" cap="flat" cmpd="sng" w="6350">
                      <a:solidFill>
                        <a:srgbClr val="FFFFFF"/>
                      </a:solidFill>
                      <a:prstDash val="solid"/>
                      <a:round/>
                      <a:headEnd len="med" type="none" w="med"/>
                      <a:tailEnd len="med" type="none" w="med"/>
                    </a:lnT>
                    <a:lnB algn="ctr" cap="flat" cmpd="sng" w="6350">
                      <a:solidFill>
                        <a:srgbClr val="FFFFFF"/>
                      </a:solidFill>
                      <a:prstDash val="solid"/>
                      <a:round/>
                      <a:headEnd len="med" type="none" w="med"/>
                      <a:tailEnd len="med" type="none" w="med"/>
                    </a:lnB>
                    <a:lnTlToBr cmpd="sng" w="12700">
                      <a:noFill/>
                      <a:prstDash val="solid"/>
                    </a:lnTlToBr>
                    <a:lnBlToTr cmpd="sng" w="12700">
                      <a:noFill/>
                      <a:prstDash val="solid"/>
                    </a:lnBlToTr>
                    <a:solidFill>
                      <a:srgbClr val="F2F2F2"/>
                    </a:solidFill>
                  </a:tcPr>
                </a:tc>
                <a:tc>
                  <a:txBody>
                    <a:bodyPr vert="horz" wrap="square"/>
                    <a:lstStyle>
                      <a:defPPr>
                        <a:defRPr lang="zh-CN"/>
                      </a:defPPr>
                      <a:lvl1pPr algn="l" defTabSz="914400" eaLnBrk="1" hangingPunct="1" latinLnBrk="0" marL="0" rtl="0">
                        <a:defRPr kern="1200" sz="1800">
                          <a:solidFill>
                            <a:schemeClr val="tx1"/>
                          </a:solidFill>
                          <a:latin typeface="Tahoma"/>
                          <a:ea typeface="微软雅黑"/>
                        </a:defRPr>
                      </a:lvl1pPr>
                      <a:lvl2pPr algn="l" defTabSz="914400" eaLnBrk="1" hangingPunct="1" latinLnBrk="0" marL="457200" rtl="0">
                        <a:defRPr kern="1200" sz="1800">
                          <a:solidFill>
                            <a:schemeClr val="tx1"/>
                          </a:solidFill>
                          <a:latin typeface="Tahoma"/>
                          <a:ea typeface="微软雅黑"/>
                        </a:defRPr>
                      </a:lvl2pPr>
                      <a:lvl3pPr algn="l" defTabSz="914400" eaLnBrk="1" hangingPunct="1" latinLnBrk="0" marL="914400" rtl="0">
                        <a:defRPr kern="1200" sz="1800">
                          <a:solidFill>
                            <a:schemeClr val="tx1"/>
                          </a:solidFill>
                          <a:latin typeface="Tahoma"/>
                          <a:ea typeface="微软雅黑"/>
                        </a:defRPr>
                      </a:lvl3pPr>
                      <a:lvl4pPr algn="l" defTabSz="914400" eaLnBrk="1" hangingPunct="1" latinLnBrk="0" marL="1371600" rtl="0">
                        <a:defRPr kern="1200" sz="1800">
                          <a:solidFill>
                            <a:schemeClr val="tx1"/>
                          </a:solidFill>
                          <a:latin typeface="Tahoma"/>
                          <a:ea typeface="微软雅黑"/>
                        </a:defRPr>
                      </a:lvl4pPr>
                      <a:lvl5pPr algn="l" defTabSz="914400" eaLnBrk="1" hangingPunct="1" latinLnBrk="0" marL="1828800" rtl="0">
                        <a:defRPr kern="1200" sz="1800">
                          <a:solidFill>
                            <a:schemeClr val="tx1"/>
                          </a:solidFill>
                          <a:latin typeface="Tahoma"/>
                          <a:ea typeface="微软雅黑"/>
                        </a:defRPr>
                      </a:lvl5pPr>
                      <a:lvl6pPr algn="l" defTabSz="914400" eaLnBrk="1" hangingPunct="1" latinLnBrk="0" marL="2286000" rtl="0">
                        <a:defRPr kern="1200" sz="1800">
                          <a:solidFill>
                            <a:schemeClr val="tx1"/>
                          </a:solidFill>
                          <a:latin typeface="Tahoma"/>
                          <a:ea typeface="微软雅黑"/>
                        </a:defRPr>
                      </a:lvl6pPr>
                      <a:lvl7pPr algn="l" defTabSz="914400" eaLnBrk="1" hangingPunct="1" latinLnBrk="0" marL="2743200" rtl="0">
                        <a:defRPr kern="1200" sz="1800">
                          <a:solidFill>
                            <a:schemeClr val="tx1"/>
                          </a:solidFill>
                          <a:latin typeface="Tahoma"/>
                          <a:ea typeface="微软雅黑"/>
                        </a:defRPr>
                      </a:lvl7pPr>
                      <a:lvl8pPr algn="l" defTabSz="914400" eaLnBrk="1" hangingPunct="1" latinLnBrk="0" marL="3200400" rtl="0">
                        <a:defRPr kern="1200" sz="1800">
                          <a:solidFill>
                            <a:schemeClr val="tx1"/>
                          </a:solidFill>
                          <a:latin typeface="Tahoma"/>
                          <a:ea typeface="微软雅黑"/>
                        </a:defRPr>
                      </a:lvl8pPr>
                      <a:lvl9pPr algn="l" defTabSz="914400" eaLnBrk="1" hangingPunct="1" latinLnBrk="0" marL="3657600" rtl="0">
                        <a:defRPr kern="1200" sz="1800">
                          <a:solidFill>
                            <a:schemeClr val="tx1"/>
                          </a:solidFill>
                          <a:latin typeface="Tahoma"/>
                          <a:ea typeface="微软雅黑"/>
                        </a:defRPr>
                      </a:lvl9pPr>
                    </a:lstStyle>
                    <a:p>
                      <a:pPr algn="ctr" defTabSz="914400" eaLnBrk="1" fontAlgn="ctr" hangingPunct="1" latinLnBrk="0" marL="0" rtl="0"/>
                      <a:r>
                        <a:rPr altLang="en-US" b="0" kern="1200" lang="zh-CN" smtClean="0" sz="1500">
                          <a:solidFill>
                            <a:schemeClr val="tx1">
                              <a:lumMod val="65000"/>
                              <a:lumOff val="35000"/>
                            </a:schemeClr>
                          </a:solidFill>
                          <a:latin charset="-122" pitchFamily="34" typeface="微软雅黑"/>
                          <a:ea charset="-122" pitchFamily="34" typeface="微软雅黑"/>
                          <a:cs typeface="+mn-cs"/>
                        </a:rPr>
                        <a:t>执行层</a:t>
                      </a:r>
                      <a:endParaRPr altLang="zh-CN" b="0" kern="1200" lang="en-US" sz="1500">
                        <a:solidFill>
                          <a:schemeClr val="tx1">
                            <a:lumMod val="65000"/>
                            <a:lumOff val="35000"/>
                          </a:schemeClr>
                        </a:solidFill>
                        <a:latin charset="-122" pitchFamily="34" typeface="微软雅黑"/>
                        <a:ea charset="-122" pitchFamily="34" typeface="微软雅黑"/>
                        <a:cs typeface="+mn-cs"/>
                      </a:endParaRPr>
                    </a:p>
                  </a:txBody>
                  <a:tcPr anchor="ctr" marB="0" marL="9525" marR="9525" marT="9525">
                    <a:lnL algn="ctr" cap="flat" cmpd="sng" w="6350">
                      <a:solidFill>
                        <a:srgbClr val="FFFFFF"/>
                      </a:solidFill>
                      <a:prstDash val="solid"/>
                      <a:round/>
                      <a:headEnd len="med" type="none" w="med"/>
                      <a:tailEnd len="med" type="none" w="med"/>
                    </a:lnL>
                    <a:lnR algn="ctr" cap="flat" cmpd="sng" w="6350">
                      <a:solidFill>
                        <a:srgbClr val="FFFFFF"/>
                      </a:solidFill>
                      <a:prstDash val="solid"/>
                      <a:round/>
                      <a:headEnd len="med" type="none" w="med"/>
                      <a:tailEnd len="med" type="none" w="med"/>
                    </a:lnR>
                    <a:lnT algn="ctr" cap="flat" cmpd="sng" w="6350">
                      <a:solidFill>
                        <a:srgbClr val="FFFFFF"/>
                      </a:solidFill>
                      <a:prstDash val="solid"/>
                      <a:round/>
                      <a:headEnd len="med" type="none" w="med"/>
                      <a:tailEnd len="med" type="none" w="med"/>
                    </a:lnT>
                    <a:lnB algn="ctr" cap="flat" cmpd="sng" w="6350">
                      <a:solidFill>
                        <a:srgbClr val="FFFFFF"/>
                      </a:solidFill>
                      <a:prstDash val="solid"/>
                      <a:round/>
                      <a:headEnd len="med" type="none" w="med"/>
                      <a:tailEnd len="med" type="none" w="med"/>
                    </a:lnB>
                    <a:lnTlToBr cmpd="sng" w="12700">
                      <a:noFill/>
                      <a:prstDash val="solid"/>
                    </a:lnTlToBr>
                    <a:lnBlToTr cmpd="sng" w="12700">
                      <a:noFill/>
                      <a:prstDash val="solid"/>
                    </a:lnBlToTr>
                    <a:solidFill>
                      <a:srgbClr val="F2F2F2"/>
                    </a:solidFill>
                  </a:tcPr>
                </a:tc>
                <a:tc>
                  <a:txBody>
                    <a:bodyPr vert="horz" wrap="square"/>
                    <a:lstStyle>
                      <a:defPPr>
                        <a:defRPr lang="zh-CN"/>
                      </a:defPPr>
                      <a:lvl1pPr algn="l" defTabSz="914400" eaLnBrk="1" hangingPunct="1" latinLnBrk="0" marL="0" rtl="0">
                        <a:defRPr kern="1200" sz="1800">
                          <a:solidFill>
                            <a:schemeClr val="tx1"/>
                          </a:solidFill>
                          <a:latin typeface="Tahoma"/>
                          <a:ea typeface="微软雅黑"/>
                        </a:defRPr>
                      </a:lvl1pPr>
                      <a:lvl2pPr algn="l" defTabSz="914400" eaLnBrk="1" hangingPunct="1" latinLnBrk="0" marL="457200" rtl="0">
                        <a:defRPr kern="1200" sz="1800">
                          <a:solidFill>
                            <a:schemeClr val="tx1"/>
                          </a:solidFill>
                          <a:latin typeface="Tahoma"/>
                          <a:ea typeface="微软雅黑"/>
                        </a:defRPr>
                      </a:lvl2pPr>
                      <a:lvl3pPr algn="l" defTabSz="914400" eaLnBrk="1" hangingPunct="1" latinLnBrk="0" marL="914400" rtl="0">
                        <a:defRPr kern="1200" sz="1800">
                          <a:solidFill>
                            <a:schemeClr val="tx1"/>
                          </a:solidFill>
                          <a:latin typeface="Tahoma"/>
                          <a:ea typeface="微软雅黑"/>
                        </a:defRPr>
                      </a:lvl3pPr>
                      <a:lvl4pPr algn="l" defTabSz="914400" eaLnBrk="1" hangingPunct="1" latinLnBrk="0" marL="1371600" rtl="0">
                        <a:defRPr kern="1200" sz="1800">
                          <a:solidFill>
                            <a:schemeClr val="tx1"/>
                          </a:solidFill>
                          <a:latin typeface="Tahoma"/>
                          <a:ea typeface="微软雅黑"/>
                        </a:defRPr>
                      </a:lvl4pPr>
                      <a:lvl5pPr algn="l" defTabSz="914400" eaLnBrk="1" hangingPunct="1" latinLnBrk="0" marL="1828800" rtl="0">
                        <a:defRPr kern="1200" sz="1800">
                          <a:solidFill>
                            <a:schemeClr val="tx1"/>
                          </a:solidFill>
                          <a:latin typeface="Tahoma"/>
                          <a:ea typeface="微软雅黑"/>
                        </a:defRPr>
                      </a:lvl5pPr>
                      <a:lvl6pPr algn="l" defTabSz="914400" eaLnBrk="1" hangingPunct="1" latinLnBrk="0" marL="2286000" rtl="0">
                        <a:defRPr kern="1200" sz="1800">
                          <a:solidFill>
                            <a:schemeClr val="tx1"/>
                          </a:solidFill>
                          <a:latin typeface="Tahoma"/>
                          <a:ea typeface="微软雅黑"/>
                        </a:defRPr>
                      </a:lvl6pPr>
                      <a:lvl7pPr algn="l" defTabSz="914400" eaLnBrk="1" hangingPunct="1" latinLnBrk="0" marL="2743200" rtl="0">
                        <a:defRPr kern="1200" sz="1800">
                          <a:solidFill>
                            <a:schemeClr val="tx1"/>
                          </a:solidFill>
                          <a:latin typeface="Tahoma"/>
                          <a:ea typeface="微软雅黑"/>
                        </a:defRPr>
                      </a:lvl7pPr>
                      <a:lvl8pPr algn="l" defTabSz="914400" eaLnBrk="1" hangingPunct="1" latinLnBrk="0" marL="3200400" rtl="0">
                        <a:defRPr kern="1200" sz="1800">
                          <a:solidFill>
                            <a:schemeClr val="tx1"/>
                          </a:solidFill>
                          <a:latin typeface="Tahoma"/>
                          <a:ea typeface="微软雅黑"/>
                        </a:defRPr>
                      </a:lvl8pPr>
                      <a:lvl9pPr algn="l" defTabSz="914400" eaLnBrk="1" hangingPunct="1" latinLnBrk="0" marL="3657600" rtl="0">
                        <a:defRPr kern="1200" sz="1800">
                          <a:solidFill>
                            <a:schemeClr val="tx1"/>
                          </a:solidFill>
                          <a:latin typeface="Tahoma"/>
                          <a:ea typeface="微软雅黑"/>
                        </a:defRPr>
                      </a:lvl9pPr>
                    </a:lstStyle>
                    <a:p>
                      <a:pPr algn="ctr" defTabSz="914400" eaLnBrk="1" fontAlgn="ctr" hangingPunct="1" latinLnBrk="0" marL="0" rtl="0"/>
                      <a:r>
                        <a:rPr altLang="en-US" b="0" kern="1200" lang="zh-CN" smtClean="0" sz="1500">
                          <a:solidFill>
                            <a:schemeClr val="tx1">
                              <a:lumMod val="65000"/>
                              <a:lumOff val="35000"/>
                            </a:schemeClr>
                          </a:solidFill>
                          <a:latin charset="-122" pitchFamily="34" typeface="微软雅黑"/>
                          <a:ea charset="-122" pitchFamily="34" typeface="微软雅黑"/>
                          <a:cs typeface="+mn-cs"/>
                        </a:rPr>
                        <a:t>监督管理层</a:t>
                      </a:r>
                      <a:endParaRPr altLang="zh-CN" b="0" kern="1200" lang="en-US" sz="1500">
                        <a:solidFill>
                          <a:schemeClr val="tx1">
                            <a:lumMod val="65000"/>
                            <a:lumOff val="35000"/>
                          </a:schemeClr>
                        </a:solidFill>
                        <a:latin charset="-122" pitchFamily="34" typeface="微软雅黑"/>
                        <a:ea charset="-122" pitchFamily="34" typeface="微软雅黑"/>
                        <a:cs typeface="+mn-cs"/>
                      </a:endParaRPr>
                    </a:p>
                  </a:txBody>
                  <a:tcPr anchor="ctr" marB="0" marL="9525" marR="9525" marT="9525">
                    <a:lnL algn="ctr" cap="flat" cmpd="sng" w="6350">
                      <a:solidFill>
                        <a:srgbClr val="FFFFFF"/>
                      </a:solidFill>
                      <a:prstDash val="solid"/>
                      <a:round/>
                      <a:headEnd len="med" type="none" w="med"/>
                      <a:tailEnd len="med" type="none" w="med"/>
                    </a:lnL>
                    <a:lnR algn="ctr" cap="flat" cmpd="sng" w="6350">
                      <a:solidFill>
                        <a:srgbClr val="FFFFFF"/>
                      </a:solidFill>
                      <a:prstDash val="solid"/>
                      <a:round/>
                      <a:headEnd len="med" type="none" w="med"/>
                      <a:tailEnd len="med" type="none" w="med"/>
                    </a:lnR>
                    <a:lnT algn="ctr" cap="flat" cmpd="sng" w="6350">
                      <a:solidFill>
                        <a:srgbClr val="FFFFFF"/>
                      </a:solidFill>
                      <a:prstDash val="solid"/>
                      <a:round/>
                      <a:headEnd len="med" type="none" w="med"/>
                      <a:tailEnd len="med" type="none" w="med"/>
                    </a:lnT>
                    <a:lnB algn="ctr" cap="flat" cmpd="sng" w="6350">
                      <a:solidFill>
                        <a:srgbClr val="FFFFFF"/>
                      </a:solidFill>
                      <a:prstDash val="solid"/>
                      <a:round/>
                      <a:headEnd len="med" type="none" w="med"/>
                      <a:tailEnd len="med" type="none" w="med"/>
                    </a:lnB>
                    <a:lnTlToBr cmpd="sng" w="12700">
                      <a:noFill/>
                      <a:prstDash val="solid"/>
                    </a:lnTlToBr>
                    <a:lnBlToTr cmpd="sng" w="12700">
                      <a:noFill/>
                      <a:prstDash val="solid"/>
                    </a:lnBlToTr>
                    <a:solidFill>
                      <a:srgbClr val="F2F2F2"/>
                    </a:solidFill>
                  </a:tcPr>
                </a:tc>
              </a:tr>
              <a:tr h="501045">
                <a:tc>
                  <a:txBody>
                    <a:bodyPr vert="horz" wrap="square"/>
                    <a:lstStyle>
                      <a:defPPr>
                        <a:defRPr lang="zh-CN"/>
                      </a:defPPr>
                      <a:lvl1pPr algn="l" defTabSz="914400" eaLnBrk="1" hangingPunct="1" latinLnBrk="0" marL="0" rtl="0">
                        <a:defRPr kern="1200" sz="1800">
                          <a:solidFill>
                            <a:schemeClr val="tx1"/>
                          </a:solidFill>
                          <a:latin typeface="Tahoma"/>
                          <a:ea typeface="微软雅黑"/>
                        </a:defRPr>
                      </a:lvl1pPr>
                      <a:lvl2pPr algn="l" defTabSz="914400" eaLnBrk="1" hangingPunct="1" latinLnBrk="0" marL="457200" rtl="0">
                        <a:defRPr kern="1200" sz="1800">
                          <a:solidFill>
                            <a:schemeClr val="tx1"/>
                          </a:solidFill>
                          <a:latin typeface="Tahoma"/>
                          <a:ea typeface="微软雅黑"/>
                        </a:defRPr>
                      </a:lvl2pPr>
                      <a:lvl3pPr algn="l" defTabSz="914400" eaLnBrk="1" hangingPunct="1" latinLnBrk="0" marL="914400" rtl="0">
                        <a:defRPr kern="1200" sz="1800">
                          <a:solidFill>
                            <a:schemeClr val="tx1"/>
                          </a:solidFill>
                          <a:latin typeface="Tahoma"/>
                          <a:ea typeface="微软雅黑"/>
                        </a:defRPr>
                      </a:lvl3pPr>
                      <a:lvl4pPr algn="l" defTabSz="914400" eaLnBrk="1" hangingPunct="1" latinLnBrk="0" marL="1371600" rtl="0">
                        <a:defRPr kern="1200" sz="1800">
                          <a:solidFill>
                            <a:schemeClr val="tx1"/>
                          </a:solidFill>
                          <a:latin typeface="Tahoma"/>
                          <a:ea typeface="微软雅黑"/>
                        </a:defRPr>
                      </a:lvl4pPr>
                      <a:lvl5pPr algn="l" defTabSz="914400" eaLnBrk="1" hangingPunct="1" latinLnBrk="0" marL="1828800" rtl="0">
                        <a:defRPr kern="1200" sz="1800">
                          <a:solidFill>
                            <a:schemeClr val="tx1"/>
                          </a:solidFill>
                          <a:latin typeface="Tahoma"/>
                          <a:ea typeface="微软雅黑"/>
                        </a:defRPr>
                      </a:lvl5pPr>
                      <a:lvl6pPr algn="l" defTabSz="914400" eaLnBrk="1" hangingPunct="1" latinLnBrk="0" marL="2286000" rtl="0">
                        <a:defRPr kern="1200" sz="1800">
                          <a:solidFill>
                            <a:schemeClr val="tx1"/>
                          </a:solidFill>
                          <a:latin typeface="Tahoma"/>
                          <a:ea typeface="微软雅黑"/>
                        </a:defRPr>
                      </a:lvl6pPr>
                      <a:lvl7pPr algn="l" defTabSz="914400" eaLnBrk="1" hangingPunct="1" latinLnBrk="0" marL="2743200" rtl="0">
                        <a:defRPr kern="1200" sz="1800">
                          <a:solidFill>
                            <a:schemeClr val="tx1"/>
                          </a:solidFill>
                          <a:latin typeface="Tahoma"/>
                          <a:ea typeface="微软雅黑"/>
                        </a:defRPr>
                      </a:lvl7pPr>
                      <a:lvl8pPr algn="l" defTabSz="914400" eaLnBrk="1" hangingPunct="1" latinLnBrk="0" marL="3200400" rtl="0">
                        <a:defRPr kern="1200" sz="1800">
                          <a:solidFill>
                            <a:schemeClr val="tx1"/>
                          </a:solidFill>
                          <a:latin typeface="Tahoma"/>
                          <a:ea typeface="微软雅黑"/>
                        </a:defRPr>
                      </a:lvl8pPr>
                      <a:lvl9pPr algn="l" defTabSz="914400" eaLnBrk="1" hangingPunct="1" latinLnBrk="0" marL="3657600" rtl="0">
                        <a:defRPr kern="1200" sz="1800">
                          <a:solidFill>
                            <a:schemeClr val="tx1"/>
                          </a:solidFill>
                          <a:latin typeface="Tahoma"/>
                          <a:ea typeface="微软雅黑"/>
                        </a:defRPr>
                      </a:lvl9pPr>
                    </a:lstStyle>
                    <a:p>
                      <a:pPr algn="ctr" defTabSz="914400" eaLnBrk="1" fontAlgn="ctr" hangingPunct="1" latinLnBrk="0" marL="0" rtl="0"/>
                      <a:r>
                        <a:rPr altLang="en-US" b="1" kern="1200" lang="zh-CN" smtClean="0" sz="1500">
                          <a:solidFill>
                            <a:schemeClr val="tx1">
                              <a:lumMod val="65000"/>
                              <a:lumOff val="35000"/>
                            </a:schemeClr>
                          </a:solidFill>
                          <a:latin charset="-122" pitchFamily="34" typeface="微软雅黑"/>
                          <a:ea charset="-122" pitchFamily="34" typeface="微软雅黑"/>
                          <a:cs typeface="+mn-cs"/>
                        </a:rPr>
                        <a:t>职责范围</a:t>
                      </a:r>
                      <a:endParaRPr altLang="en-US" b="1" kern="1200" lang="zh-CN" sz="1500">
                        <a:solidFill>
                          <a:schemeClr val="tx1">
                            <a:lumMod val="65000"/>
                            <a:lumOff val="35000"/>
                          </a:schemeClr>
                        </a:solidFill>
                        <a:latin charset="-122" pitchFamily="34" typeface="微软雅黑"/>
                        <a:ea charset="-122" pitchFamily="34" typeface="微软雅黑"/>
                        <a:cs typeface="+mn-cs"/>
                      </a:endParaRPr>
                    </a:p>
                  </a:txBody>
                  <a:tcPr anchor="ctr" marB="0" marL="9525" marR="9525" marT="9525">
                    <a:lnL algn="ctr" cap="flat" cmpd="sng" w="6350">
                      <a:solidFill>
                        <a:srgbClr val="FFFFFF"/>
                      </a:solidFill>
                      <a:prstDash val="solid"/>
                      <a:round/>
                      <a:headEnd len="med" type="none" w="med"/>
                      <a:tailEnd len="med" type="none" w="med"/>
                    </a:lnL>
                    <a:lnR algn="ctr" cap="flat" cmpd="sng" w="6350">
                      <a:solidFill>
                        <a:srgbClr val="FFFFFF"/>
                      </a:solidFill>
                      <a:prstDash val="solid"/>
                      <a:round/>
                      <a:headEnd len="med" type="none" w="med"/>
                      <a:tailEnd len="med" type="none" w="med"/>
                    </a:lnR>
                    <a:lnT algn="ctr" cap="flat" cmpd="sng" w="6350">
                      <a:solidFill>
                        <a:srgbClr val="FFFFFF"/>
                      </a:solidFill>
                      <a:prstDash val="solid"/>
                      <a:round/>
                      <a:headEnd len="med" type="none" w="med"/>
                      <a:tailEnd len="med" type="none" w="med"/>
                    </a:lnT>
                    <a:lnB algn="ctr" cap="flat" cmpd="sng" w="6350">
                      <a:solidFill>
                        <a:srgbClr val="FFFFFF"/>
                      </a:solidFill>
                      <a:prstDash val="solid"/>
                      <a:round/>
                      <a:headEnd len="med" type="none" w="med"/>
                      <a:tailEnd len="med" type="none" w="med"/>
                    </a:lnB>
                    <a:lnTlToBr cmpd="sng" w="12700">
                      <a:noFill/>
                      <a:prstDash val="solid"/>
                    </a:lnTlToBr>
                    <a:lnBlToTr cmpd="sng" w="12700">
                      <a:noFill/>
                      <a:prstDash val="solid"/>
                    </a:lnBlToTr>
                    <a:solidFill>
                      <a:srgbClr val="D8D8D8"/>
                    </a:solidFill>
                  </a:tcPr>
                </a:tc>
                <a:tc>
                  <a:txBody>
                    <a:bodyPr vert="horz" wrap="square"/>
                    <a:lstStyle>
                      <a:defPPr>
                        <a:defRPr lang="zh-CN"/>
                      </a:defPPr>
                      <a:lvl1pPr algn="l" defTabSz="914400" eaLnBrk="1" hangingPunct="1" latinLnBrk="0" marL="0" rtl="0">
                        <a:defRPr kern="1200" sz="1800">
                          <a:solidFill>
                            <a:schemeClr val="tx1"/>
                          </a:solidFill>
                          <a:latin typeface="Tahoma"/>
                          <a:ea typeface="微软雅黑"/>
                        </a:defRPr>
                      </a:lvl1pPr>
                      <a:lvl2pPr algn="l" defTabSz="914400" eaLnBrk="1" hangingPunct="1" latinLnBrk="0" marL="457200" rtl="0">
                        <a:defRPr kern="1200" sz="1800">
                          <a:solidFill>
                            <a:schemeClr val="tx1"/>
                          </a:solidFill>
                          <a:latin typeface="Tahoma"/>
                          <a:ea typeface="微软雅黑"/>
                        </a:defRPr>
                      </a:lvl2pPr>
                      <a:lvl3pPr algn="l" defTabSz="914400" eaLnBrk="1" hangingPunct="1" latinLnBrk="0" marL="914400" rtl="0">
                        <a:defRPr kern="1200" sz="1800">
                          <a:solidFill>
                            <a:schemeClr val="tx1"/>
                          </a:solidFill>
                          <a:latin typeface="Tahoma"/>
                          <a:ea typeface="微软雅黑"/>
                        </a:defRPr>
                      </a:lvl3pPr>
                      <a:lvl4pPr algn="l" defTabSz="914400" eaLnBrk="1" hangingPunct="1" latinLnBrk="0" marL="1371600" rtl="0">
                        <a:defRPr kern="1200" sz="1800">
                          <a:solidFill>
                            <a:schemeClr val="tx1"/>
                          </a:solidFill>
                          <a:latin typeface="Tahoma"/>
                          <a:ea typeface="微软雅黑"/>
                        </a:defRPr>
                      </a:lvl4pPr>
                      <a:lvl5pPr algn="l" defTabSz="914400" eaLnBrk="1" hangingPunct="1" latinLnBrk="0" marL="1828800" rtl="0">
                        <a:defRPr kern="1200" sz="1800">
                          <a:solidFill>
                            <a:schemeClr val="tx1"/>
                          </a:solidFill>
                          <a:latin typeface="Tahoma"/>
                          <a:ea typeface="微软雅黑"/>
                        </a:defRPr>
                      </a:lvl5pPr>
                      <a:lvl6pPr algn="l" defTabSz="914400" eaLnBrk="1" hangingPunct="1" latinLnBrk="0" marL="2286000" rtl="0">
                        <a:defRPr kern="1200" sz="1800">
                          <a:solidFill>
                            <a:schemeClr val="tx1"/>
                          </a:solidFill>
                          <a:latin typeface="Tahoma"/>
                          <a:ea typeface="微软雅黑"/>
                        </a:defRPr>
                      </a:lvl6pPr>
                      <a:lvl7pPr algn="l" defTabSz="914400" eaLnBrk="1" hangingPunct="1" latinLnBrk="0" marL="2743200" rtl="0">
                        <a:defRPr kern="1200" sz="1800">
                          <a:solidFill>
                            <a:schemeClr val="tx1"/>
                          </a:solidFill>
                          <a:latin typeface="Tahoma"/>
                          <a:ea typeface="微软雅黑"/>
                        </a:defRPr>
                      </a:lvl7pPr>
                      <a:lvl8pPr algn="l" defTabSz="914400" eaLnBrk="1" hangingPunct="1" latinLnBrk="0" marL="3200400" rtl="0">
                        <a:defRPr kern="1200" sz="1800">
                          <a:solidFill>
                            <a:schemeClr val="tx1"/>
                          </a:solidFill>
                          <a:latin typeface="Tahoma"/>
                          <a:ea typeface="微软雅黑"/>
                        </a:defRPr>
                      </a:lvl8pPr>
                      <a:lvl9pPr algn="l" defTabSz="914400" eaLnBrk="1" hangingPunct="1" latinLnBrk="0" marL="3657600" rtl="0">
                        <a:defRPr kern="1200" sz="1800">
                          <a:solidFill>
                            <a:schemeClr val="tx1"/>
                          </a:solidFill>
                          <a:latin typeface="Tahoma"/>
                          <a:ea typeface="微软雅黑"/>
                        </a:defRPr>
                      </a:lvl9pPr>
                    </a:lstStyle>
                    <a:p>
                      <a:pPr algn="ctr" defTabSz="914400" eaLnBrk="1" fontAlgn="ctr" hangingPunct="1" latinLnBrk="0" marL="0" rtl="0"/>
                      <a:r>
                        <a:rPr altLang="en-US" b="0" kern="1200" lang="zh-CN" smtClean="0" sz="1500">
                          <a:solidFill>
                            <a:schemeClr val="tx1">
                              <a:lumMod val="65000"/>
                              <a:lumOff val="35000"/>
                            </a:schemeClr>
                          </a:solidFill>
                          <a:latin charset="-122" pitchFamily="34" typeface="微软雅黑"/>
                          <a:ea charset="-122" pitchFamily="34" typeface="微软雅黑"/>
                          <a:cs typeface="+mn-cs"/>
                        </a:rPr>
                        <a:t>专项事务</a:t>
                      </a:r>
                      <a:endParaRPr altLang="zh-CN" b="0" kern="1200" lang="en-US" sz="1500">
                        <a:solidFill>
                          <a:schemeClr val="tx1">
                            <a:lumMod val="65000"/>
                            <a:lumOff val="35000"/>
                          </a:schemeClr>
                        </a:solidFill>
                        <a:latin charset="-122" pitchFamily="34" typeface="微软雅黑"/>
                        <a:ea charset="-122" pitchFamily="34" typeface="微软雅黑"/>
                        <a:cs typeface="+mn-cs"/>
                      </a:endParaRPr>
                    </a:p>
                  </a:txBody>
                  <a:tcPr anchor="ctr" marB="0" marL="9525" marR="9525" marT="9525">
                    <a:lnL algn="ctr" cap="flat" cmpd="sng" w="6350">
                      <a:solidFill>
                        <a:srgbClr val="FFFFFF"/>
                      </a:solidFill>
                      <a:prstDash val="solid"/>
                      <a:round/>
                      <a:headEnd len="med" type="none" w="med"/>
                      <a:tailEnd len="med" type="none" w="med"/>
                    </a:lnL>
                    <a:lnR algn="ctr" cap="flat" cmpd="sng" w="6350">
                      <a:solidFill>
                        <a:srgbClr val="FFFFFF"/>
                      </a:solidFill>
                      <a:prstDash val="solid"/>
                      <a:round/>
                      <a:headEnd len="med" type="none" w="med"/>
                      <a:tailEnd len="med" type="none" w="med"/>
                    </a:lnR>
                    <a:lnT algn="ctr" cap="flat" cmpd="sng" w="6350">
                      <a:solidFill>
                        <a:srgbClr val="FFFFFF"/>
                      </a:solidFill>
                      <a:prstDash val="solid"/>
                      <a:round/>
                      <a:headEnd len="med" type="none" w="med"/>
                      <a:tailEnd len="med" type="none" w="med"/>
                    </a:lnT>
                    <a:lnB algn="ctr" cap="flat" cmpd="sng" w="6350">
                      <a:solidFill>
                        <a:srgbClr val="FFFFFF"/>
                      </a:solidFill>
                      <a:prstDash val="solid"/>
                      <a:round/>
                      <a:headEnd len="med" type="none" w="med"/>
                      <a:tailEnd len="med" type="none" w="med"/>
                    </a:lnB>
                    <a:lnTlToBr cmpd="sng" w="12700">
                      <a:noFill/>
                      <a:prstDash val="solid"/>
                    </a:lnTlToBr>
                    <a:lnBlToTr cmpd="sng" w="12700">
                      <a:noFill/>
                      <a:prstDash val="solid"/>
                    </a:lnBlToTr>
                    <a:solidFill>
                      <a:srgbClr val="D8D8D8"/>
                    </a:solidFill>
                  </a:tcPr>
                </a:tc>
                <a:tc>
                  <a:txBody>
                    <a:bodyPr vert="horz" wrap="square"/>
                    <a:lstStyle>
                      <a:defPPr>
                        <a:defRPr lang="zh-CN"/>
                      </a:defPPr>
                      <a:lvl1pPr algn="l" defTabSz="914400" eaLnBrk="1" hangingPunct="1" latinLnBrk="0" marL="0" rtl="0">
                        <a:defRPr kern="1200" sz="1800">
                          <a:solidFill>
                            <a:schemeClr val="tx1"/>
                          </a:solidFill>
                          <a:latin typeface="Tahoma"/>
                          <a:ea typeface="微软雅黑"/>
                        </a:defRPr>
                      </a:lvl1pPr>
                      <a:lvl2pPr algn="l" defTabSz="914400" eaLnBrk="1" hangingPunct="1" latinLnBrk="0" marL="457200" rtl="0">
                        <a:defRPr kern="1200" sz="1800">
                          <a:solidFill>
                            <a:schemeClr val="tx1"/>
                          </a:solidFill>
                          <a:latin typeface="Tahoma"/>
                          <a:ea typeface="微软雅黑"/>
                        </a:defRPr>
                      </a:lvl2pPr>
                      <a:lvl3pPr algn="l" defTabSz="914400" eaLnBrk="1" hangingPunct="1" latinLnBrk="0" marL="914400" rtl="0">
                        <a:defRPr kern="1200" sz="1800">
                          <a:solidFill>
                            <a:schemeClr val="tx1"/>
                          </a:solidFill>
                          <a:latin typeface="Tahoma"/>
                          <a:ea typeface="微软雅黑"/>
                        </a:defRPr>
                      </a:lvl3pPr>
                      <a:lvl4pPr algn="l" defTabSz="914400" eaLnBrk="1" hangingPunct="1" latinLnBrk="0" marL="1371600" rtl="0">
                        <a:defRPr kern="1200" sz="1800">
                          <a:solidFill>
                            <a:schemeClr val="tx1"/>
                          </a:solidFill>
                          <a:latin typeface="Tahoma"/>
                          <a:ea typeface="微软雅黑"/>
                        </a:defRPr>
                      </a:lvl4pPr>
                      <a:lvl5pPr algn="l" defTabSz="914400" eaLnBrk="1" hangingPunct="1" latinLnBrk="0" marL="1828800" rtl="0">
                        <a:defRPr kern="1200" sz="1800">
                          <a:solidFill>
                            <a:schemeClr val="tx1"/>
                          </a:solidFill>
                          <a:latin typeface="Tahoma"/>
                          <a:ea typeface="微软雅黑"/>
                        </a:defRPr>
                      </a:lvl5pPr>
                      <a:lvl6pPr algn="l" defTabSz="914400" eaLnBrk="1" hangingPunct="1" latinLnBrk="0" marL="2286000" rtl="0">
                        <a:defRPr kern="1200" sz="1800">
                          <a:solidFill>
                            <a:schemeClr val="tx1"/>
                          </a:solidFill>
                          <a:latin typeface="Tahoma"/>
                          <a:ea typeface="微软雅黑"/>
                        </a:defRPr>
                      </a:lvl6pPr>
                      <a:lvl7pPr algn="l" defTabSz="914400" eaLnBrk="1" hangingPunct="1" latinLnBrk="0" marL="2743200" rtl="0">
                        <a:defRPr kern="1200" sz="1800">
                          <a:solidFill>
                            <a:schemeClr val="tx1"/>
                          </a:solidFill>
                          <a:latin typeface="Tahoma"/>
                          <a:ea typeface="微软雅黑"/>
                        </a:defRPr>
                      </a:lvl7pPr>
                      <a:lvl8pPr algn="l" defTabSz="914400" eaLnBrk="1" hangingPunct="1" latinLnBrk="0" marL="3200400" rtl="0">
                        <a:defRPr kern="1200" sz="1800">
                          <a:solidFill>
                            <a:schemeClr val="tx1"/>
                          </a:solidFill>
                          <a:latin typeface="Tahoma"/>
                          <a:ea typeface="微软雅黑"/>
                        </a:defRPr>
                      </a:lvl8pPr>
                      <a:lvl9pPr algn="l" defTabSz="914400" eaLnBrk="1" hangingPunct="1" latinLnBrk="0" marL="3657600" rtl="0">
                        <a:defRPr kern="1200" sz="1800">
                          <a:solidFill>
                            <a:schemeClr val="tx1"/>
                          </a:solidFill>
                          <a:latin typeface="Tahoma"/>
                          <a:ea typeface="微软雅黑"/>
                        </a:defRPr>
                      </a:lvl9pPr>
                    </a:lstStyle>
                    <a:p>
                      <a:pPr algn="ctr" defTabSz="914400" eaLnBrk="1" fontAlgn="ctr" hangingPunct="1" latinLnBrk="0" marL="0" rtl="0"/>
                      <a:r>
                        <a:rPr altLang="en-US" b="0" kern="1200" lang="zh-CN" smtClean="0" sz="1500">
                          <a:solidFill>
                            <a:schemeClr val="tx1">
                              <a:lumMod val="65000"/>
                              <a:lumOff val="35000"/>
                            </a:schemeClr>
                          </a:solidFill>
                          <a:latin charset="-122" pitchFamily="34" typeface="微软雅黑"/>
                          <a:ea charset="-122" pitchFamily="34" typeface="微软雅黑"/>
                          <a:cs typeface="+mn-cs"/>
                        </a:rPr>
                        <a:t>团队</a:t>
                      </a:r>
                      <a:endParaRPr altLang="zh-CN" b="0" kern="1200" lang="en-US" sz="1500">
                        <a:solidFill>
                          <a:schemeClr val="tx1">
                            <a:lumMod val="65000"/>
                            <a:lumOff val="35000"/>
                          </a:schemeClr>
                        </a:solidFill>
                        <a:latin charset="-122" pitchFamily="34" typeface="微软雅黑"/>
                        <a:ea charset="-122" pitchFamily="34" typeface="微软雅黑"/>
                        <a:cs typeface="+mn-cs"/>
                      </a:endParaRPr>
                    </a:p>
                  </a:txBody>
                  <a:tcPr anchor="ctr" marB="0" marL="9525" marR="9525" marT="9525">
                    <a:lnL algn="ctr" cap="flat" cmpd="sng" w="6350">
                      <a:solidFill>
                        <a:srgbClr val="FFFFFF"/>
                      </a:solidFill>
                      <a:prstDash val="solid"/>
                      <a:round/>
                      <a:headEnd len="med" type="none" w="med"/>
                      <a:tailEnd len="med" type="none" w="med"/>
                    </a:lnL>
                    <a:lnR algn="ctr" cap="flat" cmpd="sng" w="6350">
                      <a:solidFill>
                        <a:srgbClr val="FFFFFF"/>
                      </a:solidFill>
                      <a:prstDash val="solid"/>
                      <a:round/>
                      <a:headEnd len="med" type="none" w="med"/>
                      <a:tailEnd len="med" type="none" w="med"/>
                    </a:lnR>
                    <a:lnT algn="ctr" cap="flat" cmpd="sng" w="6350">
                      <a:solidFill>
                        <a:srgbClr val="FFFFFF"/>
                      </a:solidFill>
                      <a:prstDash val="solid"/>
                      <a:round/>
                      <a:headEnd len="med" type="none" w="med"/>
                      <a:tailEnd len="med" type="none" w="med"/>
                    </a:lnT>
                    <a:lnB algn="ctr" cap="flat" cmpd="sng" w="6350">
                      <a:solidFill>
                        <a:srgbClr val="FFFFFF"/>
                      </a:solidFill>
                      <a:prstDash val="solid"/>
                      <a:round/>
                      <a:headEnd len="med" type="none" w="med"/>
                      <a:tailEnd len="med" type="none" w="med"/>
                    </a:lnB>
                    <a:lnTlToBr cmpd="sng" w="12700">
                      <a:noFill/>
                      <a:prstDash val="solid"/>
                    </a:lnTlToBr>
                    <a:lnBlToTr cmpd="sng" w="12700">
                      <a:noFill/>
                      <a:prstDash val="solid"/>
                    </a:lnBlToTr>
                    <a:solidFill>
                      <a:srgbClr val="D8D8D8"/>
                    </a:solidFill>
                  </a:tcPr>
                </a:tc>
              </a:tr>
              <a:tr h="501045">
                <a:tc>
                  <a:txBody>
                    <a:bodyPr vert="horz" wrap="square"/>
                    <a:lstStyle>
                      <a:defPPr>
                        <a:defRPr lang="zh-CN"/>
                      </a:defPPr>
                      <a:lvl1pPr algn="l" defTabSz="914400" eaLnBrk="1" hangingPunct="1" latinLnBrk="0" marL="0" rtl="0">
                        <a:defRPr kern="1200" sz="1800">
                          <a:solidFill>
                            <a:schemeClr val="tx1"/>
                          </a:solidFill>
                          <a:latin typeface="Tahoma"/>
                          <a:ea typeface="微软雅黑"/>
                        </a:defRPr>
                      </a:lvl1pPr>
                      <a:lvl2pPr algn="l" defTabSz="914400" eaLnBrk="1" hangingPunct="1" latinLnBrk="0" marL="457200" rtl="0">
                        <a:defRPr kern="1200" sz="1800">
                          <a:solidFill>
                            <a:schemeClr val="tx1"/>
                          </a:solidFill>
                          <a:latin typeface="Tahoma"/>
                          <a:ea typeface="微软雅黑"/>
                        </a:defRPr>
                      </a:lvl2pPr>
                      <a:lvl3pPr algn="l" defTabSz="914400" eaLnBrk="1" hangingPunct="1" latinLnBrk="0" marL="914400" rtl="0">
                        <a:defRPr kern="1200" sz="1800">
                          <a:solidFill>
                            <a:schemeClr val="tx1"/>
                          </a:solidFill>
                          <a:latin typeface="Tahoma"/>
                          <a:ea typeface="微软雅黑"/>
                        </a:defRPr>
                      </a:lvl3pPr>
                      <a:lvl4pPr algn="l" defTabSz="914400" eaLnBrk="1" hangingPunct="1" latinLnBrk="0" marL="1371600" rtl="0">
                        <a:defRPr kern="1200" sz="1800">
                          <a:solidFill>
                            <a:schemeClr val="tx1"/>
                          </a:solidFill>
                          <a:latin typeface="Tahoma"/>
                          <a:ea typeface="微软雅黑"/>
                        </a:defRPr>
                      </a:lvl4pPr>
                      <a:lvl5pPr algn="l" defTabSz="914400" eaLnBrk="1" hangingPunct="1" latinLnBrk="0" marL="1828800" rtl="0">
                        <a:defRPr kern="1200" sz="1800">
                          <a:solidFill>
                            <a:schemeClr val="tx1"/>
                          </a:solidFill>
                          <a:latin typeface="Tahoma"/>
                          <a:ea typeface="微软雅黑"/>
                        </a:defRPr>
                      </a:lvl5pPr>
                      <a:lvl6pPr algn="l" defTabSz="914400" eaLnBrk="1" hangingPunct="1" latinLnBrk="0" marL="2286000" rtl="0">
                        <a:defRPr kern="1200" sz="1800">
                          <a:solidFill>
                            <a:schemeClr val="tx1"/>
                          </a:solidFill>
                          <a:latin typeface="Tahoma"/>
                          <a:ea typeface="微软雅黑"/>
                        </a:defRPr>
                      </a:lvl6pPr>
                      <a:lvl7pPr algn="l" defTabSz="914400" eaLnBrk="1" hangingPunct="1" latinLnBrk="0" marL="2743200" rtl="0">
                        <a:defRPr kern="1200" sz="1800">
                          <a:solidFill>
                            <a:schemeClr val="tx1"/>
                          </a:solidFill>
                          <a:latin typeface="Tahoma"/>
                          <a:ea typeface="微软雅黑"/>
                        </a:defRPr>
                      </a:lvl7pPr>
                      <a:lvl8pPr algn="l" defTabSz="914400" eaLnBrk="1" hangingPunct="1" latinLnBrk="0" marL="3200400" rtl="0">
                        <a:defRPr kern="1200" sz="1800">
                          <a:solidFill>
                            <a:schemeClr val="tx1"/>
                          </a:solidFill>
                          <a:latin typeface="Tahoma"/>
                          <a:ea typeface="微软雅黑"/>
                        </a:defRPr>
                      </a:lvl8pPr>
                      <a:lvl9pPr algn="l" defTabSz="914400" eaLnBrk="1" hangingPunct="1" latinLnBrk="0" marL="3657600" rtl="0">
                        <a:defRPr kern="1200" sz="1800">
                          <a:solidFill>
                            <a:schemeClr val="tx1"/>
                          </a:solidFill>
                          <a:latin typeface="Tahoma"/>
                          <a:ea typeface="微软雅黑"/>
                        </a:defRPr>
                      </a:lvl9pPr>
                    </a:lstStyle>
                    <a:p>
                      <a:pPr algn="ctr" defTabSz="914400" eaLnBrk="1" fontAlgn="ctr" hangingPunct="1" latinLnBrk="0" marL="0" rtl="0"/>
                      <a:r>
                        <a:rPr altLang="en-US" b="1" kern="1200" lang="zh-CN" smtClean="0" sz="1500">
                          <a:solidFill>
                            <a:schemeClr val="tx1">
                              <a:lumMod val="65000"/>
                              <a:lumOff val="35000"/>
                            </a:schemeClr>
                          </a:solidFill>
                          <a:latin charset="-122" pitchFamily="34" typeface="微软雅黑"/>
                          <a:ea charset="-122" pitchFamily="34" typeface="微软雅黑"/>
                          <a:cs typeface="+mn-cs"/>
                        </a:rPr>
                        <a:t>工作对象</a:t>
                      </a:r>
                      <a:endParaRPr altLang="en-US" b="1" kern="1200" lang="zh-CN" sz="1500">
                        <a:solidFill>
                          <a:schemeClr val="tx1">
                            <a:lumMod val="65000"/>
                            <a:lumOff val="35000"/>
                          </a:schemeClr>
                        </a:solidFill>
                        <a:latin charset="-122" pitchFamily="34" typeface="微软雅黑"/>
                        <a:ea charset="-122" pitchFamily="34" typeface="微软雅黑"/>
                        <a:cs typeface="+mn-cs"/>
                      </a:endParaRPr>
                    </a:p>
                  </a:txBody>
                  <a:tcPr anchor="ctr" marB="0" marL="9525" marR="9525" marT="9525">
                    <a:lnL algn="ctr" cap="flat" cmpd="sng" w="6350">
                      <a:solidFill>
                        <a:srgbClr val="FFFFFF"/>
                      </a:solidFill>
                      <a:prstDash val="solid"/>
                      <a:round/>
                      <a:headEnd len="med" type="none" w="med"/>
                      <a:tailEnd len="med" type="none" w="med"/>
                    </a:lnL>
                    <a:lnR algn="ctr" cap="flat" cmpd="sng" w="6350">
                      <a:solidFill>
                        <a:srgbClr val="FFFFFF"/>
                      </a:solidFill>
                      <a:prstDash val="solid"/>
                      <a:round/>
                      <a:headEnd len="med" type="none" w="med"/>
                      <a:tailEnd len="med" type="none" w="med"/>
                    </a:lnR>
                    <a:lnT algn="ctr" cap="flat" cmpd="sng" w="6350">
                      <a:solidFill>
                        <a:srgbClr val="FFFFFF"/>
                      </a:solidFill>
                      <a:prstDash val="solid"/>
                      <a:round/>
                      <a:headEnd len="med" type="none" w="med"/>
                      <a:tailEnd len="med" type="none" w="med"/>
                    </a:lnT>
                    <a:lnB algn="ctr" cap="flat" cmpd="sng" w="6350">
                      <a:solidFill>
                        <a:srgbClr val="FFFFFF"/>
                      </a:solidFill>
                      <a:prstDash val="solid"/>
                      <a:round/>
                      <a:headEnd len="med" type="none" w="med"/>
                      <a:tailEnd len="med" type="none" w="med"/>
                    </a:lnB>
                    <a:lnTlToBr cmpd="sng" w="12700">
                      <a:noFill/>
                      <a:prstDash val="solid"/>
                    </a:lnTlToBr>
                    <a:lnBlToTr cmpd="sng" w="12700">
                      <a:noFill/>
                      <a:prstDash val="solid"/>
                    </a:lnBlToTr>
                    <a:solidFill>
                      <a:srgbClr val="F2F2F2"/>
                    </a:solidFill>
                  </a:tcPr>
                </a:tc>
                <a:tc>
                  <a:txBody>
                    <a:bodyPr vert="horz" wrap="square"/>
                    <a:lstStyle>
                      <a:defPPr>
                        <a:defRPr lang="zh-CN"/>
                      </a:defPPr>
                      <a:lvl1pPr algn="l" defTabSz="914400" eaLnBrk="1" hangingPunct="1" latinLnBrk="0" marL="0" rtl="0">
                        <a:defRPr kern="1200" sz="1800">
                          <a:solidFill>
                            <a:schemeClr val="tx1"/>
                          </a:solidFill>
                          <a:latin typeface="Tahoma"/>
                          <a:ea typeface="微软雅黑"/>
                        </a:defRPr>
                      </a:lvl1pPr>
                      <a:lvl2pPr algn="l" defTabSz="914400" eaLnBrk="1" hangingPunct="1" latinLnBrk="0" marL="457200" rtl="0">
                        <a:defRPr kern="1200" sz="1800">
                          <a:solidFill>
                            <a:schemeClr val="tx1"/>
                          </a:solidFill>
                          <a:latin typeface="Tahoma"/>
                          <a:ea typeface="微软雅黑"/>
                        </a:defRPr>
                      </a:lvl2pPr>
                      <a:lvl3pPr algn="l" defTabSz="914400" eaLnBrk="1" hangingPunct="1" latinLnBrk="0" marL="914400" rtl="0">
                        <a:defRPr kern="1200" sz="1800">
                          <a:solidFill>
                            <a:schemeClr val="tx1"/>
                          </a:solidFill>
                          <a:latin typeface="Tahoma"/>
                          <a:ea typeface="微软雅黑"/>
                        </a:defRPr>
                      </a:lvl3pPr>
                      <a:lvl4pPr algn="l" defTabSz="914400" eaLnBrk="1" hangingPunct="1" latinLnBrk="0" marL="1371600" rtl="0">
                        <a:defRPr kern="1200" sz="1800">
                          <a:solidFill>
                            <a:schemeClr val="tx1"/>
                          </a:solidFill>
                          <a:latin typeface="Tahoma"/>
                          <a:ea typeface="微软雅黑"/>
                        </a:defRPr>
                      </a:lvl4pPr>
                      <a:lvl5pPr algn="l" defTabSz="914400" eaLnBrk="1" hangingPunct="1" latinLnBrk="0" marL="1828800" rtl="0">
                        <a:defRPr kern="1200" sz="1800">
                          <a:solidFill>
                            <a:schemeClr val="tx1"/>
                          </a:solidFill>
                          <a:latin typeface="Tahoma"/>
                          <a:ea typeface="微软雅黑"/>
                        </a:defRPr>
                      </a:lvl5pPr>
                      <a:lvl6pPr algn="l" defTabSz="914400" eaLnBrk="1" hangingPunct="1" latinLnBrk="0" marL="2286000" rtl="0">
                        <a:defRPr kern="1200" sz="1800">
                          <a:solidFill>
                            <a:schemeClr val="tx1"/>
                          </a:solidFill>
                          <a:latin typeface="Tahoma"/>
                          <a:ea typeface="微软雅黑"/>
                        </a:defRPr>
                      </a:lvl6pPr>
                      <a:lvl7pPr algn="l" defTabSz="914400" eaLnBrk="1" hangingPunct="1" latinLnBrk="0" marL="2743200" rtl="0">
                        <a:defRPr kern="1200" sz="1800">
                          <a:solidFill>
                            <a:schemeClr val="tx1"/>
                          </a:solidFill>
                          <a:latin typeface="Tahoma"/>
                          <a:ea typeface="微软雅黑"/>
                        </a:defRPr>
                      </a:lvl7pPr>
                      <a:lvl8pPr algn="l" defTabSz="914400" eaLnBrk="1" hangingPunct="1" latinLnBrk="0" marL="3200400" rtl="0">
                        <a:defRPr kern="1200" sz="1800">
                          <a:solidFill>
                            <a:schemeClr val="tx1"/>
                          </a:solidFill>
                          <a:latin typeface="Tahoma"/>
                          <a:ea typeface="微软雅黑"/>
                        </a:defRPr>
                      </a:lvl8pPr>
                      <a:lvl9pPr algn="l" defTabSz="914400" eaLnBrk="1" hangingPunct="1" latinLnBrk="0" marL="3657600" rtl="0">
                        <a:defRPr kern="1200" sz="1800">
                          <a:solidFill>
                            <a:schemeClr val="tx1"/>
                          </a:solidFill>
                          <a:latin typeface="Tahoma"/>
                          <a:ea typeface="微软雅黑"/>
                        </a:defRPr>
                      </a:lvl9pPr>
                    </a:lstStyle>
                    <a:p>
                      <a:pPr algn="ctr" defTabSz="914400" eaLnBrk="1" fontAlgn="ctr" hangingPunct="1" latinLnBrk="0" marL="0" rtl="0"/>
                      <a:r>
                        <a:rPr altLang="en-US" b="0" kern="1200" lang="zh-CN" smtClean="0" sz="1500">
                          <a:solidFill>
                            <a:schemeClr val="tx1">
                              <a:lumMod val="65000"/>
                              <a:lumOff val="35000"/>
                            </a:schemeClr>
                          </a:solidFill>
                          <a:latin charset="-122" pitchFamily="34" typeface="微软雅黑"/>
                          <a:ea charset="-122" pitchFamily="34" typeface="微软雅黑"/>
                          <a:cs typeface="+mn-cs"/>
                        </a:rPr>
                        <a:t>事</a:t>
                      </a:r>
                      <a:endParaRPr altLang="zh-CN" b="0" kern="1200" lang="en-US" sz="1500">
                        <a:solidFill>
                          <a:schemeClr val="tx1">
                            <a:lumMod val="65000"/>
                            <a:lumOff val="35000"/>
                          </a:schemeClr>
                        </a:solidFill>
                        <a:latin charset="-122" pitchFamily="34" typeface="微软雅黑"/>
                        <a:ea charset="-122" pitchFamily="34" typeface="微软雅黑"/>
                        <a:cs typeface="+mn-cs"/>
                      </a:endParaRPr>
                    </a:p>
                  </a:txBody>
                  <a:tcPr anchor="ctr" marB="0" marL="9525" marR="9525" marT="9525">
                    <a:lnL algn="ctr" cap="flat" cmpd="sng" w="6350">
                      <a:solidFill>
                        <a:srgbClr val="FFFFFF"/>
                      </a:solidFill>
                      <a:prstDash val="solid"/>
                      <a:round/>
                      <a:headEnd len="med" type="none" w="med"/>
                      <a:tailEnd len="med" type="none" w="med"/>
                    </a:lnL>
                    <a:lnR algn="ctr" cap="flat" cmpd="sng" w="6350">
                      <a:solidFill>
                        <a:srgbClr val="FFFFFF"/>
                      </a:solidFill>
                      <a:prstDash val="solid"/>
                      <a:round/>
                      <a:headEnd len="med" type="none" w="med"/>
                      <a:tailEnd len="med" type="none" w="med"/>
                    </a:lnR>
                    <a:lnT algn="ctr" cap="flat" cmpd="sng" w="6350">
                      <a:solidFill>
                        <a:srgbClr val="FFFFFF"/>
                      </a:solidFill>
                      <a:prstDash val="solid"/>
                      <a:round/>
                      <a:headEnd len="med" type="none" w="med"/>
                      <a:tailEnd len="med" type="none" w="med"/>
                    </a:lnT>
                    <a:lnB algn="ctr" cap="flat" cmpd="sng" w="6350">
                      <a:solidFill>
                        <a:srgbClr val="FFFFFF"/>
                      </a:solidFill>
                      <a:prstDash val="solid"/>
                      <a:round/>
                      <a:headEnd len="med" type="none" w="med"/>
                      <a:tailEnd len="med" type="none" w="med"/>
                    </a:lnB>
                    <a:lnTlToBr cmpd="sng" w="12700">
                      <a:noFill/>
                      <a:prstDash val="solid"/>
                    </a:lnTlToBr>
                    <a:lnBlToTr cmpd="sng" w="12700">
                      <a:noFill/>
                      <a:prstDash val="solid"/>
                    </a:lnBlToTr>
                    <a:solidFill>
                      <a:srgbClr val="F2F2F2"/>
                    </a:solidFill>
                  </a:tcPr>
                </a:tc>
                <a:tc>
                  <a:txBody>
                    <a:bodyPr vert="horz" wrap="square"/>
                    <a:lstStyle>
                      <a:defPPr>
                        <a:defRPr lang="zh-CN"/>
                      </a:defPPr>
                      <a:lvl1pPr algn="l" defTabSz="914400" eaLnBrk="1" hangingPunct="1" latinLnBrk="0" marL="0" rtl="0">
                        <a:defRPr kern="1200" sz="1800">
                          <a:solidFill>
                            <a:schemeClr val="tx1"/>
                          </a:solidFill>
                          <a:latin typeface="Tahoma"/>
                          <a:ea typeface="微软雅黑"/>
                        </a:defRPr>
                      </a:lvl1pPr>
                      <a:lvl2pPr algn="l" defTabSz="914400" eaLnBrk="1" hangingPunct="1" latinLnBrk="0" marL="457200" rtl="0">
                        <a:defRPr kern="1200" sz="1800">
                          <a:solidFill>
                            <a:schemeClr val="tx1"/>
                          </a:solidFill>
                          <a:latin typeface="Tahoma"/>
                          <a:ea typeface="微软雅黑"/>
                        </a:defRPr>
                      </a:lvl2pPr>
                      <a:lvl3pPr algn="l" defTabSz="914400" eaLnBrk="1" hangingPunct="1" latinLnBrk="0" marL="914400" rtl="0">
                        <a:defRPr kern="1200" sz="1800">
                          <a:solidFill>
                            <a:schemeClr val="tx1"/>
                          </a:solidFill>
                          <a:latin typeface="Tahoma"/>
                          <a:ea typeface="微软雅黑"/>
                        </a:defRPr>
                      </a:lvl3pPr>
                      <a:lvl4pPr algn="l" defTabSz="914400" eaLnBrk="1" hangingPunct="1" latinLnBrk="0" marL="1371600" rtl="0">
                        <a:defRPr kern="1200" sz="1800">
                          <a:solidFill>
                            <a:schemeClr val="tx1"/>
                          </a:solidFill>
                          <a:latin typeface="Tahoma"/>
                          <a:ea typeface="微软雅黑"/>
                        </a:defRPr>
                      </a:lvl4pPr>
                      <a:lvl5pPr algn="l" defTabSz="914400" eaLnBrk="1" hangingPunct="1" latinLnBrk="0" marL="1828800" rtl="0">
                        <a:defRPr kern="1200" sz="1800">
                          <a:solidFill>
                            <a:schemeClr val="tx1"/>
                          </a:solidFill>
                          <a:latin typeface="Tahoma"/>
                          <a:ea typeface="微软雅黑"/>
                        </a:defRPr>
                      </a:lvl5pPr>
                      <a:lvl6pPr algn="l" defTabSz="914400" eaLnBrk="1" hangingPunct="1" latinLnBrk="0" marL="2286000" rtl="0">
                        <a:defRPr kern="1200" sz="1800">
                          <a:solidFill>
                            <a:schemeClr val="tx1"/>
                          </a:solidFill>
                          <a:latin typeface="Tahoma"/>
                          <a:ea typeface="微软雅黑"/>
                        </a:defRPr>
                      </a:lvl6pPr>
                      <a:lvl7pPr algn="l" defTabSz="914400" eaLnBrk="1" hangingPunct="1" latinLnBrk="0" marL="2743200" rtl="0">
                        <a:defRPr kern="1200" sz="1800">
                          <a:solidFill>
                            <a:schemeClr val="tx1"/>
                          </a:solidFill>
                          <a:latin typeface="Tahoma"/>
                          <a:ea typeface="微软雅黑"/>
                        </a:defRPr>
                      </a:lvl7pPr>
                      <a:lvl8pPr algn="l" defTabSz="914400" eaLnBrk="1" hangingPunct="1" latinLnBrk="0" marL="3200400" rtl="0">
                        <a:defRPr kern="1200" sz="1800">
                          <a:solidFill>
                            <a:schemeClr val="tx1"/>
                          </a:solidFill>
                          <a:latin typeface="Tahoma"/>
                          <a:ea typeface="微软雅黑"/>
                        </a:defRPr>
                      </a:lvl8pPr>
                      <a:lvl9pPr algn="l" defTabSz="914400" eaLnBrk="1" hangingPunct="1" latinLnBrk="0" marL="3657600" rtl="0">
                        <a:defRPr kern="1200" sz="1800">
                          <a:solidFill>
                            <a:schemeClr val="tx1"/>
                          </a:solidFill>
                          <a:latin typeface="Tahoma"/>
                          <a:ea typeface="微软雅黑"/>
                        </a:defRPr>
                      </a:lvl9pPr>
                    </a:lstStyle>
                    <a:p>
                      <a:pPr algn="ctr" defTabSz="914400" eaLnBrk="1" fontAlgn="ctr" hangingPunct="1" latinLnBrk="0" marL="0" rtl="0"/>
                      <a:r>
                        <a:rPr altLang="en-US" b="0" kern="1200" lang="zh-CN" smtClean="0" sz="1500">
                          <a:solidFill>
                            <a:schemeClr val="tx1">
                              <a:lumMod val="65000"/>
                              <a:lumOff val="35000"/>
                            </a:schemeClr>
                          </a:solidFill>
                          <a:latin charset="-122" pitchFamily="34" typeface="微软雅黑"/>
                          <a:ea charset="-122" pitchFamily="34" typeface="微软雅黑"/>
                          <a:cs typeface="+mn-cs"/>
                        </a:rPr>
                        <a:t>人</a:t>
                      </a:r>
                      <a:r>
                        <a:rPr altLang="zh-CN" b="0" kern="1200" lang="en-US" smtClean="0" sz="1500">
                          <a:solidFill>
                            <a:schemeClr val="tx1">
                              <a:lumMod val="65000"/>
                              <a:lumOff val="35000"/>
                            </a:schemeClr>
                          </a:solidFill>
                          <a:latin charset="-122" pitchFamily="34" typeface="微软雅黑"/>
                          <a:ea charset="-122" pitchFamily="34" typeface="微软雅黑"/>
                          <a:cs typeface="+mn-cs"/>
                        </a:rPr>
                        <a:t>+</a:t>
                      </a:r>
                      <a:r>
                        <a:rPr altLang="en-US" b="0" kern="1200" lang="zh-CN" smtClean="0" sz="1500">
                          <a:solidFill>
                            <a:schemeClr val="tx1">
                              <a:lumMod val="65000"/>
                              <a:lumOff val="35000"/>
                            </a:schemeClr>
                          </a:solidFill>
                          <a:latin charset="-122" pitchFamily="34" typeface="微软雅黑"/>
                          <a:ea charset="-122" pitchFamily="34" typeface="微软雅黑"/>
                          <a:cs typeface="+mn-cs"/>
                        </a:rPr>
                        <a:t>事</a:t>
                      </a:r>
                      <a:endParaRPr altLang="zh-CN" b="0" kern="1200" lang="en-US" sz="1500">
                        <a:solidFill>
                          <a:schemeClr val="tx1">
                            <a:lumMod val="65000"/>
                            <a:lumOff val="35000"/>
                          </a:schemeClr>
                        </a:solidFill>
                        <a:latin charset="-122" pitchFamily="34" typeface="微软雅黑"/>
                        <a:ea charset="-122" pitchFamily="34" typeface="微软雅黑"/>
                        <a:cs typeface="+mn-cs"/>
                      </a:endParaRPr>
                    </a:p>
                  </a:txBody>
                  <a:tcPr anchor="ctr" marB="0" marL="9525" marR="9525" marT="9525">
                    <a:lnL algn="ctr" cap="flat" cmpd="sng" w="6350">
                      <a:solidFill>
                        <a:srgbClr val="FFFFFF"/>
                      </a:solidFill>
                      <a:prstDash val="solid"/>
                      <a:round/>
                      <a:headEnd len="med" type="none" w="med"/>
                      <a:tailEnd len="med" type="none" w="med"/>
                    </a:lnL>
                    <a:lnR algn="ctr" cap="flat" cmpd="sng" w="6350">
                      <a:solidFill>
                        <a:srgbClr val="FFFFFF"/>
                      </a:solidFill>
                      <a:prstDash val="solid"/>
                      <a:round/>
                      <a:headEnd len="med" type="none" w="med"/>
                      <a:tailEnd len="med" type="none" w="med"/>
                    </a:lnR>
                    <a:lnT algn="ctr" cap="flat" cmpd="sng" w="6350">
                      <a:solidFill>
                        <a:srgbClr val="FFFFFF"/>
                      </a:solidFill>
                      <a:prstDash val="solid"/>
                      <a:round/>
                      <a:headEnd len="med" type="none" w="med"/>
                      <a:tailEnd len="med" type="none" w="med"/>
                    </a:lnT>
                    <a:lnB algn="ctr" cap="flat" cmpd="sng" w="6350">
                      <a:solidFill>
                        <a:srgbClr val="FFFFFF"/>
                      </a:solidFill>
                      <a:prstDash val="solid"/>
                      <a:round/>
                      <a:headEnd len="med" type="none" w="med"/>
                      <a:tailEnd len="med" type="none" w="med"/>
                    </a:lnB>
                    <a:lnTlToBr cmpd="sng" w="12700">
                      <a:noFill/>
                      <a:prstDash val="solid"/>
                    </a:lnTlToBr>
                    <a:lnBlToTr cmpd="sng" w="12700">
                      <a:noFill/>
                      <a:prstDash val="solid"/>
                    </a:lnBlToTr>
                    <a:solidFill>
                      <a:srgbClr val="F2F2F2"/>
                    </a:solidFill>
                  </a:tcPr>
                </a:tc>
              </a:tr>
              <a:tr h="501045">
                <a:tc>
                  <a:txBody>
                    <a:bodyPr vert="horz" wrap="square"/>
                    <a:lstStyle>
                      <a:defPPr>
                        <a:defRPr lang="zh-CN"/>
                      </a:defPPr>
                      <a:lvl1pPr algn="l" defTabSz="914400" eaLnBrk="1" hangingPunct="1" latinLnBrk="0" marL="0" rtl="0">
                        <a:defRPr kern="1200" sz="1800">
                          <a:solidFill>
                            <a:schemeClr val="tx1"/>
                          </a:solidFill>
                          <a:latin typeface="Tahoma"/>
                          <a:ea typeface="微软雅黑"/>
                        </a:defRPr>
                      </a:lvl1pPr>
                      <a:lvl2pPr algn="l" defTabSz="914400" eaLnBrk="1" hangingPunct="1" latinLnBrk="0" marL="457200" rtl="0">
                        <a:defRPr kern="1200" sz="1800">
                          <a:solidFill>
                            <a:schemeClr val="tx1"/>
                          </a:solidFill>
                          <a:latin typeface="Tahoma"/>
                          <a:ea typeface="微软雅黑"/>
                        </a:defRPr>
                      </a:lvl2pPr>
                      <a:lvl3pPr algn="l" defTabSz="914400" eaLnBrk="1" hangingPunct="1" latinLnBrk="0" marL="914400" rtl="0">
                        <a:defRPr kern="1200" sz="1800">
                          <a:solidFill>
                            <a:schemeClr val="tx1"/>
                          </a:solidFill>
                          <a:latin typeface="Tahoma"/>
                          <a:ea typeface="微软雅黑"/>
                        </a:defRPr>
                      </a:lvl3pPr>
                      <a:lvl4pPr algn="l" defTabSz="914400" eaLnBrk="1" hangingPunct="1" latinLnBrk="0" marL="1371600" rtl="0">
                        <a:defRPr kern="1200" sz="1800">
                          <a:solidFill>
                            <a:schemeClr val="tx1"/>
                          </a:solidFill>
                          <a:latin typeface="Tahoma"/>
                          <a:ea typeface="微软雅黑"/>
                        </a:defRPr>
                      </a:lvl4pPr>
                      <a:lvl5pPr algn="l" defTabSz="914400" eaLnBrk="1" hangingPunct="1" latinLnBrk="0" marL="1828800" rtl="0">
                        <a:defRPr kern="1200" sz="1800">
                          <a:solidFill>
                            <a:schemeClr val="tx1"/>
                          </a:solidFill>
                          <a:latin typeface="Tahoma"/>
                          <a:ea typeface="微软雅黑"/>
                        </a:defRPr>
                      </a:lvl5pPr>
                      <a:lvl6pPr algn="l" defTabSz="914400" eaLnBrk="1" hangingPunct="1" latinLnBrk="0" marL="2286000" rtl="0">
                        <a:defRPr kern="1200" sz="1800">
                          <a:solidFill>
                            <a:schemeClr val="tx1"/>
                          </a:solidFill>
                          <a:latin typeface="Tahoma"/>
                          <a:ea typeface="微软雅黑"/>
                        </a:defRPr>
                      </a:lvl6pPr>
                      <a:lvl7pPr algn="l" defTabSz="914400" eaLnBrk="1" hangingPunct="1" latinLnBrk="0" marL="2743200" rtl="0">
                        <a:defRPr kern="1200" sz="1800">
                          <a:solidFill>
                            <a:schemeClr val="tx1"/>
                          </a:solidFill>
                          <a:latin typeface="Tahoma"/>
                          <a:ea typeface="微软雅黑"/>
                        </a:defRPr>
                      </a:lvl7pPr>
                      <a:lvl8pPr algn="l" defTabSz="914400" eaLnBrk="1" hangingPunct="1" latinLnBrk="0" marL="3200400" rtl="0">
                        <a:defRPr kern="1200" sz="1800">
                          <a:solidFill>
                            <a:schemeClr val="tx1"/>
                          </a:solidFill>
                          <a:latin typeface="Tahoma"/>
                          <a:ea typeface="微软雅黑"/>
                        </a:defRPr>
                      </a:lvl8pPr>
                      <a:lvl9pPr algn="l" defTabSz="914400" eaLnBrk="1" hangingPunct="1" latinLnBrk="0" marL="3657600" rtl="0">
                        <a:defRPr kern="1200" sz="1800">
                          <a:solidFill>
                            <a:schemeClr val="tx1"/>
                          </a:solidFill>
                          <a:latin typeface="Tahoma"/>
                          <a:ea typeface="微软雅黑"/>
                        </a:defRPr>
                      </a:lvl9pPr>
                    </a:lstStyle>
                    <a:p>
                      <a:pPr algn="ctr" defTabSz="914400" eaLnBrk="1" fontAlgn="ctr" hangingPunct="1" latinLnBrk="0" marL="0" rtl="0"/>
                      <a:r>
                        <a:rPr altLang="en-US" b="1" kern="1200" lang="zh-CN" smtClean="0" sz="1500">
                          <a:solidFill>
                            <a:schemeClr val="tx1">
                              <a:lumMod val="65000"/>
                              <a:lumOff val="35000"/>
                            </a:schemeClr>
                          </a:solidFill>
                          <a:latin charset="-122" pitchFamily="34" typeface="微软雅黑"/>
                          <a:ea charset="-122" pitchFamily="34" typeface="微软雅黑"/>
                          <a:cs typeface="+mn-cs"/>
                        </a:rPr>
                        <a:t>工作技能</a:t>
                      </a:r>
                      <a:endParaRPr altLang="en-US" b="1" kern="1200" lang="zh-CN" sz="1500">
                        <a:solidFill>
                          <a:schemeClr val="tx1">
                            <a:lumMod val="65000"/>
                            <a:lumOff val="35000"/>
                          </a:schemeClr>
                        </a:solidFill>
                        <a:latin charset="-122" pitchFamily="34" typeface="微软雅黑"/>
                        <a:ea charset="-122" pitchFamily="34" typeface="微软雅黑"/>
                        <a:cs typeface="+mn-cs"/>
                      </a:endParaRPr>
                    </a:p>
                  </a:txBody>
                  <a:tcPr anchor="ctr" marB="0" marL="9525" marR="9525" marT="9525">
                    <a:lnL algn="ctr" cap="flat" cmpd="sng" w="6350">
                      <a:solidFill>
                        <a:srgbClr val="FFFFFF"/>
                      </a:solidFill>
                      <a:prstDash val="solid"/>
                      <a:round/>
                      <a:headEnd len="med" type="none" w="med"/>
                      <a:tailEnd len="med" type="none" w="med"/>
                    </a:lnL>
                    <a:lnR algn="ctr" cap="flat" cmpd="sng" w="6350">
                      <a:solidFill>
                        <a:srgbClr val="FFFFFF"/>
                      </a:solidFill>
                      <a:prstDash val="solid"/>
                      <a:round/>
                      <a:headEnd len="med" type="none" w="med"/>
                      <a:tailEnd len="med" type="none" w="med"/>
                    </a:lnR>
                    <a:lnT algn="ctr" cap="flat" cmpd="sng" w="6350">
                      <a:solidFill>
                        <a:srgbClr val="FFFFFF"/>
                      </a:solidFill>
                      <a:prstDash val="solid"/>
                      <a:round/>
                      <a:headEnd len="med" type="none" w="med"/>
                      <a:tailEnd len="med" type="none" w="med"/>
                    </a:lnT>
                    <a:lnB algn="ctr" cap="flat" cmpd="sng" w="6350">
                      <a:solidFill>
                        <a:srgbClr val="FFFFFF"/>
                      </a:solidFill>
                      <a:prstDash val="solid"/>
                      <a:round/>
                      <a:headEnd len="med" type="none" w="med"/>
                      <a:tailEnd len="med" type="none" w="med"/>
                    </a:lnB>
                    <a:lnTlToBr cmpd="sng" w="12700">
                      <a:noFill/>
                      <a:prstDash val="solid"/>
                    </a:lnTlToBr>
                    <a:lnBlToTr cmpd="sng" w="12700">
                      <a:noFill/>
                      <a:prstDash val="solid"/>
                    </a:lnBlToTr>
                    <a:solidFill>
                      <a:srgbClr val="D8D8D8"/>
                    </a:solidFill>
                  </a:tcPr>
                </a:tc>
                <a:tc>
                  <a:txBody>
                    <a:bodyPr vert="horz" wrap="square"/>
                    <a:lstStyle>
                      <a:defPPr>
                        <a:defRPr lang="zh-CN"/>
                      </a:defPPr>
                      <a:lvl1pPr algn="l" defTabSz="914400" eaLnBrk="1" hangingPunct="1" latinLnBrk="0" marL="0" rtl="0">
                        <a:defRPr kern="1200" sz="1800">
                          <a:solidFill>
                            <a:schemeClr val="tx1"/>
                          </a:solidFill>
                          <a:latin typeface="Tahoma"/>
                          <a:ea typeface="微软雅黑"/>
                        </a:defRPr>
                      </a:lvl1pPr>
                      <a:lvl2pPr algn="l" defTabSz="914400" eaLnBrk="1" hangingPunct="1" latinLnBrk="0" marL="457200" rtl="0">
                        <a:defRPr kern="1200" sz="1800">
                          <a:solidFill>
                            <a:schemeClr val="tx1"/>
                          </a:solidFill>
                          <a:latin typeface="Tahoma"/>
                          <a:ea typeface="微软雅黑"/>
                        </a:defRPr>
                      </a:lvl2pPr>
                      <a:lvl3pPr algn="l" defTabSz="914400" eaLnBrk="1" hangingPunct="1" latinLnBrk="0" marL="914400" rtl="0">
                        <a:defRPr kern="1200" sz="1800">
                          <a:solidFill>
                            <a:schemeClr val="tx1"/>
                          </a:solidFill>
                          <a:latin typeface="Tahoma"/>
                          <a:ea typeface="微软雅黑"/>
                        </a:defRPr>
                      </a:lvl3pPr>
                      <a:lvl4pPr algn="l" defTabSz="914400" eaLnBrk="1" hangingPunct="1" latinLnBrk="0" marL="1371600" rtl="0">
                        <a:defRPr kern="1200" sz="1800">
                          <a:solidFill>
                            <a:schemeClr val="tx1"/>
                          </a:solidFill>
                          <a:latin typeface="Tahoma"/>
                          <a:ea typeface="微软雅黑"/>
                        </a:defRPr>
                      </a:lvl4pPr>
                      <a:lvl5pPr algn="l" defTabSz="914400" eaLnBrk="1" hangingPunct="1" latinLnBrk="0" marL="1828800" rtl="0">
                        <a:defRPr kern="1200" sz="1800">
                          <a:solidFill>
                            <a:schemeClr val="tx1"/>
                          </a:solidFill>
                          <a:latin typeface="Tahoma"/>
                          <a:ea typeface="微软雅黑"/>
                        </a:defRPr>
                      </a:lvl5pPr>
                      <a:lvl6pPr algn="l" defTabSz="914400" eaLnBrk="1" hangingPunct="1" latinLnBrk="0" marL="2286000" rtl="0">
                        <a:defRPr kern="1200" sz="1800">
                          <a:solidFill>
                            <a:schemeClr val="tx1"/>
                          </a:solidFill>
                          <a:latin typeface="Tahoma"/>
                          <a:ea typeface="微软雅黑"/>
                        </a:defRPr>
                      </a:lvl6pPr>
                      <a:lvl7pPr algn="l" defTabSz="914400" eaLnBrk="1" hangingPunct="1" latinLnBrk="0" marL="2743200" rtl="0">
                        <a:defRPr kern="1200" sz="1800">
                          <a:solidFill>
                            <a:schemeClr val="tx1"/>
                          </a:solidFill>
                          <a:latin typeface="Tahoma"/>
                          <a:ea typeface="微软雅黑"/>
                        </a:defRPr>
                      </a:lvl7pPr>
                      <a:lvl8pPr algn="l" defTabSz="914400" eaLnBrk="1" hangingPunct="1" latinLnBrk="0" marL="3200400" rtl="0">
                        <a:defRPr kern="1200" sz="1800">
                          <a:solidFill>
                            <a:schemeClr val="tx1"/>
                          </a:solidFill>
                          <a:latin typeface="Tahoma"/>
                          <a:ea typeface="微软雅黑"/>
                        </a:defRPr>
                      </a:lvl8pPr>
                      <a:lvl9pPr algn="l" defTabSz="914400" eaLnBrk="1" hangingPunct="1" latinLnBrk="0" marL="3657600" rtl="0">
                        <a:defRPr kern="1200" sz="1800">
                          <a:solidFill>
                            <a:schemeClr val="tx1"/>
                          </a:solidFill>
                          <a:latin typeface="Tahoma"/>
                          <a:ea typeface="微软雅黑"/>
                        </a:defRPr>
                      </a:lvl9pPr>
                    </a:lstStyle>
                    <a:p>
                      <a:pPr algn="ctr" defTabSz="914400" eaLnBrk="1" fontAlgn="ctr" hangingPunct="1" latinLnBrk="0" marL="0" rtl="0"/>
                      <a:r>
                        <a:rPr altLang="en-US" b="0" kern="1200" lang="zh-CN" smtClean="0" sz="1500">
                          <a:solidFill>
                            <a:schemeClr val="tx1">
                              <a:lumMod val="65000"/>
                              <a:lumOff val="35000"/>
                            </a:schemeClr>
                          </a:solidFill>
                          <a:latin charset="-122" pitchFamily="34" typeface="微软雅黑"/>
                          <a:ea charset="-122" pitchFamily="34" typeface="微软雅黑"/>
                          <a:cs typeface="+mn-cs"/>
                        </a:rPr>
                        <a:t>作业</a:t>
                      </a:r>
                      <a:r>
                        <a:rPr altLang="zh-CN" b="0" kern="1200" lang="en-US" smtClean="0" sz="1500">
                          <a:solidFill>
                            <a:schemeClr val="tx1">
                              <a:lumMod val="65000"/>
                              <a:lumOff val="35000"/>
                            </a:schemeClr>
                          </a:solidFill>
                          <a:latin charset="-122" pitchFamily="34" typeface="微软雅黑"/>
                          <a:ea charset="-122" pitchFamily="34" typeface="微软雅黑"/>
                          <a:cs typeface="+mn-cs"/>
                        </a:rPr>
                        <a:t>/</a:t>
                      </a:r>
                      <a:r>
                        <a:rPr altLang="en-US" b="0" kern="1200" lang="zh-CN" smtClean="0" sz="1500">
                          <a:solidFill>
                            <a:schemeClr val="tx1">
                              <a:lumMod val="65000"/>
                              <a:lumOff val="35000"/>
                            </a:schemeClr>
                          </a:solidFill>
                          <a:latin charset="-122" pitchFamily="34" typeface="微软雅黑"/>
                          <a:ea charset="-122" pitchFamily="34" typeface="微软雅黑"/>
                          <a:cs typeface="+mn-cs"/>
                        </a:rPr>
                        <a:t>业务技能</a:t>
                      </a:r>
                      <a:endParaRPr altLang="zh-CN" b="0" kern="1200" lang="en-US" sz="1500">
                        <a:solidFill>
                          <a:schemeClr val="tx1">
                            <a:lumMod val="65000"/>
                            <a:lumOff val="35000"/>
                          </a:schemeClr>
                        </a:solidFill>
                        <a:latin charset="-122" pitchFamily="34" typeface="微软雅黑"/>
                        <a:ea charset="-122" pitchFamily="34" typeface="微软雅黑"/>
                        <a:cs typeface="+mn-cs"/>
                      </a:endParaRPr>
                    </a:p>
                  </a:txBody>
                  <a:tcPr anchor="ctr" marB="0" marL="9525" marR="9525" marT="9525">
                    <a:lnL algn="ctr" cap="flat" cmpd="sng" w="6350">
                      <a:solidFill>
                        <a:srgbClr val="FFFFFF"/>
                      </a:solidFill>
                      <a:prstDash val="solid"/>
                      <a:round/>
                      <a:headEnd len="med" type="none" w="med"/>
                      <a:tailEnd len="med" type="none" w="med"/>
                    </a:lnL>
                    <a:lnR algn="ctr" cap="flat" cmpd="sng" w="6350">
                      <a:solidFill>
                        <a:srgbClr val="FFFFFF"/>
                      </a:solidFill>
                      <a:prstDash val="solid"/>
                      <a:round/>
                      <a:headEnd len="med" type="none" w="med"/>
                      <a:tailEnd len="med" type="none" w="med"/>
                    </a:lnR>
                    <a:lnT algn="ctr" cap="flat" cmpd="sng" w="6350">
                      <a:solidFill>
                        <a:srgbClr val="FFFFFF"/>
                      </a:solidFill>
                      <a:prstDash val="solid"/>
                      <a:round/>
                      <a:headEnd len="med" type="none" w="med"/>
                      <a:tailEnd len="med" type="none" w="med"/>
                    </a:lnT>
                    <a:lnB algn="ctr" cap="flat" cmpd="sng" w="6350">
                      <a:solidFill>
                        <a:srgbClr val="FFFFFF"/>
                      </a:solidFill>
                      <a:prstDash val="solid"/>
                      <a:round/>
                      <a:headEnd len="med" type="none" w="med"/>
                      <a:tailEnd len="med" type="none" w="med"/>
                    </a:lnB>
                    <a:lnTlToBr cmpd="sng" w="12700">
                      <a:noFill/>
                      <a:prstDash val="solid"/>
                    </a:lnTlToBr>
                    <a:lnBlToTr cmpd="sng" w="12700">
                      <a:noFill/>
                      <a:prstDash val="solid"/>
                    </a:lnBlToTr>
                    <a:solidFill>
                      <a:srgbClr val="D8D8D8"/>
                    </a:solidFill>
                  </a:tcPr>
                </a:tc>
                <a:tc>
                  <a:txBody>
                    <a:bodyPr vert="horz" wrap="square"/>
                    <a:lstStyle>
                      <a:defPPr>
                        <a:defRPr lang="zh-CN"/>
                      </a:defPPr>
                      <a:lvl1pPr algn="l" defTabSz="914400" eaLnBrk="1" hangingPunct="1" latinLnBrk="0" marL="0" rtl="0">
                        <a:defRPr kern="1200" sz="1800">
                          <a:solidFill>
                            <a:schemeClr val="tx1"/>
                          </a:solidFill>
                          <a:latin typeface="Tahoma"/>
                          <a:ea typeface="微软雅黑"/>
                        </a:defRPr>
                      </a:lvl1pPr>
                      <a:lvl2pPr algn="l" defTabSz="914400" eaLnBrk="1" hangingPunct="1" latinLnBrk="0" marL="457200" rtl="0">
                        <a:defRPr kern="1200" sz="1800">
                          <a:solidFill>
                            <a:schemeClr val="tx1"/>
                          </a:solidFill>
                          <a:latin typeface="Tahoma"/>
                          <a:ea typeface="微软雅黑"/>
                        </a:defRPr>
                      </a:lvl2pPr>
                      <a:lvl3pPr algn="l" defTabSz="914400" eaLnBrk="1" hangingPunct="1" latinLnBrk="0" marL="914400" rtl="0">
                        <a:defRPr kern="1200" sz="1800">
                          <a:solidFill>
                            <a:schemeClr val="tx1"/>
                          </a:solidFill>
                          <a:latin typeface="Tahoma"/>
                          <a:ea typeface="微软雅黑"/>
                        </a:defRPr>
                      </a:lvl3pPr>
                      <a:lvl4pPr algn="l" defTabSz="914400" eaLnBrk="1" hangingPunct="1" latinLnBrk="0" marL="1371600" rtl="0">
                        <a:defRPr kern="1200" sz="1800">
                          <a:solidFill>
                            <a:schemeClr val="tx1"/>
                          </a:solidFill>
                          <a:latin typeface="Tahoma"/>
                          <a:ea typeface="微软雅黑"/>
                        </a:defRPr>
                      </a:lvl4pPr>
                      <a:lvl5pPr algn="l" defTabSz="914400" eaLnBrk="1" hangingPunct="1" latinLnBrk="0" marL="1828800" rtl="0">
                        <a:defRPr kern="1200" sz="1800">
                          <a:solidFill>
                            <a:schemeClr val="tx1"/>
                          </a:solidFill>
                          <a:latin typeface="Tahoma"/>
                          <a:ea typeface="微软雅黑"/>
                        </a:defRPr>
                      </a:lvl5pPr>
                      <a:lvl6pPr algn="l" defTabSz="914400" eaLnBrk="1" hangingPunct="1" latinLnBrk="0" marL="2286000" rtl="0">
                        <a:defRPr kern="1200" sz="1800">
                          <a:solidFill>
                            <a:schemeClr val="tx1"/>
                          </a:solidFill>
                          <a:latin typeface="Tahoma"/>
                          <a:ea typeface="微软雅黑"/>
                        </a:defRPr>
                      </a:lvl6pPr>
                      <a:lvl7pPr algn="l" defTabSz="914400" eaLnBrk="1" hangingPunct="1" latinLnBrk="0" marL="2743200" rtl="0">
                        <a:defRPr kern="1200" sz="1800">
                          <a:solidFill>
                            <a:schemeClr val="tx1"/>
                          </a:solidFill>
                          <a:latin typeface="Tahoma"/>
                          <a:ea typeface="微软雅黑"/>
                        </a:defRPr>
                      </a:lvl7pPr>
                      <a:lvl8pPr algn="l" defTabSz="914400" eaLnBrk="1" hangingPunct="1" latinLnBrk="0" marL="3200400" rtl="0">
                        <a:defRPr kern="1200" sz="1800">
                          <a:solidFill>
                            <a:schemeClr val="tx1"/>
                          </a:solidFill>
                          <a:latin typeface="Tahoma"/>
                          <a:ea typeface="微软雅黑"/>
                        </a:defRPr>
                      </a:lvl8pPr>
                      <a:lvl9pPr algn="l" defTabSz="914400" eaLnBrk="1" hangingPunct="1" latinLnBrk="0" marL="3657600" rtl="0">
                        <a:defRPr kern="1200" sz="1800">
                          <a:solidFill>
                            <a:schemeClr val="tx1"/>
                          </a:solidFill>
                          <a:latin typeface="Tahoma"/>
                          <a:ea typeface="微软雅黑"/>
                        </a:defRPr>
                      </a:lvl9pPr>
                    </a:lstStyle>
                    <a:p>
                      <a:pPr algn="ctr" defTabSz="914400" eaLnBrk="1" fontAlgn="ctr" hangingPunct="1" latinLnBrk="0" marL="0" rtl="0"/>
                      <a:r>
                        <a:rPr altLang="en-US" b="0" kern="1200" lang="zh-CN" smtClean="0" sz="1500">
                          <a:solidFill>
                            <a:schemeClr val="tx1">
                              <a:lumMod val="65000"/>
                              <a:lumOff val="35000"/>
                            </a:schemeClr>
                          </a:solidFill>
                          <a:latin charset="-122" pitchFamily="34" typeface="微软雅黑"/>
                          <a:ea charset="-122" pitchFamily="34" typeface="微软雅黑"/>
                          <a:cs typeface="+mn-cs"/>
                        </a:rPr>
                        <a:t>人际、管理</a:t>
                      </a:r>
                      <a:endParaRPr altLang="zh-CN" b="0" kern="1200" lang="en-US" sz="1500">
                        <a:solidFill>
                          <a:schemeClr val="tx1">
                            <a:lumMod val="65000"/>
                            <a:lumOff val="35000"/>
                          </a:schemeClr>
                        </a:solidFill>
                        <a:latin charset="-122" pitchFamily="34" typeface="微软雅黑"/>
                        <a:ea charset="-122" pitchFamily="34" typeface="微软雅黑"/>
                        <a:cs typeface="+mn-cs"/>
                      </a:endParaRPr>
                    </a:p>
                  </a:txBody>
                  <a:tcPr anchor="ctr" marB="0" marL="9525" marR="9525" marT="9525">
                    <a:lnL algn="ctr" cap="flat" cmpd="sng" w="6350">
                      <a:solidFill>
                        <a:srgbClr val="FFFFFF"/>
                      </a:solidFill>
                      <a:prstDash val="solid"/>
                      <a:round/>
                      <a:headEnd len="med" type="none" w="med"/>
                      <a:tailEnd len="med" type="none" w="med"/>
                    </a:lnL>
                    <a:lnR algn="ctr" cap="flat" cmpd="sng" w="6350">
                      <a:solidFill>
                        <a:srgbClr val="FFFFFF"/>
                      </a:solidFill>
                      <a:prstDash val="solid"/>
                      <a:round/>
                      <a:headEnd len="med" type="none" w="med"/>
                      <a:tailEnd len="med" type="none" w="med"/>
                    </a:lnR>
                    <a:lnT algn="ctr" cap="flat" cmpd="sng" w="6350">
                      <a:solidFill>
                        <a:srgbClr val="FFFFFF"/>
                      </a:solidFill>
                      <a:prstDash val="solid"/>
                      <a:round/>
                      <a:headEnd len="med" type="none" w="med"/>
                      <a:tailEnd len="med" type="none" w="med"/>
                    </a:lnT>
                    <a:lnB algn="ctr" cap="flat" cmpd="sng" w="6350">
                      <a:solidFill>
                        <a:srgbClr val="FFFFFF"/>
                      </a:solidFill>
                      <a:prstDash val="solid"/>
                      <a:round/>
                      <a:headEnd len="med" type="none" w="med"/>
                      <a:tailEnd len="med" type="none" w="med"/>
                    </a:lnB>
                    <a:lnTlToBr cmpd="sng" w="12700">
                      <a:noFill/>
                      <a:prstDash val="solid"/>
                    </a:lnTlToBr>
                    <a:lnBlToTr cmpd="sng" w="12700">
                      <a:noFill/>
                      <a:prstDash val="solid"/>
                    </a:lnBlToTr>
                    <a:solidFill>
                      <a:srgbClr val="D8D8D8"/>
                    </a:solidFill>
                  </a:tcPr>
                </a:tc>
              </a:tr>
              <a:tr h="501045">
                <a:tc>
                  <a:txBody>
                    <a:bodyPr vert="horz" wrap="square"/>
                    <a:lstStyle>
                      <a:defPPr>
                        <a:defRPr lang="zh-CN"/>
                      </a:defPPr>
                      <a:lvl1pPr algn="l" defTabSz="914400" eaLnBrk="1" hangingPunct="1" latinLnBrk="0" marL="0" rtl="0">
                        <a:defRPr kern="1200" sz="1800">
                          <a:solidFill>
                            <a:schemeClr val="tx1"/>
                          </a:solidFill>
                          <a:latin typeface="Tahoma"/>
                          <a:ea typeface="微软雅黑"/>
                        </a:defRPr>
                      </a:lvl1pPr>
                      <a:lvl2pPr algn="l" defTabSz="914400" eaLnBrk="1" hangingPunct="1" latinLnBrk="0" marL="457200" rtl="0">
                        <a:defRPr kern="1200" sz="1800">
                          <a:solidFill>
                            <a:schemeClr val="tx1"/>
                          </a:solidFill>
                          <a:latin typeface="Tahoma"/>
                          <a:ea typeface="微软雅黑"/>
                        </a:defRPr>
                      </a:lvl2pPr>
                      <a:lvl3pPr algn="l" defTabSz="914400" eaLnBrk="1" hangingPunct="1" latinLnBrk="0" marL="914400" rtl="0">
                        <a:defRPr kern="1200" sz="1800">
                          <a:solidFill>
                            <a:schemeClr val="tx1"/>
                          </a:solidFill>
                          <a:latin typeface="Tahoma"/>
                          <a:ea typeface="微软雅黑"/>
                        </a:defRPr>
                      </a:lvl3pPr>
                      <a:lvl4pPr algn="l" defTabSz="914400" eaLnBrk="1" hangingPunct="1" latinLnBrk="0" marL="1371600" rtl="0">
                        <a:defRPr kern="1200" sz="1800">
                          <a:solidFill>
                            <a:schemeClr val="tx1"/>
                          </a:solidFill>
                          <a:latin typeface="Tahoma"/>
                          <a:ea typeface="微软雅黑"/>
                        </a:defRPr>
                      </a:lvl4pPr>
                      <a:lvl5pPr algn="l" defTabSz="914400" eaLnBrk="1" hangingPunct="1" latinLnBrk="0" marL="1828800" rtl="0">
                        <a:defRPr kern="1200" sz="1800">
                          <a:solidFill>
                            <a:schemeClr val="tx1"/>
                          </a:solidFill>
                          <a:latin typeface="Tahoma"/>
                          <a:ea typeface="微软雅黑"/>
                        </a:defRPr>
                      </a:lvl5pPr>
                      <a:lvl6pPr algn="l" defTabSz="914400" eaLnBrk="1" hangingPunct="1" latinLnBrk="0" marL="2286000" rtl="0">
                        <a:defRPr kern="1200" sz="1800">
                          <a:solidFill>
                            <a:schemeClr val="tx1"/>
                          </a:solidFill>
                          <a:latin typeface="Tahoma"/>
                          <a:ea typeface="微软雅黑"/>
                        </a:defRPr>
                      </a:lvl6pPr>
                      <a:lvl7pPr algn="l" defTabSz="914400" eaLnBrk="1" hangingPunct="1" latinLnBrk="0" marL="2743200" rtl="0">
                        <a:defRPr kern="1200" sz="1800">
                          <a:solidFill>
                            <a:schemeClr val="tx1"/>
                          </a:solidFill>
                          <a:latin typeface="Tahoma"/>
                          <a:ea typeface="微软雅黑"/>
                        </a:defRPr>
                      </a:lvl7pPr>
                      <a:lvl8pPr algn="l" defTabSz="914400" eaLnBrk="1" hangingPunct="1" latinLnBrk="0" marL="3200400" rtl="0">
                        <a:defRPr kern="1200" sz="1800">
                          <a:solidFill>
                            <a:schemeClr val="tx1"/>
                          </a:solidFill>
                          <a:latin typeface="Tahoma"/>
                          <a:ea typeface="微软雅黑"/>
                        </a:defRPr>
                      </a:lvl8pPr>
                      <a:lvl9pPr algn="l" defTabSz="914400" eaLnBrk="1" hangingPunct="1" latinLnBrk="0" marL="3657600" rtl="0">
                        <a:defRPr kern="1200" sz="1800">
                          <a:solidFill>
                            <a:schemeClr val="tx1"/>
                          </a:solidFill>
                          <a:latin typeface="Tahoma"/>
                          <a:ea typeface="微软雅黑"/>
                        </a:defRPr>
                      </a:lvl9pPr>
                    </a:lstStyle>
                    <a:p>
                      <a:pPr algn="ctr" defTabSz="914400" eaLnBrk="1" fontAlgn="ctr" hangingPunct="1" latinLnBrk="0" marL="0" rtl="0"/>
                      <a:r>
                        <a:rPr altLang="en-US" b="1" kern="1200" lang="zh-CN" smtClean="0" sz="1500">
                          <a:solidFill>
                            <a:schemeClr val="tx1">
                              <a:lumMod val="65000"/>
                              <a:lumOff val="35000"/>
                            </a:schemeClr>
                          </a:solidFill>
                          <a:latin charset="-122" pitchFamily="34" typeface="微软雅黑"/>
                          <a:ea charset="-122" pitchFamily="34" typeface="微软雅黑"/>
                          <a:cs typeface="+mn-cs"/>
                        </a:rPr>
                        <a:t>评价标准</a:t>
                      </a:r>
                      <a:endParaRPr altLang="en-US" b="1" kern="1200" lang="zh-CN" sz="1500">
                        <a:solidFill>
                          <a:schemeClr val="tx1">
                            <a:lumMod val="65000"/>
                            <a:lumOff val="35000"/>
                          </a:schemeClr>
                        </a:solidFill>
                        <a:latin charset="-122" pitchFamily="34" typeface="微软雅黑"/>
                        <a:ea charset="-122" pitchFamily="34" typeface="微软雅黑"/>
                        <a:cs typeface="+mn-cs"/>
                      </a:endParaRPr>
                    </a:p>
                  </a:txBody>
                  <a:tcPr anchor="ctr" marB="0" marL="9525" marR="9525" marT="9525">
                    <a:lnL algn="ctr" cap="flat" cmpd="sng" w="6350">
                      <a:solidFill>
                        <a:srgbClr val="FFFFFF"/>
                      </a:solidFill>
                      <a:prstDash val="solid"/>
                      <a:round/>
                      <a:headEnd len="med" type="none" w="med"/>
                      <a:tailEnd len="med" type="none" w="med"/>
                    </a:lnL>
                    <a:lnR algn="ctr" cap="flat" cmpd="sng" w="6350">
                      <a:solidFill>
                        <a:srgbClr val="FFFFFF"/>
                      </a:solidFill>
                      <a:prstDash val="solid"/>
                      <a:round/>
                      <a:headEnd len="med" type="none" w="med"/>
                      <a:tailEnd len="med" type="none" w="med"/>
                    </a:lnR>
                    <a:lnT algn="ctr" cap="flat" cmpd="sng" w="6350">
                      <a:solidFill>
                        <a:srgbClr val="FFFFFF"/>
                      </a:solidFill>
                      <a:prstDash val="solid"/>
                      <a:round/>
                      <a:headEnd len="med" type="none" w="med"/>
                      <a:tailEnd len="med" type="none" w="med"/>
                    </a:lnT>
                    <a:lnB algn="ctr" cap="flat" cmpd="sng" w="6350">
                      <a:solidFill>
                        <a:srgbClr val="FFFFFF"/>
                      </a:solidFill>
                      <a:prstDash val="solid"/>
                      <a:round/>
                      <a:headEnd len="med" type="none" w="med"/>
                      <a:tailEnd len="med" type="none" w="med"/>
                    </a:lnB>
                    <a:lnTlToBr cmpd="sng" w="12700">
                      <a:noFill/>
                      <a:prstDash val="solid"/>
                    </a:lnTlToBr>
                    <a:lnBlToTr cmpd="sng" w="12700">
                      <a:noFill/>
                      <a:prstDash val="solid"/>
                    </a:lnBlToTr>
                    <a:solidFill>
                      <a:srgbClr val="FFC000">
                        <a:lumMod val="20000"/>
                        <a:lumOff val="80000"/>
                      </a:srgbClr>
                    </a:solidFill>
                  </a:tcPr>
                </a:tc>
                <a:tc>
                  <a:txBody>
                    <a:bodyPr vert="horz" wrap="square"/>
                    <a:lstStyle>
                      <a:defPPr>
                        <a:defRPr lang="zh-CN"/>
                      </a:defPPr>
                      <a:lvl1pPr algn="l" defTabSz="914400" eaLnBrk="1" hangingPunct="1" latinLnBrk="0" marL="0" rtl="0">
                        <a:defRPr kern="1200" sz="1800">
                          <a:solidFill>
                            <a:schemeClr val="tx1"/>
                          </a:solidFill>
                          <a:latin typeface="Tahoma"/>
                          <a:ea typeface="微软雅黑"/>
                        </a:defRPr>
                      </a:lvl1pPr>
                      <a:lvl2pPr algn="l" defTabSz="914400" eaLnBrk="1" hangingPunct="1" latinLnBrk="0" marL="457200" rtl="0">
                        <a:defRPr kern="1200" sz="1800">
                          <a:solidFill>
                            <a:schemeClr val="tx1"/>
                          </a:solidFill>
                          <a:latin typeface="Tahoma"/>
                          <a:ea typeface="微软雅黑"/>
                        </a:defRPr>
                      </a:lvl2pPr>
                      <a:lvl3pPr algn="l" defTabSz="914400" eaLnBrk="1" hangingPunct="1" latinLnBrk="0" marL="914400" rtl="0">
                        <a:defRPr kern="1200" sz="1800">
                          <a:solidFill>
                            <a:schemeClr val="tx1"/>
                          </a:solidFill>
                          <a:latin typeface="Tahoma"/>
                          <a:ea typeface="微软雅黑"/>
                        </a:defRPr>
                      </a:lvl3pPr>
                      <a:lvl4pPr algn="l" defTabSz="914400" eaLnBrk="1" hangingPunct="1" latinLnBrk="0" marL="1371600" rtl="0">
                        <a:defRPr kern="1200" sz="1800">
                          <a:solidFill>
                            <a:schemeClr val="tx1"/>
                          </a:solidFill>
                          <a:latin typeface="Tahoma"/>
                          <a:ea typeface="微软雅黑"/>
                        </a:defRPr>
                      </a:lvl4pPr>
                      <a:lvl5pPr algn="l" defTabSz="914400" eaLnBrk="1" hangingPunct="1" latinLnBrk="0" marL="1828800" rtl="0">
                        <a:defRPr kern="1200" sz="1800">
                          <a:solidFill>
                            <a:schemeClr val="tx1"/>
                          </a:solidFill>
                          <a:latin typeface="Tahoma"/>
                          <a:ea typeface="微软雅黑"/>
                        </a:defRPr>
                      </a:lvl5pPr>
                      <a:lvl6pPr algn="l" defTabSz="914400" eaLnBrk="1" hangingPunct="1" latinLnBrk="0" marL="2286000" rtl="0">
                        <a:defRPr kern="1200" sz="1800">
                          <a:solidFill>
                            <a:schemeClr val="tx1"/>
                          </a:solidFill>
                          <a:latin typeface="Tahoma"/>
                          <a:ea typeface="微软雅黑"/>
                        </a:defRPr>
                      </a:lvl6pPr>
                      <a:lvl7pPr algn="l" defTabSz="914400" eaLnBrk="1" hangingPunct="1" latinLnBrk="0" marL="2743200" rtl="0">
                        <a:defRPr kern="1200" sz="1800">
                          <a:solidFill>
                            <a:schemeClr val="tx1"/>
                          </a:solidFill>
                          <a:latin typeface="Tahoma"/>
                          <a:ea typeface="微软雅黑"/>
                        </a:defRPr>
                      </a:lvl7pPr>
                      <a:lvl8pPr algn="l" defTabSz="914400" eaLnBrk="1" hangingPunct="1" latinLnBrk="0" marL="3200400" rtl="0">
                        <a:defRPr kern="1200" sz="1800">
                          <a:solidFill>
                            <a:schemeClr val="tx1"/>
                          </a:solidFill>
                          <a:latin typeface="Tahoma"/>
                          <a:ea typeface="微软雅黑"/>
                        </a:defRPr>
                      </a:lvl8pPr>
                      <a:lvl9pPr algn="l" defTabSz="914400" eaLnBrk="1" hangingPunct="1" latinLnBrk="0" marL="3657600" rtl="0">
                        <a:defRPr kern="1200" sz="1800">
                          <a:solidFill>
                            <a:schemeClr val="tx1"/>
                          </a:solidFill>
                          <a:latin typeface="Tahoma"/>
                          <a:ea typeface="微软雅黑"/>
                        </a:defRPr>
                      </a:lvl9pPr>
                    </a:lstStyle>
                    <a:p>
                      <a:pPr algn="ctr" defTabSz="914400" eaLnBrk="1" fontAlgn="ctr" hangingPunct="1" latinLnBrk="0" marL="0" rtl="0"/>
                      <a:r>
                        <a:rPr altLang="en-US" b="0" kern="1200" lang="zh-CN" smtClean="0" sz="1500">
                          <a:solidFill>
                            <a:schemeClr val="tx1">
                              <a:lumMod val="65000"/>
                              <a:lumOff val="35000"/>
                            </a:schemeClr>
                          </a:solidFill>
                          <a:latin charset="-122" pitchFamily="34" typeface="微软雅黑"/>
                          <a:ea charset="-122" pitchFamily="34" typeface="微软雅黑"/>
                          <a:cs typeface="+mn-cs"/>
                        </a:rPr>
                        <a:t>个人成绩</a:t>
                      </a:r>
                      <a:endParaRPr altLang="zh-CN" b="0" kern="1200" lang="en-US" sz="1500">
                        <a:solidFill>
                          <a:schemeClr val="tx1">
                            <a:lumMod val="65000"/>
                            <a:lumOff val="35000"/>
                          </a:schemeClr>
                        </a:solidFill>
                        <a:latin charset="-122" pitchFamily="34" typeface="微软雅黑"/>
                        <a:ea charset="-122" pitchFamily="34" typeface="微软雅黑"/>
                        <a:cs typeface="+mn-cs"/>
                      </a:endParaRPr>
                    </a:p>
                  </a:txBody>
                  <a:tcPr anchor="ctr" marB="0" marL="9525" marR="9525" marT="9525">
                    <a:lnL algn="ctr" cap="flat" cmpd="sng" w="6350">
                      <a:solidFill>
                        <a:srgbClr val="FFFFFF"/>
                      </a:solidFill>
                      <a:prstDash val="solid"/>
                      <a:round/>
                      <a:headEnd len="med" type="none" w="med"/>
                      <a:tailEnd len="med" type="none" w="med"/>
                    </a:lnL>
                    <a:lnR algn="ctr" cap="flat" cmpd="sng" w="6350">
                      <a:solidFill>
                        <a:srgbClr val="FFFFFF"/>
                      </a:solidFill>
                      <a:prstDash val="solid"/>
                      <a:round/>
                      <a:headEnd len="med" type="none" w="med"/>
                      <a:tailEnd len="med" type="none" w="med"/>
                    </a:lnR>
                    <a:lnT algn="ctr" cap="flat" cmpd="sng" w="6350">
                      <a:solidFill>
                        <a:srgbClr val="FFFFFF"/>
                      </a:solidFill>
                      <a:prstDash val="solid"/>
                      <a:round/>
                      <a:headEnd len="med" type="none" w="med"/>
                      <a:tailEnd len="med" type="none" w="med"/>
                    </a:lnT>
                    <a:lnB algn="ctr" cap="flat" cmpd="sng" w="6350">
                      <a:solidFill>
                        <a:srgbClr val="FFFFFF"/>
                      </a:solidFill>
                      <a:prstDash val="solid"/>
                      <a:round/>
                      <a:headEnd len="med" type="none" w="med"/>
                      <a:tailEnd len="med" type="none" w="med"/>
                    </a:lnB>
                    <a:lnTlToBr cmpd="sng" w="12700">
                      <a:noFill/>
                      <a:prstDash val="solid"/>
                    </a:lnTlToBr>
                    <a:lnBlToTr cmpd="sng" w="12700">
                      <a:noFill/>
                      <a:prstDash val="solid"/>
                    </a:lnBlToTr>
                    <a:solidFill>
                      <a:srgbClr val="C00000">
                        <a:lumMod val="20000"/>
                        <a:lumOff val="80000"/>
                      </a:srgbClr>
                    </a:solidFill>
                  </a:tcPr>
                </a:tc>
                <a:tc>
                  <a:txBody>
                    <a:bodyPr vert="horz" wrap="square"/>
                    <a:lstStyle>
                      <a:defPPr>
                        <a:defRPr lang="zh-CN"/>
                      </a:defPPr>
                      <a:lvl1pPr algn="l" defTabSz="914400" eaLnBrk="1" hangingPunct="1" latinLnBrk="0" marL="0" rtl="0">
                        <a:defRPr kern="1200" sz="1800">
                          <a:solidFill>
                            <a:schemeClr val="tx1"/>
                          </a:solidFill>
                          <a:latin typeface="Tahoma"/>
                          <a:ea typeface="微软雅黑"/>
                        </a:defRPr>
                      </a:lvl1pPr>
                      <a:lvl2pPr algn="l" defTabSz="914400" eaLnBrk="1" hangingPunct="1" latinLnBrk="0" marL="457200" rtl="0">
                        <a:defRPr kern="1200" sz="1800">
                          <a:solidFill>
                            <a:schemeClr val="tx1"/>
                          </a:solidFill>
                          <a:latin typeface="Tahoma"/>
                          <a:ea typeface="微软雅黑"/>
                        </a:defRPr>
                      </a:lvl2pPr>
                      <a:lvl3pPr algn="l" defTabSz="914400" eaLnBrk="1" hangingPunct="1" latinLnBrk="0" marL="914400" rtl="0">
                        <a:defRPr kern="1200" sz="1800">
                          <a:solidFill>
                            <a:schemeClr val="tx1"/>
                          </a:solidFill>
                          <a:latin typeface="Tahoma"/>
                          <a:ea typeface="微软雅黑"/>
                        </a:defRPr>
                      </a:lvl3pPr>
                      <a:lvl4pPr algn="l" defTabSz="914400" eaLnBrk="1" hangingPunct="1" latinLnBrk="0" marL="1371600" rtl="0">
                        <a:defRPr kern="1200" sz="1800">
                          <a:solidFill>
                            <a:schemeClr val="tx1"/>
                          </a:solidFill>
                          <a:latin typeface="Tahoma"/>
                          <a:ea typeface="微软雅黑"/>
                        </a:defRPr>
                      </a:lvl4pPr>
                      <a:lvl5pPr algn="l" defTabSz="914400" eaLnBrk="1" hangingPunct="1" latinLnBrk="0" marL="1828800" rtl="0">
                        <a:defRPr kern="1200" sz="1800">
                          <a:solidFill>
                            <a:schemeClr val="tx1"/>
                          </a:solidFill>
                          <a:latin typeface="Tahoma"/>
                          <a:ea typeface="微软雅黑"/>
                        </a:defRPr>
                      </a:lvl5pPr>
                      <a:lvl6pPr algn="l" defTabSz="914400" eaLnBrk="1" hangingPunct="1" latinLnBrk="0" marL="2286000" rtl="0">
                        <a:defRPr kern="1200" sz="1800">
                          <a:solidFill>
                            <a:schemeClr val="tx1"/>
                          </a:solidFill>
                          <a:latin typeface="Tahoma"/>
                          <a:ea typeface="微软雅黑"/>
                        </a:defRPr>
                      </a:lvl6pPr>
                      <a:lvl7pPr algn="l" defTabSz="914400" eaLnBrk="1" hangingPunct="1" latinLnBrk="0" marL="2743200" rtl="0">
                        <a:defRPr kern="1200" sz="1800">
                          <a:solidFill>
                            <a:schemeClr val="tx1"/>
                          </a:solidFill>
                          <a:latin typeface="Tahoma"/>
                          <a:ea typeface="微软雅黑"/>
                        </a:defRPr>
                      </a:lvl7pPr>
                      <a:lvl8pPr algn="l" defTabSz="914400" eaLnBrk="1" hangingPunct="1" latinLnBrk="0" marL="3200400" rtl="0">
                        <a:defRPr kern="1200" sz="1800">
                          <a:solidFill>
                            <a:schemeClr val="tx1"/>
                          </a:solidFill>
                          <a:latin typeface="Tahoma"/>
                          <a:ea typeface="微软雅黑"/>
                        </a:defRPr>
                      </a:lvl8pPr>
                      <a:lvl9pPr algn="l" defTabSz="914400" eaLnBrk="1" hangingPunct="1" latinLnBrk="0" marL="3657600" rtl="0">
                        <a:defRPr kern="1200" sz="1800">
                          <a:solidFill>
                            <a:schemeClr val="tx1"/>
                          </a:solidFill>
                          <a:latin typeface="Tahoma"/>
                          <a:ea typeface="微软雅黑"/>
                        </a:defRPr>
                      </a:lvl9pPr>
                    </a:lstStyle>
                    <a:p>
                      <a:pPr algn="ctr" defTabSz="914400" eaLnBrk="1" fontAlgn="ctr" hangingPunct="1" latinLnBrk="0" marL="0" rtl="0"/>
                      <a:r>
                        <a:rPr altLang="en-US" b="0" kern="1200" lang="zh-CN" smtClean="0" sz="1500">
                          <a:solidFill>
                            <a:schemeClr val="tx1">
                              <a:lumMod val="65000"/>
                              <a:lumOff val="35000"/>
                            </a:schemeClr>
                          </a:solidFill>
                          <a:latin charset="-122" pitchFamily="34" typeface="微软雅黑"/>
                          <a:ea charset="-122" pitchFamily="34" typeface="微软雅黑"/>
                          <a:cs typeface="+mn-cs"/>
                        </a:rPr>
                        <a:t>团队业绩</a:t>
                      </a:r>
                      <a:endParaRPr altLang="zh-CN" b="0" kern="1200" lang="en-US" sz="1500">
                        <a:solidFill>
                          <a:schemeClr val="tx1">
                            <a:lumMod val="65000"/>
                            <a:lumOff val="35000"/>
                          </a:schemeClr>
                        </a:solidFill>
                        <a:latin charset="-122" pitchFamily="34" typeface="微软雅黑"/>
                        <a:ea charset="-122" pitchFamily="34" typeface="微软雅黑"/>
                        <a:cs typeface="+mn-cs"/>
                      </a:endParaRPr>
                    </a:p>
                  </a:txBody>
                  <a:tcPr anchor="ctr" marB="0" marL="9525" marR="9525" marT="9525">
                    <a:lnL algn="ctr" cap="flat" cmpd="sng" w="6350">
                      <a:solidFill>
                        <a:srgbClr val="FFFFFF"/>
                      </a:solidFill>
                      <a:prstDash val="solid"/>
                      <a:round/>
                      <a:headEnd len="med" type="none" w="med"/>
                      <a:tailEnd len="med" type="none" w="med"/>
                    </a:lnL>
                    <a:lnR algn="ctr" cap="flat" cmpd="sng" w="6350">
                      <a:solidFill>
                        <a:srgbClr val="FFFFFF"/>
                      </a:solidFill>
                      <a:prstDash val="solid"/>
                      <a:round/>
                      <a:headEnd len="med" type="none" w="med"/>
                      <a:tailEnd len="med" type="none" w="med"/>
                    </a:lnR>
                    <a:lnT algn="ctr" cap="flat" cmpd="sng" w="6350">
                      <a:solidFill>
                        <a:srgbClr val="FFFFFF"/>
                      </a:solidFill>
                      <a:prstDash val="solid"/>
                      <a:round/>
                      <a:headEnd len="med" type="none" w="med"/>
                      <a:tailEnd len="med" type="none" w="med"/>
                    </a:lnT>
                    <a:lnB algn="ctr" cap="flat" cmpd="sng" w="6350">
                      <a:solidFill>
                        <a:srgbClr val="FFFFFF"/>
                      </a:solidFill>
                      <a:prstDash val="solid"/>
                      <a:round/>
                      <a:headEnd len="med" type="none" w="med"/>
                      <a:tailEnd len="med" type="none" w="med"/>
                    </a:lnB>
                    <a:lnTlToBr cmpd="sng" w="12700">
                      <a:noFill/>
                      <a:prstDash val="solid"/>
                    </a:lnTlToBr>
                    <a:lnBlToTr cmpd="sng" w="12700">
                      <a:noFill/>
                      <a:prstDash val="solid"/>
                    </a:lnBlToTr>
                    <a:solidFill>
                      <a:srgbClr val="FFC000">
                        <a:lumMod val="20000"/>
                        <a:lumOff val="80000"/>
                      </a:srgbClr>
                    </a:solidFill>
                  </a:tcPr>
                </a:tc>
              </a:tr>
              <a:tr h="501045">
                <a:tc>
                  <a:txBody>
                    <a:bodyPr vert="horz" wrap="square"/>
                    <a:lstStyle>
                      <a:defPPr>
                        <a:defRPr lang="zh-CN"/>
                      </a:defPPr>
                      <a:lvl1pPr algn="l" defTabSz="914400" eaLnBrk="1" hangingPunct="1" latinLnBrk="0" marL="0" rtl="0">
                        <a:defRPr kern="1200" sz="1800">
                          <a:solidFill>
                            <a:schemeClr val="tx1"/>
                          </a:solidFill>
                          <a:latin typeface="Tahoma"/>
                          <a:ea typeface="微软雅黑"/>
                        </a:defRPr>
                      </a:lvl1pPr>
                      <a:lvl2pPr algn="l" defTabSz="914400" eaLnBrk="1" hangingPunct="1" latinLnBrk="0" marL="457200" rtl="0">
                        <a:defRPr kern="1200" sz="1800">
                          <a:solidFill>
                            <a:schemeClr val="tx1"/>
                          </a:solidFill>
                          <a:latin typeface="Tahoma"/>
                          <a:ea typeface="微软雅黑"/>
                        </a:defRPr>
                      </a:lvl2pPr>
                      <a:lvl3pPr algn="l" defTabSz="914400" eaLnBrk="1" hangingPunct="1" latinLnBrk="0" marL="914400" rtl="0">
                        <a:defRPr kern="1200" sz="1800">
                          <a:solidFill>
                            <a:schemeClr val="tx1"/>
                          </a:solidFill>
                          <a:latin typeface="Tahoma"/>
                          <a:ea typeface="微软雅黑"/>
                        </a:defRPr>
                      </a:lvl3pPr>
                      <a:lvl4pPr algn="l" defTabSz="914400" eaLnBrk="1" hangingPunct="1" latinLnBrk="0" marL="1371600" rtl="0">
                        <a:defRPr kern="1200" sz="1800">
                          <a:solidFill>
                            <a:schemeClr val="tx1"/>
                          </a:solidFill>
                          <a:latin typeface="Tahoma"/>
                          <a:ea typeface="微软雅黑"/>
                        </a:defRPr>
                      </a:lvl4pPr>
                      <a:lvl5pPr algn="l" defTabSz="914400" eaLnBrk="1" hangingPunct="1" latinLnBrk="0" marL="1828800" rtl="0">
                        <a:defRPr kern="1200" sz="1800">
                          <a:solidFill>
                            <a:schemeClr val="tx1"/>
                          </a:solidFill>
                          <a:latin typeface="Tahoma"/>
                          <a:ea typeface="微软雅黑"/>
                        </a:defRPr>
                      </a:lvl5pPr>
                      <a:lvl6pPr algn="l" defTabSz="914400" eaLnBrk="1" hangingPunct="1" latinLnBrk="0" marL="2286000" rtl="0">
                        <a:defRPr kern="1200" sz="1800">
                          <a:solidFill>
                            <a:schemeClr val="tx1"/>
                          </a:solidFill>
                          <a:latin typeface="Tahoma"/>
                          <a:ea typeface="微软雅黑"/>
                        </a:defRPr>
                      </a:lvl6pPr>
                      <a:lvl7pPr algn="l" defTabSz="914400" eaLnBrk="1" hangingPunct="1" latinLnBrk="0" marL="2743200" rtl="0">
                        <a:defRPr kern="1200" sz="1800">
                          <a:solidFill>
                            <a:schemeClr val="tx1"/>
                          </a:solidFill>
                          <a:latin typeface="Tahoma"/>
                          <a:ea typeface="微软雅黑"/>
                        </a:defRPr>
                      </a:lvl7pPr>
                      <a:lvl8pPr algn="l" defTabSz="914400" eaLnBrk="1" hangingPunct="1" latinLnBrk="0" marL="3200400" rtl="0">
                        <a:defRPr kern="1200" sz="1800">
                          <a:solidFill>
                            <a:schemeClr val="tx1"/>
                          </a:solidFill>
                          <a:latin typeface="Tahoma"/>
                          <a:ea typeface="微软雅黑"/>
                        </a:defRPr>
                      </a:lvl8pPr>
                      <a:lvl9pPr algn="l" defTabSz="914400" eaLnBrk="1" hangingPunct="1" latinLnBrk="0" marL="3657600" rtl="0">
                        <a:defRPr kern="1200" sz="1800">
                          <a:solidFill>
                            <a:schemeClr val="tx1"/>
                          </a:solidFill>
                          <a:latin typeface="Tahoma"/>
                          <a:ea typeface="微软雅黑"/>
                        </a:defRPr>
                      </a:lvl9pPr>
                    </a:lstStyle>
                    <a:p>
                      <a:pPr algn="ctr" defTabSz="914400" eaLnBrk="1" fontAlgn="ctr" hangingPunct="1" latinLnBrk="0" marL="0" rtl="0"/>
                      <a:r>
                        <a:rPr altLang="en-US" b="1" kern="1200" lang="zh-CN" smtClean="0" sz="1500">
                          <a:solidFill>
                            <a:schemeClr val="tx1">
                              <a:lumMod val="65000"/>
                              <a:lumOff val="35000"/>
                            </a:schemeClr>
                          </a:solidFill>
                          <a:latin charset="-122" pitchFamily="34" typeface="微软雅黑"/>
                          <a:ea charset="-122" pitchFamily="34" typeface="微软雅黑"/>
                          <a:cs typeface="+mn-cs"/>
                        </a:rPr>
                        <a:t>自我实现</a:t>
                      </a:r>
                      <a:endParaRPr altLang="en-US" b="1" kern="1200" lang="zh-CN" sz="1500">
                        <a:solidFill>
                          <a:schemeClr val="tx1">
                            <a:lumMod val="65000"/>
                            <a:lumOff val="35000"/>
                          </a:schemeClr>
                        </a:solidFill>
                        <a:latin charset="-122" panose="020b0503020204020204" pitchFamily="34" typeface="微软雅黑"/>
                        <a:ea charset="-122" panose="020b0503020204020204" pitchFamily="34" typeface="微软雅黑"/>
                        <a:cs typeface="+mn-cs"/>
                      </a:endParaRPr>
                    </a:p>
                  </a:txBody>
                  <a:tcPr anchor="ctr" marB="0" marL="9525" marR="9525" marT="9525">
                    <a:lnL algn="ctr" cap="flat" cmpd="sng" w="6350">
                      <a:solidFill>
                        <a:srgbClr val="FFFFFF"/>
                      </a:solidFill>
                      <a:prstDash val="solid"/>
                      <a:round/>
                      <a:headEnd len="med" type="none" w="med"/>
                      <a:tailEnd len="med" type="none" w="med"/>
                    </a:lnL>
                    <a:lnR algn="ctr" cap="flat" cmpd="sng" w="6350">
                      <a:solidFill>
                        <a:srgbClr val="FFFFFF"/>
                      </a:solidFill>
                      <a:prstDash val="solid"/>
                      <a:round/>
                      <a:headEnd len="med" type="none" w="med"/>
                      <a:tailEnd len="med" type="none" w="med"/>
                    </a:lnR>
                    <a:lnT algn="ctr" cap="flat" cmpd="sng" w="6350">
                      <a:solidFill>
                        <a:srgbClr val="FFFFFF"/>
                      </a:solidFill>
                      <a:prstDash val="solid"/>
                      <a:round/>
                      <a:headEnd len="med" type="none" w="med"/>
                      <a:tailEnd len="med" type="none" w="med"/>
                    </a:lnT>
                    <a:lnB algn="ctr" cap="flat" cmpd="sng" w="6350">
                      <a:solidFill>
                        <a:srgbClr val="FFFFFF"/>
                      </a:solidFill>
                      <a:prstDash val="solid"/>
                      <a:round/>
                      <a:headEnd len="med" type="none" w="med"/>
                      <a:tailEnd len="med" type="none" w="med"/>
                    </a:lnB>
                    <a:lnTlToBr cmpd="sng" w="12700">
                      <a:noFill/>
                      <a:prstDash val="solid"/>
                    </a:lnTlToBr>
                    <a:lnBlToTr cmpd="sng" w="12700">
                      <a:noFill/>
                      <a:prstDash val="solid"/>
                    </a:lnBlToTr>
                    <a:solidFill>
                      <a:srgbClr val="FFC000">
                        <a:lumMod val="20000"/>
                        <a:lumOff val="80000"/>
                      </a:srgbClr>
                    </a:solidFill>
                  </a:tcPr>
                </a:tc>
                <a:tc>
                  <a:txBody>
                    <a:bodyPr vert="horz" wrap="square"/>
                    <a:lstStyle>
                      <a:defPPr>
                        <a:defRPr lang="zh-CN"/>
                      </a:defPPr>
                      <a:lvl1pPr algn="l" defTabSz="914400" eaLnBrk="1" hangingPunct="1" latinLnBrk="0" marL="0" rtl="0">
                        <a:defRPr kern="1200" sz="1800">
                          <a:solidFill>
                            <a:schemeClr val="tx1"/>
                          </a:solidFill>
                          <a:latin typeface="Tahoma"/>
                          <a:ea typeface="微软雅黑"/>
                        </a:defRPr>
                      </a:lvl1pPr>
                      <a:lvl2pPr algn="l" defTabSz="914400" eaLnBrk="1" hangingPunct="1" latinLnBrk="0" marL="457200" rtl="0">
                        <a:defRPr kern="1200" sz="1800">
                          <a:solidFill>
                            <a:schemeClr val="tx1"/>
                          </a:solidFill>
                          <a:latin typeface="Tahoma"/>
                          <a:ea typeface="微软雅黑"/>
                        </a:defRPr>
                      </a:lvl2pPr>
                      <a:lvl3pPr algn="l" defTabSz="914400" eaLnBrk="1" hangingPunct="1" latinLnBrk="0" marL="914400" rtl="0">
                        <a:defRPr kern="1200" sz="1800">
                          <a:solidFill>
                            <a:schemeClr val="tx1"/>
                          </a:solidFill>
                          <a:latin typeface="Tahoma"/>
                          <a:ea typeface="微软雅黑"/>
                        </a:defRPr>
                      </a:lvl3pPr>
                      <a:lvl4pPr algn="l" defTabSz="914400" eaLnBrk="1" hangingPunct="1" latinLnBrk="0" marL="1371600" rtl="0">
                        <a:defRPr kern="1200" sz="1800">
                          <a:solidFill>
                            <a:schemeClr val="tx1"/>
                          </a:solidFill>
                          <a:latin typeface="Tahoma"/>
                          <a:ea typeface="微软雅黑"/>
                        </a:defRPr>
                      </a:lvl4pPr>
                      <a:lvl5pPr algn="l" defTabSz="914400" eaLnBrk="1" hangingPunct="1" latinLnBrk="0" marL="1828800" rtl="0">
                        <a:defRPr kern="1200" sz="1800">
                          <a:solidFill>
                            <a:schemeClr val="tx1"/>
                          </a:solidFill>
                          <a:latin typeface="Tahoma"/>
                          <a:ea typeface="微软雅黑"/>
                        </a:defRPr>
                      </a:lvl5pPr>
                      <a:lvl6pPr algn="l" defTabSz="914400" eaLnBrk="1" hangingPunct="1" latinLnBrk="0" marL="2286000" rtl="0">
                        <a:defRPr kern="1200" sz="1800">
                          <a:solidFill>
                            <a:schemeClr val="tx1"/>
                          </a:solidFill>
                          <a:latin typeface="Tahoma"/>
                          <a:ea typeface="微软雅黑"/>
                        </a:defRPr>
                      </a:lvl6pPr>
                      <a:lvl7pPr algn="l" defTabSz="914400" eaLnBrk="1" hangingPunct="1" latinLnBrk="0" marL="2743200" rtl="0">
                        <a:defRPr kern="1200" sz="1800">
                          <a:solidFill>
                            <a:schemeClr val="tx1"/>
                          </a:solidFill>
                          <a:latin typeface="Tahoma"/>
                          <a:ea typeface="微软雅黑"/>
                        </a:defRPr>
                      </a:lvl7pPr>
                      <a:lvl8pPr algn="l" defTabSz="914400" eaLnBrk="1" hangingPunct="1" latinLnBrk="0" marL="3200400" rtl="0">
                        <a:defRPr kern="1200" sz="1800">
                          <a:solidFill>
                            <a:schemeClr val="tx1"/>
                          </a:solidFill>
                          <a:latin typeface="Tahoma"/>
                          <a:ea typeface="微软雅黑"/>
                        </a:defRPr>
                      </a:lvl8pPr>
                      <a:lvl9pPr algn="l" defTabSz="914400" eaLnBrk="1" hangingPunct="1" latinLnBrk="0" marL="3657600" rtl="0">
                        <a:defRPr kern="1200" sz="1800">
                          <a:solidFill>
                            <a:schemeClr val="tx1"/>
                          </a:solidFill>
                          <a:latin typeface="Tahoma"/>
                          <a:ea typeface="微软雅黑"/>
                        </a:defRPr>
                      </a:lvl9pPr>
                    </a:lstStyle>
                    <a:p>
                      <a:pPr algn="ctr" defTabSz="914400" eaLnBrk="1" fontAlgn="ctr" hangingPunct="1" latinLnBrk="0" marL="0" rtl="0"/>
                      <a:r>
                        <a:rPr altLang="en-US" b="0" kern="1200" lang="zh-CN" smtClean="0" sz="1500">
                          <a:solidFill>
                            <a:schemeClr val="tx1">
                              <a:lumMod val="65000"/>
                              <a:lumOff val="35000"/>
                            </a:schemeClr>
                          </a:solidFill>
                          <a:latin charset="-122" pitchFamily="34" typeface="微软雅黑"/>
                          <a:ea charset="-122" pitchFamily="34" typeface="微软雅黑"/>
                          <a:cs typeface="+mn-cs"/>
                        </a:rPr>
                        <a:t>技术专家</a:t>
                      </a:r>
                      <a:r>
                        <a:rPr altLang="zh-CN" b="0" kern="1200" lang="en-US" smtClean="0" sz="1500">
                          <a:solidFill>
                            <a:schemeClr val="tx1">
                              <a:lumMod val="65000"/>
                              <a:lumOff val="35000"/>
                            </a:schemeClr>
                          </a:solidFill>
                          <a:latin charset="-122" pitchFamily="34" typeface="微软雅黑"/>
                          <a:ea charset="-122" pitchFamily="34" typeface="微软雅黑"/>
                          <a:cs typeface="+mn-cs"/>
                        </a:rPr>
                        <a:t>/</a:t>
                      </a:r>
                      <a:r>
                        <a:rPr altLang="en-US" b="0" kern="1200" lang="zh-CN" smtClean="0" sz="1500">
                          <a:solidFill>
                            <a:schemeClr val="tx1">
                              <a:lumMod val="65000"/>
                              <a:lumOff val="35000"/>
                            </a:schemeClr>
                          </a:solidFill>
                          <a:latin charset="-122" pitchFamily="34" typeface="微软雅黑"/>
                          <a:ea charset="-122" pitchFamily="34" typeface="微软雅黑"/>
                          <a:cs typeface="+mn-cs"/>
                        </a:rPr>
                        <a:t>优秀业务员</a:t>
                      </a:r>
                      <a:endParaRPr altLang="zh-CN" b="0" kern="1200" lang="en-US" sz="1500">
                        <a:solidFill>
                          <a:schemeClr val="tx1">
                            <a:lumMod val="65000"/>
                            <a:lumOff val="35000"/>
                          </a:schemeClr>
                        </a:solidFill>
                        <a:latin charset="-122" pitchFamily="34" typeface="微软雅黑"/>
                        <a:ea charset="-122" pitchFamily="34" typeface="微软雅黑"/>
                        <a:cs typeface="+mn-cs"/>
                      </a:endParaRPr>
                    </a:p>
                  </a:txBody>
                  <a:tcPr anchor="ctr" marB="0" marL="9525" marR="9525" marT="9525">
                    <a:lnL algn="ctr" cap="flat" cmpd="sng" w="6350">
                      <a:solidFill>
                        <a:srgbClr val="FFFFFF"/>
                      </a:solidFill>
                      <a:prstDash val="solid"/>
                      <a:round/>
                      <a:headEnd len="med" type="none" w="med"/>
                      <a:tailEnd len="med" type="none" w="med"/>
                    </a:lnL>
                    <a:lnR algn="ctr" cap="flat" cmpd="sng" w="6350">
                      <a:solidFill>
                        <a:srgbClr val="FFFFFF"/>
                      </a:solidFill>
                      <a:prstDash val="solid"/>
                      <a:round/>
                      <a:headEnd len="med" type="none" w="med"/>
                      <a:tailEnd len="med" type="none" w="med"/>
                    </a:lnR>
                    <a:lnT algn="ctr" cap="flat" cmpd="sng" w="6350">
                      <a:solidFill>
                        <a:srgbClr val="FFFFFF"/>
                      </a:solidFill>
                      <a:prstDash val="solid"/>
                      <a:round/>
                      <a:headEnd len="med" type="none" w="med"/>
                      <a:tailEnd len="med" type="none" w="med"/>
                    </a:lnT>
                    <a:lnB algn="ctr" cap="flat" cmpd="sng" w="6350">
                      <a:solidFill>
                        <a:srgbClr val="FFFFFF"/>
                      </a:solidFill>
                      <a:prstDash val="solid"/>
                      <a:round/>
                      <a:headEnd len="med" type="none" w="med"/>
                      <a:tailEnd len="med" type="none" w="med"/>
                    </a:lnB>
                    <a:lnTlToBr cmpd="sng" w="12700">
                      <a:noFill/>
                      <a:prstDash val="solid"/>
                    </a:lnTlToBr>
                    <a:lnBlToTr cmpd="sng" w="12700">
                      <a:noFill/>
                      <a:prstDash val="solid"/>
                    </a:lnBlToTr>
                    <a:solidFill>
                      <a:srgbClr val="C00000">
                        <a:lumMod val="20000"/>
                        <a:lumOff val="80000"/>
                      </a:srgbClr>
                    </a:solidFill>
                  </a:tcPr>
                </a:tc>
                <a:tc>
                  <a:txBody>
                    <a:bodyPr vert="horz" wrap="square"/>
                    <a:lstStyle>
                      <a:defPPr>
                        <a:defRPr lang="zh-CN"/>
                      </a:defPPr>
                      <a:lvl1pPr algn="l" defTabSz="914400" eaLnBrk="1" hangingPunct="1" latinLnBrk="0" marL="0" rtl="0">
                        <a:defRPr kern="1200" sz="1800">
                          <a:solidFill>
                            <a:schemeClr val="tx1"/>
                          </a:solidFill>
                          <a:latin typeface="Tahoma"/>
                          <a:ea typeface="微软雅黑"/>
                        </a:defRPr>
                      </a:lvl1pPr>
                      <a:lvl2pPr algn="l" defTabSz="914400" eaLnBrk="1" hangingPunct="1" latinLnBrk="0" marL="457200" rtl="0">
                        <a:defRPr kern="1200" sz="1800">
                          <a:solidFill>
                            <a:schemeClr val="tx1"/>
                          </a:solidFill>
                          <a:latin typeface="Tahoma"/>
                          <a:ea typeface="微软雅黑"/>
                        </a:defRPr>
                      </a:lvl2pPr>
                      <a:lvl3pPr algn="l" defTabSz="914400" eaLnBrk="1" hangingPunct="1" latinLnBrk="0" marL="914400" rtl="0">
                        <a:defRPr kern="1200" sz="1800">
                          <a:solidFill>
                            <a:schemeClr val="tx1"/>
                          </a:solidFill>
                          <a:latin typeface="Tahoma"/>
                          <a:ea typeface="微软雅黑"/>
                        </a:defRPr>
                      </a:lvl3pPr>
                      <a:lvl4pPr algn="l" defTabSz="914400" eaLnBrk="1" hangingPunct="1" latinLnBrk="0" marL="1371600" rtl="0">
                        <a:defRPr kern="1200" sz="1800">
                          <a:solidFill>
                            <a:schemeClr val="tx1"/>
                          </a:solidFill>
                          <a:latin typeface="Tahoma"/>
                          <a:ea typeface="微软雅黑"/>
                        </a:defRPr>
                      </a:lvl4pPr>
                      <a:lvl5pPr algn="l" defTabSz="914400" eaLnBrk="1" hangingPunct="1" latinLnBrk="0" marL="1828800" rtl="0">
                        <a:defRPr kern="1200" sz="1800">
                          <a:solidFill>
                            <a:schemeClr val="tx1"/>
                          </a:solidFill>
                          <a:latin typeface="Tahoma"/>
                          <a:ea typeface="微软雅黑"/>
                        </a:defRPr>
                      </a:lvl5pPr>
                      <a:lvl6pPr algn="l" defTabSz="914400" eaLnBrk="1" hangingPunct="1" latinLnBrk="0" marL="2286000" rtl="0">
                        <a:defRPr kern="1200" sz="1800">
                          <a:solidFill>
                            <a:schemeClr val="tx1"/>
                          </a:solidFill>
                          <a:latin typeface="Tahoma"/>
                          <a:ea typeface="微软雅黑"/>
                        </a:defRPr>
                      </a:lvl6pPr>
                      <a:lvl7pPr algn="l" defTabSz="914400" eaLnBrk="1" hangingPunct="1" latinLnBrk="0" marL="2743200" rtl="0">
                        <a:defRPr kern="1200" sz="1800">
                          <a:solidFill>
                            <a:schemeClr val="tx1"/>
                          </a:solidFill>
                          <a:latin typeface="Tahoma"/>
                          <a:ea typeface="微软雅黑"/>
                        </a:defRPr>
                      </a:lvl7pPr>
                      <a:lvl8pPr algn="l" defTabSz="914400" eaLnBrk="1" hangingPunct="1" latinLnBrk="0" marL="3200400" rtl="0">
                        <a:defRPr kern="1200" sz="1800">
                          <a:solidFill>
                            <a:schemeClr val="tx1"/>
                          </a:solidFill>
                          <a:latin typeface="Tahoma"/>
                          <a:ea typeface="微软雅黑"/>
                        </a:defRPr>
                      </a:lvl8pPr>
                      <a:lvl9pPr algn="l" defTabSz="914400" eaLnBrk="1" hangingPunct="1" latinLnBrk="0" marL="3657600" rtl="0">
                        <a:defRPr kern="1200" sz="1800">
                          <a:solidFill>
                            <a:schemeClr val="tx1"/>
                          </a:solidFill>
                          <a:latin typeface="Tahoma"/>
                          <a:ea typeface="微软雅黑"/>
                        </a:defRPr>
                      </a:lvl9pPr>
                    </a:lstStyle>
                    <a:p>
                      <a:pPr algn="ctr" defTabSz="914400" eaLnBrk="1" fontAlgn="ctr" hangingPunct="1" latinLnBrk="0" marL="0" rtl="0"/>
                      <a:r>
                        <a:rPr altLang="en-US" b="0" kern="1200" lang="zh-CN" smtClean="0" sz="1500">
                          <a:solidFill>
                            <a:schemeClr val="tx1">
                              <a:lumMod val="65000"/>
                              <a:lumOff val="35000"/>
                            </a:schemeClr>
                          </a:solidFill>
                          <a:latin charset="-122" pitchFamily="34" typeface="微软雅黑"/>
                          <a:ea charset="-122" pitchFamily="34" typeface="微软雅黑"/>
                          <a:cs typeface="+mn-cs"/>
                        </a:rPr>
                        <a:t>管理专家</a:t>
                      </a:r>
                      <a:endParaRPr altLang="zh-CN" b="0" kern="1200" lang="en-US" sz="1500">
                        <a:solidFill>
                          <a:schemeClr val="tx1">
                            <a:lumMod val="65000"/>
                            <a:lumOff val="35000"/>
                          </a:schemeClr>
                        </a:solidFill>
                        <a:latin charset="-122" panose="020b0503020204020204" pitchFamily="34" typeface="微软雅黑"/>
                        <a:ea charset="-122" panose="020b0503020204020204" pitchFamily="34" typeface="微软雅黑"/>
                        <a:cs typeface="+mn-cs"/>
                      </a:endParaRPr>
                    </a:p>
                  </a:txBody>
                  <a:tcPr anchor="ctr" marB="0" marL="9525" marR="9525" marT="9525">
                    <a:lnL algn="ctr" cap="flat" cmpd="sng" w="6350">
                      <a:solidFill>
                        <a:srgbClr val="FFFFFF"/>
                      </a:solidFill>
                      <a:prstDash val="solid"/>
                      <a:round/>
                      <a:headEnd len="med" type="none" w="med"/>
                      <a:tailEnd len="med" type="none" w="med"/>
                    </a:lnL>
                    <a:lnR algn="ctr" cap="flat" cmpd="sng" w="6350">
                      <a:solidFill>
                        <a:srgbClr val="FFFFFF"/>
                      </a:solidFill>
                      <a:prstDash val="solid"/>
                      <a:round/>
                      <a:headEnd len="med" type="none" w="med"/>
                      <a:tailEnd len="med" type="none" w="med"/>
                    </a:lnR>
                    <a:lnT algn="ctr" cap="flat" cmpd="sng" w="6350">
                      <a:solidFill>
                        <a:srgbClr val="FFFFFF"/>
                      </a:solidFill>
                      <a:prstDash val="solid"/>
                      <a:round/>
                      <a:headEnd len="med" type="none" w="med"/>
                      <a:tailEnd len="med" type="none" w="med"/>
                    </a:lnT>
                    <a:lnB algn="ctr" cap="flat" cmpd="sng" w="6350">
                      <a:solidFill>
                        <a:srgbClr val="FFFFFF"/>
                      </a:solidFill>
                      <a:prstDash val="solid"/>
                      <a:round/>
                      <a:headEnd len="med" type="none" w="med"/>
                      <a:tailEnd len="med" type="none" w="med"/>
                    </a:lnB>
                    <a:lnTlToBr cmpd="sng" w="12700">
                      <a:noFill/>
                      <a:prstDash val="solid"/>
                    </a:lnTlToBr>
                    <a:lnBlToTr cmpd="sng" w="12700">
                      <a:noFill/>
                      <a:prstDash val="solid"/>
                    </a:lnBlToTr>
                    <a:solidFill>
                      <a:srgbClr val="FFC000">
                        <a:lumMod val="20000"/>
                        <a:lumOff val="80000"/>
                      </a:srgbClr>
                    </a:solidFill>
                  </a:tcPr>
                </a:tc>
              </a:tr>
            </a:tbl>
          </a:graphicData>
        </a:graphic>
      </p:graphicFrame>
      <p:sp>
        <p:nvSpPr>
          <p:cNvPr id="27" name="TextBox 6"/>
          <p:cNvSpPr txBox="1">
            <a:spLocks noChangeArrowheads="1"/>
          </p:cNvSpPr>
          <p:nvPr/>
        </p:nvSpPr>
        <p:spPr bwMode="auto">
          <a:xfrm>
            <a:off x="2387579" y="1714488"/>
            <a:ext cx="3827495" cy="441960"/>
          </a:xfrm>
          <a:prstGeom prst="rect">
            <a:avLst/>
          </a:prstGeom>
          <a:noFill/>
          <a:ln w="9525">
            <a:noFill/>
            <a:miter lim="800000"/>
          </a:ln>
        </p:spPr>
        <p:txBody>
          <a:bodyPr wrap="square">
            <a:spAutoFit/>
          </a:bodyPr>
          <a:lstStyle/>
          <a:p>
            <a:pPr algn="ctr"/>
            <a:r>
              <a:rPr altLang="en-US" b="1" lang="zh-CN" sz="2300">
                <a:solidFill>
                  <a:srgbClr val="00C4F0"/>
                </a:solidFill>
                <a:latin charset="-122" pitchFamily="34" typeface="微软雅黑"/>
                <a:ea charset="-122" pitchFamily="34" typeface="微软雅黑"/>
              </a:rPr>
              <a:t>骨干员工与管理者的区别</a:t>
            </a:r>
          </a:p>
        </p:txBody>
      </p:sp>
      <p:sp>
        <p:nvSpPr>
          <p:cNvPr id="29" name="矩形 4"/>
          <p:cNvSpPr>
            <a:spLocks noChangeArrowheads="1"/>
          </p:cNvSpPr>
          <p:nvPr/>
        </p:nvSpPr>
        <p:spPr bwMode="auto">
          <a:xfrm>
            <a:off x="571472" y="785794"/>
            <a:ext cx="7215238" cy="525780"/>
          </a:xfrm>
          <a:prstGeom prst="rect">
            <a:avLst/>
          </a:prstGeom>
          <a:noFill/>
          <a:ln w="9525">
            <a:noFill/>
            <a:miter lim="800000"/>
          </a:ln>
        </p:spPr>
        <p:txBody>
          <a:bodyPr wrap="square">
            <a:spAutoFit/>
          </a:bodyPr>
          <a:lstStyle/>
          <a:p>
            <a:pPr>
              <a:lnSpc>
                <a:spcPct val="150000"/>
              </a:lnSpc>
              <a:spcBef>
                <a:spcPts val="200"/>
              </a:spcBef>
              <a:spcAft>
                <a:spcPts val="60"/>
              </a:spcAft>
            </a:pPr>
            <a:r>
              <a:rPr altLang="en-US" b="1" lang="zh-CN" sz="1900">
                <a:solidFill>
                  <a:schemeClr val="tx1">
                    <a:lumMod val="65000"/>
                    <a:lumOff val="35000"/>
                  </a:schemeClr>
                </a:solidFill>
                <a:latin charset="-122" pitchFamily="34" typeface="微软雅黑"/>
                <a:ea charset="-122" pitchFamily="34" typeface="微软雅黑"/>
              </a:rPr>
              <a:t>管理者大多由骨干员工转化而来，请分析他们之间的区别：</a:t>
            </a:r>
          </a:p>
        </p:txBody>
      </p:sp>
      <p:pic>
        <p:nvPicPr>
          <p:cNvPr descr="未标题-1.png" id="31" name="图片 30"/>
          <p:cNvPicPr>
            <a:picLocks noChangeAspect="1"/>
          </p:cNvPicPr>
          <p:nvPr/>
        </p:nvPicPr>
        <p:blipFill>
          <a:blip r:embed="rId2">
            <a:extLst>
              <a:ext uri="{28A0092B-C50C-407E-A947-70E740481C1C}">
                <a14:useLocalDpi/>
              </a:ext>
            </a:extLst>
          </a:blip>
          <a:stretch>
            <a:fillRect/>
          </a:stretch>
        </p:blipFill>
        <p:spPr>
          <a:xfrm>
            <a:off x="7286644" y="142876"/>
            <a:ext cx="1660709" cy="1500174"/>
          </a:xfrm>
          <a:prstGeom prst="rect">
            <a:avLst/>
          </a:prstGeom>
        </p:spPr>
      </p:pic>
    </p:spTree>
    <p:extLst>
      <p:ext uri="{BB962C8B-B14F-4D97-AF65-F5344CB8AC3E}">
        <p14:creationId val="4021829086"/>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7" presetSubtype="0">
                                  <p:stCondLst>
                                    <p:cond delay="0"/>
                                  </p:stCondLst>
                                  <p:childTnLst>
                                    <p:set>
                                      <p:cBhvr>
                                        <p:cTn dur="1" fill="hold" id="6">
                                          <p:stCondLst>
                                            <p:cond delay="0"/>
                                          </p:stCondLst>
                                        </p:cTn>
                                        <p:tgtEl>
                                          <p:spTgt spid="29"/>
                                        </p:tgtEl>
                                        <p:attrNameLst>
                                          <p:attrName>style.visibility</p:attrName>
                                        </p:attrNameLst>
                                      </p:cBhvr>
                                      <p:to>
                                        <p:strVal val="visible"/>
                                      </p:to>
                                    </p:set>
                                    <p:animEffect filter="fade" transition="in">
                                      <p:cBhvr>
                                        <p:cTn dur="1000" id="7"/>
                                        <p:tgtEl>
                                          <p:spTgt spid="29"/>
                                        </p:tgtEl>
                                      </p:cBhvr>
                                    </p:animEffect>
                                    <p:anim calcmode="lin" valueType="num">
                                      <p:cBhvr>
                                        <p:cTn dur="1000" fill="hold" id="8"/>
                                        <p:tgtEl>
                                          <p:spTgt spid="29"/>
                                        </p:tgtEl>
                                        <p:attrNameLst>
                                          <p:attrName>ppt_x</p:attrName>
                                        </p:attrNameLst>
                                      </p:cBhvr>
                                      <p:tavLst>
                                        <p:tav tm="0">
                                          <p:val>
                                            <p:strVal val="#ppt_x"/>
                                          </p:val>
                                        </p:tav>
                                        <p:tav tm="100000">
                                          <p:val>
                                            <p:strVal val="#ppt_x"/>
                                          </p:val>
                                        </p:tav>
                                      </p:tavLst>
                                    </p:anim>
                                    <p:anim calcmode="lin" valueType="num">
                                      <p:cBhvr>
                                        <p:cTn dur="1000" fill="hold" id="9"/>
                                        <p:tgtEl>
                                          <p:spTgt spid="29"/>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53" presetSubtype="0">
                                  <p:stCondLst>
                                    <p:cond delay="0"/>
                                  </p:stCondLst>
                                  <p:childTnLst>
                                    <p:set>
                                      <p:cBhvr>
                                        <p:cTn dur="1" fill="hold" id="12">
                                          <p:stCondLst>
                                            <p:cond delay="0"/>
                                          </p:stCondLst>
                                        </p:cTn>
                                        <p:tgtEl>
                                          <p:spTgt spid="31"/>
                                        </p:tgtEl>
                                        <p:attrNameLst>
                                          <p:attrName>style.visibility</p:attrName>
                                        </p:attrNameLst>
                                      </p:cBhvr>
                                      <p:to>
                                        <p:strVal val="visible"/>
                                      </p:to>
                                    </p:set>
                                    <p:anim calcmode="lin" valueType="num">
                                      <p:cBhvr>
                                        <p:cTn dur="1000" fill="hold" id="13"/>
                                        <p:tgtEl>
                                          <p:spTgt spid="31"/>
                                        </p:tgtEl>
                                        <p:attrNameLst>
                                          <p:attrName>ppt_w</p:attrName>
                                        </p:attrNameLst>
                                      </p:cBhvr>
                                      <p:tavLst>
                                        <p:tav tm="0">
                                          <p:val>
                                            <p:fltVal val="0"/>
                                          </p:val>
                                        </p:tav>
                                        <p:tav tm="100000">
                                          <p:val>
                                            <p:strVal val="#ppt_w"/>
                                          </p:val>
                                        </p:tav>
                                      </p:tavLst>
                                    </p:anim>
                                    <p:anim calcmode="lin" valueType="num">
                                      <p:cBhvr>
                                        <p:cTn dur="1000" fill="hold" id="14"/>
                                        <p:tgtEl>
                                          <p:spTgt spid="31"/>
                                        </p:tgtEl>
                                        <p:attrNameLst>
                                          <p:attrName>ppt_h</p:attrName>
                                        </p:attrNameLst>
                                      </p:cBhvr>
                                      <p:tavLst>
                                        <p:tav tm="0">
                                          <p:val>
                                            <p:fltVal val="0"/>
                                          </p:val>
                                        </p:tav>
                                        <p:tav tm="100000">
                                          <p:val>
                                            <p:strVal val="#ppt_h"/>
                                          </p:val>
                                        </p:tav>
                                      </p:tavLst>
                                    </p:anim>
                                    <p:animEffect filter="fade" transition="in">
                                      <p:cBhvr>
                                        <p:cTn dur="1000" id="15"/>
                                        <p:tgtEl>
                                          <p:spTgt spid="31"/>
                                        </p:tgtEl>
                                      </p:cBhvr>
                                    </p:animEffect>
                                  </p:childTnLst>
                                </p:cTn>
                              </p:par>
                            </p:childTnLst>
                          </p:cTn>
                        </p:par>
                        <p:par>
                          <p:cTn fill="hold" id="16" nodeType="afterGroup">
                            <p:stCondLst>
                              <p:cond delay="2000"/>
                            </p:stCondLst>
                            <p:childTnLst>
                              <p:par>
                                <p:cTn fill="hold" grpId="0" id="17" nodeType="afterEffect" presetClass="entr" presetID="21" presetSubtype="4">
                                  <p:stCondLst>
                                    <p:cond delay="0"/>
                                  </p:stCondLst>
                                  <p:childTnLst>
                                    <p:set>
                                      <p:cBhvr>
                                        <p:cTn dur="1" fill="hold" id="18">
                                          <p:stCondLst>
                                            <p:cond delay="0"/>
                                          </p:stCondLst>
                                        </p:cTn>
                                        <p:tgtEl>
                                          <p:spTgt spid="25"/>
                                        </p:tgtEl>
                                        <p:attrNameLst>
                                          <p:attrName>style.visibility</p:attrName>
                                        </p:attrNameLst>
                                      </p:cBhvr>
                                      <p:to>
                                        <p:strVal val="visible"/>
                                      </p:to>
                                    </p:set>
                                    <p:animEffect filter="wheel(4)" transition="in">
                                      <p:cBhvr>
                                        <p:cTn dur="2000" id="19"/>
                                        <p:tgtEl>
                                          <p:spTgt spid="25"/>
                                        </p:tgtEl>
                                      </p:cBhvr>
                                    </p:animEffect>
                                  </p:childTnLst>
                                </p:cTn>
                              </p:par>
                            </p:childTnLst>
                          </p:cTn>
                        </p:par>
                        <p:par>
                          <p:cTn fill="hold" id="20" nodeType="afterGroup">
                            <p:stCondLst>
                              <p:cond delay="4000"/>
                            </p:stCondLst>
                            <p:childTnLst>
                              <p:par>
                                <p:cTn fill="hold" grpId="0" id="21" nodeType="afterEffect" presetClass="entr" presetID="17" presetSubtype="10">
                                  <p:stCondLst>
                                    <p:cond delay="0"/>
                                  </p:stCondLst>
                                  <p:childTnLst>
                                    <p:set>
                                      <p:cBhvr>
                                        <p:cTn dur="1" fill="hold" id="22">
                                          <p:stCondLst>
                                            <p:cond delay="0"/>
                                          </p:stCondLst>
                                        </p:cTn>
                                        <p:tgtEl>
                                          <p:spTgt spid="27"/>
                                        </p:tgtEl>
                                        <p:attrNameLst>
                                          <p:attrName>style.visibility</p:attrName>
                                        </p:attrNameLst>
                                      </p:cBhvr>
                                      <p:to>
                                        <p:strVal val="visible"/>
                                      </p:to>
                                    </p:set>
                                    <p:anim calcmode="lin" valueType="num">
                                      <p:cBhvr>
                                        <p:cTn dur="1000" fill="hold" id="23"/>
                                        <p:tgtEl>
                                          <p:spTgt spid="27"/>
                                        </p:tgtEl>
                                        <p:attrNameLst>
                                          <p:attrName>ppt_w</p:attrName>
                                        </p:attrNameLst>
                                      </p:cBhvr>
                                      <p:tavLst>
                                        <p:tav tm="0">
                                          <p:val>
                                            <p:fltVal val="0"/>
                                          </p:val>
                                        </p:tav>
                                        <p:tav tm="100000">
                                          <p:val>
                                            <p:strVal val="#ppt_w"/>
                                          </p:val>
                                        </p:tav>
                                      </p:tavLst>
                                    </p:anim>
                                    <p:anim calcmode="lin" valueType="num">
                                      <p:cBhvr>
                                        <p:cTn dur="1000" fill="hold" id="24"/>
                                        <p:tgtEl>
                                          <p:spTgt spid="27"/>
                                        </p:tgtEl>
                                        <p:attrNameLst>
                                          <p:attrName>ppt_h</p:attrName>
                                        </p:attrNameLst>
                                      </p:cBhvr>
                                      <p:tavLst>
                                        <p:tav tm="0">
                                          <p:val>
                                            <p:strVal val="#ppt_h"/>
                                          </p:val>
                                        </p:tav>
                                        <p:tav tm="100000">
                                          <p:val>
                                            <p:strVal val="#ppt_h"/>
                                          </p:val>
                                        </p:tav>
                                      </p:tavLst>
                                    </p:anim>
                                  </p:childTnLst>
                                </p:cTn>
                              </p:par>
                            </p:childTnLst>
                          </p:cTn>
                        </p:par>
                        <p:par>
                          <p:cTn fill="hold" id="25" nodeType="afterGroup">
                            <p:stCondLst>
                              <p:cond delay="5000"/>
                            </p:stCondLst>
                            <p:childTnLst>
                              <p:par>
                                <p:cTn fill="hold" id="26" nodeType="afterEffect" presetClass="entr" presetID="52" presetSubtype="0">
                                  <p:stCondLst>
                                    <p:cond delay="0"/>
                                  </p:stCondLst>
                                  <p:childTnLst>
                                    <p:set>
                                      <p:cBhvr>
                                        <p:cTn dur="1" fill="hold" id="27">
                                          <p:stCondLst>
                                            <p:cond delay="0"/>
                                          </p:stCondLst>
                                        </p:cTn>
                                        <p:tgtEl>
                                          <p:spTgt spid="26"/>
                                        </p:tgtEl>
                                        <p:attrNameLst>
                                          <p:attrName>style.visibility</p:attrName>
                                        </p:attrNameLst>
                                      </p:cBhvr>
                                      <p:to>
                                        <p:strVal val="visible"/>
                                      </p:to>
                                    </p:set>
                                    <p:animScale>
                                      <p:cBhvr>
                                        <p:cTn decel="50000" dur="1000" fill="hold" id="28">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29">
                                          <p:stCondLst>
                                            <p:cond delay="0"/>
                                          </p:stCondLst>
                                        </p:cTn>
                                        <p:tgtEl>
                                          <p:spTgt spid="26"/>
                                        </p:tgtEl>
                                        <p:attrNameLst>
                                          <p:attrName>ppt_x</p:attrName>
                                          <p:attrName>ppt_y</p:attrName>
                                        </p:attrNameLst>
                                      </p:cBhvr>
                                    </p:animMotion>
                                    <p:animEffect filter="fade" transition="in">
                                      <p:cBhvr>
                                        <p:cTn dur="1000" id="30"/>
                                        <p:tgtEl>
                                          <p:spTgt spid="2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5"/>
      <p:bldP grpId="0" spid="27"/>
      <p:bldP grpId="0" spid="29"/>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271</Paragraphs>
  <Slides>46</Slides>
  <Notes>16</Notes>
  <TotalTime>36</TotalTime>
  <HiddenSlides>0</HiddenSlides>
  <MMClips>0</MMClips>
  <ScaleCrop>0</ScaleCrop>
  <HeadingPairs>
    <vt:vector baseType="variant" size="6">
      <vt:variant>
        <vt:lpstr>Fonts used</vt:lpstr>
      </vt:variant>
      <vt:variant>
        <vt:i4>20</vt:i4>
      </vt:variant>
      <vt:variant>
        <vt:lpstr>Theme</vt:lpstr>
      </vt:variant>
      <vt:variant>
        <vt:i4>1</vt:i4>
      </vt:variant>
      <vt:variant>
        <vt:lpstr>Slide Titles</vt:lpstr>
      </vt:variant>
      <vt:variant>
        <vt:i4>46</vt:i4>
      </vt:variant>
    </vt:vector>
  </HeadingPairs>
  <TitlesOfParts>
    <vt:vector baseType="lpstr" size="67">
      <vt:lpstr>Arial</vt:lpstr>
      <vt:lpstr>Calibri</vt:lpstr>
      <vt:lpstr>Broadway</vt:lpstr>
      <vt:lpstr>楷体</vt:lpstr>
      <vt:lpstr>经典繁仿黑</vt:lpstr>
      <vt:lpstr>微软雅黑</vt:lpstr>
      <vt:lpstr>Arial Unicode MS</vt:lpstr>
      <vt:lpstr>宋体</vt:lpstr>
      <vt:lpstr>Lao UI</vt:lpstr>
      <vt:lpstr>Wingdings</vt:lpstr>
      <vt:lpstr>Calibri Light</vt:lpstr>
      <vt:lpstr>Tahoma</vt:lpstr>
      <vt:lpstr>微软简综艺</vt:lpstr>
      <vt:lpstr>Times New Roman</vt:lpstr>
      <vt:lpstr>黑体</vt:lpstr>
      <vt:lpstr>华文细黑</vt:lpstr>
      <vt:lpstr>Constantia</vt:lpstr>
      <vt:lpstr>Wingdings 3</vt:lpstr>
      <vt:lpstr>Meiryo</vt:lpstr>
      <vt:lpstr>幼圆</vt:lpstr>
      <vt:lpstr>2_Office 主题​​</vt:lpstr>
      <vt:lpstr>PowerPoint Presentation</vt:lpstr>
      <vt:lpstr>课程背景• BACKGROUND</vt:lpstr>
      <vt:lpstr>管理者工作现状调查• investigation</vt:lpstr>
      <vt:lpstr>中层管理者的重要性• importance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2012-06-23T00:51:09Z</dcterms:created>
  <cp:lastModifiedBy>kan</cp:lastModifiedBy>
  <dcterms:modified xsi:type="dcterms:W3CDTF">2021-08-20T10:55:36Z</dcterms:modified>
  <cp:revision>17</cp:revision>
  <dc:title>PowerPoint 演示文稿</dc:title>
</cp:coreProperties>
</file>