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3" r:id="rId1"/>
    <p:sldMasterId id="2147483678" r:id="rId2"/>
  </p:sldMasterIdLst>
  <p:notesMasterIdLst>
    <p:notesMasterId r:id="rId3"/>
  </p:notesMasterIdLst>
  <p:sldIdLst>
    <p:sldId id="256" r:id="rId4"/>
    <p:sldId id="310" r:id="rId5"/>
    <p:sldId id="311" r:id="rId6"/>
    <p:sldId id="312" r:id="rId7"/>
    <p:sldId id="264" r:id="rId8"/>
    <p:sldId id="316" r:id="rId9"/>
    <p:sldId id="317" r:id="rId10"/>
    <p:sldId id="320" r:id="rId11"/>
    <p:sldId id="318" r:id="rId12"/>
    <p:sldId id="321" r:id="rId13"/>
    <p:sldId id="319" r:id="rId14"/>
    <p:sldId id="313" r:id="rId15"/>
    <p:sldId id="322" r:id="rId16"/>
    <p:sldId id="323" r:id="rId17"/>
    <p:sldId id="324" r:id="rId18"/>
    <p:sldId id="325" r:id="rId19"/>
    <p:sldId id="326" r:id="rId20"/>
    <p:sldId id="337" r:id="rId21"/>
    <p:sldId id="327" r:id="rId22"/>
    <p:sldId id="328" r:id="rId23"/>
    <p:sldId id="329" r:id="rId24"/>
    <p:sldId id="331" r:id="rId25"/>
    <p:sldId id="334" r:id="rId26"/>
    <p:sldId id="335" r:id="rId27"/>
    <p:sldId id="336" r:id="rId28"/>
    <p:sldId id="330" r:id="rId29"/>
    <p:sldId id="332" r:id="rId30"/>
    <p:sldId id="333" r:id="rId31"/>
    <p:sldId id="314" r:id="rId32"/>
    <p:sldId id="338" r:id="rId33"/>
    <p:sldId id="339" r:id="rId34"/>
    <p:sldId id="340" r:id="rId35"/>
    <p:sldId id="341" r:id="rId36"/>
    <p:sldId id="342" r:id="rId37"/>
    <p:sldId id="343" r:id="rId38"/>
    <p:sldId id="315" r:id="rId39"/>
    <p:sldId id="344" r:id="rId40"/>
    <p:sldId id="345" r:id="rId41"/>
    <p:sldId id="347" r:id="rId42"/>
    <p:sldId id="348" r:id="rId43"/>
    <p:sldId id="349" r:id="rId44"/>
  </p:sldIdLst>
  <p:sldSz cx="12192000" cy="6858000"/>
  <p:notesSz cx="6858000" cy="9144000"/>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6" autoAdjust="0"/>
    <p:restoredTop sz="94660"/>
  </p:normalViewPr>
  <p:slideViewPr>
    <p:cSldViewPr snapToGrid="0" showGuides="1">
      <p:cViewPr varScale="1">
        <p:scale>
          <a:sx n="113" d="100"/>
          <a:sy n="113" d="100"/>
        </p:scale>
        <p:origin x="504" y="96"/>
      </p:cViewPr>
      <p:guideLst>
        <p:guide orient="horz" pos="2160"/>
        <p:guide pos="3817"/>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tags/tag1.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5CE5F-2384-4ECA-A1A3-47861EA0C823}" type="datetimeFigureOut">
              <a:rPr lang="zh-CN" altLang="en-US" smtClean="0"/>
              <a:t>2020/5/27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CD896-5BB0-47EA-A9FD-AA08636F55D3}" type="slidenum">
              <a:rPr lang="zh-CN" altLang="en-US" smtClean="0"/>
              <a:t>‹#›</a:t>
            </a:fld>
            <a:endParaRPr lang="zh-CN" altLang="en-US"/>
          </a:p>
        </p:txBody>
      </p:sp>
    </p:spTree>
    <p:extLst>
      <p:ext uri="{BB962C8B-B14F-4D97-AF65-F5344CB8AC3E}">
        <p14:creationId val="1663771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935755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434215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3471221"/>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7203862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477130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1335888"/>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4514425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021374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143939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517561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181007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5125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037032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039044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045323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4488859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0473516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567024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404403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181683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568023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33975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457656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860995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6530016"/>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5285282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742403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997125"/>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8648236"/>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75927640"/>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7073815"/>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1647104"/>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264381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26784554"/>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0028554"/>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782748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749279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030066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645679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619549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83644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3950245178"/>
      </p:ext>
    </p:extLst>
  </p:cSld>
  <p:clrMapOvr>
    <a:masterClrMapping/>
  </p:clrMapOvr>
  <mc:AlternateContent>
    <mc:Choice Requires="p14">
      <p:transition p14:dur="10"/>
    </mc:Choice>
    <mc:Fallback>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2560769003"/>
      </p:ext>
    </p:extLst>
  </p:cSld>
  <p:clrMapOvr>
    <a:masterClrMapping/>
  </p:clrMapOvr>
  <mc:AlternateContent>
    <mc:Choice Requires="p14">
      <p:transition p14:dur="10"/>
    </mc:Choice>
    <mc:Fallback>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50D784D-74CC-49A9-95D7-F9265270368D}" type="datetimeFigureOut">
              <a:rPr lang="zh-CN" altLang="en-US" smtClean="0"/>
              <a:t>2020/5/27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1301349778"/>
      </p:ext>
    </p:extLst>
  </p:cSld>
  <p:clrMapOvr>
    <a:masterClrMapping/>
  </p:clrMapOvr>
  <mc:AlternateContent>
    <mc:Choice Requires="p14">
      <p:transition p14:dur="10"/>
    </mc:Choice>
    <mc:Fallback>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spTree>
    <p:extLst>
      <p:ext uri="{BB962C8B-B14F-4D97-AF65-F5344CB8AC3E}">
        <p14:creationId val="3227684568"/>
      </p:ext>
    </p:extLst>
  </p:cSld>
  <p:clrMapOvr>
    <a:masterClrMapping/>
  </p:clrMapOvr>
  <mc:AlternateContent>
    <mc:Choice Requires="p14">
      <p:transition p14:dur="10"/>
    </mc:Choice>
    <mc:Fallback>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节标题">
    <p:spTree>
      <p:nvGrpSpPr>
        <p:cNvPr id="1" name=""/>
        <p:cNvGrpSpPr/>
        <p:nvPr/>
      </p:nvGrpSpPr>
      <p:grpSpPr>
        <a:xfrm>
          <a:off x="0" y="0"/>
          <a:ext cx="0" cy="0"/>
        </a:xfrm>
      </p:grpSpPr>
    </p:spTree>
    <p:extLst>
      <p:ext uri="{BB962C8B-B14F-4D97-AF65-F5344CB8AC3E}">
        <p14:creationId val="1981176018"/>
      </p:ext>
    </p:extLst>
  </p:cSld>
  <p:clrMapOvr>
    <a:masterClrMapping/>
  </p:clrMapOvr>
  <mc:AlternateContent>
    <mc:Choice Requires="p14">
      <p:transition p14:dur="10"/>
    </mc:Choice>
    <mc:Fallback>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节标题">
    <p:spTree>
      <p:nvGrpSpPr>
        <p:cNvPr id="1" name=""/>
        <p:cNvGrpSpPr/>
        <p:nvPr/>
      </p:nvGrpSpPr>
      <p:grpSpPr>
        <a:xfrm>
          <a:off x="0" y="0"/>
          <a:ext cx="0" cy="0"/>
        </a:xfrm>
      </p:grpSpPr>
    </p:spTree>
    <p:extLst>
      <p:ext uri="{BB962C8B-B14F-4D97-AF65-F5344CB8AC3E}">
        <p14:creationId val="3356484715"/>
      </p:ext>
    </p:extLst>
  </p:cSld>
  <p:clrMapOvr>
    <a:masterClrMapping/>
  </p:clrMapOvr>
  <mc:AlternateContent>
    <mc:Choice Requires="p14">
      <p:transition p14:dur="10"/>
    </mc:Choice>
    <mc:Fallback>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节标题">
    <p:spTree>
      <p:nvGrpSpPr>
        <p:cNvPr id="1" name=""/>
        <p:cNvGrpSpPr/>
        <p:nvPr/>
      </p:nvGrpSpPr>
      <p:grpSpPr>
        <a:xfrm>
          <a:off x="0" y="0"/>
          <a:ext cx="0" cy="0"/>
        </a:xfrm>
      </p:grpSpPr>
    </p:spTree>
    <p:extLst>
      <p:ext uri="{BB962C8B-B14F-4D97-AF65-F5344CB8AC3E}">
        <p14:creationId val="323246953"/>
      </p:ext>
    </p:extLst>
  </p:cSld>
  <p:clrMapOvr>
    <a:masterClrMapping/>
  </p:clrMapOvr>
  <mc:AlternateContent>
    <mc:Choice Requires="p14">
      <p:transition p14:dur="10"/>
    </mc:Choice>
    <mc:Fallback>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节标题">
    <p:spTree>
      <p:nvGrpSpPr>
        <p:cNvPr id="1" name=""/>
        <p:cNvGrpSpPr/>
        <p:nvPr/>
      </p:nvGrpSpPr>
      <p:grpSpPr>
        <a:xfrm>
          <a:off x="0" y="0"/>
          <a:ext cx="0" cy="0"/>
        </a:xfrm>
      </p:grpSpPr>
    </p:spTree>
    <p:extLst>
      <p:ext uri="{BB962C8B-B14F-4D97-AF65-F5344CB8AC3E}">
        <p14:creationId val="3921437724"/>
      </p:ext>
    </p:extLst>
  </p:cSld>
  <p:clrMapOvr>
    <a:masterClrMapping/>
  </p:clrMapOvr>
  <mc:AlternateContent>
    <mc:Choice Requires="p14">
      <p:transition p14:dur="10"/>
    </mc:Choice>
    <mc:Fallback>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69466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620820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563479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3253371223"/>
      </p:ext>
    </p:extLst>
  </p:cSld>
  <p:clrMapOvr>
    <a:masterClrMapping/>
  </p:clrMapOvr>
  <mc:AlternateContent>
    <mc:Choice Requires="p14">
      <p:transition p14:dur="10"/>
    </mc:Choice>
    <mc:Fallback>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881390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320719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7895031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111803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917793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2028128"/>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002494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663660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2516C88-1DBC-4A6F-B7E7-3EF051E8B715}" type="datetimeFigureOut">
              <a:rPr lang="zh-CN" altLang="en-US" smtClean="0"/>
              <a:t>2020/5/27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20244782"/>
      </p:ext>
    </p:extLst>
  </p:cSld>
  <p:clrMapOvr>
    <a:masterClrMapping/>
  </p:clrMapOvr>
  <mc:AlternateContent>
    <mc:Choice Requires="p14">
      <p:transition p14:dur="10"/>
    </mc:Choice>
    <mc:Fallback>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22516C88-1DBC-4A6F-B7E7-3EF051E8B715}" type="datetimeFigureOut">
              <a:rPr lang="zh-CN" altLang="en-US" smtClean="0"/>
              <a:t>2020/5/27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FBB8A7E-8CFB-4EE6-B02F-58142BF95AC5}" type="slidenum">
              <a:rPr lang="zh-CN" altLang="en-US" smtClean="0"/>
              <a:t>‹#›</a:t>
            </a:fld>
            <a:endParaRPr lang="zh-CN" altLang="en-US"/>
          </a:p>
        </p:txBody>
      </p:sp>
    </p:spTree>
    <p:extLst>
      <p:ext uri="{BB962C8B-B14F-4D97-AF65-F5344CB8AC3E}">
        <p14:creationId val="3341817199"/>
      </p:ext>
    </p:extLst>
  </p:cSld>
  <p:clrMapOvr>
    <a:masterClrMapping/>
  </p:clrMapOvr>
  <mc:AlternateContent>
    <mc:Choice Requires="p14">
      <p:transition p14:dur="1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50D784D-74CC-49A9-95D7-F9265270368D}" type="datetimeFigureOut">
              <a:rPr lang="zh-CN" altLang="en-US" smtClean="0"/>
              <a:t>2020/5/27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2148906747"/>
      </p:ext>
    </p:extLst>
  </p:cSld>
  <p:clrMapOvr>
    <a:masterClrMapping/>
  </p:clrMapOvr>
  <mc:AlternateContent>
    <mc:Choice Requires="p14">
      <p:transition p14:dur="10"/>
    </mc:Choice>
    <mc:Fallback>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0D784D-74CC-49A9-95D7-F9265270368D}" type="datetimeFigureOut">
              <a:rPr lang="zh-CN" altLang="en-US" smtClean="0"/>
              <a:t>2020/5/27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2534771191"/>
      </p:ext>
    </p:extLst>
  </p:cSld>
  <p:clrMapOvr>
    <a:masterClrMapping/>
  </p:clrMapOvr>
  <mc:AlternateContent>
    <mc:Choice Requires="p14">
      <p:transition p14:dur="10"/>
    </mc:Choice>
    <mc:Fallback>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50D784D-74CC-49A9-95D7-F9265270368D}" type="datetimeFigureOut">
              <a:rPr lang="zh-CN" altLang="en-US" smtClean="0"/>
              <a:t>2020/5/27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2190365563"/>
      </p:ext>
    </p:extLst>
  </p:cSld>
  <p:clrMapOvr>
    <a:masterClrMapping/>
  </p:clrMapOvr>
  <mc:AlternateContent>
    <mc:Choice Requires="p14">
      <p:transition p14:dur="10"/>
    </mc:Choice>
    <mc:Fallback>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2020/5/27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3414869101"/>
      </p:ext>
    </p:extLst>
  </p:cSld>
  <p:clrMapOvr>
    <a:masterClrMapping/>
  </p:clrMapOvr>
  <mc:AlternateContent>
    <mc:Choice Requires="p14">
      <p:transition p14:dur="10"/>
    </mc:Choice>
    <mc:Fallback>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0D784D-74CC-49A9-95D7-F9265270368D}" type="datetimeFigureOut">
              <a:rPr lang="zh-CN" altLang="en-US" smtClean="0"/>
              <a:t>2020/5/27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B9CE88-B01A-4C96-939E-9A9613C2A59B}" type="slidenum">
              <a:rPr lang="zh-CN" altLang="en-US" smtClean="0"/>
              <a:t>‹#›</a:t>
            </a:fld>
            <a:endParaRPr lang="zh-CN" altLang="en-US"/>
          </a:p>
        </p:txBody>
      </p:sp>
    </p:spTree>
    <p:extLst>
      <p:ext uri="{BB962C8B-B14F-4D97-AF65-F5344CB8AC3E}">
        <p14:creationId val="1929252014"/>
      </p:ext>
    </p:extLst>
  </p:cSld>
  <p:clrMapOvr>
    <a:masterClrMapping/>
  </p:clrMapOvr>
  <mc:AlternateContent>
    <mc:Choice Requires="p14">
      <p:transition p14:dur="10"/>
    </mc:Choice>
    <mc:Fallback>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t>2020/5/27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t>‹#›</a:t>
            </a:fld>
            <a:endParaRPr lang="zh-CN" altLang="en-US"/>
          </a:p>
        </p:txBody>
      </p:sp>
      <p:sp>
        <p:nvSpPr>
          <p:cNvPr id="8" name="矩形 7">
            <a:extLst>
              <a:ext uri="{FF2B5EF4-FFF2-40B4-BE49-F238E27FC236}">
                <a16:creationId xmlns:a16="http://schemas.microsoft.com/office/drawing/2014/main" id="{899BA9F4-3A34-4F45-8B04-935EC993E58A}"/>
              </a:ext>
            </a:extLst>
          </p:cNvPr>
          <p:cNvSpPr/>
          <p:nvPr userDrawn="1"/>
        </p:nvSpPr>
        <p:spPr>
          <a:xfrm>
            <a:off x="0" y="0"/>
            <a:ext cx="12192000" cy="6858000"/>
          </a:xfrm>
          <a:prstGeom prst="rect">
            <a:avLst/>
          </a:prstGeom>
          <a:solidFill>
            <a:srgbClr val="F5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112275630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7" r:id="rId13"/>
    <p:sldLayoutId id="2147483660" r:id="rId14"/>
    <p:sldLayoutId id="2147483661" r:id="rId15"/>
    <p:sldLayoutId id="2147483662" r:id="rId16"/>
  </p:sldLayoutIdLst>
  <mc:AlternateContent>
    <mc:Choice Requires="p14">
      <p:transition p14:dur="10"/>
    </mc:Choice>
    <mc:Fallback>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2020/5/27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98585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 Id="rId4"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 Id="rId4" Target="../media/image1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 Id="rId4"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 Id="rId4" Target="../media/image1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9.xml" Type="http://schemas.openxmlformats.org/officeDocument/2006/relationships/notesSlide"/><Relationship Id="rId3" Target="../media/image4.png" Type="http://schemas.openxmlformats.org/officeDocument/2006/relationships/image"/><Relationship Id="rId4" Target="../media/image1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 Id="rId4"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0.xml" Type="http://schemas.openxmlformats.org/officeDocument/2006/relationships/notesSlide"/><Relationship Id="rId3" Target="../media/image4.png" Type="http://schemas.openxmlformats.org/officeDocument/2006/relationships/image"/><Relationship Id="rId4" Target="../media/image1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media/image1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 Id="rId4" Target="../media/image17.png" Type="http://schemas.openxmlformats.org/officeDocument/2006/relationships/image"/><Relationship Id="rId5" Target="../media/image18.wdp" Type="http://schemas.microsoft.com/office/2007/relationships/hdphoto"/></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 Id="rId4" Target="../media/image1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4.xml" Type="http://schemas.openxmlformats.org/officeDocument/2006/relationships/notesSlide"/><Relationship Id="rId3" Target="../media/image4.png" Type="http://schemas.openxmlformats.org/officeDocument/2006/relationships/image"/><Relationship Id="rId4" Target="../media/image20.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6.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7.xml" Type="http://schemas.openxmlformats.org/officeDocument/2006/relationships/notesSlide"/><Relationship Id="rId3" Target="../media/image4.png" Type="http://schemas.openxmlformats.org/officeDocument/2006/relationships/image"/><Relationship Id="rId4" Target="../media/image2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8.xml" Type="http://schemas.openxmlformats.org/officeDocument/2006/relationships/notesSlide"/><Relationship Id="rId3" Target="../media/image4.png" Type="http://schemas.openxmlformats.org/officeDocument/2006/relationships/image"/><Relationship Id="rId4" Target="../media/image1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9.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5.png" Type="http://schemas.openxmlformats.org/officeDocument/2006/relationships/image"/><Relationship Id="rId6" Target="../media/image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0.xml" Type="http://schemas.openxmlformats.org/officeDocument/2006/relationships/notesSlide"/><Relationship Id="rId3" Target="../media/image4.png" Type="http://schemas.openxmlformats.org/officeDocument/2006/relationships/image"/><Relationship Id="rId4" Target="../media/image22.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1.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2.xml" Type="http://schemas.openxmlformats.org/officeDocument/2006/relationships/notesSlide"/><Relationship Id="rId3" Target="../media/image4.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3.xml" Type="http://schemas.openxmlformats.org/officeDocument/2006/relationships/notesSlide"/><Relationship Id="rId3" Target="../media/image4.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4.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5.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6.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7.xml" Type="http://schemas.openxmlformats.org/officeDocument/2006/relationships/notesSlide"/><Relationship Id="rId3" Target="../media/image4.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8.xml" Type="http://schemas.openxmlformats.org/officeDocument/2006/relationships/notesSlide"/><Relationship Id="rId3" Target="../media/image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9.xml" Type="http://schemas.openxmlformats.org/officeDocument/2006/relationships/notesSlid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0.xml" Type="http://schemas.openxmlformats.org/officeDocument/2006/relationships/notesSlide"/><Relationship Id="rId3" Target="../media/image4.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4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9.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 name="图片 36">
            <a:extLst>
              <a:ext uri="{FF2B5EF4-FFF2-40B4-BE49-F238E27FC236}">
                <a16:creationId xmlns:a16="http://schemas.microsoft.com/office/drawing/2014/main" id="{FF964FDA-BC67-4D4A-BE2D-6F5D4C225E0C}"/>
              </a:ext>
            </a:extLst>
          </p:cNvPr>
          <p:cNvPicPr>
            <a:picLocks noChangeAspect="1"/>
          </p:cNvPicPr>
          <p:nvPr/>
        </p:nvPicPr>
        <p:blipFill>
          <a:blip r:embed="rId3">
            <a:extLst>
              <a:ext uri="{28A0092B-C50C-407E-A947-70E740481C1C}">
                <a14:useLocalDpi val="0"/>
              </a:ext>
            </a:extLst>
          </a:blip>
          <a:stretch>
            <a:fillRect/>
          </a:stretch>
        </p:blipFill>
        <p:spPr>
          <a:xfrm>
            <a:off x="7003723" y="2745633"/>
            <a:ext cx="5184990" cy="4147992"/>
          </a:xfrm>
          <a:prstGeom prst="rect">
            <a:avLst/>
          </a:prstGeom>
        </p:spPr>
      </p:pic>
      <p:pic>
        <p:nvPicPr>
          <p:cNvPr id="35" name="图片 34">
            <a:extLst>
              <a:ext uri="{FF2B5EF4-FFF2-40B4-BE49-F238E27FC236}">
                <a16:creationId xmlns:a16="http://schemas.microsoft.com/office/drawing/2014/main" id="{0BCAED5F-5F05-4271-A84D-963B04AD5790}"/>
              </a:ext>
            </a:extLst>
          </p:cNvPr>
          <p:cNvPicPr>
            <a:picLocks noChangeAspect="1"/>
          </p:cNvPicPr>
          <p:nvPr/>
        </p:nvPicPr>
        <p:blipFill>
          <a:blip r:embed="rId4">
            <a:extLst>
              <a:ext uri="{28A0092B-C50C-407E-A947-70E740481C1C}">
                <a14:useLocalDpi val="0"/>
              </a:ext>
            </a:extLst>
          </a:blip>
          <a:stretch>
            <a:fillRect/>
          </a:stretch>
        </p:blipFill>
        <p:spPr>
          <a:xfrm>
            <a:off x="0" y="4049960"/>
            <a:ext cx="4460240" cy="2788989"/>
          </a:xfrm>
          <a:prstGeom prst="rect">
            <a:avLst/>
          </a:prstGeom>
        </p:spPr>
      </p:pic>
      <p:sp>
        <p:nvSpPr>
          <p:cNvPr id="30" name="矩形 29">
            <a:extLst>
              <a:ext uri="{FF2B5EF4-FFF2-40B4-BE49-F238E27FC236}">
                <a16:creationId xmlns:a16="http://schemas.microsoft.com/office/drawing/2014/main" id="{9ACC40E1-4E39-4604-A9C5-63FD620B632C}"/>
              </a:ext>
            </a:extLst>
          </p:cNvPr>
          <p:cNvSpPr/>
          <p:nvPr/>
        </p:nvSpPr>
        <p:spPr>
          <a:xfrm>
            <a:off x="1254761" y="2190080"/>
            <a:ext cx="9682480" cy="1432560"/>
          </a:xfrm>
          <a:prstGeom prst="rect">
            <a:avLst/>
          </a:prstGeom>
        </p:spPr>
        <p:txBody>
          <a:bodyPr wrap="none">
            <a:spAutoFit/>
          </a:bodyPr>
          <a:lstStyle/>
          <a:p>
            <a:pPr algn="ctr"/>
            <a:r>
              <a:rPr altLang="en-US" lang="zh-CN" sz="8800">
                <a:solidFill>
                  <a:srgbClr val="C00000"/>
                </a:solidFill>
                <a:latin charset="-122" panose="02010601030101010101" pitchFamily="2" typeface="字体视界-NEW魏碑体"/>
                <a:ea charset="-122" panose="02010601030101010101" pitchFamily="2" typeface="字体视界-NEW魏碑体"/>
                <a:cs typeface="+mn-ea"/>
                <a:sym typeface="+mn-lt"/>
              </a:rPr>
              <a:t>不忘初心 继续前进</a:t>
            </a:r>
          </a:p>
        </p:txBody>
      </p:sp>
      <p:sp>
        <p:nvSpPr>
          <p:cNvPr id="31" name="矩形 30">
            <a:extLst>
              <a:ext uri="{FF2B5EF4-FFF2-40B4-BE49-F238E27FC236}">
                <a16:creationId xmlns:a16="http://schemas.microsoft.com/office/drawing/2014/main" id="{FB04D17A-A6A0-44CC-8C6D-B3FE255A4103}"/>
              </a:ext>
            </a:extLst>
          </p:cNvPr>
          <p:cNvSpPr/>
          <p:nvPr/>
        </p:nvSpPr>
        <p:spPr>
          <a:xfrm>
            <a:off x="2818447" y="3853208"/>
            <a:ext cx="6482080" cy="579120"/>
          </a:xfrm>
          <a:prstGeom prst="rect">
            <a:avLst/>
          </a:prstGeom>
        </p:spPr>
        <p:txBody>
          <a:bodyPr wrap="none">
            <a:spAutoFit/>
          </a:bodyPr>
          <a:lstStyle/>
          <a:p>
            <a:pPr algn="ctr"/>
            <a:r>
              <a:rPr altLang="zh-CN" lang="en-US" sz="3200">
                <a:solidFill>
                  <a:srgbClr val="C00000"/>
                </a:solidFill>
                <a:latin charset="-122" panose="02010601030101010101" pitchFamily="2" typeface="字体视界-NEW魏碑体"/>
                <a:ea charset="-122" panose="02010601030101010101" pitchFamily="2" typeface="字体视界-NEW魏碑体"/>
                <a:cs typeface="+mn-ea"/>
                <a:sym typeface="+mn-lt"/>
              </a:rPr>
              <a:t>—— 不忘井冈山精神继续前行——</a:t>
            </a:r>
          </a:p>
        </p:txBody>
      </p:sp>
      <p:sp>
        <p:nvSpPr>
          <p:cNvPr id="32" name="Freeform 29">
            <a:extLst>
              <a:ext uri="{FF2B5EF4-FFF2-40B4-BE49-F238E27FC236}">
                <a16:creationId xmlns:a16="http://schemas.microsoft.com/office/drawing/2014/main" id="{24881789-4975-4D19-85A9-37539D67E584}"/>
              </a:ext>
            </a:extLst>
          </p:cNvPr>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endParaRPr>
          </a:p>
        </p:txBody>
      </p:sp>
      <p:pic>
        <p:nvPicPr>
          <p:cNvPr id="33" name="图片 32">
            <a:extLst>
              <a:ext uri="{FF2B5EF4-FFF2-40B4-BE49-F238E27FC236}">
                <a16:creationId xmlns:a16="http://schemas.microsoft.com/office/drawing/2014/main" id="{318A9B30-2396-4409-B19B-E784ADED99E5}"/>
              </a:ext>
            </a:extLst>
          </p:cNvPr>
          <p:cNvPicPr>
            <a:picLocks noChangeAspect="1"/>
          </p:cNvPicPr>
          <p:nvPr/>
        </p:nvPicPr>
        <p:blipFill>
          <a:blip r:embed="rId5">
            <a:extLst>
              <a:ext uri="{28A0092B-C50C-407E-A947-70E740481C1C}">
                <a14:useLocalDpi val="0"/>
              </a:ext>
            </a:extLst>
          </a:blip>
          <a:stretch>
            <a:fillRect/>
          </a:stretch>
        </p:blipFill>
        <p:spPr>
          <a:xfrm>
            <a:off x="8167468" y="552220"/>
            <a:ext cx="2857500" cy="1190625"/>
          </a:xfrm>
          <a:prstGeom prst="rect">
            <a:avLst/>
          </a:prstGeom>
        </p:spPr>
      </p:pic>
      <p:sp>
        <p:nvSpPr>
          <p:cNvPr id="38" name="矩形 37">
            <a:extLst>
              <a:ext uri="{FF2B5EF4-FFF2-40B4-BE49-F238E27FC236}">
                <a16:creationId xmlns:a16="http://schemas.microsoft.com/office/drawing/2014/main" id="{471A064B-F56B-4696-9D09-C35B21382276}"/>
              </a:ext>
            </a:extLst>
          </p:cNvPr>
          <p:cNvSpPr/>
          <p:nvPr/>
        </p:nvSpPr>
        <p:spPr>
          <a:xfrm>
            <a:off x="3967797" y="4993536"/>
            <a:ext cx="4183380" cy="365760"/>
          </a:xfrm>
          <a:prstGeom prst="rect">
            <a:avLst/>
          </a:prstGeom>
        </p:spPr>
        <p:txBody>
          <a:bodyPr wrap="none">
            <a:spAutoFit/>
          </a:bodyPr>
          <a:lstStyle/>
          <a:p>
            <a:pPr algn="ctr"/>
            <a:r>
              <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rPr>
              <a:t>汇报人:优页PPT       汇报时间：202X</a:t>
            </a:r>
          </a:p>
        </p:txBody>
      </p:sp>
      <p:pic>
        <p:nvPicPr>
          <p:cNvPr id="40" name="图片 39">
            <a:extLst>
              <a:ext uri="{FF2B5EF4-FFF2-40B4-BE49-F238E27FC236}">
                <a16:creationId xmlns:a16="http://schemas.microsoft.com/office/drawing/2014/main" id="{6D28FA4A-F9AD-4D78-804A-DF6854C1F808}"/>
              </a:ext>
            </a:extLst>
          </p:cNvPr>
          <p:cNvPicPr>
            <a:picLocks noChangeAspect="1"/>
          </p:cNvPicPr>
          <p:nvPr/>
        </p:nvPicPr>
        <p:blipFill>
          <a:blip r:embed="rId5">
            <a:extLst>
              <a:ext uri="{28A0092B-C50C-407E-A947-70E740481C1C}">
                <a14:useLocalDpi val="0"/>
              </a:ext>
            </a:extLst>
          </a:blip>
          <a:stretch>
            <a:fillRect/>
          </a:stretch>
        </p:blipFill>
        <p:spPr>
          <a:xfrm flipH="1" rot="20902340">
            <a:off x="1320789" y="1151521"/>
            <a:ext cx="2100539" cy="875225"/>
          </a:xfrm>
          <a:prstGeom prst="rect">
            <a:avLst/>
          </a:prstGeom>
        </p:spPr>
      </p:pic>
    </p:spTree>
    <p:extLst>
      <p:ext uri="{BB962C8B-B14F-4D97-AF65-F5344CB8AC3E}">
        <p14:creationId val="2454413366"/>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500" id="7"/>
                                        <p:tgtEl>
                                          <p:spTgt spid="3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7"/>
                                        </p:tgtEl>
                                        <p:attrNameLst>
                                          <p:attrName>style.visibility</p:attrName>
                                        </p:attrNameLst>
                                      </p:cBhvr>
                                      <p:to>
                                        <p:strVal val="visible"/>
                                      </p:to>
                                    </p:set>
                                    <p:animEffect filter="wipe(down)" transition="in">
                                      <p:cBhvr>
                                        <p:cTn dur="500" id="11"/>
                                        <p:tgtEl>
                                          <p:spTgt spid="37"/>
                                        </p:tgtEl>
                                      </p:cBhvr>
                                    </p:animEffect>
                                  </p:childTnLst>
                                </p:cTn>
                              </p:par>
                            </p:childTnLst>
                          </p:cTn>
                        </p:par>
                        <p:par>
                          <p:cTn fill="hold" id="12" nodeType="afterGroup">
                            <p:stCondLst>
                              <p:cond delay="1000"/>
                            </p:stCondLst>
                            <p:childTnLst>
                              <p:par>
                                <p:cTn fill="hold" grpId="0" id="13" nodeType="afterEffect" presetClass="entr" presetID="23" presetSubtype="36">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p:cTn dur="1000" fill="hold" id="15"/>
                                        <p:tgtEl>
                                          <p:spTgt spid="32"/>
                                        </p:tgtEl>
                                        <p:attrNameLst>
                                          <p:attrName>ppt_w</p:attrName>
                                        </p:attrNameLst>
                                      </p:cBhvr>
                                      <p:tavLst>
                                        <p:tav tm="0">
                                          <p:val>
                                            <p:strVal val="(6*min(max(#ppt_w*#ppt_h,.3),1)-7.4)/-.7*#ppt_w"/>
                                          </p:val>
                                        </p:tav>
                                        <p:tav tm="100000">
                                          <p:val>
                                            <p:strVal val="#ppt_w"/>
                                          </p:val>
                                        </p:tav>
                                      </p:tavLst>
                                    </p:anim>
                                    <p:anim calcmode="lin" valueType="num">
                                      <p:cBhvr>
                                        <p:cTn dur="1000" fill="hold" id="16"/>
                                        <p:tgtEl>
                                          <p:spTgt spid="32"/>
                                        </p:tgtEl>
                                        <p:attrNameLst>
                                          <p:attrName>ppt_h</p:attrName>
                                        </p:attrNameLst>
                                      </p:cBhvr>
                                      <p:tavLst>
                                        <p:tav tm="0">
                                          <p:val>
                                            <p:strVal val="(6*min(max(#ppt_w*#ppt_h,.3),1)-7.4)/-.7*#ppt_h"/>
                                          </p:val>
                                        </p:tav>
                                        <p:tav tm="100000">
                                          <p:val>
                                            <p:strVal val="#ppt_h"/>
                                          </p:val>
                                        </p:tav>
                                      </p:tavLst>
                                    </p:anim>
                                    <p:anim calcmode="lin" valueType="num">
                                      <p:cBhvr>
                                        <p:cTn dur="1000" fill="hold" id="17"/>
                                        <p:tgtEl>
                                          <p:spTgt spid="32"/>
                                        </p:tgtEl>
                                        <p:attrNameLst>
                                          <p:attrName>ppt_x</p:attrName>
                                        </p:attrNameLst>
                                      </p:cBhvr>
                                      <p:tavLst>
                                        <p:tav tm="0">
                                          <p:val>
                                            <p:fltVal val="0.5"/>
                                          </p:val>
                                        </p:tav>
                                        <p:tav tm="100000">
                                          <p:val>
                                            <p:strVal val="#ppt_x"/>
                                          </p:val>
                                        </p:tav>
                                      </p:tavLst>
                                    </p:anim>
                                    <p:anim calcmode="lin" valueType="num">
                                      <p:cBhvr>
                                        <p:cTn dur="1000" fill="hold" id="18"/>
                                        <p:tgtEl>
                                          <p:spTgt spid="32"/>
                                        </p:tgtEl>
                                        <p:attrNameLst>
                                          <p:attrName>ppt_y</p:attrName>
                                        </p:attrNameLst>
                                      </p:cBhvr>
                                      <p:tavLst>
                                        <p:tav tm="0">
                                          <p:val>
                                            <p:strVal val="1+(6*min(max(#ppt_w*#ppt_h,.3),1)-7.4)/-.7*#ppt_h/2"/>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1000" fill="hold" id="22"/>
                                        <p:tgtEl>
                                          <p:spTgt spid="30"/>
                                        </p:tgtEl>
                                        <p:attrNameLst>
                                          <p:attrName>ppt_w</p:attrName>
                                        </p:attrNameLst>
                                      </p:cBhvr>
                                      <p:tavLst>
                                        <p:tav tm="0">
                                          <p:val>
                                            <p:fltVal val="0"/>
                                          </p:val>
                                        </p:tav>
                                        <p:tav tm="100000">
                                          <p:val>
                                            <p:strVal val="#ppt_w"/>
                                          </p:val>
                                        </p:tav>
                                      </p:tavLst>
                                    </p:anim>
                                    <p:anim calcmode="lin" valueType="num">
                                      <p:cBhvr>
                                        <p:cTn dur="1000" fill="hold" id="23"/>
                                        <p:tgtEl>
                                          <p:spTgt spid="30"/>
                                        </p:tgtEl>
                                        <p:attrNameLst>
                                          <p:attrName>ppt_h</p:attrName>
                                        </p:attrNameLst>
                                      </p:cBhvr>
                                      <p:tavLst>
                                        <p:tav tm="0">
                                          <p:val>
                                            <p:fltVal val="0"/>
                                          </p:val>
                                        </p:tav>
                                        <p:tav tm="100000">
                                          <p:val>
                                            <p:strVal val="#ppt_h"/>
                                          </p:val>
                                        </p:tav>
                                      </p:tavLst>
                                    </p:anim>
                                    <p:animEffect filter="fade" transition="in">
                                      <p:cBhvr>
                                        <p:cTn dur="1000" id="24"/>
                                        <p:tgtEl>
                                          <p:spTgt spid="30"/>
                                        </p:tgtEl>
                                      </p:cBhvr>
                                    </p:animEffect>
                                  </p:childTnLst>
                                </p:cTn>
                              </p:par>
                              <p:par>
                                <p:cTn accel="50000" decel="50000" fill="hold" grpId="1" id="25" nodeType="withEffect" presetClass="path" presetID="35" presetSubtype="0">
                                  <p:stCondLst>
                                    <p:cond delay="0"/>
                                  </p:stCondLst>
                                  <p:childTnLst>
                                    <p:animMotion origin="layout" path="M 0 1.48148E-06 L -0.41185 1.48148E-06" pathEditMode="relative" ptsTypes="AA" rAng="0">
                                      <p:cBhvr>
                                        <p:cTn dur="2000" fill="hold" id="26" spd="-100000"/>
                                        <p:tgtEl>
                                          <p:spTgt spid="30"/>
                                        </p:tgtEl>
                                        <p:attrNameLst>
                                          <p:attrName>ppt_x</p:attrName>
                                          <p:attrName>ppt_y</p:attrName>
                                        </p:attrNameLst>
                                      </p:cBhvr>
                                      <p:rCtr x="-20599" y="0"/>
                                    </p:animMotion>
                                  </p:childTnLst>
                                </p:cTn>
                              </p:par>
                              <p:par>
                                <p:cTn fill="hold" grpId="0" id="27" nodeType="withEffect" presetClass="entr" presetID="53" presetSubtype="0">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p:cTn dur="1000" fill="hold" id="29"/>
                                        <p:tgtEl>
                                          <p:spTgt spid="31"/>
                                        </p:tgtEl>
                                        <p:attrNameLst>
                                          <p:attrName>ppt_w</p:attrName>
                                        </p:attrNameLst>
                                      </p:cBhvr>
                                      <p:tavLst>
                                        <p:tav tm="0">
                                          <p:val>
                                            <p:fltVal val="0"/>
                                          </p:val>
                                        </p:tav>
                                        <p:tav tm="100000">
                                          <p:val>
                                            <p:strVal val="#ppt_w"/>
                                          </p:val>
                                        </p:tav>
                                      </p:tavLst>
                                    </p:anim>
                                    <p:anim calcmode="lin" valueType="num">
                                      <p:cBhvr>
                                        <p:cTn dur="1000" fill="hold" id="30"/>
                                        <p:tgtEl>
                                          <p:spTgt spid="31"/>
                                        </p:tgtEl>
                                        <p:attrNameLst>
                                          <p:attrName>ppt_h</p:attrName>
                                        </p:attrNameLst>
                                      </p:cBhvr>
                                      <p:tavLst>
                                        <p:tav tm="0">
                                          <p:val>
                                            <p:fltVal val="0"/>
                                          </p:val>
                                        </p:tav>
                                        <p:tav tm="100000">
                                          <p:val>
                                            <p:strVal val="#ppt_h"/>
                                          </p:val>
                                        </p:tav>
                                      </p:tavLst>
                                    </p:anim>
                                    <p:animEffect filter="fade" transition="in">
                                      <p:cBhvr>
                                        <p:cTn dur="1000" id="31"/>
                                        <p:tgtEl>
                                          <p:spTgt spid="31"/>
                                        </p:tgtEl>
                                      </p:cBhvr>
                                    </p:animEffect>
                                  </p:childTnLst>
                                </p:cTn>
                              </p:par>
                              <p:par>
                                <p:cTn accel="50000" decel="50000" fill="hold" grpId="1" id="32" nodeType="withEffect" presetClass="path" presetID="35" presetSubtype="0">
                                  <p:stCondLst>
                                    <p:cond delay="0"/>
                                  </p:stCondLst>
                                  <p:childTnLst>
                                    <p:animMotion origin="layout" path="M 4.79167E-06 1.85185E-06 L 0.31575 1.85185E-06" pathEditMode="relative" ptsTypes="AA" rAng="0">
                                      <p:cBhvr>
                                        <p:cTn dur="2000" fill="hold" id="33" spd="-100000"/>
                                        <p:tgtEl>
                                          <p:spTgt spid="31"/>
                                        </p:tgtEl>
                                        <p:attrNameLst>
                                          <p:attrName>ppt_x</p:attrName>
                                          <p:attrName>ppt_y</p:attrName>
                                        </p:attrNameLst>
                                      </p:cBhvr>
                                      <p:rCtr x="15781" y="0"/>
                                    </p:animMotion>
                                  </p:childTnLst>
                                </p:cTn>
                              </p:par>
                            </p:childTnLst>
                          </p:cTn>
                        </p:par>
                        <p:par>
                          <p:cTn fill="hold" id="34" nodeType="afterGroup">
                            <p:stCondLst>
                              <p:cond delay="4000"/>
                            </p:stCondLst>
                            <p:childTnLst>
                              <p:par>
                                <p:cTn fill="hold" id="35" nodeType="afterEffect" presetClass="entr" presetID="53" presetSubtype="0">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p:cTn dur="1000" fill="hold" id="37"/>
                                        <p:tgtEl>
                                          <p:spTgt spid="33"/>
                                        </p:tgtEl>
                                        <p:attrNameLst>
                                          <p:attrName>ppt_w</p:attrName>
                                        </p:attrNameLst>
                                      </p:cBhvr>
                                      <p:tavLst>
                                        <p:tav tm="0">
                                          <p:val>
                                            <p:fltVal val="0"/>
                                          </p:val>
                                        </p:tav>
                                        <p:tav tm="100000">
                                          <p:val>
                                            <p:strVal val="#ppt_w"/>
                                          </p:val>
                                        </p:tav>
                                      </p:tavLst>
                                    </p:anim>
                                    <p:anim calcmode="lin" valueType="num">
                                      <p:cBhvr>
                                        <p:cTn dur="1000" fill="hold" id="38"/>
                                        <p:tgtEl>
                                          <p:spTgt spid="33"/>
                                        </p:tgtEl>
                                        <p:attrNameLst>
                                          <p:attrName>ppt_h</p:attrName>
                                        </p:attrNameLst>
                                      </p:cBhvr>
                                      <p:tavLst>
                                        <p:tav tm="0">
                                          <p:val>
                                            <p:fltVal val="0"/>
                                          </p:val>
                                        </p:tav>
                                        <p:tav tm="100000">
                                          <p:val>
                                            <p:strVal val="#ppt_h"/>
                                          </p:val>
                                        </p:tav>
                                      </p:tavLst>
                                    </p:anim>
                                    <p:animEffect filter="fade" transition="in">
                                      <p:cBhvr>
                                        <p:cTn dur="1000" id="39"/>
                                        <p:tgtEl>
                                          <p:spTgt spid="33"/>
                                        </p:tgtEl>
                                      </p:cBhvr>
                                    </p:animEffect>
                                  </p:childTnLst>
                                </p:cTn>
                              </p:par>
                              <p:par>
                                <p:cTn accel="50000" decel="50000" fill="hold" id="40" nodeType="withEffect" presetClass="path" presetID="35" presetSubtype="0">
                                  <p:stCondLst>
                                    <p:cond delay="0"/>
                                  </p:stCondLst>
                                  <p:childTnLst>
                                    <p:animMotion origin="layout" path="M 6.25E-07 -1.11111E-06 L 0.31575 -1.11111E-06" pathEditMode="relative" ptsTypes="AA" rAng="0">
                                      <p:cBhvr>
                                        <p:cTn dur="2000" fill="hold" id="41" spd="-100000"/>
                                        <p:tgtEl>
                                          <p:spTgt spid="33"/>
                                        </p:tgtEl>
                                        <p:attrNameLst>
                                          <p:attrName>ppt_x</p:attrName>
                                          <p:attrName>ppt_y</p:attrName>
                                        </p:attrNameLst>
                                      </p:cBhvr>
                                      <p:rCtr x="15781" y="0"/>
                                    </p:animMotion>
                                  </p:childTnLst>
                                </p:cTn>
                              </p:par>
                              <p:par>
                                <p:cTn fill="hold" grpId="0" id="42" nodeType="withEffect" presetClass="entr" presetID="53" presetSubtype="0">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p:cTn dur="1000" fill="hold" id="44"/>
                                        <p:tgtEl>
                                          <p:spTgt spid="38"/>
                                        </p:tgtEl>
                                        <p:attrNameLst>
                                          <p:attrName>ppt_w</p:attrName>
                                        </p:attrNameLst>
                                      </p:cBhvr>
                                      <p:tavLst>
                                        <p:tav tm="0">
                                          <p:val>
                                            <p:fltVal val="0"/>
                                          </p:val>
                                        </p:tav>
                                        <p:tav tm="100000">
                                          <p:val>
                                            <p:strVal val="#ppt_w"/>
                                          </p:val>
                                        </p:tav>
                                      </p:tavLst>
                                    </p:anim>
                                    <p:anim calcmode="lin" valueType="num">
                                      <p:cBhvr>
                                        <p:cTn dur="1000" fill="hold" id="45"/>
                                        <p:tgtEl>
                                          <p:spTgt spid="38"/>
                                        </p:tgtEl>
                                        <p:attrNameLst>
                                          <p:attrName>ppt_h</p:attrName>
                                        </p:attrNameLst>
                                      </p:cBhvr>
                                      <p:tavLst>
                                        <p:tav tm="0">
                                          <p:val>
                                            <p:fltVal val="0"/>
                                          </p:val>
                                        </p:tav>
                                        <p:tav tm="100000">
                                          <p:val>
                                            <p:strVal val="#ppt_h"/>
                                          </p:val>
                                        </p:tav>
                                      </p:tavLst>
                                    </p:anim>
                                    <p:animEffect filter="fade" transition="in">
                                      <p:cBhvr>
                                        <p:cTn dur="1000" id="46"/>
                                        <p:tgtEl>
                                          <p:spTgt spid="38"/>
                                        </p:tgtEl>
                                      </p:cBhvr>
                                    </p:animEffect>
                                  </p:childTnLst>
                                </p:cTn>
                              </p:par>
                              <p:par>
                                <p:cTn accel="50000" decel="50000" fill="hold" grpId="1" id="47" nodeType="withEffect" presetClass="path" presetID="35" presetSubtype="0">
                                  <p:stCondLst>
                                    <p:cond delay="0"/>
                                  </p:stCondLst>
                                  <p:childTnLst>
                                    <p:animMotion origin="layout" path="M 4.79167E-06 -2.59259E-06 L 0.31575 -2.59259E-06" pathEditMode="relative" ptsTypes="AA" rAng="0">
                                      <p:cBhvr>
                                        <p:cTn dur="2000" fill="hold" id="48" spd="-100000"/>
                                        <p:tgtEl>
                                          <p:spTgt spid="38"/>
                                        </p:tgtEl>
                                        <p:attrNameLst>
                                          <p:attrName>ppt_x</p:attrName>
                                          <p:attrName>ppt_y</p:attrName>
                                        </p:attrNameLst>
                                      </p:cBhvr>
                                      <p:rCtr x="15781" y="0"/>
                                    </p:animMotion>
                                  </p:childTnLst>
                                </p:cTn>
                              </p:par>
                            </p:childTnLst>
                          </p:cTn>
                        </p:par>
                        <p:par>
                          <p:cTn fill="hold" id="49" nodeType="afterGroup">
                            <p:stCondLst>
                              <p:cond delay="6000"/>
                            </p:stCondLst>
                            <p:childTnLst>
                              <p:par>
                                <p:cTn fill="hold" id="50" nodeType="afterEffect" presetClass="entr" presetID="53" presetSubtype="0">
                                  <p:stCondLst>
                                    <p:cond delay="0"/>
                                  </p:stCondLst>
                                  <p:childTnLst>
                                    <p:set>
                                      <p:cBhvr>
                                        <p:cTn dur="1" fill="hold" id="51">
                                          <p:stCondLst>
                                            <p:cond delay="0"/>
                                          </p:stCondLst>
                                        </p:cTn>
                                        <p:tgtEl>
                                          <p:spTgt spid="40"/>
                                        </p:tgtEl>
                                        <p:attrNameLst>
                                          <p:attrName>style.visibility</p:attrName>
                                        </p:attrNameLst>
                                      </p:cBhvr>
                                      <p:to>
                                        <p:strVal val="visible"/>
                                      </p:to>
                                    </p:set>
                                    <p:anim calcmode="lin" valueType="num">
                                      <p:cBhvr>
                                        <p:cTn dur="1000" fill="hold" id="52"/>
                                        <p:tgtEl>
                                          <p:spTgt spid="40"/>
                                        </p:tgtEl>
                                        <p:attrNameLst>
                                          <p:attrName>ppt_w</p:attrName>
                                        </p:attrNameLst>
                                      </p:cBhvr>
                                      <p:tavLst>
                                        <p:tav tm="0">
                                          <p:val>
                                            <p:fltVal val="0"/>
                                          </p:val>
                                        </p:tav>
                                        <p:tav tm="100000">
                                          <p:val>
                                            <p:strVal val="#ppt_w"/>
                                          </p:val>
                                        </p:tav>
                                      </p:tavLst>
                                    </p:anim>
                                    <p:anim calcmode="lin" valueType="num">
                                      <p:cBhvr>
                                        <p:cTn dur="1000" fill="hold" id="53"/>
                                        <p:tgtEl>
                                          <p:spTgt spid="40"/>
                                        </p:tgtEl>
                                        <p:attrNameLst>
                                          <p:attrName>ppt_h</p:attrName>
                                        </p:attrNameLst>
                                      </p:cBhvr>
                                      <p:tavLst>
                                        <p:tav tm="0">
                                          <p:val>
                                            <p:fltVal val="0"/>
                                          </p:val>
                                        </p:tav>
                                        <p:tav tm="100000">
                                          <p:val>
                                            <p:strVal val="#ppt_h"/>
                                          </p:val>
                                        </p:tav>
                                      </p:tavLst>
                                    </p:anim>
                                    <p:animEffect filter="fade" transition="in">
                                      <p:cBhvr>
                                        <p:cTn dur="1000" id="54"/>
                                        <p:tgtEl>
                                          <p:spTgt spid="40"/>
                                        </p:tgtEl>
                                      </p:cBhvr>
                                    </p:animEffect>
                                  </p:childTnLst>
                                </p:cTn>
                              </p:par>
                              <p:par>
                                <p:cTn accel="50000" decel="50000" fill="hold" id="55" nodeType="withEffect" presetClass="path" presetID="35" presetSubtype="0">
                                  <p:stCondLst>
                                    <p:cond delay="0"/>
                                  </p:stCondLst>
                                  <p:childTnLst>
                                    <p:animMotion origin="layout" path="M -1.04167E-06 -2.96296E-06 L 0.31576 -2.96296E-06" pathEditMode="relative" ptsTypes="AA" rAng="0">
                                      <p:cBhvr>
                                        <p:cTn dur="2000" fill="hold" id="56" spd="-100000"/>
                                        <p:tgtEl>
                                          <p:spTgt spid="40"/>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1" spid="30"/>
      <p:bldP grpId="0" spid="31"/>
      <p:bldP grpId="1" spid="31"/>
      <p:bldP grpId="0" spid="32"/>
      <p:bldP grpId="0" spid="38"/>
      <p:bldP grpId="1"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第一部分：井冈山革命根据地的建立</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圆角矩形 5">
            <a:extLst>
              <a:ext uri="{FF2B5EF4-FFF2-40B4-BE49-F238E27FC236}">
                <a16:creationId xmlns:a16="http://schemas.microsoft.com/office/drawing/2014/main" id="{86AF352B-A6E0-4075-BA61-72BFA18FADC7}"/>
              </a:ext>
            </a:extLst>
          </p:cNvPr>
          <p:cNvSpPr/>
          <p:nvPr/>
        </p:nvSpPr>
        <p:spPr>
          <a:xfrm>
            <a:off x="1458738" y="1863485"/>
            <a:ext cx="1672454" cy="1672454"/>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typeface="字魂35号-经典雅黑"/>
              <a:cs typeface="+mn-ea"/>
              <a:sym typeface="+mn-lt"/>
            </a:endParaRPr>
          </a:p>
        </p:txBody>
      </p:sp>
      <p:sp>
        <p:nvSpPr>
          <p:cNvPr id="7" name="圆角矩形 6">
            <a:extLst>
              <a:ext uri="{FF2B5EF4-FFF2-40B4-BE49-F238E27FC236}">
                <a16:creationId xmlns:a16="http://schemas.microsoft.com/office/drawing/2014/main" id="{085B764C-6C4B-42A1-AF65-5B2559AC2EAD}"/>
              </a:ext>
            </a:extLst>
          </p:cNvPr>
          <p:cNvSpPr/>
          <p:nvPr/>
        </p:nvSpPr>
        <p:spPr>
          <a:xfrm>
            <a:off x="1458738" y="3911544"/>
            <a:ext cx="1672454" cy="1672454"/>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302020204030204" typeface="Microsoft YaHei"/>
              <a:ea typeface="字魂35号-经典雅黑"/>
              <a:cs typeface="+mn-ea"/>
              <a:sym typeface="+mn-lt"/>
            </a:endParaRPr>
          </a:p>
        </p:txBody>
      </p:sp>
      <p:sp>
        <p:nvSpPr>
          <p:cNvPr id="8" name="圆角矩形 7">
            <a:extLst>
              <a:ext uri="{FF2B5EF4-FFF2-40B4-BE49-F238E27FC236}">
                <a16:creationId xmlns:a16="http://schemas.microsoft.com/office/drawing/2014/main" id="{CCC087CE-0126-477D-AF5B-ED87CF10E1A6}"/>
              </a:ext>
            </a:extLst>
          </p:cNvPr>
          <p:cNvSpPr/>
          <p:nvPr/>
        </p:nvSpPr>
        <p:spPr>
          <a:xfrm>
            <a:off x="1458738" y="3911544"/>
            <a:ext cx="9274525" cy="1672454"/>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typeface="字魂35号-经典雅黑"/>
              <a:cs typeface="+mn-ea"/>
              <a:sym typeface="+mn-lt"/>
            </a:endParaRPr>
          </a:p>
        </p:txBody>
      </p:sp>
      <p:sp>
        <p:nvSpPr>
          <p:cNvPr id="9" name="文本框 8">
            <a:extLst>
              <a:ext uri="{FF2B5EF4-FFF2-40B4-BE49-F238E27FC236}">
                <a16:creationId xmlns:a16="http://schemas.microsoft.com/office/drawing/2014/main" id="{0BF7B0E7-0ECD-4B55-86E3-C356CCAAE4BA}"/>
              </a:ext>
            </a:extLst>
          </p:cNvPr>
          <p:cNvSpPr txBox="1"/>
          <p:nvPr/>
        </p:nvSpPr>
        <p:spPr>
          <a:xfrm>
            <a:off x="1584180" y="2099548"/>
            <a:ext cx="1421571" cy="1188720"/>
          </a:xfrm>
          <a:prstGeom prst="rect">
            <a:avLst/>
          </a:prstGeom>
          <a:noFill/>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panose="020f0302020204030204" typeface="Microsoft YaHei"/>
                <a:ea typeface="字魂35号-经典雅黑"/>
                <a:cs typeface="+mn-ea"/>
                <a:sym typeface="+mn-lt"/>
              </a:rPr>
              <a:t>根据地</a:t>
            </a:r>
          </a:p>
        </p:txBody>
      </p:sp>
      <p:sp>
        <p:nvSpPr>
          <p:cNvPr id="10" name="文本框 9">
            <a:extLst>
              <a:ext uri="{FF2B5EF4-FFF2-40B4-BE49-F238E27FC236}">
                <a16:creationId xmlns:a16="http://schemas.microsoft.com/office/drawing/2014/main" id="{7861E2E6-190C-4C33-AEC7-79ACA82A0F42}"/>
              </a:ext>
            </a:extLst>
          </p:cNvPr>
          <p:cNvSpPr txBox="1"/>
          <p:nvPr/>
        </p:nvSpPr>
        <p:spPr>
          <a:xfrm>
            <a:off x="1584180" y="4147607"/>
            <a:ext cx="1421571" cy="1188720"/>
          </a:xfrm>
          <a:prstGeom prst="rect">
            <a:avLst/>
          </a:prstGeom>
          <a:noFill/>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600" u="none">
                <a:ln>
                  <a:noFill/>
                </a:ln>
                <a:solidFill>
                  <a:prstClr val="white"/>
                </a:solidFill>
                <a:effectLst/>
                <a:uLnTx/>
                <a:uFillTx/>
                <a:latin panose="020f0302020204030204" typeface="Microsoft YaHei"/>
                <a:ea typeface="字魂35号-经典雅黑"/>
                <a:cs typeface="+mn-ea"/>
                <a:sym typeface="+mn-lt"/>
              </a:rPr>
              <a:t>建立完善</a:t>
            </a:r>
          </a:p>
        </p:txBody>
      </p:sp>
      <p:sp>
        <p:nvSpPr>
          <p:cNvPr id="11" name="圆角矩形 10">
            <a:extLst>
              <a:ext uri="{FF2B5EF4-FFF2-40B4-BE49-F238E27FC236}">
                <a16:creationId xmlns:a16="http://schemas.microsoft.com/office/drawing/2014/main" id="{280F8697-866D-41CD-B66C-4E2734021C3D}"/>
              </a:ext>
            </a:extLst>
          </p:cNvPr>
          <p:cNvSpPr/>
          <p:nvPr/>
        </p:nvSpPr>
        <p:spPr>
          <a:xfrm>
            <a:off x="1458738" y="1863485"/>
            <a:ext cx="9274525" cy="1672454"/>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latin panose="020f0302020204030204" typeface="Microsoft YaHei"/>
              <a:ea typeface="字魂35号-经典雅黑"/>
              <a:cs typeface="+mn-ea"/>
              <a:sym typeface="+mn-lt"/>
            </a:endParaRPr>
          </a:p>
        </p:txBody>
      </p:sp>
      <p:sp>
        <p:nvSpPr>
          <p:cNvPr id="12" name="矩形 11">
            <a:extLst>
              <a:ext uri="{FF2B5EF4-FFF2-40B4-BE49-F238E27FC236}">
                <a16:creationId xmlns:a16="http://schemas.microsoft.com/office/drawing/2014/main" id="{50E19B7C-0D4C-4AD2-A7AE-B68AFE9A50E6}"/>
              </a:ext>
            </a:extLst>
          </p:cNvPr>
          <p:cNvSpPr/>
          <p:nvPr/>
        </p:nvSpPr>
        <p:spPr>
          <a:xfrm>
            <a:off x="3569892" y="1961048"/>
            <a:ext cx="6724800" cy="1463040"/>
          </a:xfrm>
          <a:prstGeom prst="rect">
            <a:avLst/>
          </a:prstGeom>
          <a:noFill/>
        </p:spPr>
        <p:txBody>
          <a:bodyPr wrap="square">
            <a:spAutoFit/>
          </a:bodyPr>
          <a:lstStyle/>
          <a:p>
            <a:pPr>
              <a:lnSpc>
                <a:spcPct val="150000"/>
              </a:lnSpc>
            </a:pPr>
            <a:r>
              <a:rPr altLang="en-US" lang="zh-CN" sz="2000">
                <a:solidFill>
                  <a:srgbClr val="C00000"/>
                </a:solidFill>
                <a:latin charset="-122" panose="020b0503020204020204" pitchFamily="34" typeface="微软雅黑"/>
                <a:ea charset="-122" panose="020b0503020204020204" pitchFamily="34" typeface="微软雅黑"/>
              </a:rPr>
              <a:t>对土匪的关系 暴动前可以同他们同盟，暴动后则应解除其武装并消灭其领袖。即令他们帮助暴动亦应如此，这类首领均应完全歼除。</a:t>
            </a:r>
          </a:p>
        </p:txBody>
      </p:sp>
      <p:sp>
        <p:nvSpPr>
          <p:cNvPr id="13" name="矩形 12">
            <a:extLst>
              <a:ext uri="{FF2B5EF4-FFF2-40B4-BE49-F238E27FC236}">
                <a16:creationId xmlns:a16="http://schemas.microsoft.com/office/drawing/2014/main" id="{9C2E2930-7CE5-4A21-8B36-803FC93BCFE1}"/>
              </a:ext>
            </a:extLst>
          </p:cNvPr>
          <p:cNvSpPr/>
          <p:nvPr/>
        </p:nvSpPr>
        <p:spPr>
          <a:xfrm>
            <a:off x="3569892" y="4009107"/>
            <a:ext cx="6724800" cy="1463040"/>
          </a:xfrm>
          <a:prstGeom prst="rect">
            <a:avLst/>
          </a:prstGeom>
          <a:noFill/>
        </p:spPr>
        <p:txBody>
          <a:bodyPr wrap="square">
            <a:spAutoFit/>
          </a:bodyPr>
          <a:lstStyle/>
          <a:p>
            <a:pPr>
              <a:lnSpc>
                <a:spcPct val="150000"/>
              </a:lnSpc>
            </a:pPr>
            <a:r>
              <a:rPr altLang="en-US" lang="zh-CN" sz="2000">
                <a:solidFill>
                  <a:srgbClr val="C00000"/>
                </a:solidFill>
                <a:latin charset="-122" panose="020b0503020204020204" pitchFamily="34" typeface="微软雅黑"/>
                <a:ea charset="-122" panose="020b0503020204020204" pitchFamily="34" typeface="微软雅黑"/>
              </a:rPr>
              <a:t>土匪队伍第一就须改组，改组时首要的无须注意军官成分的选择，因为大半的土匪领袖是真正的强盗，他们只是妨碍革命的事业。</a:t>
            </a:r>
          </a:p>
        </p:txBody>
      </p:sp>
    </p:spTree>
    <p:extLst>
      <p:ext uri="{BB962C8B-B14F-4D97-AF65-F5344CB8AC3E}">
        <p14:creationId val="2044748513"/>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250" fill="hold" id="40"/>
                                        <p:tgtEl>
                                          <p:spTgt spid="6"/>
                                        </p:tgtEl>
                                        <p:attrNameLst>
                                          <p:attrName>ppt_w</p:attrName>
                                        </p:attrNameLst>
                                      </p:cBhvr>
                                      <p:tavLst>
                                        <p:tav tm="0">
                                          <p:val>
                                            <p:fltVal val="0"/>
                                          </p:val>
                                        </p:tav>
                                        <p:tav tm="100000">
                                          <p:val>
                                            <p:strVal val="#ppt_w"/>
                                          </p:val>
                                        </p:tav>
                                      </p:tavLst>
                                    </p:anim>
                                    <p:anim calcmode="lin" valueType="num">
                                      <p:cBhvr>
                                        <p:cTn dur="250" fill="hold" id="41"/>
                                        <p:tgtEl>
                                          <p:spTgt spid="6"/>
                                        </p:tgtEl>
                                        <p:attrNameLst>
                                          <p:attrName>ppt_h</p:attrName>
                                        </p:attrNameLst>
                                      </p:cBhvr>
                                      <p:tavLst>
                                        <p:tav tm="0">
                                          <p:val>
                                            <p:fltVal val="0"/>
                                          </p:val>
                                        </p:tav>
                                        <p:tav tm="100000">
                                          <p:val>
                                            <p:strVal val="#ppt_h"/>
                                          </p:val>
                                        </p:tav>
                                      </p:tavLst>
                                    </p:anim>
                                    <p:animEffect filter="fade" transition="in">
                                      <p:cBhvr>
                                        <p:cTn dur="250" id="42"/>
                                        <p:tgtEl>
                                          <p:spTgt spid="6"/>
                                        </p:tgtEl>
                                      </p:cBhvr>
                                    </p:animEffect>
                                  </p:childTnLst>
                                </p:cTn>
                              </p:par>
                              <p:par>
                                <p:cTn decel="100000" fill="hold" grpId="1" id="43" nodeType="withEffect" presetClass="emph" presetID="6" presetSubtype="0">
                                  <p:stCondLst>
                                    <p:cond delay="200"/>
                                  </p:stCondLst>
                                  <p:childTnLst>
                                    <p:animScale>
                                      <p:cBhvr>
                                        <p:cTn dur="250" fill="hold" id="44"/>
                                        <p:tgtEl>
                                          <p:spTgt spid="6"/>
                                        </p:tgtEl>
                                      </p:cBhvr>
                                      <p:by x="120000" y="120000"/>
                                    </p:animScale>
                                  </p:childTnLst>
                                </p:cTn>
                              </p:par>
                              <p:par>
                                <p:cTn decel="100000" fill="hold" grpId="2" id="45" nodeType="withEffect" presetClass="emph" presetID="6" presetSubtype="0">
                                  <p:stCondLst>
                                    <p:cond delay="400"/>
                                  </p:stCondLst>
                                  <p:childTnLst>
                                    <p:animScale>
                                      <p:cBhvr>
                                        <p:cTn dur="250" fill="hold" id="46"/>
                                        <p:tgtEl>
                                          <p:spTgt spid="6"/>
                                        </p:tgtEl>
                                      </p:cBhvr>
                                      <p:by x="83000" y="83000"/>
                                    </p:animScale>
                                  </p:childTnLst>
                                </p:cTn>
                              </p:par>
                              <p:par>
                                <p:cTn fill="hold" grpId="0" id="47" nodeType="withEffect" presetClass="entr" presetID="53" presetSubtype="0">
                                  <p:stCondLst>
                                    <p:cond delay="400"/>
                                  </p:stCondLst>
                                  <p:childTnLst>
                                    <p:set>
                                      <p:cBhvr>
                                        <p:cTn dur="1" fill="hold" id="48">
                                          <p:stCondLst>
                                            <p:cond delay="0"/>
                                          </p:stCondLst>
                                        </p:cTn>
                                        <p:tgtEl>
                                          <p:spTgt spid="9"/>
                                        </p:tgtEl>
                                        <p:attrNameLst>
                                          <p:attrName>style.visibility</p:attrName>
                                        </p:attrNameLst>
                                      </p:cBhvr>
                                      <p:to>
                                        <p:strVal val="visible"/>
                                      </p:to>
                                    </p:set>
                                    <p:anim calcmode="lin" valueType="num">
                                      <p:cBhvr>
                                        <p:cTn dur="250" fill="hold" id="49"/>
                                        <p:tgtEl>
                                          <p:spTgt spid="9"/>
                                        </p:tgtEl>
                                        <p:attrNameLst>
                                          <p:attrName>ppt_w</p:attrName>
                                        </p:attrNameLst>
                                      </p:cBhvr>
                                      <p:tavLst>
                                        <p:tav tm="0">
                                          <p:val>
                                            <p:fltVal val="0"/>
                                          </p:val>
                                        </p:tav>
                                        <p:tav tm="100000">
                                          <p:val>
                                            <p:strVal val="#ppt_w"/>
                                          </p:val>
                                        </p:tav>
                                      </p:tavLst>
                                    </p:anim>
                                    <p:anim calcmode="lin" valueType="num">
                                      <p:cBhvr>
                                        <p:cTn dur="250" fill="hold" id="50"/>
                                        <p:tgtEl>
                                          <p:spTgt spid="9"/>
                                        </p:tgtEl>
                                        <p:attrNameLst>
                                          <p:attrName>ppt_h</p:attrName>
                                        </p:attrNameLst>
                                      </p:cBhvr>
                                      <p:tavLst>
                                        <p:tav tm="0">
                                          <p:val>
                                            <p:fltVal val="0"/>
                                          </p:val>
                                        </p:tav>
                                        <p:tav tm="100000">
                                          <p:val>
                                            <p:strVal val="#ppt_h"/>
                                          </p:val>
                                        </p:tav>
                                      </p:tavLst>
                                    </p:anim>
                                    <p:animEffect filter="fade" transition="in">
                                      <p:cBhvr>
                                        <p:cTn dur="250" id="51"/>
                                        <p:tgtEl>
                                          <p:spTgt spid="9"/>
                                        </p:tgtEl>
                                      </p:cBhvr>
                                    </p:animEffect>
                                  </p:childTnLst>
                                </p:cTn>
                              </p:par>
                              <p:par>
                                <p:cTn decel="100000" fill="hold" grpId="1" id="52" nodeType="withEffect" presetClass="emph" presetID="6" presetSubtype="0">
                                  <p:stCondLst>
                                    <p:cond delay="600"/>
                                  </p:stCondLst>
                                  <p:childTnLst>
                                    <p:animScale>
                                      <p:cBhvr>
                                        <p:cTn dur="250" fill="hold" id="53"/>
                                        <p:tgtEl>
                                          <p:spTgt spid="9"/>
                                        </p:tgtEl>
                                      </p:cBhvr>
                                      <p:by x="120000" y="120000"/>
                                    </p:animScale>
                                  </p:childTnLst>
                                </p:cTn>
                              </p:par>
                              <p:par>
                                <p:cTn decel="100000" fill="hold" grpId="2" id="54" nodeType="withEffect" presetClass="emph" presetID="6" presetSubtype="0">
                                  <p:stCondLst>
                                    <p:cond delay="800"/>
                                  </p:stCondLst>
                                  <p:childTnLst>
                                    <p:animScale>
                                      <p:cBhvr>
                                        <p:cTn dur="250" fill="hold" id="55"/>
                                        <p:tgtEl>
                                          <p:spTgt spid="9"/>
                                        </p:tgtEl>
                                      </p:cBhvr>
                                      <p:by x="83000" y="83000"/>
                                    </p:animScale>
                                  </p:childTnLst>
                                </p:cTn>
                              </p:par>
                            </p:childTnLst>
                          </p:cTn>
                        </p:par>
                        <p:par>
                          <p:cTn fill="hold" id="56" nodeType="afterGroup">
                            <p:stCondLst>
                              <p:cond delay="3700"/>
                            </p:stCondLst>
                            <p:childTnLst>
                              <p:par>
                                <p:cTn fill="hold" grpId="0" id="57" nodeType="afterEffect" presetClass="entr" presetID="12" presetSubtype="8">
                                  <p:stCondLst>
                                    <p:cond delay="0"/>
                                  </p:stCondLst>
                                  <p:childTnLst>
                                    <p:set>
                                      <p:cBhvr>
                                        <p:cTn dur="1" fill="hold" id="58">
                                          <p:stCondLst>
                                            <p:cond delay="0"/>
                                          </p:stCondLst>
                                        </p:cTn>
                                        <p:tgtEl>
                                          <p:spTgt spid="11"/>
                                        </p:tgtEl>
                                        <p:attrNameLst>
                                          <p:attrName>style.visibility</p:attrName>
                                        </p:attrNameLst>
                                      </p:cBhvr>
                                      <p:to>
                                        <p:strVal val="visible"/>
                                      </p:to>
                                    </p:set>
                                    <p:anim calcmode="lin" valueType="num">
                                      <p:cBhvr additive="base">
                                        <p:cTn dur="500" id="59"/>
                                        <p:tgtEl>
                                          <p:spTgt spid="11"/>
                                        </p:tgtEl>
                                        <p:attrNameLst>
                                          <p:attrName>ppt_x</p:attrName>
                                        </p:attrNameLst>
                                      </p:cBhvr>
                                      <p:tavLst>
                                        <p:tav tm="0">
                                          <p:val>
                                            <p:strVal val="#ppt_x-#ppt_w*1.125000"/>
                                          </p:val>
                                        </p:tav>
                                        <p:tav tm="100000">
                                          <p:val>
                                            <p:strVal val="#ppt_x"/>
                                          </p:val>
                                        </p:tav>
                                      </p:tavLst>
                                    </p:anim>
                                    <p:animEffect filter="wipe(right)" transition="in">
                                      <p:cBhvr>
                                        <p:cTn dur="500" id="60"/>
                                        <p:tgtEl>
                                          <p:spTgt spid="11"/>
                                        </p:tgtEl>
                                      </p:cBhvr>
                                    </p:animEffect>
                                  </p:childTnLst>
                                </p:cTn>
                              </p:par>
                            </p:childTnLst>
                          </p:cTn>
                        </p:par>
                        <p:par>
                          <p:cTn fill="hold" id="61" nodeType="afterGroup">
                            <p:stCondLst>
                              <p:cond delay="4200"/>
                            </p:stCondLst>
                            <p:childTnLst>
                              <p:par>
                                <p:cTn fill="hold" grpId="0" id="62" nodeType="afterEffect" presetClass="entr" presetID="53" presetSubtype="0">
                                  <p:stCondLst>
                                    <p:cond delay="0"/>
                                  </p:stCondLst>
                                  <p:iterate type="lt">
                                    <p:tmPct val="10000"/>
                                  </p:iterate>
                                  <p:childTnLst>
                                    <p:set>
                                      <p:cBhvr>
                                        <p:cTn dur="1" fill="hold" id="63">
                                          <p:stCondLst>
                                            <p:cond delay="0"/>
                                          </p:stCondLst>
                                        </p:cTn>
                                        <p:tgtEl>
                                          <p:spTgt spid="12"/>
                                        </p:tgtEl>
                                        <p:attrNameLst>
                                          <p:attrName>style.visibility</p:attrName>
                                        </p:attrNameLst>
                                      </p:cBhvr>
                                      <p:to>
                                        <p:strVal val="visible"/>
                                      </p:to>
                                    </p:set>
                                    <p:anim calcmode="lin" valueType="num">
                                      <p:cBhvr>
                                        <p:cTn dur="250" fill="hold" id="64"/>
                                        <p:tgtEl>
                                          <p:spTgt spid="12"/>
                                        </p:tgtEl>
                                        <p:attrNameLst>
                                          <p:attrName>ppt_w</p:attrName>
                                        </p:attrNameLst>
                                      </p:cBhvr>
                                      <p:tavLst>
                                        <p:tav tm="0">
                                          <p:val>
                                            <p:fltVal val="0"/>
                                          </p:val>
                                        </p:tav>
                                        <p:tav tm="100000">
                                          <p:val>
                                            <p:strVal val="#ppt_w"/>
                                          </p:val>
                                        </p:tav>
                                      </p:tavLst>
                                    </p:anim>
                                    <p:anim calcmode="lin" valueType="num">
                                      <p:cBhvr>
                                        <p:cTn dur="250" fill="hold" id="65"/>
                                        <p:tgtEl>
                                          <p:spTgt spid="12"/>
                                        </p:tgtEl>
                                        <p:attrNameLst>
                                          <p:attrName>ppt_h</p:attrName>
                                        </p:attrNameLst>
                                      </p:cBhvr>
                                      <p:tavLst>
                                        <p:tav tm="0">
                                          <p:val>
                                            <p:fltVal val="0"/>
                                          </p:val>
                                        </p:tav>
                                        <p:tav tm="100000">
                                          <p:val>
                                            <p:strVal val="#ppt_h"/>
                                          </p:val>
                                        </p:tav>
                                      </p:tavLst>
                                    </p:anim>
                                    <p:animEffect filter="fade" transition="in">
                                      <p:cBhvr>
                                        <p:cTn dur="250" id="66"/>
                                        <p:tgtEl>
                                          <p:spTgt spid="12"/>
                                        </p:tgtEl>
                                      </p:cBhvr>
                                    </p:animEffect>
                                  </p:childTnLst>
                                </p:cTn>
                              </p:par>
                            </p:childTnLst>
                          </p:cTn>
                        </p:par>
                        <p:par>
                          <p:cTn fill="hold" id="67" nodeType="afterGroup">
                            <p:stCondLst>
                              <p:cond delay="4450"/>
                            </p:stCondLst>
                            <p:childTnLst>
                              <p:par>
                                <p:cTn fill="hold" grpId="0" id="68" nodeType="afterEffect" presetClass="entr" presetID="53" presetSubtype="0">
                                  <p:stCondLst>
                                    <p:cond delay="0"/>
                                  </p:stCondLst>
                                  <p:childTnLst>
                                    <p:set>
                                      <p:cBhvr>
                                        <p:cTn dur="1" fill="hold" id="69">
                                          <p:stCondLst>
                                            <p:cond delay="0"/>
                                          </p:stCondLst>
                                        </p:cTn>
                                        <p:tgtEl>
                                          <p:spTgt spid="7"/>
                                        </p:tgtEl>
                                        <p:attrNameLst>
                                          <p:attrName>style.visibility</p:attrName>
                                        </p:attrNameLst>
                                      </p:cBhvr>
                                      <p:to>
                                        <p:strVal val="visible"/>
                                      </p:to>
                                    </p:set>
                                    <p:anim calcmode="lin" valueType="num">
                                      <p:cBhvr>
                                        <p:cTn dur="250" fill="hold" id="70"/>
                                        <p:tgtEl>
                                          <p:spTgt spid="7"/>
                                        </p:tgtEl>
                                        <p:attrNameLst>
                                          <p:attrName>ppt_w</p:attrName>
                                        </p:attrNameLst>
                                      </p:cBhvr>
                                      <p:tavLst>
                                        <p:tav tm="0">
                                          <p:val>
                                            <p:fltVal val="0"/>
                                          </p:val>
                                        </p:tav>
                                        <p:tav tm="100000">
                                          <p:val>
                                            <p:strVal val="#ppt_w"/>
                                          </p:val>
                                        </p:tav>
                                      </p:tavLst>
                                    </p:anim>
                                    <p:anim calcmode="lin" valueType="num">
                                      <p:cBhvr>
                                        <p:cTn dur="250" fill="hold" id="71"/>
                                        <p:tgtEl>
                                          <p:spTgt spid="7"/>
                                        </p:tgtEl>
                                        <p:attrNameLst>
                                          <p:attrName>ppt_h</p:attrName>
                                        </p:attrNameLst>
                                      </p:cBhvr>
                                      <p:tavLst>
                                        <p:tav tm="0">
                                          <p:val>
                                            <p:fltVal val="0"/>
                                          </p:val>
                                        </p:tav>
                                        <p:tav tm="100000">
                                          <p:val>
                                            <p:strVal val="#ppt_h"/>
                                          </p:val>
                                        </p:tav>
                                      </p:tavLst>
                                    </p:anim>
                                    <p:animEffect filter="fade" transition="in">
                                      <p:cBhvr>
                                        <p:cTn dur="250" id="72"/>
                                        <p:tgtEl>
                                          <p:spTgt spid="7"/>
                                        </p:tgtEl>
                                      </p:cBhvr>
                                    </p:animEffect>
                                  </p:childTnLst>
                                </p:cTn>
                              </p:par>
                              <p:par>
                                <p:cTn decel="100000" fill="hold" grpId="1" id="73" nodeType="withEffect" presetClass="emph" presetID="6" presetSubtype="0">
                                  <p:stCondLst>
                                    <p:cond delay="200"/>
                                  </p:stCondLst>
                                  <p:childTnLst>
                                    <p:animScale>
                                      <p:cBhvr>
                                        <p:cTn dur="250" fill="hold" id="74"/>
                                        <p:tgtEl>
                                          <p:spTgt spid="7"/>
                                        </p:tgtEl>
                                      </p:cBhvr>
                                      <p:by x="120000" y="120000"/>
                                    </p:animScale>
                                  </p:childTnLst>
                                </p:cTn>
                              </p:par>
                              <p:par>
                                <p:cTn decel="100000" fill="hold" grpId="2" id="75" nodeType="withEffect" presetClass="emph" presetID="6" presetSubtype="0">
                                  <p:stCondLst>
                                    <p:cond delay="400"/>
                                  </p:stCondLst>
                                  <p:childTnLst>
                                    <p:animScale>
                                      <p:cBhvr>
                                        <p:cTn dur="250" fill="hold" id="76"/>
                                        <p:tgtEl>
                                          <p:spTgt spid="7"/>
                                        </p:tgtEl>
                                      </p:cBhvr>
                                      <p:by x="83000" y="83000"/>
                                    </p:animScale>
                                  </p:childTnLst>
                                </p:cTn>
                              </p:par>
                              <p:par>
                                <p:cTn fill="hold" grpId="0" id="77" nodeType="withEffect" presetClass="entr" presetID="53" presetSubtype="0">
                                  <p:stCondLst>
                                    <p:cond delay="400"/>
                                  </p:stCondLst>
                                  <p:childTnLst>
                                    <p:set>
                                      <p:cBhvr>
                                        <p:cTn dur="1" fill="hold" id="78">
                                          <p:stCondLst>
                                            <p:cond delay="0"/>
                                          </p:stCondLst>
                                        </p:cTn>
                                        <p:tgtEl>
                                          <p:spTgt spid="10"/>
                                        </p:tgtEl>
                                        <p:attrNameLst>
                                          <p:attrName>style.visibility</p:attrName>
                                        </p:attrNameLst>
                                      </p:cBhvr>
                                      <p:to>
                                        <p:strVal val="visible"/>
                                      </p:to>
                                    </p:set>
                                    <p:anim calcmode="lin" valueType="num">
                                      <p:cBhvr>
                                        <p:cTn dur="250" fill="hold" id="79"/>
                                        <p:tgtEl>
                                          <p:spTgt spid="10"/>
                                        </p:tgtEl>
                                        <p:attrNameLst>
                                          <p:attrName>ppt_w</p:attrName>
                                        </p:attrNameLst>
                                      </p:cBhvr>
                                      <p:tavLst>
                                        <p:tav tm="0">
                                          <p:val>
                                            <p:fltVal val="0"/>
                                          </p:val>
                                        </p:tav>
                                        <p:tav tm="100000">
                                          <p:val>
                                            <p:strVal val="#ppt_w"/>
                                          </p:val>
                                        </p:tav>
                                      </p:tavLst>
                                    </p:anim>
                                    <p:anim calcmode="lin" valueType="num">
                                      <p:cBhvr>
                                        <p:cTn dur="250" fill="hold" id="80"/>
                                        <p:tgtEl>
                                          <p:spTgt spid="10"/>
                                        </p:tgtEl>
                                        <p:attrNameLst>
                                          <p:attrName>ppt_h</p:attrName>
                                        </p:attrNameLst>
                                      </p:cBhvr>
                                      <p:tavLst>
                                        <p:tav tm="0">
                                          <p:val>
                                            <p:fltVal val="0"/>
                                          </p:val>
                                        </p:tav>
                                        <p:tav tm="100000">
                                          <p:val>
                                            <p:strVal val="#ppt_h"/>
                                          </p:val>
                                        </p:tav>
                                      </p:tavLst>
                                    </p:anim>
                                    <p:animEffect filter="fade" transition="in">
                                      <p:cBhvr>
                                        <p:cTn dur="250" id="81"/>
                                        <p:tgtEl>
                                          <p:spTgt spid="10"/>
                                        </p:tgtEl>
                                      </p:cBhvr>
                                    </p:animEffect>
                                  </p:childTnLst>
                                </p:cTn>
                              </p:par>
                              <p:par>
                                <p:cTn decel="100000" fill="hold" grpId="1" id="82" nodeType="withEffect" presetClass="emph" presetID="6" presetSubtype="0">
                                  <p:stCondLst>
                                    <p:cond delay="600"/>
                                  </p:stCondLst>
                                  <p:childTnLst>
                                    <p:animScale>
                                      <p:cBhvr>
                                        <p:cTn dur="250" fill="hold" id="83"/>
                                        <p:tgtEl>
                                          <p:spTgt spid="10"/>
                                        </p:tgtEl>
                                      </p:cBhvr>
                                      <p:by x="120000" y="120000"/>
                                    </p:animScale>
                                  </p:childTnLst>
                                </p:cTn>
                              </p:par>
                              <p:par>
                                <p:cTn decel="100000" fill="hold" grpId="2" id="84" nodeType="withEffect" presetClass="emph" presetID="6" presetSubtype="0">
                                  <p:stCondLst>
                                    <p:cond delay="800"/>
                                  </p:stCondLst>
                                  <p:childTnLst>
                                    <p:animScale>
                                      <p:cBhvr>
                                        <p:cTn dur="250" fill="hold" id="85"/>
                                        <p:tgtEl>
                                          <p:spTgt spid="10"/>
                                        </p:tgtEl>
                                      </p:cBhvr>
                                      <p:by x="83000" y="83000"/>
                                    </p:animScale>
                                  </p:childTnLst>
                                </p:cTn>
                              </p:par>
                            </p:childTnLst>
                          </p:cTn>
                        </p:par>
                        <p:par>
                          <p:cTn fill="hold" id="86" nodeType="afterGroup">
                            <p:stCondLst>
                              <p:cond delay="5500"/>
                            </p:stCondLst>
                            <p:childTnLst>
                              <p:par>
                                <p:cTn fill="hold" grpId="0" id="87" nodeType="afterEffect" presetClass="entr" presetID="12" presetSubtype="8">
                                  <p:stCondLst>
                                    <p:cond delay="0"/>
                                  </p:stCondLst>
                                  <p:childTnLst>
                                    <p:set>
                                      <p:cBhvr>
                                        <p:cTn dur="1" fill="hold" id="88">
                                          <p:stCondLst>
                                            <p:cond delay="0"/>
                                          </p:stCondLst>
                                        </p:cTn>
                                        <p:tgtEl>
                                          <p:spTgt spid="8"/>
                                        </p:tgtEl>
                                        <p:attrNameLst>
                                          <p:attrName>style.visibility</p:attrName>
                                        </p:attrNameLst>
                                      </p:cBhvr>
                                      <p:to>
                                        <p:strVal val="visible"/>
                                      </p:to>
                                    </p:set>
                                    <p:anim calcmode="lin" valueType="num">
                                      <p:cBhvr additive="base">
                                        <p:cTn dur="500" id="89"/>
                                        <p:tgtEl>
                                          <p:spTgt spid="8"/>
                                        </p:tgtEl>
                                        <p:attrNameLst>
                                          <p:attrName>ppt_x</p:attrName>
                                        </p:attrNameLst>
                                      </p:cBhvr>
                                      <p:tavLst>
                                        <p:tav tm="0">
                                          <p:val>
                                            <p:strVal val="#ppt_x-#ppt_w*1.125000"/>
                                          </p:val>
                                        </p:tav>
                                        <p:tav tm="100000">
                                          <p:val>
                                            <p:strVal val="#ppt_x"/>
                                          </p:val>
                                        </p:tav>
                                      </p:tavLst>
                                    </p:anim>
                                    <p:animEffect filter="wipe(right)" transition="in">
                                      <p:cBhvr>
                                        <p:cTn dur="500" id="90"/>
                                        <p:tgtEl>
                                          <p:spTgt spid="8"/>
                                        </p:tgtEl>
                                      </p:cBhvr>
                                    </p:animEffect>
                                  </p:childTnLst>
                                </p:cTn>
                              </p:par>
                            </p:childTnLst>
                          </p:cTn>
                        </p:par>
                        <p:par>
                          <p:cTn fill="hold" id="91" nodeType="afterGroup">
                            <p:stCondLst>
                              <p:cond delay="6000"/>
                            </p:stCondLst>
                            <p:childTnLst>
                              <p:par>
                                <p:cTn fill="hold" grpId="0" id="92" nodeType="afterEffect" presetClass="entr" presetID="53" presetSubtype="0">
                                  <p:stCondLst>
                                    <p:cond delay="0"/>
                                  </p:stCondLst>
                                  <p:iterate type="lt">
                                    <p:tmPct val="10000"/>
                                  </p:iterate>
                                  <p:childTnLst>
                                    <p:set>
                                      <p:cBhvr>
                                        <p:cTn dur="1" fill="hold" id="93">
                                          <p:stCondLst>
                                            <p:cond delay="0"/>
                                          </p:stCondLst>
                                        </p:cTn>
                                        <p:tgtEl>
                                          <p:spTgt spid="13"/>
                                        </p:tgtEl>
                                        <p:attrNameLst>
                                          <p:attrName>style.visibility</p:attrName>
                                        </p:attrNameLst>
                                      </p:cBhvr>
                                      <p:to>
                                        <p:strVal val="visible"/>
                                      </p:to>
                                    </p:set>
                                    <p:anim calcmode="lin" valueType="num">
                                      <p:cBhvr>
                                        <p:cTn dur="250" fill="hold" id="94"/>
                                        <p:tgtEl>
                                          <p:spTgt spid="13"/>
                                        </p:tgtEl>
                                        <p:attrNameLst>
                                          <p:attrName>ppt_w</p:attrName>
                                        </p:attrNameLst>
                                      </p:cBhvr>
                                      <p:tavLst>
                                        <p:tav tm="0">
                                          <p:val>
                                            <p:fltVal val="0"/>
                                          </p:val>
                                        </p:tav>
                                        <p:tav tm="100000">
                                          <p:val>
                                            <p:strVal val="#ppt_w"/>
                                          </p:val>
                                        </p:tav>
                                      </p:tavLst>
                                    </p:anim>
                                    <p:anim calcmode="lin" valueType="num">
                                      <p:cBhvr>
                                        <p:cTn dur="250" fill="hold" id="95"/>
                                        <p:tgtEl>
                                          <p:spTgt spid="13"/>
                                        </p:tgtEl>
                                        <p:attrNameLst>
                                          <p:attrName>ppt_h</p:attrName>
                                        </p:attrNameLst>
                                      </p:cBhvr>
                                      <p:tavLst>
                                        <p:tav tm="0">
                                          <p:val>
                                            <p:fltVal val="0"/>
                                          </p:val>
                                        </p:tav>
                                        <p:tav tm="100000">
                                          <p:val>
                                            <p:strVal val="#ppt_h"/>
                                          </p:val>
                                        </p:tav>
                                      </p:tavLst>
                                    </p:anim>
                                    <p:animEffect filter="fade" transition="in">
                                      <p:cBhvr>
                                        <p:cTn dur="250" id="9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1" spid="6"/>
      <p:bldP grpId="2" spid="6"/>
      <p:bldP grpId="0" spid="7"/>
      <p:bldP grpId="1" spid="7"/>
      <p:bldP grpId="2" spid="7"/>
      <p:bldP grpId="0" spid="8"/>
      <p:bldP grpId="0" spid="9"/>
      <p:bldP grpId="1" spid="9"/>
      <p:bldP grpId="2" spid="9"/>
      <p:bldP grpId="0" spid="10"/>
      <p:bldP grpId="1" spid="10"/>
      <p:bldP grpId="2" spid="10"/>
      <p:bldP grpId="0" spid="11"/>
      <p:bldP grpId="0" spid="12"/>
      <p:bldP grpId="0" spid="1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第一部分：井冈山革命根据地的建立</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35B8C8D6-DFFC-45BE-A484-712D89B39EE0}"/>
              </a:ext>
            </a:extLst>
          </p:cNvPr>
          <p:cNvSpPr/>
          <p:nvPr/>
        </p:nvSpPr>
        <p:spPr>
          <a:xfrm>
            <a:off x="857442" y="2061560"/>
            <a:ext cx="2672080" cy="731520"/>
          </a:xfrm>
          <a:prstGeom prst="rect">
            <a:avLst/>
          </a:prstGeom>
        </p:spPr>
        <p:txBody>
          <a:bodyPr wrap="none">
            <a:spAutoFit/>
          </a:bodyPr>
          <a:lstStyle/>
          <a:p>
            <a:pPr defTabSz="1218753">
              <a:lnSpc>
                <a:spcPct val="150000"/>
              </a:lnSpc>
              <a:defRPr/>
            </a:pPr>
            <a:r>
              <a:rPr altLang="en-US" b="1" lang="zh-CN" sz="2800">
                <a:solidFill>
                  <a:srgbClr val="C00000"/>
                </a:solidFill>
                <a:latin charset="-122" panose="020b0503020204020204" pitchFamily="34" typeface="微软雅黑"/>
                <a:ea charset="-122" panose="020b0503020204020204" pitchFamily="34" typeface="微软雅黑"/>
              </a:rPr>
              <a:t>打开山门迎大军</a:t>
            </a:r>
          </a:p>
        </p:txBody>
      </p:sp>
      <p:sp>
        <p:nvSpPr>
          <p:cNvPr id="7" name="Line 106">
            <a:extLst>
              <a:ext uri="{FF2B5EF4-FFF2-40B4-BE49-F238E27FC236}">
                <a16:creationId xmlns:a16="http://schemas.microsoft.com/office/drawing/2014/main" id="{62023605-E749-42EA-AEB8-399714DB5AD0}"/>
              </a:ext>
            </a:extLst>
          </p:cNvPr>
          <p:cNvSpPr>
            <a:spLocks noChangeShapeType="1"/>
          </p:cNvSpPr>
          <p:nvPr/>
        </p:nvSpPr>
        <p:spPr bwMode="auto">
          <a:xfrm>
            <a:off x="3555617" y="2506212"/>
            <a:ext cx="3716606" cy="0"/>
          </a:xfrm>
          <a:prstGeom prst="line">
            <a:avLst/>
          </a:prstGeom>
          <a:noFill/>
          <a:ln cap="flat" w="19050">
            <a:solidFill>
              <a:srgbClr val="C00000"/>
            </a:solidFill>
            <a:prstDash val="solid"/>
            <a:miter lim="800000"/>
            <a:tailEnd type="oval"/>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prstClr val="white"/>
              </a:solidFill>
              <a:latin charset="-122" panose="020b0503020204020204" pitchFamily="34" typeface="微软雅黑"/>
              <a:ea charset="-122" panose="020b0503020204020204" pitchFamily="34" typeface="微软雅黑"/>
            </a:endParaRPr>
          </a:p>
        </p:txBody>
      </p:sp>
      <p:sp>
        <p:nvSpPr>
          <p:cNvPr id="8" name="矩形 7">
            <a:extLst>
              <a:ext uri="{FF2B5EF4-FFF2-40B4-BE49-F238E27FC236}">
                <a16:creationId xmlns:a16="http://schemas.microsoft.com/office/drawing/2014/main" id="{DA45F548-6657-4F29-A611-4E177A4A5A20}"/>
              </a:ext>
            </a:extLst>
          </p:cNvPr>
          <p:cNvSpPr/>
          <p:nvPr/>
        </p:nvSpPr>
        <p:spPr>
          <a:xfrm>
            <a:off x="857442" y="2616129"/>
            <a:ext cx="6787239" cy="2345848"/>
          </a:xfrm>
          <a:prstGeom prst="rect">
            <a:avLst/>
          </a:prstGeom>
        </p:spPr>
        <p:txBody>
          <a:bodyPr bIns="52784" lIns="105571" rIns="105571" tIns="52784" wrap="square">
            <a:spAutoFit/>
          </a:bodyPr>
          <a:lstStyle/>
          <a:p>
            <a:pPr>
              <a:lnSpc>
                <a:spcPct val="150000"/>
              </a:lnSpc>
              <a:defRPr/>
            </a:pPr>
            <a:r>
              <a:rPr altLang="en-US" lang="zh-CN" sz="1400">
                <a:solidFill>
                  <a:srgbClr val="E7E6E6">
                    <a:lumMod val="25000"/>
                  </a:srgbClr>
                </a:solidFill>
                <a:latin charset="-122" panose="020b0503020204020204" pitchFamily="34" typeface="微软雅黑"/>
                <a:ea charset="-122" panose="020b0503020204020204" pitchFamily="34" typeface="微软雅黑"/>
                <a:cs typeface="+mn-ea"/>
                <a:sym typeface="+mn-lt"/>
              </a:rPr>
              <a:t>井冈山革命根据地,是毛泽东等老一辈革命家领导湘赣边区军民开创的中国第一块农村革命根据地,在中国革命的史册上,井冈山素以“中国革命的摇篮”著称于世,朱德称之为“天下第一山”,彭真称之为“中华人民共和国的奠基石”。这块革命根据地的创建,是中国共产党人和井冈的军民集体奋斗的结果,凝聚了老一辈革命家和无数革命先烈的心力与鲜血。其中袁文才、王佐作出的贡献是不可低估的。袁文才、王佐是盘踞在井冈山一带的草莽英雄,是绿林性质的“坐山虎”、“地头蛇”,没有他们的许可和支持,工农革命军是不可能在井冈山安营扎寨、落草生根的。</a:t>
            </a:r>
          </a:p>
        </p:txBody>
      </p:sp>
      <p:pic>
        <p:nvPicPr>
          <p:cNvPr id="9" name="图片 8">
            <a:extLst>
              <a:ext uri="{FF2B5EF4-FFF2-40B4-BE49-F238E27FC236}">
                <a16:creationId xmlns:a16="http://schemas.microsoft.com/office/drawing/2014/main" id="{63FD653F-78ED-405E-8AAB-92AA2583EC00}"/>
              </a:ext>
            </a:extLst>
          </p:cNvPr>
          <p:cNvPicPr>
            <a:picLocks noChangeAspect="1"/>
          </p:cNvPicPr>
          <p:nvPr/>
        </p:nvPicPr>
        <p:blipFill>
          <a:blip r:embed="rId4">
            <a:extLst>
              <a:ext uri="{28A0092B-C50C-407E-A947-70E740481C1C}">
                <a14:useLocalDpi val="0"/>
              </a:ext>
            </a:extLst>
          </a:blip>
          <a:stretch>
            <a:fillRect/>
          </a:stretch>
        </p:blipFill>
        <p:spPr>
          <a:xfrm>
            <a:off x="7724466" y="2336807"/>
            <a:ext cx="4221599" cy="3832816"/>
          </a:xfrm>
          <a:prstGeom prst="rect">
            <a:avLst/>
          </a:prstGeom>
        </p:spPr>
      </p:pic>
      <p:sp>
        <p:nvSpPr>
          <p:cNvPr id="10" name="Rectangle 11">
            <a:extLst>
              <a:ext uri="{FF2B5EF4-FFF2-40B4-BE49-F238E27FC236}">
                <a16:creationId xmlns:a16="http://schemas.microsoft.com/office/drawing/2014/main" id="{6FABC3F9-D012-4F40-A023-D2D2078256C2}"/>
              </a:ext>
            </a:extLst>
          </p:cNvPr>
          <p:cNvSpPr>
            <a:spLocks noChangeArrowheads="1"/>
          </p:cNvSpPr>
          <p:nvPr/>
        </p:nvSpPr>
        <p:spPr bwMode="auto">
          <a:xfrm>
            <a:off x="857443" y="5364480"/>
            <a:ext cx="6787238" cy="805145"/>
          </a:xfrm>
          <a:prstGeom prst="roundRect">
            <a:avLst>
              <a:gd fmla="val 0" name="adj"/>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lnSpc>
                <a:spcPct val="150000"/>
              </a:lnSpc>
            </a:pPr>
            <a:r>
              <a:rPr altLang="en-US" b="1" lang="zh-CN" sz="3600">
                <a:solidFill>
                  <a:prstClr val="white"/>
                </a:solidFill>
                <a:latin charset="-122" panose="020b0503020204020204" pitchFamily="34" typeface="微软雅黑"/>
                <a:ea charset="-122" panose="020b0503020204020204" pitchFamily="34" typeface="微软雅黑"/>
                <a:cs charset="0" pitchFamily="34" typeface="Calibri"/>
                <a:sym charset="0" pitchFamily="34" typeface="Calibri"/>
              </a:rPr>
              <a:t>井冈山革命根据地的建立</a:t>
            </a:r>
          </a:p>
        </p:txBody>
      </p:sp>
    </p:spTree>
    <p:extLst>
      <p:ext uri="{BB962C8B-B14F-4D97-AF65-F5344CB8AC3E}">
        <p14:creationId val="2735224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3" presetSubtype="16">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500" fill="hold" id="40"/>
                                        <p:tgtEl>
                                          <p:spTgt spid="6"/>
                                        </p:tgtEl>
                                        <p:attrNameLst>
                                          <p:attrName>ppt_w</p:attrName>
                                        </p:attrNameLst>
                                      </p:cBhvr>
                                      <p:tavLst>
                                        <p:tav tm="0">
                                          <p:val>
                                            <p:fltVal val="0"/>
                                          </p:val>
                                        </p:tav>
                                        <p:tav tm="100000">
                                          <p:val>
                                            <p:strVal val="#ppt_w"/>
                                          </p:val>
                                        </p:tav>
                                      </p:tavLst>
                                    </p:anim>
                                    <p:anim calcmode="lin" valueType="num">
                                      <p:cBhvr>
                                        <p:cTn dur="500" fill="hold" id="41"/>
                                        <p:tgtEl>
                                          <p:spTgt spid="6"/>
                                        </p:tgtEl>
                                        <p:attrNameLst>
                                          <p:attrName>ppt_h</p:attrName>
                                        </p:attrNameLst>
                                      </p:cBhvr>
                                      <p:tavLst>
                                        <p:tav tm="0">
                                          <p:val>
                                            <p:fltVal val="0"/>
                                          </p:val>
                                        </p:tav>
                                        <p:tav tm="100000">
                                          <p:val>
                                            <p:strVal val="#ppt_h"/>
                                          </p:val>
                                        </p:tav>
                                      </p:tavLst>
                                    </p:anim>
                                  </p:childTnLst>
                                </p:cTn>
                              </p:par>
                            </p:childTnLst>
                          </p:cTn>
                        </p:par>
                        <p:par>
                          <p:cTn fill="hold" id="42" nodeType="afterGroup">
                            <p:stCondLst>
                              <p:cond delay="3150"/>
                            </p:stCondLst>
                            <p:childTnLst>
                              <p:par>
                                <p:cTn fill="hold" grpId="0" id="43" nodeType="afterEffect" presetClass="entr" presetID="22" presetSubtype="8">
                                  <p:stCondLst>
                                    <p:cond delay="0"/>
                                  </p:stCondLst>
                                  <p:childTnLst>
                                    <p:set>
                                      <p:cBhvr>
                                        <p:cTn dur="1" fill="hold" id="44">
                                          <p:stCondLst>
                                            <p:cond delay="0"/>
                                          </p:stCondLst>
                                        </p:cTn>
                                        <p:tgtEl>
                                          <p:spTgt spid="7"/>
                                        </p:tgtEl>
                                        <p:attrNameLst>
                                          <p:attrName>style.visibility</p:attrName>
                                        </p:attrNameLst>
                                      </p:cBhvr>
                                      <p:to>
                                        <p:strVal val="visible"/>
                                      </p:to>
                                    </p:set>
                                    <p:animEffect filter="wipe(left)" transition="in">
                                      <p:cBhvr>
                                        <p:cTn dur="500" id="45"/>
                                        <p:tgtEl>
                                          <p:spTgt spid="7"/>
                                        </p:tgtEl>
                                      </p:cBhvr>
                                    </p:animEffect>
                                  </p:childTnLst>
                                </p:cTn>
                              </p:par>
                            </p:childTnLst>
                          </p:cTn>
                        </p:par>
                        <p:par>
                          <p:cTn fill="hold" id="46" nodeType="afterGroup">
                            <p:stCondLst>
                              <p:cond delay="3650"/>
                            </p:stCondLst>
                            <p:childTnLst>
                              <p:par>
                                <p:cTn fill="hold" grpId="0" id="47" nodeType="afterEffect" presetClass="entr" presetID="22" presetSubtype="1">
                                  <p:stCondLst>
                                    <p:cond delay="0"/>
                                  </p:stCondLst>
                                  <p:childTnLst>
                                    <p:set>
                                      <p:cBhvr>
                                        <p:cTn dur="1" fill="hold" id="48">
                                          <p:stCondLst>
                                            <p:cond delay="0"/>
                                          </p:stCondLst>
                                        </p:cTn>
                                        <p:tgtEl>
                                          <p:spTgt spid="8"/>
                                        </p:tgtEl>
                                        <p:attrNameLst>
                                          <p:attrName>style.visibility</p:attrName>
                                        </p:attrNameLst>
                                      </p:cBhvr>
                                      <p:to>
                                        <p:strVal val="visible"/>
                                      </p:to>
                                    </p:set>
                                    <p:animEffect filter="wipe(up)" transition="in">
                                      <p:cBhvr>
                                        <p:cTn dur="500" id="49"/>
                                        <p:tgtEl>
                                          <p:spTgt spid="8"/>
                                        </p:tgtEl>
                                      </p:cBhvr>
                                    </p:animEffect>
                                  </p:childTnLst>
                                </p:cTn>
                              </p:par>
                            </p:childTnLst>
                          </p:cTn>
                        </p:par>
                        <p:par>
                          <p:cTn fill="hold" id="50" nodeType="afterGroup">
                            <p:stCondLst>
                              <p:cond delay="4150"/>
                            </p:stCondLst>
                            <p:childTnLst>
                              <p:par>
                                <p:cTn fill="hold" id="51" nodeType="afterEffect" presetClass="entr" presetID="14" presetSubtype="10">
                                  <p:stCondLst>
                                    <p:cond delay="0"/>
                                  </p:stCondLst>
                                  <p:childTnLst>
                                    <p:set>
                                      <p:cBhvr>
                                        <p:cTn dur="1" fill="hold" id="52">
                                          <p:stCondLst>
                                            <p:cond delay="0"/>
                                          </p:stCondLst>
                                        </p:cTn>
                                        <p:tgtEl>
                                          <p:spTgt spid="9"/>
                                        </p:tgtEl>
                                        <p:attrNameLst>
                                          <p:attrName>style.visibility</p:attrName>
                                        </p:attrNameLst>
                                      </p:cBhvr>
                                      <p:to>
                                        <p:strVal val="visible"/>
                                      </p:to>
                                    </p:set>
                                    <p:animEffect filter="randombar(horizontal)" transition="in">
                                      <p:cBhvr>
                                        <p:cTn dur="500" id="53"/>
                                        <p:tgtEl>
                                          <p:spTgt spid="9"/>
                                        </p:tgtEl>
                                      </p:cBhvr>
                                    </p:animEffect>
                                  </p:childTnLst>
                                </p:cTn>
                              </p:par>
                            </p:childTnLst>
                          </p:cTn>
                        </p:par>
                        <p:par>
                          <p:cTn fill="hold" id="54" nodeType="afterGroup">
                            <p:stCondLst>
                              <p:cond delay="4650"/>
                            </p:stCondLst>
                            <p:childTnLst>
                              <p:par>
                                <p:cTn fill="hold" grpId="0" id="55" nodeType="afterEffect" presetClass="entr" presetID="2" presetSubtype="8">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additive="base">
                                        <p:cTn dur="500" fill="hold" id="57"/>
                                        <p:tgtEl>
                                          <p:spTgt spid="10"/>
                                        </p:tgtEl>
                                        <p:attrNameLst>
                                          <p:attrName>ppt_x</p:attrName>
                                        </p:attrNameLst>
                                      </p:cBhvr>
                                      <p:tavLst>
                                        <p:tav tm="0">
                                          <p:val>
                                            <p:strVal val="0-#ppt_w/2"/>
                                          </p:val>
                                        </p:tav>
                                        <p:tav tm="100000">
                                          <p:val>
                                            <p:strVal val="#ppt_x"/>
                                          </p:val>
                                        </p:tav>
                                      </p:tavLst>
                                    </p:anim>
                                    <p:anim calcmode="lin" valueType="num">
                                      <p:cBhvr additive="base">
                                        <p:cTn dur="500" fill="hold" id="58"/>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P grpId="0" spid="10"/>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val="0"/>
              </a:ext>
            </a:extLst>
          </a:blip>
          <a:stretch>
            <a:fillRect/>
          </a:stretch>
        </p:blipFill>
        <p:spPr>
          <a:xfrm>
            <a:off x="5382578" y="5737759"/>
            <a:ext cx="6809422" cy="1120241"/>
          </a:xfrm>
          <a:prstGeom prst="rect">
            <a:avLst/>
          </a:prstGeom>
        </p:spPr>
      </p:pic>
      <p:pic>
        <p:nvPicPr>
          <p:cNvPr id="19" name="图片 18">
            <a:extLst>
              <a:ext uri="{FF2B5EF4-FFF2-40B4-BE49-F238E27FC236}">
                <a16:creationId xmlns:a16="http://schemas.microsoft.com/office/drawing/2014/main" id="{8CB86D49-4053-4C25-B704-887DC5D13FFE}"/>
              </a:ext>
            </a:extLst>
          </p:cNvPr>
          <p:cNvPicPr>
            <a:picLocks noChangeAspect="1"/>
          </p:cNvPicPr>
          <p:nvPr/>
        </p:nvPicPr>
        <p:blipFill>
          <a:blip r:embed="rId4">
            <a:extLst>
              <a:ext uri="{28A0092B-C50C-407E-A947-70E740481C1C}">
                <a14:useLocalDpi val="0"/>
              </a:ext>
            </a:extLst>
          </a:blip>
          <a:stretch>
            <a:fillRect/>
          </a:stretch>
        </p:blipFill>
        <p:spPr>
          <a:xfrm>
            <a:off x="0" y="4049960"/>
            <a:ext cx="4460240" cy="2788989"/>
          </a:xfrm>
          <a:prstGeom prst="rect">
            <a:avLst/>
          </a:prstGeom>
        </p:spPr>
      </p:pic>
      <p:pic>
        <p:nvPicPr>
          <p:cNvPr id="74" name="图片 73">
            <a:extLst>
              <a:ext uri="{FF2B5EF4-FFF2-40B4-BE49-F238E27FC236}">
                <a16:creationId xmlns:a16="http://schemas.microsoft.com/office/drawing/2014/main" id="{549D4624-B2C3-4BC0-AAAC-52569AE1E3A8}"/>
              </a:ext>
            </a:extLst>
          </p:cNvPr>
          <p:cNvPicPr>
            <a:picLocks noChangeAspect="1"/>
          </p:cNvPicPr>
          <p:nvPr/>
        </p:nvPicPr>
        <p:blipFill>
          <a:blip r:embed="rId5">
            <a:extLst>
              <a:ext uri="{28A0092B-C50C-407E-A947-70E740481C1C}">
                <a14:useLocalDpi val="0"/>
              </a:ext>
            </a:extLst>
          </a:blip>
          <a:stretch>
            <a:fillRect/>
          </a:stretch>
        </p:blipFill>
        <p:spPr>
          <a:xfrm flipH="1" rot="20902340">
            <a:off x="686735" y="622930"/>
            <a:ext cx="3143832" cy="1309931"/>
          </a:xfrm>
          <a:prstGeom prst="rect">
            <a:avLst/>
          </a:prstGeom>
        </p:spPr>
      </p:pic>
      <p:sp>
        <p:nvSpPr>
          <p:cNvPr id="75" name="文本框 74">
            <a:extLst>
              <a:ext uri="{FF2B5EF4-FFF2-40B4-BE49-F238E27FC236}">
                <a16:creationId xmlns:a16="http://schemas.microsoft.com/office/drawing/2014/main" id="{1E3CFE36-6B7C-4163-BED3-9543E266EBB4}"/>
              </a:ext>
            </a:extLst>
          </p:cNvPr>
          <p:cNvSpPr txBox="1"/>
          <p:nvPr/>
        </p:nvSpPr>
        <p:spPr>
          <a:xfrm>
            <a:off x="4460240" y="2467132"/>
            <a:ext cx="3230880" cy="1005840"/>
          </a:xfrm>
          <a:prstGeom prst="rect">
            <a:avLst/>
          </a:prstGeom>
          <a:noFill/>
        </p:spPr>
        <p:txBody>
          <a:bodyPr rtlCol="0" wrap="none">
            <a:spAutoFit/>
          </a:bodyPr>
          <a:lstStyle/>
          <a:p>
            <a:r>
              <a:rPr altLang="en-US" b="1" lang="zh-CN" sz="6000">
                <a:solidFill>
                  <a:srgbClr val="C00000"/>
                </a:solidFill>
                <a:latin charset="-122" panose="02010601030101010101" pitchFamily="2" typeface="字体视界-NEW魏碑体"/>
                <a:ea charset="-122" panose="02010601030101010101" pitchFamily="2" typeface="字体视界-NEW魏碑体"/>
                <a:cs typeface="+mn-ea"/>
                <a:sym typeface="+mn-lt"/>
              </a:rPr>
              <a:t>第二部分</a:t>
            </a:r>
          </a:p>
        </p:txBody>
      </p:sp>
      <p:sp>
        <p:nvSpPr>
          <p:cNvPr id="77" name="Freeform 29">
            <a:extLst>
              <a:ext uri="{FF2B5EF4-FFF2-40B4-BE49-F238E27FC236}">
                <a16:creationId xmlns:a16="http://schemas.microsoft.com/office/drawing/2014/main" id="{57D80A25-7EA0-4AEB-AF89-2F448458E159}"/>
              </a:ext>
            </a:extLst>
          </p:cNvPr>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endParaRPr>
          </a:p>
        </p:txBody>
      </p:sp>
      <p:sp>
        <p:nvSpPr>
          <p:cNvPr id="78" name="文本框 77">
            <a:extLst>
              <a:ext uri="{FF2B5EF4-FFF2-40B4-BE49-F238E27FC236}">
                <a16:creationId xmlns:a16="http://schemas.microsoft.com/office/drawing/2014/main" id="{E1697D39-805B-491A-9EB4-A3AB8B13CED0}"/>
              </a:ext>
            </a:extLst>
          </p:cNvPr>
          <p:cNvSpPr txBox="1"/>
          <p:nvPr/>
        </p:nvSpPr>
        <p:spPr>
          <a:xfrm>
            <a:off x="2199105" y="3393756"/>
            <a:ext cx="7802880" cy="1005840"/>
          </a:xfrm>
          <a:prstGeom prst="rect">
            <a:avLst/>
          </a:prstGeom>
          <a:noFill/>
        </p:spPr>
        <p:txBody>
          <a:bodyPr rtlCol="0" wrap="none">
            <a:spAutoFit/>
          </a:bodyPr>
          <a:lstStyle/>
          <a:p>
            <a:pPr algn="ctr"/>
            <a:r>
              <a:rPr altLang="en-US" b="1" lang="zh-CN" sz="6000">
                <a:solidFill>
                  <a:srgbClr val="C00000"/>
                </a:solidFill>
                <a:latin charset="-122" panose="02010601030101010101" pitchFamily="2" typeface="字体视界-NEW魏碑体"/>
                <a:ea charset="-122" panose="02010601030101010101" pitchFamily="2" typeface="字体视界-NEW魏碑体"/>
              </a:rPr>
              <a:t>井冈山精神的科学内涵</a:t>
            </a:r>
          </a:p>
        </p:txBody>
      </p:sp>
    </p:spTree>
    <p:extLst>
      <p:ext uri="{BB962C8B-B14F-4D97-AF65-F5344CB8AC3E}">
        <p14:creationId val="306524429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74"/>
                                        </p:tgtEl>
                                        <p:attrNameLst>
                                          <p:attrName>style.visibility</p:attrName>
                                        </p:attrNameLst>
                                      </p:cBhvr>
                                      <p:to>
                                        <p:strVal val="visible"/>
                                      </p:to>
                                    </p:set>
                                    <p:anim calcmode="lin" valueType="num">
                                      <p:cBhvr>
                                        <p:cTn dur="1000" fill="hold" id="17"/>
                                        <p:tgtEl>
                                          <p:spTgt spid="74"/>
                                        </p:tgtEl>
                                        <p:attrNameLst>
                                          <p:attrName>ppt_w</p:attrName>
                                        </p:attrNameLst>
                                      </p:cBhvr>
                                      <p:tavLst>
                                        <p:tav tm="0">
                                          <p:val>
                                            <p:fltVal val="0"/>
                                          </p:val>
                                        </p:tav>
                                        <p:tav tm="100000">
                                          <p:val>
                                            <p:strVal val="#ppt_w"/>
                                          </p:val>
                                        </p:tav>
                                      </p:tavLst>
                                    </p:anim>
                                    <p:anim calcmode="lin" valueType="num">
                                      <p:cBhvr>
                                        <p:cTn dur="1000" fill="hold" id="18"/>
                                        <p:tgtEl>
                                          <p:spTgt spid="74"/>
                                        </p:tgtEl>
                                        <p:attrNameLst>
                                          <p:attrName>ppt_h</p:attrName>
                                        </p:attrNameLst>
                                      </p:cBhvr>
                                      <p:tavLst>
                                        <p:tav tm="0">
                                          <p:val>
                                            <p:fltVal val="0"/>
                                          </p:val>
                                        </p:tav>
                                        <p:tav tm="100000">
                                          <p:val>
                                            <p:strVal val="#ppt_h"/>
                                          </p:val>
                                        </p:tav>
                                      </p:tavLst>
                                    </p:anim>
                                    <p:animEffect filter="fade" transition="in">
                                      <p:cBhvr>
                                        <p:cTn dur="1000" id="19"/>
                                        <p:tgtEl>
                                          <p:spTgt spid="74"/>
                                        </p:tgtEl>
                                      </p:cBhvr>
                                    </p:animEffect>
                                  </p:childTnLst>
                                </p:cTn>
                              </p:par>
                              <p:par>
                                <p:cTn accel="50000" decel="50000" fill="hold" id="20" nodeType="withEffect" presetClass="path" presetID="35" presetSubtype="0">
                                  <p:stCondLst>
                                    <p:cond delay="0"/>
                                  </p:stCondLst>
                                  <p:childTnLst>
                                    <p:animMotion origin="layout" path="M 3.54167E-06 -2.59259E-06 L 0.31575 -2.59259E-06" pathEditMode="relative" ptsTypes="AA" rAng="0">
                                      <p:cBhvr>
                                        <p:cTn dur="2000" fill="hold" id="21" spd="-100000"/>
                                        <p:tgtEl>
                                          <p:spTgt spid="74"/>
                                        </p:tgtEl>
                                        <p:attrNameLst>
                                          <p:attrName>ppt_x</p:attrName>
                                          <p:attrName>ppt_y</p:attrName>
                                        </p:attrNameLst>
                                      </p:cBhvr>
                                      <p:rCtr x="15781" y="0"/>
                                    </p:animMotion>
                                  </p:childTnLst>
                                </p:cTn>
                              </p:par>
                              <p:par>
                                <p:cTn fill="hold" grpId="0" id="22" nodeType="withEffect" presetClass="entr" presetID="53" presetSubtype="0">
                                  <p:stCondLst>
                                    <p:cond delay="400"/>
                                  </p:stCondLst>
                                  <p:childTnLst>
                                    <p:set>
                                      <p:cBhvr>
                                        <p:cTn dur="1" fill="hold" id="23">
                                          <p:stCondLst>
                                            <p:cond delay="0"/>
                                          </p:stCondLst>
                                        </p:cTn>
                                        <p:tgtEl>
                                          <p:spTgt spid="75"/>
                                        </p:tgtEl>
                                        <p:attrNameLst>
                                          <p:attrName>style.visibility</p:attrName>
                                        </p:attrNameLst>
                                      </p:cBhvr>
                                      <p:to>
                                        <p:strVal val="visible"/>
                                      </p:to>
                                    </p:set>
                                    <p:anim calcmode="lin" valueType="num">
                                      <p:cBhvr>
                                        <p:cTn dur="250" fill="hold" id="24"/>
                                        <p:tgtEl>
                                          <p:spTgt spid="75"/>
                                        </p:tgtEl>
                                        <p:attrNameLst>
                                          <p:attrName>ppt_w</p:attrName>
                                        </p:attrNameLst>
                                      </p:cBhvr>
                                      <p:tavLst>
                                        <p:tav tm="0">
                                          <p:val>
                                            <p:fltVal val="0"/>
                                          </p:val>
                                        </p:tav>
                                        <p:tav tm="100000">
                                          <p:val>
                                            <p:strVal val="#ppt_w"/>
                                          </p:val>
                                        </p:tav>
                                      </p:tavLst>
                                    </p:anim>
                                    <p:anim calcmode="lin" valueType="num">
                                      <p:cBhvr>
                                        <p:cTn dur="250" fill="hold" id="25"/>
                                        <p:tgtEl>
                                          <p:spTgt spid="75"/>
                                        </p:tgtEl>
                                        <p:attrNameLst>
                                          <p:attrName>ppt_h</p:attrName>
                                        </p:attrNameLst>
                                      </p:cBhvr>
                                      <p:tavLst>
                                        <p:tav tm="0">
                                          <p:val>
                                            <p:fltVal val="0"/>
                                          </p:val>
                                        </p:tav>
                                        <p:tav tm="100000">
                                          <p:val>
                                            <p:strVal val="#ppt_h"/>
                                          </p:val>
                                        </p:tav>
                                      </p:tavLst>
                                    </p:anim>
                                    <p:animEffect filter="fade" transition="in">
                                      <p:cBhvr>
                                        <p:cTn dur="250" id="26"/>
                                        <p:tgtEl>
                                          <p:spTgt spid="75"/>
                                        </p:tgtEl>
                                      </p:cBhvr>
                                    </p:animEffect>
                                  </p:childTnLst>
                                </p:cTn>
                              </p:par>
                              <p:par>
                                <p:cTn decel="100000" fill="hold" grpId="1" id="27" nodeType="withEffect" presetClass="emph" presetID="6" presetSubtype="0">
                                  <p:stCondLst>
                                    <p:cond delay="600"/>
                                  </p:stCondLst>
                                  <p:childTnLst>
                                    <p:animScale>
                                      <p:cBhvr>
                                        <p:cTn dur="250" fill="hold" id="28"/>
                                        <p:tgtEl>
                                          <p:spTgt spid="75"/>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75"/>
                                        </p:tgtEl>
                                      </p:cBhvr>
                                      <p:by x="83000" y="83000"/>
                                    </p:animScale>
                                  </p:childTnLst>
                                </p:cTn>
                              </p:par>
                            </p:childTnLst>
                          </p:cTn>
                        </p:par>
                        <p:par>
                          <p:cTn fill="hold" id="31" nodeType="afterGroup">
                            <p:stCondLst>
                              <p:cond delay="3500"/>
                            </p:stCondLst>
                            <p:childTnLst>
                              <p:par>
                                <p:cTn fill="hold" grpId="0" id="32" nodeType="afterEffect" presetClass="entr" presetID="23" presetSubtype="36">
                                  <p:stCondLst>
                                    <p:cond delay="0"/>
                                  </p:stCondLst>
                                  <p:childTnLst>
                                    <p:set>
                                      <p:cBhvr>
                                        <p:cTn dur="1" fill="hold" id="33">
                                          <p:stCondLst>
                                            <p:cond delay="0"/>
                                          </p:stCondLst>
                                        </p:cTn>
                                        <p:tgtEl>
                                          <p:spTgt spid="77"/>
                                        </p:tgtEl>
                                        <p:attrNameLst>
                                          <p:attrName>style.visibility</p:attrName>
                                        </p:attrNameLst>
                                      </p:cBhvr>
                                      <p:to>
                                        <p:strVal val="visible"/>
                                      </p:to>
                                    </p:set>
                                    <p:anim calcmode="lin" valueType="num">
                                      <p:cBhvr>
                                        <p:cTn dur="1000" fill="hold" id="34"/>
                                        <p:tgtEl>
                                          <p:spTgt spid="77"/>
                                        </p:tgtEl>
                                        <p:attrNameLst>
                                          <p:attrName>ppt_w</p:attrName>
                                        </p:attrNameLst>
                                      </p:cBhvr>
                                      <p:tavLst>
                                        <p:tav tm="0">
                                          <p:val>
                                            <p:strVal val="(6*min(max(#ppt_w*#ppt_h,.3),1)-7.4)/-.7*#ppt_w"/>
                                          </p:val>
                                        </p:tav>
                                        <p:tav tm="100000">
                                          <p:val>
                                            <p:strVal val="#ppt_w"/>
                                          </p:val>
                                        </p:tav>
                                      </p:tavLst>
                                    </p:anim>
                                    <p:anim calcmode="lin" valueType="num">
                                      <p:cBhvr>
                                        <p:cTn dur="1000" fill="hold" id="35"/>
                                        <p:tgtEl>
                                          <p:spTgt spid="77"/>
                                        </p:tgtEl>
                                        <p:attrNameLst>
                                          <p:attrName>ppt_h</p:attrName>
                                        </p:attrNameLst>
                                      </p:cBhvr>
                                      <p:tavLst>
                                        <p:tav tm="0">
                                          <p:val>
                                            <p:strVal val="(6*min(max(#ppt_w*#ppt_h,.3),1)-7.4)/-.7*#ppt_h"/>
                                          </p:val>
                                        </p:tav>
                                        <p:tav tm="100000">
                                          <p:val>
                                            <p:strVal val="#ppt_h"/>
                                          </p:val>
                                        </p:tav>
                                      </p:tavLst>
                                    </p:anim>
                                    <p:anim calcmode="lin" valueType="num">
                                      <p:cBhvr>
                                        <p:cTn dur="1000" fill="hold" id="36"/>
                                        <p:tgtEl>
                                          <p:spTgt spid="77"/>
                                        </p:tgtEl>
                                        <p:attrNameLst>
                                          <p:attrName>ppt_x</p:attrName>
                                        </p:attrNameLst>
                                      </p:cBhvr>
                                      <p:tavLst>
                                        <p:tav tm="0">
                                          <p:val>
                                            <p:fltVal val="0.5"/>
                                          </p:val>
                                        </p:tav>
                                        <p:tav tm="100000">
                                          <p:val>
                                            <p:strVal val="#ppt_x"/>
                                          </p:val>
                                        </p:tav>
                                      </p:tavLst>
                                    </p:anim>
                                    <p:anim calcmode="lin" valueType="num">
                                      <p:cBhvr>
                                        <p:cTn dur="1000" fill="hold" id="37"/>
                                        <p:tgtEl>
                                          <p:spTgt spid="77"/>
                                        </p:tgtEl>
                                        <p:attrNameLst>
                                          <p:attrName>ppt_y</p:attrName>
                                        </p:attrNameLst>
                                      </p:cBhvr>
                                      <p:tavLst>
                                        <p:tav tm="0">
                                          <p:val>
                                            <p:strVal val="1+(6*min(max(#ppt_w*#ppt_h,.3),1)-7.4)/-.7*#ppt_h/2"/>
                                          </p:val>
                                        </p:tav>
                                        <p:tav tm="100000">
                                          <p:val>
                                            <p:strVal val="#ppt_y"/>
                                          </p:val>
                                        </p:tav>
                                      </p:tavLst>
                                    </p:anim>
                                  </p:childTnLst>
                                </p:cTn>
                              </p:par>
                              <p:par>
                                <p:cTn fill="hold" grpId="0" id="38" nodeType="withEffect" presetClass="entr" presetID="53" presetSubtype="0">
                                  <p:stCondLst>
                                    <p:cond delay="400"/>
                                  </p:stCondLst>
                                  <p:childTnLst>
                                    <p:set>
                                      <p:cBhvr>
                                        <p:cTn dur="1" fill="hold" id="39">
                                          <p:stCondLst>
                                            <p:cond delay="0"/>
                                          </p:stCondLst>
                                        </p:cTn>
                                        <p:tgtEl>
                                          <p:spTgt spid="78"/>
                                        </p:tgtEl>
                                        <p:attrNameLst>
                                          <p:attrName>style.visibility</p:attrName>
                                        </p:attrNameLst>
                                      </p:cBhvr>
                                      <p:to>
                                        <p:strVal val="visible"/>
                                      </p:to>
                                    </p:set>
                                    <p:anim calcmode="lin" valueType="num">
                                      <p:cBhvr>
                                        <p:cTn dur="250" fill="hold" id="40"/>
                                        <p:tgtEl>
                                          <p:spTgt spid="78"/>
                                        </p:tgtEl>
                                        <p:attrNameLst>
                                          <p:attrName>ppt_w</p:attrName>
                                        </p:attrNameLst>
                                      </p:cBhvr>
                                      <p:tavLst>
                                        <p:tav tm="0">
                                          <p:val>
                                            <p:fltVal val="0"/>
                                          </p:val>
                                        </p:tav>
                                        <p:tav tm="100000">
                                          <p:val>
                                            <p:strVal val="#ppt_w"/>
                                          </p:val>
                                        </p:tav>
                                      </p:tavLst>
                                    </p:anim>
                                    <p:anim calcmode="lin" valueType="num">
                                      <p:cBhvr>
                                        <p:cTn dur="250" fill="hold" id="41"/>
                                        <p:tgtEl>
                                          <p:spTgt spid="78"/>
                                        </p:tgtEl>
                                        <p:attrNameLst>
                                          <p:attrName>ppt_h</p:attrName>
                                        </p:attrNameLst>
                                      </p:cBhvr>
                                      <p:tavLst>
                                        <p:tav tm="0">
                                          <p:val>
                                            <p:fltVal val="0"/>
                                          </p:val>
                                        </p:tav>
                                        <p:tav tm="100000">
                                          <p:val>
                                            <p:strVal val="#ppt_h"/>
                                          </p:val>
                                        </p:tav>
                                      </p:tavLst>
                                    </p:anim>
                                    <p:animEffect filter="fade" transition="in">
                                      <p:cBhvr>
                                        <p:cTn dur="250" id="42"/>
                                        <p:tgtEl>
                                          <p:spTgt spid="78"/>
                                        </p:tgtEl>
                                      </p:cBhvr>
                                    </p:animEffect>
                                  </p:childTnLst>
                                </p:cTn>
                              </p:par>
                              <p:par>
                                <p:cTn decel="100000" fill="hold" grpId="1" id="43" nodeType="withEffect" presetClass="emph" presetID="6" presetSubtype="0">
                                  <p:stCondLst>
                                    <p:cond delay="600"/>
                                  </p:stCondLst>
                                  <p:childTnLst>
                                    <p:animScale>
                                      <p:cBhvr>
                                        <p:cTn dur="250" fill="hold" id="44"/>
                                        <p:tgtEl>
                                          <p:spTgt spid="78"/>
                                        </p:tgtEl>
                                      </p:cBhvr>
                                      <p:by x="120000" y="120000"/>
                                    </p:animScale>
                                  </p:childTnLst>
                                </p:cTn>
                              </p:par>
                              <p:par>
                                <p:cTn decel="100000" fill="hold" grpId="2" id="45" nodeType="withEffect" presetClass="emph" presetID="6" presetSubtype="0">
                                  <p:stCondLst>
                                    <p:cond delay="800"/>
                                  </p:stCondLst>
                                  <p:childTnLst>
                                    <p:animScale>
                                      <p:cBhvr>
                                        <p:cTn dur="250" fill="hold" id="46"/>
                                        <p:tgtEl>
                                          <p:spTgt spid="78"/>
                                        </p:tgtEl>
                                      </p:cBhvr>
                                      <p:by x="83000" y="83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1" spid="75"/>
      <p:bldP grpId="2" spid="75"/>
      <p:bldP grpId="0" spid="77"/>
      <p:bldP grpId="0" spid="78"/>
      <p:bldP grpId="1" spid="78"/>
      <p:bldP grpId="2" spid="7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1" name="圆角矩形 10">
            <a:extLst>
              <a:ext uri="{FF2B5EF4-FFF2-40B4-BE49-F238E27FC236}">
                <a16:creationId xmlns:a16="http://schemas.microsoft.com/office/drawing/2014/main" id="{291F1F45-B1BA-4A33-B955-27C20DBBBC10}"/>
              </a:ext>
            </a:extLst>
          </p:cNvPr>
          <p:cNvSpPr/>
          <p:nvPr/>
        </p:nvSpPr>
        <p:spPr>
          <a:xfrm>
            <a:off x="2210317" y="2291022"/>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 name="圆角矩形 11">
            <a:extLst>
              <a:ext uri="{FF2B5EF4-FFF2-40B4-BE49-F238E27FC236}">
                <a16:creationId xmlns:a16="http://schemas.microsoft.com/office/drawing/2014/main" id="{067F2848-19B0-43D3-90FA-74C233A52C75}"/>
              </a:ext>
            </a:extLst>
          </p:cNvPr>
          <p:cNvSpPr/>
          <p:nvPr/>
        </p:nvSpPr>
        <p:spPr>
          <a:xfrm>
            <a:off x="2210317" y="3142920"/>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 name="圆角矩形 12">
            <a:extLst>
              <a:ext uri="{FF2B5EF4-FFF2-40B4-BE49-F238E27FC236}">
                <a16:creationId xmlns:a16="http://schemas.microsoft.com/office/drawing/2014/main" id="{7334AE23-C174-4D1E-9D65-29DF917E7FC2}"/>
              </a:ext>
            </a:extLst>
          </p:cNvPr>
          <p:cNvSpPr/>
          <p:nvPr/>
        </p:nvSpPr>
        <p:spPr>
          <a:xfrm>
            <a:off x="2210317" y="3994818"/>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4" name="圆角矩形 13">
            <a:extLst>
              <a:ext uri="{FF2B5EF4-FFF2-40B4-BE49-F238E27FC236}">
                <a16:creationId xmlns:a16="http://schemas.microsoft.com/office/drawing/2014/main" id="{4B021D9B-EE47-4582-A46A-F1E45E9FA141}"/>
              </a:ext>
            </a:extLst>
          </p:cNvPr>
          <p:cNvSpPr/>
          <p:nvPr/>
        </p:nvSpPr>
        <p:spPr>
          <a:xfrm>
            <a:off x="2210317" y="4846716"/>
            <a:ext cx="4214092" cy="702640"/>
          </a:xfrm>
          <a:prstGeom prst="roundRect">
            <a:avLst/>
          </a:prstGeom>
          <a:noFill/>
          <a:ln w="19050">
            <a:solidFill>
              <a:schemeClr val="accent1"/>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6" name="圆角矩形 15">
            <a:extLst>
              <a:ext uri="{FF2B5EF4-FFF2-40B4-BE49-F238E27FC236}">
                <a16:creationId xmlns:a16="http://schemas.microsoft.com/office/drawing/2014/main" id="{D8BCAD21-73F1-4D6B-9BB2-A445BEA28984}"/>
              </a:ext>
            </a:extLst>
          </p:cNvPr>
          <p:cNvSpPr/>
          <p:nvPr/>
        </p:nvSpPr>
        <p:spPr>
          <a:xfrm>
            <a:off x="5611134" y="2291022"/>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cs typeface="+mn-ea"/>
                <a:sym typeface="+mn-lt"/>
              </a:rPr>
              <a:t>结合起来</a:t>
            </a:r>
          </a:p>
        </p:txBody>
      </p:sp>
      <p:sp>
        <p:nvSpPr>
          <p:cNvPr id="17" name="矩形 16">
            <a:extLst>
              <a:ext uri="{FF2B5EF4-FFF2-40B4-BE49-F238E27FC236}">
                <a16:creationId xmlns:a16="http://schemas.microsoft.com/office/drawing/2014/main" id="{C1A2E28A-A33C-466F-BD3B-8F81D1418F6D}"/>
              </a:ext>
            </a:extLst>
          </p:cNvPr>
          <p:cNvSpPr/>
          <p:nvPr/>
        </p:nvSpPr>
        <p:spPr>
          <a:xfrm>
            <a:off x="2343928" y="2459413"/>
            <a:ext cx="3305175" cy="396240"/>
          </a:xfrm>
          <a:prstGeom prst="rect">
            <a:avLst/>
          </a:prstGeom>
        </p:spPr>
        <p:txBody>
          <a:bodyPr wrap="square">
            <a:spAutoFit/>
          </a:bodyPr>
          <a:lstStyle/>
          <a:p>
            <a:pPr algn="ctr">
              <a:defRPr/>
            </a:pPr>
            <a:r>
              <a:rPr altLang="en-US" b="1" kern="0" lang="zh-CN" sz="2000">
                <a:solidFill>
                  <a:srgbClr val="C00000"/>
                </a:solidFill>
                <a:latin charset="-122" panose="020b0503020204020204" pitchFamily="34" typeface="微软雅黑"/>
                <a:ea charset="-122" panose="020b0503020204020204" pitchFamily="34" typeface="微软雅黑"/>
              </a:rPr>
              <a:t>胸怀理想，坚定信念 </a:t>
            </a:r>
          </a:p>
        </p:txBody>
      </p:sp>
      <p:sp>
        <p:nvSpPr>
          <p:cNvPr id="18" name="矩形 17">
            <a:extLst>
              <a:ext uri="{FF2B5EF4-FFF2-40B4-BE49-F238E27FC236}">
                <a16:creationId xmlns:a16="http://schemas.microsoft.com/office/drawing/2014/main" id="{B264E377-F90E-4A32-96A8-FB0700326AFA}"/>
              </a:ext>
            </a:extLst>
          </p:cNvPr>
          <p:cNvSpPr/>
          <p:nvPr/>
        </p:nvSpPr>
        <p:spPr>
          <a:xfrm>
            <a:off x="2343928" y="3299783"/>
            <a:ext cx="3305175" cy="396240"/>
          </a:xfrm>
          <a:prstGeom prst="rect">
            <a:avLst/>
          </a:prstGeom>
        </p:spPr>
        <p:txBody>
          <a:bodyPr wrap="square">
            <a:spAutoFit/>
          </a:bodyPr>
          <a:lstStyle/>
          <a:p>
            <a:pPr algn="ctr">
              <a:defRPr/>
            </a:pPr>
            <a:r>
              <a:rPr altLang="en-US" b="1" kern="0" lang="zh-CN" sz="2000">
                <a:solidFill>
                  <a:srgbClr val="C00000"/>
                </a:solidFill>
                <a:latin charset="-122" panose="020b0503020204020204" pitchFamily="34" typeface="微软雅黑"/>
                <a:ea charset="-122" panose="020b0503020204020204" pitchFamily="34" typeface="微软雅黑"/>
              </a:rPr>
              <a:t>实事求是、勇闯新路</a:t>
            </a:r>
          </a:p>
        </p:txBody>
      </p:sp>
      <p:sp>
        <p:nvSpPr>
          <p:cNvPr id="19" name="矩形 18">
            <a:extLst>
              <a:ext uri="{FF2B5EF4-FFF2-40B4-BE49-F238E27FC236}">
                <a16:creationId xmlns:a16="http://schemas.microsoft.com/office/drawing/2014/main" id="{646E6833-43B8-4D00-B4AF-5F15EB4A3CC0}"/>
              </a:ext>
            </a:extLst>
          </p:cNvPr>
          <p:cNvSpPr/>
          <p:nvPr/>
        </p:nvSpPr>
        <p:spPr>
          <a:xfrm>
            <a:off x="2343928" y="4184556"/>
            <a:ext cx="3305175" cy="396240"/>
          </a:xfrm>
          <a:prstGeom prst="rect">
            <a:avLst/>
          </a:prstGeom>
        </p:spPr>
        <p:txBody>
          <a:bodyPr wrap="square">
            <a:spAutoFit/>
          </a:bodyPr>
          <a:lstStyle/>
          <a:p>
            <a:pPr algn="ctr">
              <a:defRPr/>
            </a:pPr>
            <a:r>
              <a:rPr altLang="en-US" b="1" kern="0" lang="zh-CN" sz="2000">
                <a:solidFill>
                  <a:srgbClr val="C00000"/>
                </a:solidFill>
                <a:latin charset="-122" panose="020b0503020204020204" pitchFamily="34" typeface="微软雅黑"/>
                <a:ea charset="-122" panose="020b0503020204020204" pitchFamily="34" typeface="微软雅黑"/>
              </a:rPr>
              <a:t>艰苦奋斗、敢于胜利</a:t>
            </a:r>
          </a:p>
        </p:txBody>
      </p:sp>
      <p:sp>
        <p:nvSpPr>
          <p:cNvPr id="20" name="矩形 19">
            <a:extLst>
              <a:ext uri="{FF2B5EF4-FFF2-40B4-BE49-F238E27FC236}">
                <a16:creationId xmlns:a16="http://schemas.microsoft.com/office/drawing/2014/main" id="{8AA25815-C3AC-4292-A86D-11471759E269}"/>
              </a:ext>
            </a:extLst>
          </p:cNvPr>
          <p:cNvSpPr/>
          <p:nvPr/>
        </p:nvSpPr>
        <p:spPr>
          <a:xfrm>
            <a:off x="2343928" y="5036453"/>
            <a:ext cx="3305175" cy="396240"/>
          </a:xfrm>
          <a:prstGeom prst="rect">
            <a:avLst/>
          </a:prstGeom>
        </p:spPr>
        <p:txBody>
          <a:bodyPr wrap="square">
            <a:spAutoFit/>
          </a:bodyPr>
          <a:lstStyle/>
          <a:p>
            <a:pPr algn="ctr">
              <a:defRPr/>
            </a:pPr>
            <a:r>
              <a:rPr altLang="en-US" b="1" kern="0" lang="zh-CN" sz="2000">
                <a:solidFill>
                  <a:srgbClr val="C00000"/>
                </a:solidFill>
                <a:latin charset="-122" panose="020b0503020204020204" pitchFamily="34" typeface="微软雅黑"/>
                <a:ea charset="-122" panose="020b0503020204020204" pitchFamily="34" typeface="微软雅黑"/>
              </a:rPr>
              <a:t>相信群众、依靠群众</a:t>
            </a:r>
          </a:p>
        </p:txBody>
      </p:sp>
      <p:sp>
        <p:nvSpPr>
          <p:cNvPr id="22" name="圆角矩形 27">
            <a:extLst>
              <a:ext uri="{FF2B5EF4-FFF2-40B4-BE49-F238E27FC236}">
                <a16:creationId xmlns:a16="http://schemas.microsoft.com/office/drawing/2014/main" id="{90742B36-C11B-403C-81AF-958B21C3C025}"/>
              </a:ext>
            </a:extLst>
          </p:cNvPr>
          <p:cNvSpPr/>
          <p:nvPr/>
        </p:nvSpPr>
        <p:spPr>
          <a:xfrm>
            <a:off x="5611134" y="3142920"/>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cs typeface="+mn-ea"/>
                <a:sym typeface="+mn-lt"/>
              </a:rPr>
              <a:t>结合起来</a:t>
            </a:r>
          </a:p>
        </p:txBody>
      </p:sp>
      <p:sp>
        <p:nvSpPr>
          <p:cNvPr id="23" name="圆角矩形 28">
            <a:extLst>
              <a:ext uri="{FF2B5EF4-FFF2-40B4-BE49-F238E27FC236}">
                <a16:creationId xmlns:a16="http://schemas.microsoft.com/office/drawing/2014/main" id="{C3A63D50-7A60-478E-BB59-6324D2E33428}"/>
              </a:ext>
            </a:extLst>
          </p:cNvPr>
          <p:cNvSpPr/>
          <p:nvPr/>
        </p:nvSpPr>
        <p:spPr>
          <a:xfrm>
            <a:off x="5611134" y="3994818"/>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cs typeface="+mn-ea"/>
                <a:sym typeface="+mn-lt"/>
              </a:rPr>
              <a:t>结合起来</a:t>
            </a:r>
          </a:p>
        </p:txBody>
      </p:sp>
      <p:sp>
        <p:nvSpPr>
          <p:cNvPr id="24" name="圆角矩形 29">
            <a:extLst>
              <a:ext uri="{FF2B5EF4-FFF2-40B4-BE49-F238E27FC236}">
                <a16:creationId xmlns:a16="http://schemas.microsoft.com/office/drawing/2014/main" id="{07CCDA73-4DDF-4C0B-9218-5656E83CC168}"/>
              </a:ext>
            </a:extLst>
          </p:cNvPr>
          <p:cNvSpPr/>
          <p:nvPr/>
        </p:nvSpPr>
        <p:spPr>
          <a:xfrm>
            <a:off x="5611134" y="4846716"/>
            <a:ext cx="813275" cy="702640"/>
          </a:xfrm>
          <a:prstGeom prst="roundRect">
            <a:avLst/>
          </a:prstGeom>
          <a:solidFill>
            <a:schemeClr val="accent1"/>
          </a:solidFill>
          <a:ln w="12700">
            <a:noFill/>
          </a:ln>
          <a:effectLst>
            <a:outerShdw algn="t" blurRad="127000" dir="54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pPr algn="ctr"/>
            <a:r>
              <a:rPr altLang="en-US" b="1" lang="zh-CN">
                <a:solidFill>
                  <a:srgbClr val="FFFDFB"/>
                </a:solidFill>
                <a:cs typeface="+mn-ea"/>
                <a:sym typeface="+mn-lt"/>
              </a:rPr>
              <a:t>结合起来</a:t>
            </a:r>
          </a:p>
        </p:txBody>
      </p:sp>
      <p:sp>
        <p:nvSpPr>
          <p:cNvPr id="30" name="矩形 29">
            <a:extLst>
              <a:ext uri="{FF2B5EF4-FFF2-40B4-BE49-F238E27FC236}">
                <a16:creationId xmlns:a16="http://schemas.microsoft.com/office/drawing/2014/main" id="{CB545E2F-0F04-43AF-A987-05983FA6616C}"/>
              </a:ext>
            </a:extLst>
          </p:cNvPr>
          <p:cNvSpPr/>
          <p:nvPr/>
        </p:nvSpPr>
        <p:spPr>
          <a:xfrm>
            <a:off x="7021936" y="2482368"/>
            <a:ext cx="3437267" cy="370840"/>
          </a:xfrm>
          <a:prstGeom prst="rect">
            <a:avLst/>
          </a:prstGeom>
        </p:spPr>
        <p:txBody>
          <a:bodyPr wrap="square">
            <a:spAutoFit/>
          </a:bodyPr>
          <a:lstStyle/>
          <a:p>
            <a:pPr>
              <a:lnSpc>
                <a:spcPts val="2200"/>
              </a:lnSpc>
            </a:pPr>
            <a:r>
              <a:rPr altLang="en-US" lang="zh-CN" sz="2400">
                <a:latin charset="-122" panose="020b0503020204020204" pitchFamily="34" typeface="微软雅黑"/>
                <a:ea charset="-122" panose="020b0503020204020204" pitchFamily="34" typeface="微软雅黑"/>
              </a:rPr>
              <a:t>是井冈山精神的精髓</a:t>
            </a:r>
          </a:p>
        </p:txBody>
      </p:sp>
      <p:sp>
        <p:nvSpPr>
          <p:cNvPr id="31" name="矩形 30">
            <a:extLst>
              <a:ext uri="{FF2B5EF4-FFF2-40B4-BE49-F238E27FC236}">
                <a16:creationId xmlns:a16="http://schemas.microsoft.com/office/drawing/2014/main" id="{791EDA29-8DD9-4F81-94C8-EA3AA3503BA3}"/>
              </a:ext>
            </a:extLst>
          </p:cNvPr>
          <p:cNvSpPr/>
          <p:nvPr/>
        </p:nvSpPr>
        <p:spPr>
          <a:xfrm>
            <a:off x="7021935" y="3282783"/>
            <a:ext cx="3914787" cy="370840"/>
          </a:xfrm>
          <a:prstGeom prst="rect">
            <a:avLst/>
          </a:prstGeom>
        </p:spPr>
        <p:txBody>
          <a:bodyPr wrap="square">
            <a:spAutoFit/>
          </a:bodyPr>
          <a:lstStyle/>
          <a:p>
            <a:pPr>
              <a:lnSpc>
                <a:spcPts val="2200"/>
              </a:lnSpc>
            </a:pPr>
            <a:r>
              <a:rPr altLang="en-US" lang="zh-CN" sz="2400">
                <a:latin charset="-122" panose="020b0503020204020204" pitchFamily="34" typeface="微软雅黑"/>
                <a:ea charset="-122" panose="020b0503020204020204" pitchFamily="34" typeface="微软雅黑"/>
              </a:rPr>
              <a:t>是井冈山精神的核心内容</a:t>
            </a:r>
          </a:p>
        </p:txBody>
      </p:sp>
      <p:sp>
        <p:nvSpPr>
          <p:cNvPr id="32" name="矩形 31">
            <a:extLst>
              <a:ext uri="{FF2B5EF4-FFF2-40B4-BE49-F238E27FC236}">
                <a16:creationId xmlns:a16="http://schemas.microsoft.com/office/drawing/2014/main" id="{CD30E53E-8D2B-47D3-A499-B96F7C7C1F5E}"/>
              </a:ext>
            </a:extLst>
          </p:cNvPr>
          <p:cNvSpPr/>
          <p:nvPr/>
        </p:nvSpPr>
        <p:spPr>
          <a:xfrm>
            <a:off x="7021935" y="4172059"/>
            <a:ext cx="3772547" cy="370840"/>
          </a:xfrm>
          <a:prstGeom prst="rect">
            <a:avLst/>
          </a:prstGeom>
        </p:spPr>
        <p:txBody>
          <a:bodyPr wrap="square">
            <a:spAutoFit/>
          </a:bodyPr>
          <a:lstStyle/>
          <a:p>
            <a:pPr>
              <a:lnSpc>
                <a:spcPts val="2200"/>
              </a:lnSpc>
            </a:pPr>
            <a:r>
              <a:rPr altLang="en-US" lang="zh-CN" sz="2400">
                <a:latin charset="-122" panose="020b0503020204020204" pitchFamily="34" typeface="微软雅黑"/>
                <a:ea charset="-122" panose="020b0503020204020204" pitchFamily="34" typeface="微软雅黑"/>
              </a:rPr>
              <a:t>是井冈山精神的重要内容</a:t>
            </a:r>
          </a:p>
        </p:txBody>
      </p:sp>
      <p:sp>
        <p:nvSpPr>
          <p:cNvPr id="33" name="矩形 32">
            <a:extLst>
              <a:ext uri="{FF2B5EF4-FFF2-40B4-BE49-F238E27FC236}">
                <a16:creationId xmlns:a16="http://schemas.microsoft.com/office/drawing/2014/main" id="{B1F791F1-5B3B-45A0-9AF4-0C26C42733EA}"/>
              </a:ext>
            </a:extLst>
          </p:cNvPr>
          <p:cNvSpPr/>
          <p:nvPr/>
        </p:nvSpPr>
        <p:spPr>
          <a:xfrm>
            <a:off x="7027531" y="4940985"/>
            <a:ext cx="3909190" cy="370840"/>
          </a:xfrm>
          <a:prstGeom prst="rect">
            <a:avLst/>
          </a:prstGeom>
        </p:spPr>
        <p:txBody>
          <a:bodyPr wrap="square">
            <a:spAutoFit/>
          </a:bodyPr>
          <a:lstStyle/>
          <a:p>
            <a:pPr>
              <a:lnSpc>
                <a:spcPts val="2200"/>
              </a:lnSpc>
            </a:pPr>
            <a:r>
              <a:rPr altLang="en-US" lang="zh-CN" sz="2400">
                <a:latin charset="-122" panose="020b0503020204020204" pitchFamily="34" typeface="微软雅黑"/>
                <a:ea charset="-122" panose="020b0503020204020204" pitchFamily="34" typeface="微软雅黑"/>
              </a:rPr>
              <a:t>是井冈山精神的根本</a:t>
            </a:r>
          </a:p>
        </p:txBody>
      </p:sp>
      <p:sp>
        <p:nvSpPr>
          <p:cNvPr id="35" name="Freeform 139">
            <a:extLst>
              <a:ext uri="{FF2B5EF4-FFF2-40B4-BE49-F238E27FC236}">
                <a16:creationId xmlns:a16="http://schemas.microsoft.com/office/drawing/2014/main" id="{B678FE56-6660-42B1-BA79-D8A1D3F7A3DD}"/>
              </a:ext>
            </a:extLst>
          </p:cNvPr>
          <p:cNvSpPr>
            <a:spLocks noChangeAspect="1"/>
          </p:cNvSpPr>
          <p:nvPr/>
        </p:nvSpPr>
        <p:spPr bwMode="auto">
          <a:xfrm>
            <a:off x="6640312" y="2445299"/>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6" name="Freeform 139">
            <a:extLst>
              <a:ext uri="{FF2B5EF4-FFF2-40B4-BE49-F238E27FC236}">
                <a16:creationId xmlns:a16="http://schemas.microsoft.com/office/drawing/2014/main" id="{E15FE4F1-7041-45BB-86C4-38A5F43210D0}"/>
              </a:ext>
            </a:extLst>
          </p:cNvPr>
          <p:cNvSpPr>
            <a:spLocks noChangeAspect="1"/>
          </p:cNvSpPr>
          <p:nvPr/>
        </p:nvSpPr>
        <p:spPr bwMode="auto">
          <a:xfrm>
            <a:off x="6640312" y="3297197"/>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Freeform 139">
            <a:extLst>
              <a:ext uri="{FF2B5EF4-FFF2-40B4-BE49-F238E27FC236}">
                <a16:creationId xmlns:a16="http://schemas.microsoft.com/office/drawing/2014/main" id="{4453E443-C2D3-402F-848B-4E8ADD635BC7}"/>
              </a:ext>
            </a:extLst>
          </p:cNvPr>
          <p:cNvSpPr>
            <a:spLocks noChangeAspect="1"/>
          </p:cNvSpPr>
          <p:nvPr/>
        </p:nvSpPr>
        <p:spPr bwMode="auto">
          <a:xfrm>
            <a:off x="6640312" y="4149095"/>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8" name="Freeform 139">
            <a:extLst>
              <a:ext uri="{FF2B5EF4-FFF2-40B4-BE49-F238E27FC236}">
                <a16:creationId xmlns:a16="http://schemas.microsoft.com/office/drawing/2014/main" id="{13854FC8-82DC-4BE3-BEDB-E3D39BE3F12F}"/>
              </a:ext>
            </a:extLst>
          </p:cNvPr>
          <p:cNvSpPr>
            <a:spLocks noChangeAspect="1"/>
          </p:cNvSpPr>
          <p:nvPr/>
        </p:nvSpPr>
        <p:spPr bwMode="auto">
          <a:xfrm>
            <a:off x="6640312" y="5000993"/>
            <a:ext cx="252000" cy="394087"/>
          </a:xfrm>
          <a:custGeom>
            <a:gdLst>
              <a:gd fmla="*/ 338 w 919" name="T0"/>
              <a:gd fmla="*/ 73 h 1442" name="T1"/>
              <a:gd fmla="*/ 73 w 919" name="T2"/>
              <a:gd fmla="*/ 73 h 1442" name="T3"/>
              <a:gd fmla="*/ 73 w 919" name="T4"/>
              <a:gd fmla="*/ 338 h 1442" name="T5"/>
              <a:gd fmla="*/ 466 w 919" name="T6"/>
              <a:gd fmla="*/ 730 h 1442" name="T7"/>
              <a:gd fmla="*/ 74 w 919" name="T8"/>
              <a:gd fmla="*/ 1123 h 1442" name="T9"/>
              <a:gd fmla="*/ 73 w 919" name="T10"/>
              <a:gd fmla="*/ 1387 h 1442" name="T11"/>
              <a:gd fmla="*/ 206 w 919" name="T12"/>
              <a:gd fmla="*/ 1442 h 1442" name="T13"/>
              <a:gd fmla="*/ 338 w 919" name="T14"/>
              <a:gd fmla="*/ 1388 h 1442" name="T15"/>
              <a:gd fmla="*/ 864 w 919" name="T16"/>
              <a:gd fmla="*/ 863 h 1442" name="T17"/>
              <a:gd fmla="*/ 919 w 919" name="T18"/>
              <a:gd fmla="*/ 731 h 1442" name="T19"/>
              <a:gd fmla="*/ 864 w 919" name="T20"/>
              <a:gd fmla="*/ 598 h 1442" name="T21"/>
              <a:gd fmla="*/ 338 w 919" name="T22"/>
              <a:gd fmla="*/ 73 h 14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2" w="919">
                <a:moveTo>
                  <a:pt x="338" y="73"/>
                </a:moveTo>
                <a:cubicBezTo>
                  <a:pt x="265" y="0"/>
                  <a:pt x="147" y="0"/>
                  <a:pt x="73" y="73"/>
                </a:cubicBezTo>
                <a:cubicBezTo>
                  <a:pt x="0" y="146"/>
                  <a:pt x="0" y="265"/>
                  <a:pt x="73" y="338"/>
                </a:cubicBezTo>
                <a:lnTo>
                  <a:pt x="466" y="730"/>
                </a:lnTo>
                <a:lnTo>
                  <a:pt x="74" y="1123"/>
                </a:lnTo>
                <a:cubicBezTo>
                  <a:pt x="0" y="1196"/>
                  <a:pt x="0" y="1314"/>
                  <a:pt x="73" y="1387"/>
                </a:cubicBezTo>
                <a:cubicBezTo>
                  <a:pt x="110" y="1424"/>
                  <a:pt x="158" y="1442"/>
                  <a:pt x="206" y="1442"/>
                </a:cubicBezTo>
                <a:cubicBezTo>
                  <a:pt x="254" y="1442"/>
                  <a:pt x="302" y="1424"/>
                  <a:pt x="338" y="1388"/>
                </a:cubicBezTo>
                <a:lnTo>
                  <a:pt x="864" y="863"/>
                </a:lnTo>
                <a:cubicBezTo>
                  <a:pt x="899" y="828"/>
                  <a:pt x="919" y="780"/>
                  <a:pt x="919" y="731"/>
                </a:cubicBezTo>
                <a:cubicBezTo>
                  <a:pt x="919" y="681"/>
                  <a:pt x="899" y="633"/>
                  <a:pt x="864" y="598"/>
                </a:cubicBezTo>
                <a:lnTo>
                  <a:pt x="338" y="73"/>
                </a:lnTo>
                <a:close/>
              </a:path>
            </a:pathLst>
          </a:cu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Tree>
    <p:extLst>
      <p:ext uri="{BB962C8B-B14F-4D97-AF65-F5344CB8AC3E}">
        <p14:creationId val="191011257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p:cTn dur="500" fill="hold" id="40"/>
                                        <p:tgtEl>
                                          <p:spTgt spid="11"/>
                                        </p:tgtEl>
                                        <p:attrNameLst>
                                          <p:attrName>ppt_w</p:attrName>
                                        </p:attrNameLst>
                                      </p:cBhvr>
                                      <p:tavLst>
                                        <p:tav tm="0">
                                          <p:val>
                                            <p:fltVal val="0"/>
                                          </p:val>
                                        </p:tav>
                                        <p:tav tm="100000">
                                          <p:val>
                                            <p:strVal val="#ppt_w"/>
                                          </p:val>
                                        </p:tav>
                                      </p:tavLst>
                                    </p:anim>
                                    <p:anim calcmode="lin" valueType="num">
                                      <p:cBhvr>
                                        <p:cTn dur="500" fill="hold" id="41"/>
                                        <p:tgtEl>
                                          <p:spTgt spid="11"/>
                                        </p:tgtEl>
                                        <p:attrNameLst>
                                          <p:attrName>ppt_h</p:attrName>
                                        </p:attrNameLst>
                                      </p:cBhvr>
                                      <p:tavLst>
                                        <p:tav tm="0">
                                          <p:val>
                                            <p:fltVal val="0"/>
                                          </p:val>
                                        </p:tav>
                                        <p:tav tm="100000">
                                          <p:val>
                                            <p:strVal val="#ppt_h"/>
                                          </p:val>
                                        </p:tav>
                                      </p:tavLst>
                                    </p:anim>
                                    <p:animEffect filter="fade" transition="in">
                                      <p:cBhvr>
                                        <p:cTn dur="500" id="42"/>
                                        <p:tgtEl>
                                          <p:spTgt spid="11"/>
                                        </p:tgtEl>
                                      </p:cBhvr>
                                    </p:animEffect>
                                  </p:childTnLst>
                                </p:cTn>
                              </p:par>
                            </p:childTnLst>
                          </p:cTn>
                        </p:par>
                        <p:par>
                          <p:cTn fill="hold" id="43" nodeType="afterGroup">
                            <p:stCondLst>
                              <p:cond delay="3150"/>
                            </p:stCondLst>
                            <p:childTnLst>
                              <p:par>
                                <p:cTn fill="hold" grpId="0" id="44" nodeType="afterEffect" presetClass="entr" presetID="53" presetSubtype="0">
                                  <p:stCondLst>
                                    <p:cond delay="0"/>
                                  </p:stCondLst>
                                  <p:iterate type="lt">
                                    <p:tmPct val="10000"/>
                                  </p:iterate>
                                  <p:childTnLst>
                                    <p:set>
                                      <p:cBhvr>
                                        <p:cTn dur="1" fill="hold" id="45">
                                          <p:stCondLst>
                                            <p:cond delay="0"/>
                                          </p:stCondLst>
                                        </p:cTn>
                                        <p:tgtEl>
                                          <p:spTgt spid="17"/>
                                        </p:tgtEl>
                                        <p:attrNameLst>
                                          <p:attrName>style.visibility</p:attrName>
                                        </p:attrNameLst>
                                      </p:cBhvr>
                                      <p:to>
                                        <p:strVal val="visible"/>
                                      </p:to>
                                    </p:set>
                                    <p:anim calcmode="lin" valueType="num">
                                      <p:cBhvr>
                                        <p:cTn dur="250" fill="hold" id="46"/>
                                        <p:tgtEl>
                                          <p:spTgt spid="17"/>
                                        </p:tgtEl>
                                        <p:attrNameLst>
                                          <p:attrName>ppt_w</p:attrName>
                                        </p:attrNameLst>
                                      </p:cBhvr>
                                      <p:tavLst>
                                        <p:tav tm="0">
                                          <p:val>
                                            <p:fltVal val="0"/>
                                          </p:val>
                                        </p:tav>
                                        <p:tav tm="100000">
                                          <p:val>
                                            <p:strVal val="#ppt_w"/>
                                          </p:val>
                                        </p:tav>
                                      </p:tavLst>
                                    </p:anim>
                                    <p:anim calcmode="lin" valueType="num">
                                      <p:cBhvr>
                                        <p:cTn dur="250" fill="hold" id="47"/>
                                        <p:tgtEl>
                                          <p:spTgt spid="17"/>
                                        </p:tgtEl>
                                        <p:attrNameLst>
                                          <p:attrName>ppt_h</p:attrName>
                                        </p:attrNameLst>
                                      </p:cBhvr>
                                      <p:tavLst>
                                        <p:tav tm="0">
                                          <p:val>
                                            <p:fltVal val="0"/>
                                          </p:val>
                                        </p:tav>
                                        <p:tav tm="100000">
                                          <p:val>
                                            <p:strVal val="#ppt_h"/>
                                          </p:val>
                                        </p:tav>
                                      </p:tavLst>
                                    </p:anim>
                                    <p:animEffect filter="fade" transition="in">
                                      <p:cBhvr>
                                        <p:cTn dur="250" id="48"/>
                                        <p:tgtEl>
                                          <p:spTgt spid="17"/>
                                        </p:tgtEl>
                                      </p:cBhvr>
                                    </p:animEffect>
                                  </p:childTnLst>
                                </p:cTn>
                              </p:par>
                            </p:childTnLst>
                          </p:cTn>
                        </p:par>
                        <p:par>
                          <p:cTn fill="hold" id="49" nodeType="afterGroup">
                            <p:stCondLst>
                              <p:cond delay="3400"/>
                            </p:stCondLst>
                            <p:childTnLst>
                              <p:par>
                                <p:cTn fill="hold" grpId="0" id="50" nodeType="afterEffect" presetClass="entr" presetID="12" presetSubtype="8">
                                  <p:stCondLst>
                                    <p:cond delay="0"/>
                                  </p:stCondLst>
                                  <p:childTnLst>
                                    <p:set>
                                      <p:cBhvr>
                                        <p:cTn dur="1" fill="hold" id="51">
                                          <p:stCondLst>
                                            <p:cond delay="0"/>
                                          </p:stCondLst>
                                        </p:cTn>
                                        <p:tgtEl>
                                          <p:spTgt spid="16"/>
                                        </p:tgtEl>
                                        <p:attrNameLst>
                                          <p:attrName>style.visibility</p:attrName>
                                        </p:attrNameLst>
                                      </p:cBhvr>
                                      <p:to>
                                        <p:strVal val="visible"/>
                                      </p:to>
                                    </p:set>
                                    <p:anim calcmode="lin" valueType="num">
                                      <p:cBhvr additive="base">
                                        <p:cTn dur="250" id="52"/>
                                        <p:tgtEl>
                                          <p:spTgt spid="16"/>
                                        </p:tgtEl>
                                        <p:attrNameLst>
                                          <p:attrName>ppt_x</p:attrName>
                                        </p:attrNameLst>
                                      </p:cBhvr>
                                      <p:tavLst>
                                        <p:tav tm="0">
                                          <p:val>
                                            <p:strVal val="#ppt_x-#ppt_w*1.125000"/>
                                          </p:val>
                                        </p:tav>
                                        <p:tav tm="100000">
                                          <p:val>
                                            <p:strVal val="#ppt_x"/>
                                          </p:val>
                                        </p:tav>
                                      </p:tavLst>
                                    </p:anim>
                                    <p:animEffect filter="wipe(right)" transition="in">
                                      <p:cBhvr>
                                        <p:cTn dur="250" id="53"/>
                                        <p:tgtEl>
                                          <p:spTgt spid="16"/>
                                        </p:tgtEl>
                                      </p:cBhvr>
                                    </p:animEffect>
                                  </p:childTnLst>
                                </p:cTn>
                              </p:par>
                            </p:childTnLst>
                          </p:cTn>
                        </p:par>
                        <p:par>
                          <p:cTn fill="hold" id="54" nodeType="afterGroup">
                            <p:stCondLst>
                              <p:cond delay="3650"/>
                            </p:stCondLst>
                            <p:childTnLst>
                              <p:par>
                                <p:cTn fill="hold" grpId="0" id="55" nodeType="afterEffect" presetClass="entr" presetID="12" presetSubtype="8">
                                  <p:stCondLst>
                                    <p:cond delay="0"/>
                                  </p:stCondLst>
                                  <p:childTnLst>
                                    <p:set>
                                      <p:cBhvr>
                                        <p:cTn dur="1" fill="hold" id="56">
                                          <p:stCondLst>
                                            <p:cond delay="0"/>
                                          </p:stCondLst>
                                        </p:cTn>
                                        <p:tgtEl>
                                          <p:spTgt spid="35"/>
                                        </p:tgtEl>
                                        <p:attrNameLst>
                                          <p:attrName>style.visibility</p:attrName>
                                        </p:attrNameLst>
                                      </p:cBhvr>
                                      <p:to>
                                        <p:strVal val="visible"/>
                                      </p:to>
                                    </p:set>
                                    <p:anim calcmode="lin" valueType="num">
                                      <p:cBhvr additive="base">
                                        <p:cTn dur="250" id="57"/>
                                        <p:tgtEl>
                                          <p:spTgt spid="35"/>
                                        </p:tgtEl>
                                        <p:attrNameLst>
                                          <p:attrName>ppt_x</p:attrName>
                                        </p:attrNameLst>
                                      </p:cBhvr>
                                      <p:tavLst>
                                        <p:tav tm="0">
                                          <p:val>
                                            <p:strVal val="#ppt_x-#ppt_w*1.125000"/>
                                          </p:val>
                                        </p:tav>
                                        <p:tav tm="100000">
                                          <p:val>
                                            <p:strVal val="#ppt_x"/>
                                          </p:val>
                                        </p:tav>
                                      </p:tavLst>
                                    </p:anim>
                                    <p:animEffect filter="wipe(right)" transition="in">
                                      <p:cBhvr>
                                        <p:cTn dur="250" id="58"/>
                                        <p:tgtEl>
                                          <p:spTgt spid="35"/>
                                        </p:tgtEl>
                                      </p:cBhvr>
                                    </p:animEffect>
                                  </p:childTnLst>
                                </p:cTn>
                              </p:par>
                            </p:childTnLst>
                          </p:cTn>
                        </p:par>
                        <p:par>
                          <p:cTn fill="hold" id="59" nodeType="afterGroup">
                            <p:stCondLst>
                              <p:cond delay="3900"/>
                            </p:stCondLst>
                            <p:childTnLst>
                              <p:par>
                                <p:cTn fill="hold" grpId="0" id="60" nodeType="afterEffect" presetClass="entr" presetID="53" presetSubtype="0">
                                  <p:stCondLst>
                                    <p:cond delay="0"/>
                                  </p:stCondLst>
                                  <p:iterate type="lt">
                                    <p:tmPct val="10000"/>
                                  </p:iterate>
                                  <p:childTnLst>
                                    <p:set>
                                      <p:cBhvr>
                                        <p:cTn dur="1" fill="hold" id="61">
                                          <p:stCondLst>
                                            <p:cond delay="0"/>
                                          </p:stCondLst>
                                        </p:cTn>
                                        <p:tgtEl>
                                          <p:spTgt spid="30"/>
                                        </p:tgtEl>
                                        <p:attrNameLst>
                                          <p:attrName>style.visibility</p:attrName>
                                        </p:attrNameLst>
                                      </p:cBhvr>
                                      <p:to>
                                        <p:strVal val="visible"/>
                                      </p:to>
                                    </p:set>
                                    <p:anim calcmode="lin" valueType="num">
                                      <p:cBhvr>
                                        <p:cTn dur="250" fill="hold" id="62"/>
                                        <p:tgtEl>
                                          <p:spTgt spid="30"/>
                                        </p:tgtEl>
                                        <p:attrNameLst>
                                          <p:attrName>ppt_w</p:attrName>
                                        </p:attrNameLst>
                                      </p:cBhvr>
                                      <p:tavLst>
                                        <p:tav tm="0">
                                          <p:val>
                                            <p:fltVal val="0"/>
                                          </p:val>
                                        </p:tav>
                                        <p:tav tm="100000">
                                          <p:val>
                                            <p:strVal val="#ppt_w"/>
                                          </p:val>
                                        </p:tav>
                                      </p:tavLst>
                                    </p:anim>
                                    <p:anim calcmode="lin" valueType="num">
                                      <p:cBhvr>
                                        <p:cTn dur="250" fill="hold" id="63"/>
                                        <p:tgtEl>
                                          <p:spTgt spid="30"/>
                                        </p:tgtEl>
                                        <p:attrNameLst>
                                          <p:attrName>ppt_h</p:attrName>
                                        </p:attrNameLst>
                                      </p:cBhvr>
                                      <p:tavLst>
                                        <p:tav tm="0">
                                          <p:val>
                                            <p:fltVal val="0"/>
                                          </p:val>
                                        </p:tav>
                                        <p:tav tm="100000">
                                          <p:val>
                                            <p:strVal val="#ppt_h"/>
                                          </p:val>
                                        </p:tav>
                                      </p:tavLst>
                                    </p:anim>
                                    <p:animEffect filter="fade" transition="in">
                                      <p:cBhvr>
                                        <p:cTn dur="250" id="64"/>
                                        <p:tgtEl>
                                          <p:spTgt spid="30"/>
                                        </p:tgtEl>
                                      </p:cBhvr>
                                    </p:animEffect>
                                  </p:childTnLst>
                                </p:cTn>
                              </p:par>
                            </p:childTnLst>
                          </p:cTn>
                        </p:par>
                        <p:par>
                          <p:cTn fill="hold" id="65" nodeType="afterGroup">
                            <p:stCondLst>
                              <p:cond delay="4150"/>
                            </p:stCondLst>
                            <p:childTnLst>
                              <p:par>
                                <p:cTn fill="hold" grpId="0" id="66" nodeType="afterEffect" presetClass="entr" presetID="53" presetSubtype="0">
                                  <p:stCondLst>
                                    <p:cond delay="0"/>
                                  </p:stCondLst>
                                  <p:childTnLst>
                                    <p:set>
                                      <p:cBhvr>
                                        <p:cTn dur="1" fill="hold" id="67">
                                          <p:stCondLst>
                                            <p:cond delay="0"/>
                                          </p:stCondLst>
                                        </p:cTn>
                                        <p:tgtEl>
                                          <p:spTgt spid="12"/>
                                        </p:tgtEl>
                                        <p:attrNameLst>
                                          <p:attrName>style.visibility</p:attrName>
                                        </p:attrNameLst>
                                      </p:cBhvr>
                                      <p:to>
                                        <p:strVal val="visible"/>
                                      </p:to>
                                    </p:set>
                                    <p:anim calcmode="lin" valueType="num">
                                      <p:cBhvr>
                                        <p:cTn dur="500" fill="hold" id="68"/>
                                        <p:tgtEl>
                                          <p:spTgt spid="12"/>
                                        </p:tgtEl>
                                        <p:attrNameLst>
                                          <p:attrName>ppt_w</p:attrName>
                                        </p:attrNameLst>
                                      </p:cBhvr>
                                      <p:tavLst>
                                        <p:tav tm="0">
                                          <p:val>
                                            <p:fltVal val="0"/>
                                          </p:val>
                                        </p:tav>
                                        <p:tav tm="100000">
                                          <p:val>
                                            <p:strVal val="#ppt_w"/>
                                          </p:val>
                                        </p:tav>
                                      </p:tavLst>
                                    </p:anim>
                                    <p:anim calcmode="lin" valueType="num">
                                      <p:cBhvr>
                                        <p:cTn dur="500" fill="hold" id="69"/>
                                        <p:tgtEl>
                                          <p:spTgt spid="12"/>
                                        </p:tgtEl>
                                        <p:attrNameLst>
                                          <p:attrName>ppt_h</p:attrName>
                                        </p:attrNameLst>
                                      </p:cBhvr>
                                      <p:tavLst>
                                        <p:tav tm="0">
                                          <p:val>
                                            <p:fltVal val="0"/>
                                          </p:val>
                                        </p:tav>
                                        <p:tav tm="100000">
                                          <p:val>
                                            <p:strVal val="#ppt_h"/>
                                          </p:val>
                                        </p:tav>
                                      </p:tavLst>
                                    </p:anim>
                                    <p:animEffect filter="fade" transition="in">
                                      <p:cBhvr>
                                        <p:cTn dur="500" id="70"/>
                                        <p:tgtEl>
                                          <p:spTgt spid="12"/>
                                        </p:tgtEl>
                                      </p:cBhvr>
                                    </p:animEffect>
                                  </p:childTnLst>
                                </p:cTn>
                              </p:par>
                            </p:childTnLst>
                          </p:cTn>
                        </p:par>
                        <p:par>
                          <p:cTn fill="hold" id="71" nodeType="afterGroup">
                            <p:stCondLst>
                              <p:cond delay="4650"/>
                            </p:stCondLst>
                            <p:childTnLst>
                              <p:par>
                                <p:cTn fill="hold" grpId="0" id="72" nodeType="afterEffect" presetClass="entr" presetID="53" presetSubtype="0">
                                  <p:stCondLst>
                                    <p:cond delay="0"/>
                                  </p:stCondLst>
                                  <p:iterate type="lt">
                                    <p:tmPct val="10000"/>
                                  </p:iterate>
                                  <p:childTnLst>
                                    <p:set>
                                      <p:cBhvr>
                                        <p:cTn dur="1" fill="hold" id="73">
                                          <p:stCondLst>
                                            <p:cond delay="0"/>
                                          </p:stCondLst>
                                        </p:cTn>
                                        <p:tgtEl>
                                          <p:spTgt spid="18"/>
                                        </p:tgtEl>
                                        <p:attrNameLst>
                                          <p:attrName>style.visibility</p:attrName>
                                        </p:attrNameLst>
                                      </p:cBhvr>
                                      <p:to>
                                        <p:strVal val="visible"/>
                                      </p:to>
                                    </p:set>
                                    <p:anim calcmode="lin" valueType="num">
                                      <p:cBhvr>
                                        <p:cTn dur="250" fill="hold" id="74"/>
                                        <p:tgtEl>
                                          <p:spTgt spid="18"/>
                                        </p:tgtEl>
                                        <p:attrNameLst>
                                          <p:attrName>ppt_w</p:attrName>
                                        </p:attrNameLst>
                                      </p:cBhvr>
                                      <p:tavLst>
                                        <p:tav tm="0">
                                          <p:val>
                                            <p:fltVal val="0"/>
                                          </p:val>
                                        </p:tav>
                                        <p:tav tm="100000">
                                          <p:val>
                                            <p:strVal val="#ppt_w"/>
                                          </p:val>
                                        </p:tav>
                                      </p:tavLst>
                                    </p:anim>
                                    <p:anim calcmode="lin" valueType="num">
                                      <p:cBhvr>
                                        <p:cTn dur="250" fill="hold" id="75"/>
                                        <p:tgtEl>
                                          <p:spTgt spid="18"/>
                                        </p:tgtEl>
                                        <p:attrNameLst>
                                          <p:attrName>ppt_h</p:attrName>
                                        </p:attrNameLst>
                                      </p:cBhvr>
                                      <p:tavLst>
                                        <p:tav tm="0">
                                          <p:val>
                                            <p:fltVal val="0"/>
                                          </p:val>
                                        </p:tav>
                                        <p:tav tm="100000">
                                          <p:val>
                                            <p:strVal val="#ppt_h"/>
                                          </p:val>
                                        </p:tav>
                                      </p:tavLst>
                                    </p:anim>
                                    <p:animEffect filter="fade" transition="in">
                                      <p:cBhvr>
                                        <p:cTn dur="250" id="76"/>
                                        <p:tgtEl>
                                          <p:spTgt spid="18"/>
                                        </p:tgtEl>
                                      </p:cBhvr>
                                    </p:animEffect>
                                  </p:childTnLst>
                                </p:cTn>
                              </p:par>
                            </p:childTnLst>
                          </p:cTn>
                        </p:par>
                        <p:par>
                          <p:cTn fill="hold" id="77" nodeType="afterGroup">
                            <p:stCondLst>
                              <p:cond delay="4900"/>
                            </p:stCondLst>
                            <p:childTnLst>
                              <p:par>
                                <p:cTn fill="hold" grpId="0" id="78" nodeType="afterEffect" presetClass="entr" presetID="12" presetSubtype="8">
                                  <p:stCondLst>
                                    <p:cond delay="0"/>
                                  </p:stCondLst>
                                  <p:childTnLst>
                                    <p:set>
                                      <p:cBhvr>
                                        <p:cTn dur="1" fill="hold" id="79">
                                          <p:stCondLst>
                                            <p:cond delay="0"/>
                                          </p:stCondLst>
                                        </p:cTn>
                                        <p:tgtEl>
                                          <p:spTgt spid="22"/>
                                        </p:tgtEl>
                                        <p:attrNameLst>
                                          <p:attrName>style.visibility</p:attrName>
                                        </p:attrNameLst>
                                      </p:cBhvr>
                                      <p:to>
                                        <p:strVal val="visible"/>
                                      </p:to>
                                    </p:set>
                                    <p:anim calcmode="lin" valueType="num">
                                      <p:cBhvr additive="base">
                                        <p:cTn dur="250" id="80"/>
                                        <p:tgtEl>
                                          <p:spTgt spid="22"/>
                                        </p:tgtEl>
                                        <p:attrNameLst>
                                          <p:attrName>ppt_x</p:attrName>
                                        </p:attrNameLst>
                                      </p:cBhvr>
                                      <p:tavLst>
                                        <p:tav tm="0">
                                          <p:val>
                                            <p:strVal val="#ppt_x-#ppt_w*1.125000"/>
                                          </p:val>
                                        </p:tav>
                                        <p:tav tm="100000">
                                          <p:val>
                                            <p:strVal val="#ppt_x"/>
                                          </p:val>
                                        </p:tav>
                                      </p:tavLst>
                                    </p:anim>
                                    <p:animEffect filter="wipe(right)" transition="in">
                                      <p:cBhvr>
                                        <p:cTn dur="250" id="81"/>
                                        <p:tgtEl>
                                          <p:spTgt spid="22"/>
                                        </p:tgtEl>
                                      </p:cBhvr>
                                    </p:animEffect>
                                  </p:childTnLst>
                                </p:cTn>
                              </p:par>
                            </p:childTnLst>
                          </p:cTn>
                        </p:par>
                        <p:par>
                          <p:cTn fill="hold" id="82" nodeType="afterGroup">
                            <p:stCondLst>
                              <p:cond delay="5150"/>
                            </p:stCondLst>
                            <p:childTnLst>
                              <p:par>
                                <p:cTn fill="hold" grpId="0" id="83" nodeType="afterEffect" presetClass="entr" presetID="12" presetSubtype="8">
                                  <p:stCondLst>
                                    <p:cond delay="0"/>
                                  </p:stCondLst>
                                  <p:childTnLst>
                                    <p:set>
                                      <p:cBhvr>
                                        <p:cTn dur="1" fill="hold" id="84">
                                          <p:stCondLst>
                                            <p:cond delay="0"/>
                                          </p:stCondLst>
                                        </p:cTn>
                                        <p:tgtEl>
                                          <p:spTgt spid="36"/>
                                        </p:tgtEl>
                                        <p:attrNameLst>
                                          <p:attrName>style.visibility</p:attrName>
                                        </p:attrNameLst>
                                      </p:cBhvr>
                                      <p:to>
                                        <p:strVal val="visible"/>
                                      </p:to>
                                    </p:set>
                                    <p:anim calcmode="lin" valueType="num">
                                      <p:cBhvr additive="base">
                                        <p:cTn dur="250" id="85"/>
                                        <p:tgtEl>
                                          <p:spTgt spid="36"/>
                                        </p:tgtEl>
                                        <p:attrNameLst>
                                          <p:attrName>ppt_x</p:attrName>
                                        </p:attrNameLst>
                                      </p:cBhvr>
                                      <p:tavLst>
                                        <p:tav tm="0">
                                          <p:val>
                                            <p:strVal val="#ppt_x-#ppt_w*1.125000"/>
                                          </p:val>
                                        </p:tav>
                                        <p:tav tm="100000">
                                          <p:val>
                                            <p:strVal val="#ppt_x"/>
                                          </p:val>
                                        </p:tav>
                                      </p:tavLst>
                                    </p:anim>
                                    <p:animEffect filter="wipe(right)" transition="in">
                                      <p:cBhvr>
                                        <p:cTn dur="250" id="86"/>
                                        <p:tgtEl>
                                          <p:spTgt spid="36"/>
                                        </p:tgtEl>
                                      </p:cBhvr>
                                    </p:animEffect>
                                  </p:childTnLst>
                                </p:cTn>
                              </p:par>
                            </p:childTnLst>
                          </p:cTn>
                        </p:par>
                        <p:par>
                          <p:cTn fill="hold" id="87" nodeType="afterGroup">
                            <p:stCondLst>
                              <p:cond delay="5400"/>
                            </p:stCondLst>
                            <p:childTnLst>
                              <p:par>
                                <p:cTn fill="hold" grpId="0" id="88" nodeType="afterEffect" presetClass="entr" presetID="53" presetSubtype="0">
                                  <p:stCondLst>
                                    <p:cond delay="0"/>
                                  </p:stCondLst>
                                  <p:iterate type="lt">
                                    <p:tmPct val="10000"/>
                                  </p:iterate>
                                  <p:childTnLst>
                                    <p:set>
                                      <p:cBhvr>
                                        <p:cTn dur="1" fill="hold" id="89">
                                          <p:stCondLst>
                                            <p:cond delay="0"/>
                                          </p:stCondLst>
                                        </p:cTn>
                                        <p:tgtEl>
                                          <p:spTgt spid="31"/>
                                        </p:tgtEl>
                                        <p:attrNameLst>
                                          <p:attrName>style.visibility</p:attrName>
                                        </p:attrNameLst>
                                      </p:cBhvr>
                                      <p:to>
                                        <p:strVal val="visible"/>
                                      </p:to>
                                    </p:set>
                                    <p:anim calcmode="lin" valueType="num">
                                      <p:cBhvr>
                                        <p:cTn dur="250" fill="hold" id="90"/>
                                        <p:tgtEl>
                                          <p:spTgt spid="31"/>
                                        </p:tgtEl>
                                        <p:attrNameLst>
                                          <p:attrName>ppt_w</p:attrName>
                                        </p:attrNameLst>
                                      </p:cBhvr>
                                      <p:tavLst>
                                        <p:tav tm="0">
                                          <p:val>
                                            <p:fltVal val="0"/>
                                          </p:val>
                                        </p:tav>
                                        <p:tav tm="100000">
                                          <p:val>
                                            <p:strVal val="#ppt_w"/>
                                          </p:val>
                                        </p:tav>
                                      </p:tavLst>
                                    </p:anim>
                                    <p:anim calcmode="lin" valueType="num">
                                      <p:cBhvr>
                                        <p:cTn dur="250" fill="hold" id="91"/>
                                        <p:tgtEl>
                                          <p:spTgt spid="31"/>
                                        </p:tgtEl>
                                        <p:attrNameLst>
                                          <p:attrName>ppt_h</p:attrName>
                                        </p:attrNameLst>
                                      </p:cBhvr>
                                      <p:tavLst>
                                        <p:tav tm="0">
                                          <p:val>
                                            <p:fltVal val="0"/>
                                          </p:val>
                                        </p:tav>
                                        <p:tav tm="100000">
                                          <p:val>
                                            <p:strVal val="#ppt_h"/>
                                          </p:val>
                                        </p:tav>
                                      </p:tavLst>
                                    </p:anim>
                                    <p:animEffect filter="fade" transition="in">
                                      <p:cBhvr>
                                        <p:cTn dur="250" id="92"/>
                                        <p:tgtEl>
                                          <p:spTgt spid="31"/>
                                        </p:tgtEl>
                                      </p:cBhvr>
                                    </p:animEffect>
                                  </p:childTnLst>
                                </p:cTn>
                              </p:par>
                            </p:childTnLst>
                          </p:cTn>
                        </p:par>
                        <p:par>
                          <p:cTn fill="hold" id="93" nodeType="afterGroup">
                            <p:stCondLst>
                              <p:cond delay="5650"/>
                            </p:stCondLst>
                            <p:childTnLst>
                              <p:par>
                                <p:cTn fill="hold" grpId="0" id="94" nodeType="afterEffect" presetClass="entr" presetID="53" presetSubtype="0">
                                  <p:stCondLst>
                                    <p:cond delay="0"/>
                                  </p:stCondLst>
                                  <p:childTnLst>
                                    <p:set>
                                      <p:cBhvr>
                                        <p:cTn dur="1" fill="hold" id="95">
                                          <p:stCondLst>
                                            <p:cond delay="0"/>
                                          </p:stCondLst>
                                        </p:cTn>
                                        <p:tgtEl>
                                          <p:spTgt spid="13"/>
                                        </p:tgtEl>
                                        <p:attrNameLst>
                                          <p:attrName>style.visibility</p:attrName>
                                        </p:attrNameLst>
                                      </p:cBhvr>
                                      <p:to>
                                        <p:strVal val="visible"/>
                                      </p:to>
                                    </p:set>
                                    <p:anim calcmode="lin" valueType="num">
                                      <p:cBhvr>
                                        <p:cTn dur="500" fill="hold" id="96"/>
                                        <p:tgtEl>
                                          <p:spTgt spid="13"/>
                                        </p:tgtEl>
                                        <p:attrNameLst>
                                          <p:attrName>ppt_w</p:attrName>
                                        </p:attrNameLst>
                                      </p:cBhvr>
                                      <p:tavLst>
                                        <p:tav tm="0">
                                          <p:val>
                                            <p:fltVal val="0"/>
                                          </p:val>
                                        </p:tav>
                                        <p:tav tm="100000">
                                          <p:val>
                                            <p:strVal val="#ppt_w"/>
                                          </p:val>
                                        </p:tav>
                                      </p:tavLst>
                                    </p:anim>
                                    <p:anim calcmode="lin" valueType="num">
                                      <p:cBhvr>
                                        <p:cTn dur="500" fill="hold" id="97"/>
                                        <p:tgtEl>
                                          <p:spTgt spid="13"/>
                                        </p:tgtEl>
                                        <p:attrNameLst>
                                          <p:attrName>ppt_h</p:attrName>
                                        </p:attrNameLst>
                                      </p:cBhvr>
                                      <p:tavLst>
                                        <p:tav tm="0">
                                          <p:val>
                                            <p:fltVal val="0"/>
                                          </p:val>
                                        </p:tav>
                                        <p:tav tm="100000">
                                          <p:val>
                                            <p:strVal val="#ppt_h"/>
                                          </p:val>
                                        </p:tav>
                                      </p:tavLst>
                                    </p:anim>
                                    <p:animEffect filter="fade" transition="in">
                                      <p:cBhvr>
                                        <p:cTn dur="500" id="98"/>
                                        <p:tgtEl>
                                          <p:spTgt spid="13"/>
                                        </p:tgtEl>
                                      </p:cBhvr>
                                    </p:animEffect>
                                  </p:childTnLst>
                                </p:cTn>
                              </p:par>
                            </p:childTnLst>
                          </p:cTn>
                        </p:par>
                        <p:par>
                          <p:cTn fill="hold" id="99" nodeType="afterGroup">
                            <p:stCondLst>
                              <p:cond delay="6150"/>
                            </p:stCondLst>
                            <p:childTnLst>
                              <p:par>
                                <p:cTn fill="hold" grpId="0" id="100" nodeType="afterEffect" presetClass="entr" presetID="53" presetSubtype="0">
                                  <p:stCondLst>
                                    <p:cond delay="0"/>
                                  </p:stCondLst>
                                  <p:iterate type="lt">
                                    <p:tmPct val="10000"/>
                                  </p:iterate>
                                  <p:childTnLst>
                                    <p:set>
                                      <p:cBhvr>
                                        <p:cTn dur="1" fill="hold" id="101">
                                          <p:stCondLst>
                                            <p:cond delay="0"/>
                                          </p:stCondLst>
                                        </p:cTn>
                                        <p:tgtEl>
                                          <p:spTgt spid="19"/>
                                        </p:tgtEl>
                                        <p:attrNameLst>
                                          <p:attrName>style.visibility</p:attrName>
                                        </p:attrNameLst>
                                      </p:cBhvr>
                                      <p:to>
                                        <p:strVal val="visible"/>
                                      </p:to>
                                    </p:set>
                                    <p:anim calcmode="lin" valueType="num">
                                      <p:cBhvr>
                                        <p:cTn dur="250" fill="hold" id="102"/>
                                        <p:tgtEl>
                                          <p:spTgt spid="19"/>
                                        </p:tgtEl>
                                        <p:attrNameLst>
                                          <p:attrName>ppt_w</p:attrName>
                                        </p:attrNameLst>
                                      </p:cBhvr>
                                      <p:tavLst>
                                        <p:tav tm="0">
                                          <p:val>
                                            <p:fltVal val="0"/>
                                          </p:val>
                                        </p:tav>
                                        <p:tav tm="100000">
                                          <p:val>
                                            <p:strVal val="#ppt_w"/>
                                          </p:val>
                                        </p:tav>
                                      </p:tavLst>
                                    </p:anim>
                                    <p:anim calcmode="lin" valueType="num">
                                      <p:cBhvr>
                                        <p:cTn dur="250" fill="hold" id="103"/>
                                        <p:tgtEl>
                                          <p:spTgt spid="19"/>
                                        </p:tgtEl>
                                        <p:attrNameLst>
                                          <p:attrName>ppt_h</p:attrName>
                                        </p:attrNameLst>
                                      </p:cBhvr>
                                      <p:tavLst>
                                        <p:tav tm="0">
                                          <p:val>
                                            <p:fltVal val="0"/>
                                          </p:val>
                                        </p:tav>
                                        <p:tav tm="100000">
                                          <p:val>
                                            <p:strVal val="#ppt_h"/>
                                          </p:val>
                                        </p:tav>
                                      </p:tavLst>
                                    </p:anim>
                                    <p:animEffect filter="fade" transition="in">
                                      <p:cBhvr>
                                        <p:cTn dur="250" id="104"/>
                                        <p:tgtEl>
                                          <p:spTgt spid="19"/>
                                        </p:tgtEl>
                                      </p:cBhvr>
                                    </p:animEffect>
                                  </p:childTnLst>
                                </p:cTn>
                              </p:par>
                            </p:childTnLst>
                          </p:cTn>
                        </p:par>
                        <p:par>
                          <p:cTn fill="hold" id="105" nodeType="afterGroup">
                            <p:stCondLst>
                              <p:cond delay="6400"/>
                            </p:stCondLst>
                            <p:childTnLst>
                              <p:par>
                                <p:cTn fill="hold" grpId="0" id="106" nodeType="afterEffect" presetClass="entr" presetID="12" presetSubtype="8">
                                  <p:stCondLst>
                                    <p:cond delay="0"/>
                                  </p:stCondLst>
                                  <p:childTnLst>
                                    <p:set>
                                      <p:cBhvr>
                                        <p:cTn dur="1" fill="hold" id="107">
                                          <p:stCondLst>
                                            <p:cond delay="0"/>
                                          </p:stCondLst>
                                        </p:cTn>
                                        <p:tgtEl>
                                          <p:spTgt spid="23"/>
                                        </p:tgtEl>
                                        <p:attrNameLst>
                                          <p:attrName>style.visibility</p:attrName>
                                        </p:attrNameLst>
                                      </p:cBhvr>
                                      <p:to>
                                        <p:strVal val="visible"/>
                                      </p:to>
                                    </p:set>
                                    <p:anim calcmode="lin" valueType="num">
                                      <p:cBhvr additive="base">
                                        <p:cTn dur="250" id="108"/>
                                        <p:tgtEl>
                                          <p:spTgt spid="23"/>
                                        </p:tgtEl>
                                        <p:attrNameLst>
                                          <p:attrName>ppt_x</p:attrName>
                                        </p:attrNameLst>
                                      </p:cBhvr>
                                      <p:tavLst>
                                        <p:tav tm="0">
                                          <p:val>
                                            <p:strVal val="#ppt_x-#ppt_w*1.125000"/>
                                          </p:val>
                                        </p:tav>
                                        <p:tav tm="100000">
                                          <p:val>
                                            <p:strVal val="#ppt_x"/>
                                          </p:val>
                                        </p:tav>
                                      </p:tavLst>
                                    </p:anim>
                                    <p:animEffect filter="wipe(right)" transition="in">
                                      <p:cBhvr>
                                        <p:cTn dur="250" id="109"/>
                                        <p:tgtEl>
                                          <p:spTgt spid="23"/>
                                        </p:tgtEl>
                                      </p:cBhvr>
                                    </p:animEffect>
                                  </p:childTnLst>
                                </p:cTn>
                              </p:par>
                            </p:childTnLst>
                          </p:cTn>
                        </p:par>
                        <p:par>
                          <p:cTn fill="hold" id="110" nodeType="afterGroup">
                            <p:stCondLst>
                              <p:cond delay="6650"/>
                            </p:stCondLst>
                            <p:childTnLst>
                              <p:par>
                                <p:cTn fill="hold" grpId="0" id="111" nodeType="afterEffect" presetClass="entr" presetID="12" presetSubtype="8">
                                  <p:stCondLst>
                                    <p:cond delay="0"/>
                                  </p:stCondLst>
                                  <p:childTnLst>
                                    <p:set>
                                      <p:cBhvr>
                                        <p:cTn dur="1" fill="hold" id="112">
                                          <p:stCondLst>
                                            <p:cond delay="0"/>
                                          </p:stCondLst>
                                        </p:cTn>
                                        <p:tgtEl>
                                          <p:spTgt spid="37"/>
                                        </p:tgtEl>
                                        <p:attrNameLst>
                                          <p:attrName>style.visibility</p:attrName>
                                        </p:attrNameLst>
                                      </p:cBhvr>
                                      <p:to>
                                        <p:strVal val="visible"/>
                                      </p:to>
                                    </p:set>
                                    <p:anim calcmode="lin" valueType="num">
                                      <p:cBhvr additive="base">
                                        <p:cTn dur="250" id="113"/>
                                        <p:tgtEl>
                                          <p:spTgt spid="37"/>
                                        </p:tgtEl>
                                        <p:attrNameLst>
                                          <p:attrName>ppt_x</p:attrName>
                                        </p:attrNameLst>
                                      </p:cBhvr>
                                      <p:tavLst>
                                        <p:tav tm="0">
                                          <p:val>
                                            <p:strVal val="#ppt_x-#ppt_w*1.125000"/>
                                          </p:val>
                                        </p:tav>
                                        <p:tav tm="100000">
                                          <p:val>
                                            <p:strVal val="#ppt_x"/>
                                          </p:val>
                                        </p:tav>
                                      </p:tavLst>
                                    </p:anim>
                                    <p:animEffect filter="wipe(right)" transition="in">
                                      <p:cBhvr>
                                        <p:cTn dur="250" id="114"/>
                                        <p:tgtEl>
                                          <p:spTgt spid="37"/>
                                        </p:tgtEl>
                                      </p:cBhvr>
                                    </p:animEffect>
                                  </p:childTnLst>
                                </p:cTn>
                              </p:par>
                            </p:childTnLst>
                          </p:cTn>
                        </p:par>
                        <p:par>
                          <p:cTn fill="hold" id="115" nodeType="afterGroup">
                            <p:stCondLst>
                              <p:cond delay="6900"/>
                            </p:stCondLst>
                            <p:childTnLst>
                              <p:par>
                                <p:cTn fill="hold" grpId="0" id="116" nodeType="afterEffect" presetClass="entr" presetID="53" presetSubtype="0">
                                  <p:stCondLst>
                                    <p:cond delay="0"/>
                                  </p:stCondLst>
                                  <p:iterate type="lt">
                                    <p:tmPct val="10000"/>
                                  </p:iterate>
                                  <p:childTnLst>
                                    <p:set>
                                      <p:cBhvr>
                                        <p:cTn dur="1" fill="hold" id="117">
                                          <p:stCondLst>
                                            <p:cond delay="0"/>
                                          </p:stCondLst>
                                        </p:cTn>
                                        <p:tgtEl>
                                          <p:spTgt spid="32"/>
                                        </p:tgtEl>
                                        <p:attrNameLst>
                                          <p:attrName>style.visibility</p:attrName>
                                        </p:attrNameLst>
                                      </p:cBhvr>
                                      <p:to>
                                        <p:strVal val="visible"/>
                                      </p:to>
                                    </p:set>
                                    <p:anim calcmode="lin" valueType="num">
                                      <p:cBhvr>
                                        <p:cTn dur="250" fill="hold" id="118"/>
                                        <p:tgtEl>
                                          <p:spTgt spid="32"/>
                                        </p:tgtEl>
                                        <p:attrNameLst>
                                          <p:attrName>ppt_w</p:attrName>
                                        </p:attrNameLst>
                                      </p:cBhvr>
                                      <p:tavLst>
                                        <p:tav tm="0">
                                          <p:val>
                                            <p:fltVal val="0"/>
                                          </p:val>
                                        </p:tav>
                                        <p:tav tm="100000">
                                          <p:val>
                                            <p:strVal val="#ppt_w"/>
                                          </p:val>
                                        </p:tav>
                                      </p:tavLst>
                                    </p:anim>
                                    <p:anim calcmode="lin" valueType="num">
                                      <p:cBhvr>
                                        <p:cTn dur="250" fill="hold" id="119"/>
                                        <p:tgtEl>
                                          <p:spTgt spid="32"/>
                                        </p:tgtEl>
                                        <p:attrNameLst>
                                          <p:attrName>ppt_h</p:attrName>
                                        </p:attrNameLst>
                                      </p:cBhvr>
                                      <p:tavLst>
                                        <p:tav tm="0">
                                          <p:val>
                                            <p:fltVal val="0"/>
                                          </p:val>
                                        </p:tav>
                                        <p:tav tm="100000">
                                          <p:val>
                                            <p:strVal val="#ppt_h"/>
                                          </p:val>
                                        </p:tav>
                                      </p:tavLst>
                                    </p:anim>
                                    <p:animEffect filter="fade" transition="in">
                                      <p:cBhvr>
                                        <p:cTn dur="250" id="120"/>
                                        <p:tgtEl>
                                          <p:spTgt spid="32"/>
                                        </p:tgtEl>
                                      </p:cBhvr>
                                    </p:animEffect>
                                  </p:childTnLst>
                                </p:cTn>
                              </p:par>
                            </p:childTnLst>
                          </p:cTn>
                        </p:par>
                        <p:par>
                          <p:cTn fill="hold" id="121" nodeType="afterGroup">
                            <p:stCondLst>
                              <p:cond delay="7150"/>
                            </p:stCondLst>
                            <p:childTnLst>
                              <p:par>
                                <p:cTn fill="hold" grpId="0" id="122" nodeType="afterEffect" presetClass="entr" presetID="53" presetSubtype="0">
                                  <p:stCondLst>
                                    <p:cond delay="0"/>
                                  </p:stCondLst>
                                  <p:childTnLst>
                                    <p:set>
                                      <p:cBhvr>
                                        <p:cTn dur="1" fill="hold" id="123">
                                          <p:stCondLst>
                                            <p:cond delay="0"/>
                                          </p:stCondLst>
                                        </p:cTn>
                                        <p:tgtEl>
                                          <p:spTgt spid="14"/>
                                        </p:tgtEl>
                                        <p:attrNameLst>
                                          <p:attrName>style.visibility</p:attrName>
                                        </p:attrNameLst>
                                      </p:cBhvr>
                                      <p:to>
                                        <p:strVal val="visible"/>
                                      </p:to>
                                    </p:set>
                                    <p:anim calcmode="lin" valueType="num">
                                      <p:cBhvr>
                                        <p:cTn dur="500" fill="hold" id="124"/>
                                        <p:tgtEl>
                                          <p:spTgt spid="14"/>
                                        </p:tgtEl>
                                        <p:attrNameLst>
                                          <p:attrName>ppt_w</p:attrName>
                                        </p:attrNameLst>
                                      </p:cBhvr>
                                      <p:tavLst>
                                        <p:tav tm="0">
                                          <p:val>
                                            <p:fltVal val="0"/>
                                          </p:val>
                                        </p:tav>
                                        <p:tav tm="100000">
                                          <p:val>
                                            <p:strVal val="#ppt_w"/>
                                          </p:val>
                                        </p:tav>
                                      </p:tavLst>
                                    </p:anim>
                                    <p:anim calcmode="lin" valueType="num">
                                      <p:cBhvr>
                                        <p:cTn dur="500" fill="hold" id="125"/>
                                        <p:tgtEl>
                                          <p:spTgt spid="14"/>
                                        </p:tgtEl>
                                        <p:attrNameLst>
                                          <p:attrName>ppt_h</p:attrName>
                                        </p:attrNameLst>
                                      </p:cBhvr>
                                      <p:tavLst>
                                        <p:tav tm="0">
                                          <p:val>
                                            <p:fltVal val="0"/>
                                          </p:val>
                                        </p:tav>
                                        <p:tav tm="100000">
                                          <p:val>
                                            <p:strVal val="#ppt_h"/>
                                          </p:val>
                                        </p:tav>
                                      </p:tavLst>
                                    </p:anim>
                                    <p:animEffect filter="fade" transition="in">
                                      <p:cBhvr>
                                        <p:cTn dur="500" id="126"/>
                                        <p:tgtEl>
                                          <p:spTgt spid="14"/>
                                        </p:tgtEl>
                                      </p:cBhvr>
                                    </p:animEffect>
                                  </p:childTnLst>
                                </p:cTn>
                              </p:par>
                            </p:childTnLst>
                          </p:cTn>
                        </p:par>
                        <p:par>
                          <p:cTn fill="hold" id="127" nodeType="afterGroup">
                            <p:stCondLst>
                              <p:cond delay="7650"/>
                            </p:stCondLst>
                            <p:childTnLst>
                              <p:par>
                                <p:cTn fill="hold" grpId="0" id="128" nodeType="afterEffect" presetClass="entr" presetID="53" presetSubtype="0">
                                  <p:stCondLst>
                                    <p:cond delay="0"/>
                                  </p:stCondLst>
                                  <p:iterate type="lt">
                                    <p:tmPct val="10000"/>
                                  </p:iterate>
                                  <p:childTnLst>
                                    <p:set>
                                      <p:cBhvr>
                                        <p:cTn dur="1" fill="hold" id="129">
                                          <p:stCondLst>
                                            <p:cond delay="0"/>
                                          </p:stCondLst>
                                        </p:cTn>
                                        <p:tgtEl>
                                          <p:spTgt spid="20"/>
                                        </p:tgtEl>
                                        <p:attrNameLst>
                                          <p:attrName>style.visibility</p:attrName>
                                        </p:attrNameLst>
                                      </p:cBhvr>
                                      <p:to>
                                        <p:strVal val="visible"/>
                                      </p:to>
                                    </p:set>
                                    <p:anim calcmode="lin" valueType="num">
                                      <p:cBhvr>
                                        <p:cTn dur="250" fill="hold" id="130"/>
                                        <p:tgtEl>
                                          <p:spTgt spid="20"/>
                                        </p:tgtEl>
                                        <p:attrNameLst>
                                          <p:attrName>ppt_w</p:attrName>
                                        </p:attrNameLst>
                                      </p:cBhvr>
                                      <p:tavLst>
                                        <p:tav tm="0">
                                          <p:val>
                                            <p:fltVal val="0"/>
                                          </p:val>
                                        </p:tav>
                                        <p:tav tm="100000">
                                          <p:val>
                                            <p:strVal val="#ppt_w"/>
                                          </p:val>
                                        </p:tav>
                                      </p:tavLst>
                                    </p:anim>
                                    <p:anim calcmode="lin" valueType="num">
                                      <p:cBhvr>
                                        <p:cTn dur="250" fill="hold" id="131"/>
                                        <p:tgtEl>
                                          <p:spTgt spid="20"/>
                                        </p:tgtEl>
                                        <p:attrNameLst>
                                          <p:attrName>ppt_h</p:attrName>
                                        </p:attrNameLst>
                                      </p:cBhvr>
                                      <p:tavLst>
                                        <p:tav tm="0">
                                          <p:val>
                                            <p:fltVal val="0"/>
                                          </p:val>
                                        </p:tav>
                                        <p:tav tm="100000">
                                          <p:val>
                                            <p:strVal val="#ppt_h"/>
                                          </p:val>
                                        </p:tav>
                                      </p:tavLst>
                                    </p:anim>
                                    <p:animEffect filter="fade" transition="in">
                                      <p:cBhvr>
                                        <p:cTn dur="250" id="132"/>
                                        <p:tgtEl>
                                          <p:spTgt spid="20"/>
                                        </p:tgtEl>
                                      </p:cBhvr>
                                    </p:animEffect>
                                  </p:childTnLst>
                                </p:cTn>
                              </p:par>
                            </p:childTnLst>
                          </p:cTn>
                        </p:par>
                        <p:par>
                          <p:cTn fill="hold" id="133" nodeType="afterGroup">
                            <p:stCondLst>
                              <p:cond delay="7900"/>
                            </p:stCondLst>
                            <p:childTnLst>
                              <p:par>
                                <p:cTn fill="hold" grpId="0" id="134" nodeType="afterEffect" presetClass="entr" presetID="12" presetSubtype="8">
                                  <p:stCondLst>
                                    <p:cond delay="0"/>
                                  </p:stCondLst>
                                  <p:childTnLst>
                                    <p:set>
                                      <p:cBhvr>
                                        <p:cTn dur="1" fill="hold" id="135">
                                          <p:stCondLst>
                                            <p:cond delay="0"/>
                                          </p:stCondLst>
                                        </p:cTn>
                                        <p:tgtEl>
                                          <p:spTgt spid="24"/>
                                        </p:tgtEl>
                                        <p:attrNameLst>
                                          <p:attrName>style.visibility</p:attrName>
                                        </p:attrNameLst>
                                      </p:cBhvr>
                                      <p:to>
                                        <p:strVal val="visible"/>
                                      </p:to>
                                    </p:set>
                                    <p:anim calcmode="lin" valueType="num">
                                      <p:cBhvr additive="base">
                                        <p:cTn dur="250" id="136"/>
                                        <p:tgtEl>
                                          <p:spTgt spid="24"/>
                                        </p:tgtEl>
                                        <p:attrNameLst>
                                          <p:attrName>ppt_x</p:attrName>
                                        </p:attrNameLst>
                                      </p:cBhvr>
                                      <p:tavLst>
                                        <p:tav tm="0">
                                          <p:val>
                                            <p:strVal val="#ppt_x-#ppt_w*1.125000"/>
                                          </p:val>
                                        </p:tav>
                                        <p:tav tm="100000">
                                          <p:val>
                                            <p:strVal val="#ppt_x"/>
                                          </p:val>
                                        </p:tav>
                                      </p:tavLst>
                                    </p:anim>
                                    <p:animEffect filter="wipe(right)" transition="in">
                                      <p:cBhvr>
                                        <p:cTn dur="250" id="137"/>
                                        <p:tgtEl>
                                          <p:spTgt spid="24"/>
                                        </p:tgtEl>
                                      </p:cBhvr>
                                    </p:animEffect>
                                  </p:childTnLst>
                                </p:cTn>
                              </p:par>
                            </p:childTnLst>
                          </p:cTn>
                        </p:par>
                        <p:par>
                          <p:cTn fill="hold" id="138" nodeType="afterGroup">
                            <p:stCondLst>
                              <p:cond delay="8150"/>
                            </p:stCondLst>
                            <p:childTnLst>
                              <p:par>
                                <p:cTn fill="hold" grpId="0" id="139" nodeType="afterEffect" presetClass="entr" presetID="12" presetSubtype="8">
                                  <p:stCondLst>
                                    <p:cond delay="0"/>
                                  </p:stCondLst>
                                  <p:childTnLst>
                                    <p:set>
                                      <p:cBhvr>
                                        <p:cTn dur="1" fill="hold" id="140">
                                          <p:stCondLst>
                                            <p:cond delay="0"/>
                                          </p:stCondLst>
                                        </p:cTn>
                                        <p:tgtEl>
                                          <p:spTgt spid="38"/>
                                        </p:tgtEl>
                                        <p:attrNameLst>
                                          <p:attrName>style.visibility</p:attrName>
                                        </p:attrNameLst>
                                      </p:cBhvr>
                                      <p:to>
                                        <p:strVal val="visible"/>
                                      </p:to>
                                    </p:set>
                                    <p:anim calcmode="lin" valueType="num">
                                      <p:cBhvr additive="base">
                                        <p:cTn dur="250" id="141"/>
                                        <p:tgtEl>
                                          <p:spTgt spid="38"/>
                                        </p:tgtEl>
                                        <p:attrNameLst>
                                          <p:attrName>ppt_x</p:attrName>
                                        </p:attrNameLst>
                                      </p:cBhvr>
                                      <p:tavLst>
                                        <p:tav tm="0">
                                          <p:val>
                                            <p:strVal val="#ppt_x-#ppt_w*1.125000"/>
                                          </p:val>
                                        </p:tav>
                                        <p:tav tm="100000">
                                          <p:val>
                                            <p:strVal val="#ppt_x"/>
                                          </p:val>
                                        </p:tav>
                                      </p:tavLst>
                                    </p:anim>
                                    <p:animEffect filter="wipe(right)" transition="in">
                                      <p:cBhvr>
                                        <p:cTn dur="250" id="142"/>
                                        <p:tgtEl>
                                          <p:spTgt spid="38"/>
                                        </p:tgtEl>
                                      </p:cBhvr>
                                    </p:animEffect>
                                  </p:childTnLst>
                                </p:cTn>
                              </p:par>
                            </p:childTnLst>
                          </p:cTn>
                        </p:par>
                        <p:par>
                          <p:cTn fill="hold" id="143" nodeType="afterGroup">
                            <p:stCondLst>
                              <p:cond delay="8400"/>
                            </p:stCondLst>
                            <p:childTnLst>
                              <p:par>
                                <p:cTn fill="hold" grpId="0" id="144" nodeType="afterEffect" presetClass="entr" presetID="53" presetSubtype="0">
                                  <p:stCondLst>
                                    <p:cond delay="0"/>
                                  </p:stCondLst>
                                  <p:iterate type="lt">
                                    <p:tmPct val="10000"/>
                                  </p:iterate>
                                  <p:childTnLst>
                                    <p:set>
                                      <p:cBhvr>
                                        <p:cTn dur="1" fill="hold" id="145">
                                          <p:stCondLst>
                                            <p:cond delay="0"/>
                                          </p:stCondLst>
                                        </p:cTn>
                                        <p:tgtEl>
                                          <p:spTgt spid="33"/>
                                        </p:tgtEl>
                                        <p:attrNameLst>
                                          <p:attrName>style.visibility</p:attrName>
                                        </p:attrNameLst>
                                      </p:cBhvr>
                                      <p:to>
                                        <p:strVal val="visible"/>
                                      </p:to>
                                    </p:set>
                                    <p:anim calcmode="lin" valueType="num">
                                      <p:cBhvr>
                                        <p:cTn dur="250" fill="hold" id="146"/>
                                        <p:tgtEl>
                                          <p:spTgt spid="33"/>
                                        </p:tgtEl>
                                        <p:attrNameLst>
                                          <p:attrName>ppt_w</p:attrName>
                                        </p:attrNameLst>
                                      </p:cBhvr>
                                      <p:tavLst>
                                        <p:tav tm="0">
                                          <p:val>
                                            <p:fltVal val="0"/>
                                          </p:val>
                                        </p:tav>
                                        <p:tav tm="100000">
                                          <p:val>
                                            <p:strVal val="#ppt_w"/>
                                          </p:val>
                                        </p:tav>
                                      </p:tavLst>
                                    </p:anim>
                                    <p:anim calcmode="lin" valueType="num">
                                      <p:cBhvr>
                                        <p:cTn dur="250" fill="hold" id="147"/>
                                        <p:tgtEl>
                                          <p:spTgt spid="33"/>
                                        </p:tgtEl>
                                        <p:attrNameLst>
                                          <p:attrName>ppt_h</p:attrName>
                                        </p:attrNameLst>
                                      </p:cBhvr>
                                      <p:tavLst>
                                        <p:tav tm="0">
                                          <p:val>
                                            <p:fltVal val="0"/>
                                          </p:val>
                                        </p:tav>
                                        <p:tav tm="100000">
                                          <p:val>
                                            <p:strVal val="#ppt_h"/>
                                          </p:val>
                                        </p:tav>
                                      </p:tavLst>
                                    </p:anim>
                                    <p:animEffect filter="fade" transition="in">
                                      <p:cBhvr>
                                        <p:cTn dur="250" id="148"/>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11"/>
      <p:bldP grpId="0" spid="12"/>
      <p:bldP grpId="0" spid="13"/>
      <p:bldP grpId="0" spid="14"/>
      <p:bldP grpId="0" spid="16"/>
      <p:bldP grpId="0" spid="17"/>
      <p:bldP grpId="0" spid="18"/>
      <p:bldP grpId="0" spid="19"/>
      <p:bldP grpId="0" spid="20"/>
      <p:bldP grpId="0" spid="22"/>
      <p:bldP grpId="0" spid="23"/>
      <p:bldP grpId="0" spid="24"/>
      <p:bldP grpId="0" spid="30"/>
      <p:bldP grpId="0" spid="31"/>
      <p:bldP grpId="0" spid="32"/>
      <p:bldP grpId="0" spid="33"/>
      <p:bldP grpId="0" spid="35"/>
      <p:bldP grpId="0" spid="36"/>
      <p:bldP grpId="0" spid="37"/>
      <p:bldP grpId="0" spid="3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椭圆 5">
            <a:extLst>
              <a:ext uri="{FF2B5EF4-FFF2-40B4-BE49-F238E27FC236}">
                <a16:creationId xmlns:a16="http://schemas.microsoft.com/office/drawing/2014/main" id="{A47D7EA4-661B-43BB-8206-0232BC4C37D5}"/>
              </a:ext>
            </a:extLst>
          </p:cNvPr>
          <p:cNvSpPr/>
          <p:nvPr/>
        </p:nvSpPr>
        <p:spPr>
          <a:xfrm>
            <a:off x="4866886" y="2522424"/>
            <a:ext cx="2458229" cy="2458229"/>
          </a:xfrm>
          <a:prstGeom prst="ellipse">
            <a:avLst/>
          </a:prstGeom>
          <a:solidFill>
            <a:srgbClr val="C00000"/>
          </a:solidFill>
          <a:ln w="28575">
            <a:solidFill>
              <a:srgbClr val="C00000"/>
            </a:soli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cs typeface="+mn-ea"/>
              <a:sym typeface="+mn-lt"/>
            </a:endParaRPr>
          </a:p>
        </p:txBody>
      </p:sp>
      <p:sp>
        <p:nvSpPr>
          <p:cNvPr id="7" name="椭圆 6">
            <a:extLst>
              <a:ext uri="{FF2B5EF4-FFF2-40B4-BE49-F238E27FC236}">
                <a16:creationId xmlns:a16="http://schemas.microsoft.com/office/drawing/2014/main" id="{70AF8CBA-0D21-414A-A8E9-8258D5548761}"/>
              </a:ext>
            </a:extLst>
          </p:cNvPr>
          <p:cNvSpPr/>
          <p:nvPr/>
        </p:nvSpPr>
        <p:spPr>
          <a:xfrm>
            <a:off x="4656000" y="2311538"/>
            <a:ext cx="2880000" cy="2880000"/>
          </a:xfrm>
          <a:prstGeom prst="ellipse">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solidFill>
                <a:schemeClr val="tx1"/>
              </a:solidFill>
              <a:cs typeface="+mn-ea"/>
              <a:sym typeface="+mn-lt"/>
            </a:endParaRPr>
          </a:p>
        </p:txBody>
      </p:sp>
      <p:sp>
        <p:nvSpPr>
          <p:cNvPr id="8" name="矩形 7">
            <a:extLst>
              <a:ext uri="{FF2B5EF4-FFF2-40B4-BE49-F238E27FC236}">
                <a16:creationId xmlns:a16="http://schemas.microsoft.com/office/drawing/2014/main" id="{CBD44879-C3BA-4521-AB35-F58FED33363A}"/>
              </a:ext>
            </a:extLst>
          </p:cNvPr>
          <p:cNvSpPr/>
          <p:nvPr/>
        </p:nvSpPr>
        <p:spPr>
          <a:xfrm>
            <a:off x="5074210" y="3488353"/>
            <a:ext cx="2043579" cy="640080"/>
          </a:xfrm>
          <a:prstGeom prst="rect">
            <a:avLst/>
          </a:prstGeom>
          <a:noFill/>
          <a:effectLst/>
        </p:spPr>
        <p:txBody>
          <a:bodyPr rtlCol="0" wrap="square">
            <a:spAutoFit/>
          </a:bodyPr>
          <a:lstStyle/>
          <a:p>
            <a:pPr algn="ctr"/>
            <a:r>
              <a:rPr altLang="en-US" b="1" lang="zh-CN" sz="3600">
                <a:solidFill>
                  <a:schemeClr val="bg1"/>
                </a:solidFill>
                <a:effectLst>
                  <a:outerShdw algn="tl" blurRad="152400" dir="2700000" dist="152400" rotWithShape="0">
                    <a:prstClr val="black">
                      <a:alpha val="60000"/>
                    </a:prstClr>
                  </a:outerShdw>
                </a:effectLst>
                <a:cs typeface="+mn-ea"/>
                <a:sym typeface="+mn-lt"/>
              </a:rPr>
              <a:t>科学内涵</a:t>
            </a:r>
          </a:p>
        </p:txBody>
      </p:sp>
      <p:pic>
        <p:nvPicPr>
          <p:cNvPr id="9" name="图片 8">
            <a:extLst>
              <a:ext uri="{FF2B5EF4-FFF2-40B4-BE49-F238E27FC236}">
                <a16:creationId xmlns:a16="http://schemas.microsoft.com/office/drawing/2014/main" id="{759E6C18-A900-4E89-9083-2FFE1BB544D4}"/>
              </a:ext>
            </a:extLst>
          </p:cNvPr>
          <p:cNvPicPr>
            <a:picLocks noChangeAspect="1"/>
          </p:cNvPicPr>
          <p:nvPr/>
        </p:nvPicPr>
        <p:blipFill>
          <a:blip r:embed="rId4">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tretch>
            <a:fillRect/>
          </a:stretch>
        </p:blipFill>
        <p:spPr>
          <a:xfrm>
            <a:off x="5717640" y="2847827"/>
            <a:ext cx="756721" cy="643618"/>
          </a:xfrm>
          <a:prstGeom prst="rect">
            <a:avLst/>
          </a:prstGeom>
        </p:spPr>
      </p:pic>
      <p:sp>
        <p:nvSpPr>
          <p:cNvPr id="10" name="圆角矩形 20">
            <a:extLst>
              <a:ext uri="{FF2B5EF4-FFF2-40B4-BE49-F238E27FC236}">
                <a16:creationId xmlns:a16="http://schemas.microsoft.com/office/drawing/2014/main" id="{9C66F94C-0E79-41D2-8FD3-68CA308989D6}"/>
              </a:ext>
            </a:extLst>
          </p:cNvPr>
          <p:cNvSpPr/>
          <p:nvPr/>
        </p:nvSpPr>
        <p:spPr>
          <a:xfrm>
            <a:off x="986617" y="386255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1" name="圆角矩形 24">
            <a:extLst>
              <a:ext uri="{FF2B5EF4-FFF2-40B4-BE49-F238E27FC236}">
                <a16:creationId xmlns:a16="http://schemas.microsoft.com/office/drawing/2014/main" id="{2067A3B4-DD71-4A19-B3D9-7B87BAFDB681}"/>
              </a:ext>
            </a:extLst>
          </p:cNvPr>
          <p:cNvSpPr/>
          <p:nvPr/>
        </p:nvSpPr>
        <p:spPr>
          <a:xfrm>
            <a:off x="7884366" y="386255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 name="圆角矩形 28">
            <a:extLst>
              <a:ext uri="{FF2B5EF4-FFF2-40B4-BE49-F238E27FC236}">
                <a16:creationId xmlns:a16="http://schemas.microsoft.com/office/drawing/2014/main" id="{82D108B6-1705-4553-B5E0-666805339C53}"/>
              </a:ext>
            </a:extLst>
          </p:cNvPr>
          <p:cNvSpPr/>
          <p:nvPr/>
        </p:nvSpPr>
        <p:spPr>
          <a:xfrm>
            <a:off x="986617" y="156247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solidFill>
                <a:schemeClr val="tx1"/>
              </a:solidFill>
              <a:cs typeface="+mn-ea"/>
              <a:sym typeface="+mn-lt"/>
            </a:endParaRPr>
          </a:p>
        </p:txBody>
      </p:sp>
      <p:sp>
        <p:nvSpPr>
          <p:cNvPr id="13" name="任意多边形 41">
            <a:extLst>
              <a:ext uri="{FF2B5EF4-FFF2-40B4-BE49-F238E27FC236}">
                <a16:creationId xmlns:a16="http://schemas.microsoft.com/office/drawing/2014/main" id="{608D942F-223A-49D0-B6F3-723226AEED22}"/>
              </a:ext>
            </a:extLst>
          </p:cNvPr>
          <p:cNvSpPr/>
          <p:nvPr/>
        </p:nvSpPr>
        <p:spPr>
          <a:xfrm>
            <a:off x="986617" y="1562475"/>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4" name="圆角矩形 32">
            <a:extLst>
              <a:ext uri="{FF2B5EF4-FFF2-40B4-BE49-F238E27FC236}">
                <a16:creationId xmlns:a16="http://schemas.microsoft.com/office/drawing/2014/main" id="{2FCDDBE3-D772-433E-8E94-1417E20D10C6}"/>
              </a:ext>
            </a:extLst>
          </p:cNvPr>
          <p:cNvSpPr/>
          <p:nvPr/>
        </p:nvSpPr>
        <p:spPr>
          <a:xfrm>
            <a:off x="7884366" y="1562474"/>
            <a:ext cx="3321018" cy="2072131"/>
          </a:xfrm>
          <a:prstGeom prst="roundRect">
            <a:avLst>
              <a:gd fmla="val 10006" name="adj"/>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5" name="矩形 14">
            <a:extLst>
              <a:ext uri="{FF2B5EF4-FFF2-40B4-BE49-F238E27FC236}">
                <a16:creationId xmlns:a16="http://schemas.microsoft.com/office/drawing/2014/main" id="{47544A8F-39EC-45D1-B99A-A4D307DD9795}"/>
              </a:ext>
            </a:extLst>
          </p:cNvPr>
          <p:cNvSpPr/>
          <p:nvPr/>
        </p:nvSpPr>
        <p:spPr>
          <a:xfrm>
            <a:off x="1984191" y="1618548"/>
            <a:ext cx="1325880" cy="365760"/>
          </a:xfrm>
          <a:prstGeom prst="rect">
            <a:avLst/>
          </a:prstGeom>
        </p:spPr>
        <p:txBody>
          <a:bodyPr wrap="none">
            <a:spAutoFit/>
          </a:bodyPr>
          <a:lstStyle/>
          <a:p>
            <a:pPr algn="ctr"/>
            <a:r>
              <a:rPr altLang="en-US" b="1" lang="zh-CN">
                <a:solidFill>
                  <a:schemeClr val="bg1"/>
                </a:solidFill>
                <a:cs typeface="+mn-ea"/>
                <a:sym typeface="+mn-lt"/>
              </a:rPr>
              <a:t>井冈山精神</a:t>
            </a:r>
          </a:p>
        </p:txBody>
      </p:sp>
      <p:sp>
        <p:nvSpPr>
          <p:cNvPr id="16" name="任意多边形 42">
            <a:extLst>
              <a:ext uri="{FF2B5EF4-FFF2-40B4-BE49-F238E27FC236}">
                <a16:creationId xmlns:a16="http://schemas.microsoft.com/office/drawing/2014/main" id="{AEC9F681-CA1D-448B-9341-B6459B773116}"/>
              </a:ext>
            </a:extLst>
          </p:cNvPr>
          <p:cNvSpPr/>
          <p:nvPr/>
        </p:nvSpPr>
        <p:spPr>
          <a:xfrm>
            <a:off x="7884366" y="1562475"/>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7" name="任意多边形 43">
            <a:extLst>
              <a:ext uri="{FF2B5EF4-FFF2-40B4-BE49-F238E27FC236}">
                <a16:creationId xmlns:a16="http://schemas.microsoft.com/office/drawing/2014/main" id="{E21537AC-AA62-44B2-89E2-1901D7C9C678}"/>
              </a:ext>
            </a:extLst>
          </p:cNvPr>
          <p:cNvSpPr/>
          <p:nvPr/>
        </p:nvSpPr>
        <p:spPr>
          <a:xfrm>
            <a:off x="986617" y="3862554"/>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8" name="任意多边形 44">
            <a:extLst>
              <a:ext uri="{FF2B5EF4-FFF2-40B4-BE49-F238E27FC236}">
                <a16:creationId xmlns:a16="http://schemas.microsoft.com/office/drawing/2014/main" id="{A866F0C9-C1D1-4589-8A63-979DD68F6ECF}"/>
              </a:ext>
            </a:extLst>
          </p:cNvPr>
          <p:cNvSpPr/>
          <p:nvPr/>
        </p:nvSpPr>
        <p:spPr>
          <a:xfrm>
            <a:off x="7884366" y="3862554"/>
            <a:ext cx="3321018" cy="481479"/>
          </a:xfrm>
          <a:custGeom>
            <a:gdLst>
              <a:gd fmla="*/ 207337 w 3321018" name="connsiteX0"/>
              <a:gd fmla="*/ 0 h 481479" name="connsiteY0"/>
              <a:gd fmla="*/ 3113681 w 3321018" name="connsiteX1"/>
              <a:gd fmla="*/ 0 h 481479" name="connsiteY1"/>
              <a:gd fmla="*/ 3321018 w 3321018" name="connsiteX2"/>
              <a:gd fmla="*/ 207337 h 481479" name="connsiteY2"/>
              <a:gd fmla="*/ 3321018 w 3321018" name="connsiteX3"/>
              <a:gd fmla="*/ 481479 h 481479" name="connsiteY3"/>
              <a:gd fmla="*/ 0 w 3321018" name="connsiteX4"/>
              <a:gd fmla="*/ 481479 h 481479" name="connsiteY4"/>
              <a:gd fmla="*/ 0 w 3321018" name="connsiteX5"/>
              <a:gd fmla="*/ 207337 h 481479" name="connsiteY5"/>
              <a:gd fmla="*/ 207337 w 3321018" name="connsiteX6"/>
              <a:gd fmla="*/ 0 h 48147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81479" w="3321018">
                <a:moveTo>
                  <a:pt x="207337" y="0"/>
                </a:moveTo>
                <a:lnTo>
                  <a:pt x="3113681" y="0"/>
                </a:lnTo>
                <a:cubicBezTo>
                  <a:pt x="3228190" y="0"/>
                  <a:pt x="3321018" y="92828"/>
                  <a:pt x="3321018" y="207337"/>
                </a:cubicBezTo>
                <a:lnTo>
                  <a:pt x="3321018" y="481479"/>
                </a:lnTo>
                <a:lnTo>
                  <a:pt x="0" y="481479"/>
                </a:lnTo>
                <a:lnTo>
                  <a:pt x="0" y="207337"/>
                </a:lnTo>
                <a:cubicBezTo>
                  <a:pt x="0" y="92828"/>
                  <a:pt x="92828" y="0"/>
                  <a:pt x="207337" y="0"/>
                </a:cubicBezTo>
                <a:close/>
              </a:path>
            </a:pathLst>
          </a:cu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9" name="矩形 18">
            <a:extLst>
              <a:ext uri="{FF2B5EF4-FFF2-40B4-BE49-F238E27FC236}">
                <a16:creationId xmlns:a16="http://schemas.microsoft.com/office/drawing/2014/main" id="{2EF90A82-8DA8-4A2F-9199-2EDF735A07C2}"/>
              </a:ext>
            </a:extLst>
          </p:cNvPr>
          <p:cNvSpPr/>
          <p:nvPr/>
        </p:nvSpPr>
        <p:spPr>
          <a:xfrm>
            <a:off x="8881935" y="1618548"/>
            <a:ext cx="1325880" cy="365760"/>
          </a:xfrm>
          <a:prstGeom prst="rect">
            <a:avLst/>
          </a:prstGeom>
        </p:spPr>
        <p:txBody>
          <a:bodyPr wrap="none">
            <a:spAutoFit/>
          </a:bodyPr>
          <a:lstStyle/>
          <a:p>
            <a:pPr algn="ctr"/>
            <a:r>
              <a:rPr altLang="en-US" b="1" lang="zh-CN">
                <a:solidFill>
                  <a:schemeClr val="bg1"/>
                </a:solidFill>
                <a:cs typeface="+mn-ea"/>
                <a:sym typeface="+mn-lt"/>
              </a:rPr>
              <a:t>井冈山精神</a:t>
            </a:r>
          </a:p>
        </p:txBody>
      </p:sp>
      <p:sp>
        <p:nvSpPr>
          <p:cNvPr id="20" name="矩形 19">
            <a:extLst>
              <a:ext uri="{FF2B5EF4-FFF2-40B4-BE49-F238E27FC236}">
                <a16:creationId xmlns:a16="http://schemas.microsoft.com/office/drawing/2014/main" id="{592A2B23-6E17-4BB1-A6A6-170A30C00AD4}"/>
              </a:ext>
            </a:extLst>
          </p:cNvPr>
          <p:cNvSpPr/>
          <p:nvPr/>
        </p:nvSpPr>
        <p:spPr>
          <a:xfrm>
            <a:off x="1984186" y="3918627"/>
            <a:ext cx="1325880" cy="365760"/>
          </a:xfrm>
          <a:prstGeom prst="rect">
            <a:avLst/>
          </a:prstGeom>
        </p:spPr>
        <p:txBody>
          <a:bodyPr wrap="none">
            <a:spAutoFit/>
          </a:bodyPr>
          <a:lstStyle/>
          <a:p>
            <a:pPr algn="ctr"/>
            <a:r>
              <a:rPr altLang="en-US" b="1" lang="zh-CN">
                <a:solidFill>
                  <a:schemeClr val="bg1"/>
                </a:solidFill>
                <a:cs typeface="+mn-ea"/>
                <a:sym typeface="+mn-lt"/>
              </a:rPr>
              <a:t>井冈山精神</a:t>
            </a:r>
          </a:p>
        </p:txBody>
      </p:sp>
      <p:sp>
        <p:nvSpPr>
          <p:cNvPr id="21" name="矩形 20">
            <a:extLst>
              <a:ext uri="{FF2B5EF4-FFF2-40B4-BE49-F238E27FC236}">
                <a16:creationId xmlns:a16="http://schemas.microsoft.com/office/drawing/2014/main" id="{F5A20D96-CF0A-448E-BCFD-9CA887E7304E}"/>
              </a:ext>
            </a:extLst>
          </p:cNvPr>
          <p:cNvSpPr/>
          <p:nvPr/>
        </p:nvSpPr>
        <p:spPr>
          <a:xfrm>
            <a:off x="7776687" y="3918627"/>
            <a:ext cx="3536376" cy="335280"/>
          </a:xfrm>
          <a:prstGeom prst="rect">
            <a:avLst/>
          </a:prstGeom>
        </p:spPr>
        <p:txBody>
          <a:bodyPr wrap="square">
            <a:spAutoFit/>
          </a:bodyPr>
          <a:lstStyle/>
          <a:p>
            <a:pPr algn="ctr"/>
            <a:r>
              <a:rPr altLang="en-US" b="1" lang="zh-CN" sz="1600">
                <a:solidFill>
                  <a:schemeClr val="bg1"/>
                </a:solidFill>
                <a:cs typeface="+mn-ea"/>
                <a:sym typeface="+mn-lt"/>
              </a:rPr>
              <a:t>井冈山精神</a:t>
            </a:r>
          </a:p>
        </p:txBody>
      </p:sp>
      <p:sp>
        <p:nvSpPr>
          <p:cNvPr id="22" name="矩形 21">
            <a:extLst>
              <a:ext uri="{FF2B5EF4-FFF2-40B4-BE49-F238E27FC236}">
                <a16:creationId xmlns:a16="http://schemas.microsoft.com/office/drawing/2014/main" id="{E4DC8730-4A5E-4C29-BFE1-2CE7F0AA8FB4}"/>
              </a:ext>
            </a:extLst>
          </p:cNvPr>
          <p:cNvSpPr/>
          <p:nvPr/>
        </p:nvSpPr>
        <p:spPr>
          <a:xfrm>
            <a:off x="1156952" y="2235040"/>
            <a:ext cx="2980349" cy="1188720"/>
          </a:xfrm>
          <a:prstGeom prst="rect">
            <a:avLst/>
          </a:prstGeom>
        </p:spPr>
        <p:txBody>
          <a:bodyPr wrap="square">
            <a:spAutoFit/>
          </a:bodyPr>
          <a:lstStyle/>
          <a:p>
            <a:pPr>
              <a:lnSpc>
                <a:spcPct val="150000"/>
              </a:lnSpc>
              <a:spcAft>
                <a:spcPts val="500"/>
              </a:spcAft>
            </a:pPr>
            <a:r>
              <a:rPr altLang="en-US" lang="zh-CN" sz="1200">
                <a:latin charset="-122" panose="020b0503020204020204" pitchFamily="34" typeface="微软雅黑"/>
                <a:ea charset="-122" panose="020b0503020204020204" pitchFamily="34" typeface="微软雅黑"/>
              </a:rPr>
              <a:t>戴季陶主义的出现，西山会议派的出现，蒋介石在广州制造的中山舰事件和《整理党务案》，都预示着国共统一战线开始遭到破坏。 </a:t>
            </a:r>
          </a:p>
        </p:txBody>
      </p:sp>
      <p:sp>
        <p:nvSpPr>
          <p:cNvPr id="23" name="矩形 22">
            <a:extLst>
              <a:ext uri="{FF2B5EF4-FFF2-40B4-BE49-F238E27FC236}">
                <a16:creationId xmlns:a16="http://schemas.microsoft.com/office/drawing/2014/main" id="{075E9C1A-AE20-4B3A-97FE-EA0142C9EFFA}"/>
              </a:ext>
            </a:extLst>
          </p:cNvPr>
          <p:cNvSpPr/>
          <p:nvPr/>
        </p:nvSpPr>
        <p:spPr>
          <a:xfrm>
            <a:off x="8054475" y="2408444"/>
            <a:ext cx="2980800" cy="822960"/>
          </a:xfrm>
          <a:prstGeom prst="rect">
            <a:avLst/>
          </a:prstGeom>
        </p:spPr>
        <p:txBody>
          <a:bodyPr wrap="square">
            <a:spAutoFit/>
          </a:bodyPr>
          <a:lstStyle/>
          <a:p>
            <a:pPr algn="just"/>
            <a:r>
              <a:rPr altLang="en-US" lang="zh-CN" sz="1600">
                <a:latin charset="-122" panose="020b0503020204020204" pitchFamily="34" typeface="微软雅黑"/>
                <a:ea charset="-122" panose="020b0503020204020204" pitchFamily="34" typeface="微软雅黑"/>
              </a:rPr>
              <a:t>这也标志着国共合作因此正是破裂，轰轰烈烈的大革命中途夭折。</a:t>
            </a:r>
          </a:p>
        </p:txBody>
      </p:sp>
      <p:sp>
        <p:nvSpPr>
          <p:cNvPr id="24" name="矩形 23">
            <a:extLst>
              <a:ext uri="{FF2B5EF4-FFF2-40B4-BE49-F238E27FC236}">
                <a16:creationId xmlns:a16="http://schemas.microsoft.com/office/drawing/2014/main" id="{396A69B2-0ABA-4429-AB05-1C498A7C1F87}"/>
              </a:ext>
            </a:extLst>
          </p:cNvPr>
          <p:cNvSpPr/>
          <p:nvPr/>
        </p:nvSpPr>
        <p:spPr>
          <a:xfrm>
            <a:off x="1156726" y="4493028"/>
            <a:ext cx="2980800" cy="1371600"/>
          </a:xfrm>
          <a:prstGeom prst="rect">
            <a:avLst/>
          </a:prstGeom>
        </p:spPr>
        <p:txBody>
          <a:bodyPr wrap="square">
            <a:spAutoFit/>
          </a:bodyPr>
          <a:lstStyle/>
          <a:p>
            <a:pPr>
              <a:lnSpc>
                <a:spcPct val="150000"/>
              </a:lnSpc>
              <a:spcAft>
                <a:spcPts val="500"/>
              </a:spcAft>
            </a:pPr>
            <a:r>
              <a:rPr altLang="en-US" lang="zh-CN" sz="1400">
                <a:latin charset="-122" panose="020b0503020204020204" pitchFamily="34" typeface="微软雅黑"/>
                <a:ea charset="-122" panose="020b0503020204020204" pitchFamily="34" typeface="微软雅黑"/>
              </a:rPr>
              <a:t>在1927年，蒋介石和汪精卫先后发动的四一二和七一五反革命政变，血腥屠杀共产党人和革命群众，公然背叛革命，</a:t>
            </a:r>
          </a:p>
        </p:txBody>
      </p:sp>
      <p:sp>
        <p:nvSpPr>
          <p:cNvPr id="29" name="矩形 28">
            <a:extLst>
              <a:ext uri="{FF2B5EF4-FFF2-40B4-BE49-F238E27FC236}">
                <a16:creationId xmlns:a16="http://schemas.microsoft.com/office/drawing/2014/main" id="{1BFD569E-B9B3-4F0E-9E4A-9F3C37A76BDC}"/>
              </a:ext>
            </a:extLst>
          </p:cNvPr>
          <p:cNvSpPr/>
          <p:nvPr/>
        </p:nvSpPr>
        <p:spPr>
          <a:xfrm>
            <a:off x="8054476" y="4552639"/>
            <a:ext cx="2980800" cy="1371600"/>
          </a:xfrm>
          <a:prstGeom prst="rect">
            <a:avLst/>
          </a:prstGeom>
        </p:spPr>
        <p:txBody>
          <a:bodyPr wrap="square">
            <a:spAutoFit/>
          </a:bodyPr>
          <a:lstStyle/>
          <a:p>
            <a:pPr>
              <a:lnSpc>
                <a:spcPct val="150000"/>
              </a:lnSpc>
              <a:spcAft>
                <a:spcPts val="500"/>
              </a:spcAft>
            </a:pPr>
            <a:r>
              <a:rPr altLang="en-US" lang="zh-CN" sz="1400">
                <a:latin charset="-122" panose="020b0503020204020204" pitchFamily="34" typeface="微软雅黑"/>
                <a:ea charset="-122" panose="020b0503020204020204" pitchFamily="34" typeface="微软雅黑"/>
              </a:rPr>
              <a:t>戴季陶主义的出现，西山会议派的出现，蒋介石在广州制造的中山舰事件和《整理党务案》，都预示着国共统一战线开始遭到破坏。 </a:t>
            </a:r>
          </a:p>
        </p:txBody>
      </p:sp>
    </p:spTree>
    <p:extLst>
      <p:ext uri="{BB962C8B-B14F-4D97-AF65-F5344CB8AC3E}">
        <p14:creationId val="2956468651"/>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250" fill="hold" id="40"/>
                                        <p:tgtEl>
                                          <p:spTgt spid="7"/>
                                        </p:tgtEl>
                                        <p:attrNameLst>
                                          <p:attrName>ppt_w</p:attrName>
                                        </p:attrNameLst>
                                      </p:cBhvr>
                                      <p:tavLst>
                                        <p:tav tm="0">
                                          <p:val>
                                            <p:fltVal val="0"/>
                                          </p:val>
                                        </p:tav>
                                        <p:tav tm="100000">
                                          <p:val>
                                            <p:strVal val="#ppt_w"/>
                                          </p:val>
                                        </p:tav>
                                      </p:tavLst>
                                    </p:anim>
                                    <p:anim calcmode="lin" valueType="num">
                                      <p:cBhvr>
                                        <p:cTn dur="250" fill="hold" id="41"/>
                                        <p:tgtEl>
                                          <p:spTgt spid="7"/>
                                        </p:tgtEl>
                                        <p:attrNameLst>
                                          <p:attrName>ppt_h</p:attrName>
                                        </p:attrNameLst>
                                      </p:cBhvr>
                                      <p:tavLst>
                                        <p:tav tm="0">
                                          <p:val>
                                            <p:fltVal val="0"/>
                                          </p:val>
                                        </p:tav>
                                        <p:tav tm="100000">
                                          <p:val>
                                            <p:strVal val="#ppt_h"/>
                                          </p:val>
                                        </p:tav>
                                      </p:tavLst>
                                    </p:anim>
                                    <p:animEffect filter="fade" transition="in">
                                      <p:cBhvr>
                                        <p:cTn dur="250" id="42"/>
                                        <p:tgtEl>
                                          <p:spTgt spid="7"/>
                                        </p:tgtEl>
                                      </p:cBhvr>
                                    </p:animEffect>
                                  </p:childTnLst>
                                </p:cTn>
                              </p:par>
                              <p:par>
                                <p:cTn decel="100000" fill="hold" grpId="1" id="43" nodeType="withEffect" presetClass="emph" presetID="6" presetSubtype="0">
                                  <p:stCondLst>
                                    <p:cond delay="200"/>
                                  </p:stCondLst>
                                  <p:childTnLst>
                                    <p:animScale>
                                      <p:cBhvr>
                                        <p:cTn dur="250" fill="hold" id="44"/>
                                        <p:tgtEl>
                                          <p:spTgt spid="7"/>
                                        </p:tgtEl>
                                      </p:cBhvr>
                                      <p:by x="120000" y="120000"/>
                                    </p:animScale>
                                  </p:childTnLst>
                                </p:cTn>
                              </p:par>
                              <p:par>
                                <p:cTn decel="100000" fill="hold" grpId="2" id="45" nodeType="withEffect" presetClass="emph" presetID="6" presetSubtype="0">
                                  <p:stCondLst>
                                    <p:cond delay="400"/>
                                  </p:stCondLst>
                                  <p:childTnLst>
                                    <p:animScale>
                                      <p:cBhvr>
                                        <p:cTn dur="250" fill="hold" id="46"/>
                                        <p:tgtEl>
                                          <p:spTgt spid="7"/>
                                        </p:tgtEl>
                                      </p:cBhvr>
                                      <p:by x="83000" y="83000"/>
                                    </p:animScale>
                                  </p:childTnLst>
                                </p:cTn>
                              </p:par>
                              <p:par>
                                <p:cTn fill="hold" grpId="0" id="47" nodeType="withEffect" presetClass="entr" presetID="53" presetSubtype="0">
                                  <p:stCondLst>
                                    <p:cond delay="400"/>
                                  </p:stCondLst>
                                  <p:childTnLst>
                                    <p:set>
                                      <p:cBhvr>
                                        <p:cTn dur="1" fill="hold" id="48">
                                          <p:stCondLst>
                                            <p:cond delay="0"/>
                                          </p:stCondLst>
                                        </p:cTn>
                                        <p:tgtEl>
                                          <p:spTgt spid="6"/>
                                        </p:tgtEl>
                                        <p:attrNameLst>
                                          <p:attrName>style.visibility</p:attrName>
                                        </p:attrNameLst>
                                      </p:cBhvr>
                                      <p:to>
                                        <p:strVal val="visible"/>
                                      </p:to>
                                    </p:set>
                                    <p:anim calcmode="lin" valueType="num">
                                      <p:cBhvr>
                                        <p:cTn dur="250" fill="hold" id="49"/>
                                        <p:tgtEl>
                                          <p:spTgt spid="6"/>
                                        </p:tgtEl>
                                        <p:attrNameLst>
                                          <p:attrName>ppt_w</p:attrName>
                                        </p:attrNameLst>
                                      </p:cBhvr>
                                      <p:tavLst>
                                        <p:tav tm="0">
                                          <p:val>
                                            <p:fltVal val="0"/>
                                          </p:val>
                                        </p:tav>
                                        <p:tav tm="100000">
                                          <p:val>
                                            <p:strVal val="#ppt_w"/>
                                          </p:val>
                                        </p:tav>
                                      </p:tavLst>
                                    </p:anim>
                                    <p:anim calcmode="lin" valueType="num">
                                      <p:cBhvr>
                                        <p:cTn dur="250" fill="hold" id="50"/>
                                        <p:tgtEl>
                                          <p:spTgt spid="6"/>
                                        </p:tgtEl>
                                        <p:attrNameLst>
                                          <p:attrName>ppt_h</p:attrName>
                                        </p:attrNameLst>
                                      </p:cBhvr>
                                      <p:tavLst>
                                        <p:tav tm="0">
                                          <p:val>
                                            <p:fltVal val="0"/>
                                          </p:val>
                                        </p:tav>
                                        <p:tav tm="100000">
                                          <p:val>
                                            <p:strVal val="#ppt_h"/>
                                          </p:val>
                                        </p:tav>
                                      </p:tavLst>
                                    </p:anim>
                                    <p:animEffect filter="fade" transition="in">
                                      <p:cBhvr>
                                        <p:cTn dur="250" id="51"/>
                                        <p:tgtEl>
                                          <p:spTgt spid="6"/>
                                        </p:tgtEl>
                                      </p:cBhvr>
                                    </p:animEffect>
                                  </p:childTnLst>
                                </p:cTn>
                              </p:par>
                              <p:par>
                                <p:cTn decel="100000" fill="hold" grpId="1" id="52" nodeType="withEffect" presetClass="emph" presetID="6" presetSubtype="0">
                                  <p:stCondLst>
                                    <p:cond delay="600"/>
                                  </p:stCondLst>
                                  <p:childTnLst>
                                    <p:animScale>
                                      <p:cBhvr>
                                        <p:cTn dur="250" fill="hold" id="53"/>
                                        <p:tgtEl>
                                          <p:spTgt spid="6"/>
                                        </p:tgtEl>
                                      </p:cBhvr>
                                      <p:by x="120000" y="120000"/>
                                    </p:animScale>
                                  </p:childTnLst>
                                </p:cTn>
                              </p:par>
                              <p:par>
                                <p:cTn decel="100000" fill="hold" grpId="2" id="54" nodeType="withEffect" presetClass="emph" presetID="6" presetSubtype="0">
                                  <p:stCondLst>
                                    <p:cond delay="800"/>
                                  </p:stCondLst>
                                  <p:childTnLst>
                                    <p:animScale>
                                      <p:cBhvr>
                                        <p:cTn dur="250" fill="hold" id="55"/>
                                        <p:tgtEl>
                                          <p:spTgt spid="6"/>
                                        </p:tgtEl>
                                      </p:cBhvr>
                                      <p:by x="83000" y="83000"/>
                                    </p:animScale>
                                  </p:childTnLst>
                                </p:cTn>
                              </p:par>
                              <p:par>
                                <p:cTn fill="hold" id="56" nodeType="withEffect" presetClass="entr" presetID="53" presetSubtype="0">
                                  <p:stCondLst>
                                    <p:cond delay="600"/>
                                  </p:stCondLst>
                                  <p:childTnLst>
                                    <p:set>
                                      <p:cBhvr>
                                        <p:cTn dur="1" fill="hold" id="57">
                                          <p:stCondLst>
                                            <p:cond delay="0"/>
                                          </p:stCondLst>
                                        </p:cTn>
                                        <p:tgtEl>
                                          <p:spTgt spid="9"/>
                                        </p:tgtEl>
                                        <p:attrNameLst>
                                          <p:attrName>style.visibility</p:attrName>
                                        </p:attrNameLst>
                                      </p:cBhvr>
                                      <p:to>
                                        <p:strVal val="visible"/>
                                      </p:to>
                                    </p:set>
                                    <p:anim calcmode="lin" valueType="num">
                                      <p:cBhvr>
                                        <p:cTn dur="250" fill="hold" id="58"/>
                                        <p:tgtEl>
                                          <p:spTgt spid="9"/>
                                        </p:tgtEl>
                                        <p:attrNameLst>
                                          <p:attrName>ppt_w</p:attrName>
                                        </p:attrNameLst>
                                      </p:cBhvr>
                                      <p:tavLst>
                                        <p:tav tm="0">
                                          <p:val>
                                            <p:fltVal val="0"/>
                                          </p:val>
                                        </p:tav>
                                        <p:tav tm="100000">
                                          <p:val>
                                            <p:strVal val="#ppt_w"/>
                                          </p:val>
                                        </p:tav>
                                      </p:tavLst>
                                    </p:anim>
                                    <p:anim calcmode="lin" valueType="num">
                                      <p:cBhvr>
                                        <p:cTn dur="250" fill="hold" id="59"/>
                                        <p:tgtEl>
                                          <p:spTgt spid="9"/>
                                        </p:tgtEl>
                                        <p:attrNameLst>
                                          <p:attrName>ppt_h</p:attrName>
                                        </p:attrNameLst>
                                      </p:cBhvr>
                                      <p:tavLst>
                                        <p:tav tm="0">
                                          <p:val>
                                            <p:fltVal val="0"/>
                                          </p:val>
                                        </p:tav>
                                        <p:tav tm="100000">
                                          <p:val>
                                            <p:strVal val="#ppt_h"/>
                                          </p:val>
                                        </p:tav>
                                      </p:tavLst>
                                    </p:anim>
                                    <p:animEffect filter="fade" transition="in">
                                      <p:cBhvr>
                                        <p:cTn dur="250" id="60"/>
                                        <p:tgtEl>
                                          <p:spTgt spid="9"/>
                                        </p:tgtEl>
                                      </p:cBhvr>
                                    </p:animEffect>
                                  </p:childTnLst>
                                </p:cTn>
                              </p:par>
                              <p:par>
                                <p:cTn decel="100000" fill="hold" id="61" nodeType="withEffect" presetClass="emph" presetID="6" presetSubtype="0">
                                  <p:stCondLst>
                                    <p:cond delay="800"/>
                                  </p:stCondLst>
                                  <p:childTnLst>
                                    <p:animScale>
                                      <p:cBhvr>
                                        <p:cTn dur="250" fill="hold" id="62"/>
                                        <p:tgtEl>
                                          <p:spTgt spid="9"/>
                                        </p:tgtEl>
                                      </p:cBhvr>
                                      <p:by x="120000" y="120000"/>
                                    </p:animScale>
                                  </p:childTnLst>
                                </p:cTn>
                              </p:par>
                              <p:par>
                                <p:cTn decel="100000" fill="hold" id="63" nodeType="withEffect" presetClass="emph" presetID="6" presetSubtype="0">
                                  <p:stCondLst>
                                    <p:cond delay="1000"/>
                                  </p:stCondLst>
                                  <p:childTnLst>
                                    <p:animScale>
                                      <p:cBhvr>
                                        <p:cTn dur="250" fill="hold" id="64"/>
                                        <p:tgtEl>
                                          <p:spTgt spid="9"/>
                                        </p:tgtEl>
                                      </p:cBhvr>
                                      <p:by x="83000" y="83000"/>
                                    </p:animScale>
                                  </p:childTnLst>
                                </p:cTn>
                              </p:par>
                              <p:par>
                                <p:cTn fill="hold" grpId="0" id="65" nodeType="withEffect" presetClass="entr" presetID="53" presetSubtype="0">
                                  <p:stCondLst>
                                    <p:cond delay="600"/>
                                  </p:stCondLst>
                                  <p:childTnLst>
                                    <p:set>
                                      <p:cBhvr>
                                        <p:cTn dur="1" fill="hold" id="66">
                                          <p:stCondLst>
                                            <p:cond delay="0"/>
                                          </p:stCondLst>
                                        </p:cTn>
                                        <p:tgtEl>
                                          <p:spTgt spid="8"/>
                                        </p:tgtEl>
                                        <p:attrNameLst>
                                          <p:attrName>style.visibility</p:attrName>
                                        </p:attrNameLst>
                                      </p:cBhvr>
                                      <p:to>
                                        <p:strVal val="visible"/>
                                      </p:to>
                                    </p:set>
                                    <p:anim calcmode="lin" valueType="num">
                                      <p:cBhvr>
                                        <p:cTn dur="250" fill="hold" id="67"/>
                                        <p:tgtEl>
                                          <p:spTgt spid="8"/>
                                        </p:tgtEl>
                                        <p:attrNameLst>
                                          <p:attrName>ppt_w</p:attrName>
                                        </p:attrNameLst>
                                      </p:cBhvr>
                                      <p:tavLst>
                                        <p:tav tm="0">
                                          <p:val>
                                            <p:fltVal val="0"/>
                                          </p:val>
                                        </p:tav>
                                        <p:tav tm="100000">
                                          <p:val>
                                            <p:strVal val="#ppt_w"/>
                                          </p:val>
                                        </p:tav>
                                      </p:tavLst>
                                    </p:anim>
                                    <p:anim calcmode="lin" valueType="num">
                                      <p:cBhvr>
                                        <p:cTn dur="250" fill="hold" id="68"/>
                                        <p:tgtEl>
                                          <p:spTgt spid="8"/>
                                        </p:tgtEl>
                                        <p:attrNameLst>
                                          <p:attrName>ppt_h</p:attrName>
                                        </p:attrNameLst>
                                      </p:cBhvr>
                                      <p:tavLst>
                                        <p:tav tm="0">
                                          <p:val>
                                            <p:fltVal val="0"/>
                                          </p:val>
                                        </p:tav>
                                        <p:tav tm="100000">
                                          <p:val>
                                            <p:strVal val="#ppt_h"/>
                                          </p:val>
                                        </p:tav>
                                      </p:tavLst>
                                    </p:anim>
                                    <p:animEffect filter="fade" transition="in">
                                      <p:cBhvr>
                                        <p:cTn dur="250" id="69"/>
                                        <p:tgtEl>
                                          <p:spTgt spid="8"/>
                                        </p:tgtEl>
                                      </p:cBhvr>
                                    </p:animEffect>
                                  </p:childTnLst>
                                </p:cTn>
                              </p:par>
                              <p:par>
                                <p:cTn decel="100000" fill="hold" grpId="1" id="70" nodeType="withEffect" presetClass="emph" presetID="6" presetSubtype="0">
                                  <p:stCondLst>
                                    <p:cond delay="800"/>
                                  </p:stCondLst>
                                  <p:childTnLst>
                                    <p:animScale>
                                      <p:cBhvr>
                                        <p:cTn dur="250" fill="hold" id="71"/>
                                        <p:tgtEl>
                                          <p:spTgt spid="8"/>
                                        </p:tgtEl>
                                      </p:cBhvr>
                                      <p:by x="120000" y="120000"/>
                                    </p:animScale>
                                  </p:childTnLst>
                                </p:cTn>
                              </p:par>
                              <p:par>
                                <p:cTn decel="100000" fill="hold" grpId="2" id="72" nodeType="withEffect" presetClass="emph" presetID="6" presetSubtype="0">
                                  <p:stCondLst>
                                    <p:cond delay="1000"/>
                                  </p:stCondLst>
                                  <p:childTnLst>
                                    <p:animScale>
                                      <p:cBhvr>
                                        <p:cTn dur="250" fill="hold" id="73"/>
                                        <p:tgtEl>
                                          <p:spTgt spid="8"/>
                                        </p:tgtEl>
                                      </p:cBhvr>
                                      <p:by x="83000" y="83000"/>
                                    </p:animScale>
                                  </p:childTnLst>
                                </p:cTn>
                              </p:par>
                            </p:childTnLst>
                          </p:cTn>
                        </p:par>
                        <p:par>
                          <p:cTn fill="hold" id="74" nodeType="afterGroup">
                            <p:stCondLst>
                              <p:cond delay="3900"/>
                            </p:stCondLst>
                            <p:childTnLst>
                              <p:par>
                                <p:cTn fill="hold" grpId="0" id="75" nodeType="afterEffect" presetClass="entr" presetID="53" presetSubtype="0">
                                  <p:stCondLst>
                                    <p:cond delay="0"/>
                                  </p:stCondLst>
                                  <p:childTnLst>
                                    <p:set>
                                      <p:cBhvr>
                                        <p:cTn dur="1" fill="hold" id="76">
                                          <p:stCondLst>
                                            <p:cond delay="0"/>
                                          </p:stCondLst>
                                        </p:cTn>
                                        <p:tgtEl>
                                          <p:spTgt spid="12"/>
                                        </p:tgtEl>
                                        <p:attrNameLst>
                                          <p:attrName>style.visibility</p:attrName>
                                        </p:attrNameLst>
                                      </p:cBhvr>
                                      <p:to>
                                        <p:strVal val="visible"/>
                                      </p:to>
                                    </p:set>
                                    <p:anim calcmode="lin" valueType="num">
                                      <p:cBhvr>
                                        <p:cTn dur="300" fill="hold" id="77"/>
                                        <p:tgtEl>
                                          <p:spTgt spid="12"/>
                                        </p:tgtEl>
                                        <p:attrNameLst>
                                          <p:attrName>ppt_w</p:attrName>
                                        </p:attrNameLst>
                                      </p:cBhvr>
                                      <p:tavLst>
                                        <p:tav tm="0">
                                          <p:val>
                                            <p:fltVal val="0"/>
                                          </p:val>
                                        </p:tav>
                                        <p:tav tm="100000">
                                          <p:val>
                                            <p:strVal val="#ppt_w"/>
                                          </p:val>
                                        </p:tav>
                                      </p:tavLst>
                                    </p:anim>
                                    <p:anim calcmode="lin" valueType="num">
                                      <p:cBhvr>
                                        <p:cTn dur="300" fill="hold" id="78"/>
                                        <p:tgtEl>
                                          <p:spTgt spid="12"/>
                                        </p:tgtEl>
                                        <p:attrNameLst>
                                          <p:attrName>ppt_h</p:attrName>
                                        </p:attrNameLst>
                                      </p:cBhvr>
                                      <p:tavLst>
                                        <p:tav tm="0">
                                          <p:val>
                                            <p:fltVal val="0"/>
                                          </p:val>
                                        </p:tav>
                                        <p:tav tm="100000">
                                          <p:val>
                                            <p:strVal val="#ppt_h"/>
                                          </p:val>
                                        </p:tav>
                                      </p:tavLst>
                                    </p:anim>
                                    <p:animEffect filter="fade" transition="in">
                                      <p:cBhvr>
                                        <p:cTn dur="300" id="79"/>
                                        <p:tgtEl>
                                          <p:spTgt spid="12"/>
                                        </p:tgtEl>
                                      </p:cBhvr>
                                    </p:animEffect>
                                  </p:childTnLst>
                                </p:cTn>
                              </p:par>
                            </p:childTnLst>
                          </p:cTn>
                        </p:par>
                        <p:par>
                          <p:cTn fill="hold" id="80" nodeType="afterGroup">
                            <p:stCondLst>
                              <p:cond delay="4200"/>
                            </p:stCondLst>
                            <p:childTnLst>
                              <p:par>
                                <p:cTn fill="hold" grpId="0" id="81" nodeType="afterEffect" presetClass="entr" presetID="53" presetSubtype="0">
                                  <p:stCondLst>
                                    <p:cond delay="0"/>
                                  </p:stCondLst>
                                  <p:childTnLst>
                                    <p:set>
                                      <p:cBhvr>
                                        <p:cTn dur="1" fill="hold" id="82">
                                          <p:stCondLst>
                                            <p:cond delay="0"/>
                                          </p:stCondLst>
                                        </p:cTn>
                                        <p:tgtEl>
                                          <p:spTgt spid="13"/>
                                        </p:tgtEl>
                                        <p:attrNameLst>
                                          <p:attrName>style.visibility</p:attrName>
                                        </p:attrNameLst>
                                      </p:cBhvr>
                                      <p:to>
                                        <p:strVal val="visible"/>
                                      </p:to>
                                    </p:set>
                                    <p:anim calcmode="lin" valueType="num">
                                      <p:cBhvr>
                                        <p:cTn dur="300" fill="hold" id="83"/>
                                        <p:tgtEl>
                                          <p:spTgt spid="13"/>
                                        </p:tgtEl>
                                        <p:attrNameLst>
                                          <p:attrName>ppt_w</p:attrName>
                                        </p:attrNameLst>
                                      </p:cBhvr>
                                      <p:tavLst>
                                        <p:tav tm="0">
                                          <p:val>
                                            <p:fltVal val="0"/>
                                          </p:val>
                                        </p:tav>
                                        <p:tav tm="100000">
                                          <p:val>
                                            <p:strVal val="#ppt_w"/>
                                          </p:val>
                                        </p:tav>
                                      </p:tavLst>
                                    </p:anim>
                                    <p:anim calcmode="lin" valueType="num">
                                      <p:cBhvr>
                                        <p:cTn dur="300" fill="hold" id="84"/>
                                        <p:tgtEl>
                                          <p:spTgt spid="13"/>
                                        </p:tgtEl>
                                        <p:attrNameLst>
                                          <p:attrName>ppt_h</p:attrName>
                                        </p:attrNameLst>
                                      </p:cBhvr>
                                      <p:tavLst>
                                        <p:tav tm="0">
                                          <p:val>
                                            <p:fltVal val="0"/>
                                          </p:val>
                                        </p:tav>
                                        <p:tav tm="100000">
                                          <p:val>
                                            <p:strVal val="#ppt_h"/>
                                          </p:val>
                                        </p:tav>
                                      </p:tavLst>
                                    </p:anim>
                                    <p:animEffect filter="fade" transition="in">
                                      <p:cBhvr>
                                        <p:cTn dur="300" id="85"/>
                                        <p:tgtEl>
                                          <p:spTgt spid="13"/>
                                        </p:tgtEl>
                                      </p:cBhvr>
                                    </p:animEffect>
                                  </p:childTnLst>
                                </p:cTn>
                              </p:par>
                            </p:childTnLst>
                          </p:cTn>
                        </p:par>
                        <p:par>
                          <p:cTn fill="hold" id="86" nodeType="afterGroup">
                            <p:stCondLst>
                              <p:cond delay="4500"/>
                            </p:stCondLst>
                            <p:childTnLst>
                              <p:par>
                                <p:cTn fill="hold" grpId="0" id="87" nodeType="afterEffect" presetClass="entr" presetID="10" presetSubtype="0">
                                  <p:stCondLst>
                                    <p:cond delay="0"/>
                                  </p:stCondLst>
                                  <p:childTnLst>
                                    <p:set>
                                      <p:cBhvr>
                                        <p:cTn dur="1" fill="hold" id="88">
                                          <p:stCondLst>
                                            <p:cond delay="0"/>
                                          </p:stCondLst>
                                        </p:cTn>
                                        <p:tgtEl>
                                          <p:spTgt spid="15"/>
                                        </p:tgtEl>
                                        <p:attrNameLst>
                                          <p:attrName>style.visibility</p:attrName>
                                        </p:attrNameLst>
                                      </p:cBhvr>
                                      <p:to>
                                        <p:strVal val="visible"/>
                                      </p:to>
                                    </p:set>
                                    <p:animEffect filter="fade" transition="in">
                                      <p:cBhvr>
                                        <p:cTn dur="500" id="89"/>
                                        <p:tgtEl>
                                          <p:spTgt spid="15"/>
                                        </p:tgtEl>
                                      </p:cBhvr>
                                    </p:animEffect>
                                  </p:childTnLst>
                                </p:cTn>
                              </p:par>
                            </p:childTnLst>
                          </p:cTn>
                        </p:par>
                        <p:par>
                          <p:cTn fill="hold" id="90" nodeType="afterGroup">
                            <p:stCondLst>
                              <p:cond delay="5000"/>
                            </p:stCondLst>
                            <p:childTnLst>
                              <p:par>
                                <p:cTn fill="hold" grpId="0" id="91" nodeType="afterEffect" presetClass="entr" presetID="53" presetSubtype="0">
                                  <p:stCondLst>
                                    <p:cond delay="0"/>
                                  </p:stCondLst>
                                  <p:iterate type="lt">
                                    <p:tmPct val="10000"/>
                                  </p:iterate>
                                  <p:childTnLst>
                                    <p:set>
                                      <p:cBhvr>
                                        <p:cTn dur="1" fill="hold" id="92">
                                          <p:stCondLst>
                                            <p:cond delay="0"/>
                                          </p:stCondLst>
                                        </p:cTn>
                                        <p:tgtEl>
                                          <p:spTgt spid="22"/>
                                        </p:tgtEl>
                                        <p:attrNameLst>
                                          <p:attrName>style.visibility</p:attrName>
                                        </p:attrNameLst>
                                      </p:cBhvr>
                                      <p:to>
                                        <p:strVal val="visible"/>
                                      </p:to>
                                    </p:set>
                                    <p:anim calcmode="lin" valueType="num">
                                      <p:cBhvr>
                                        <p:cTn dur="250" fill="hold" id="93"/>
                                        <p:tgtEl>
                                          <p:spTgt spid="22"/>
                                        </p:tgtEl>
                                        <p:attrNameLst>
                                          <p:attrName>ppt_w</p:attrName>
                                        </p:attrNameLst>
                                      </p:cBhvr>
                                      <p:tavLst>
                                        <p:tav tm="0">
                                          <p:val>
                                            <p:fltVal val="0"/>
                                          </p:val>
                                        </p:tav>
                                        <p:tav tm="100000">
                                          <p:val>
                                            <p:strVal val="#ppt_w"/>
                                          </p:val>
                                        </p:tav>
                                      </p:tavLst>
                                    </p:anim>
                                    <p:anim calcmode="lin" valueType="num">
                                      <p:cBhvr>
                                        <p:cTn dur="250" fill="hold" id="94"/>
                                        <p:tgtEl>
                                          <p:spTgt spid="22"/>
                                        </p:tgtEl>
                                        <p:attrNameLst>
                                          <p:attrName>ppt_h</p:attrName>
                                        </p:attrNameLst>
                                      </p:cBhvr>
                                      <p:tavLst>
                                        <p:tav tm="0">
                                          <p:val>
                                            <p:fltVal val="0"/>
                                          </p:val>
                                        </p:tav>
                                        <p:tav tm="100000">
                                          <p:val>
                                            <p:strVal val="#ppt_h"/>
                                          </p:val>
                                        </p:tav>
                                      </p:tavLst>
                                    </p:anim>
                                    <p:animEffect filter="fade" transition="in">
                                      <p:cBhvr>
                                        <p:cTn dur="250" id="95"/>
                                        <p:tgtEl>
                                          <p:spTgt spid="22"/>
                                        </p:tgtEl>
                                      </p:cBhvr>
                                    </p:animEffect>
                                  </p:childTnLst>
                                </p:cTn>
                              </p:par>
                            </p:childTnLst>
                          </p:cTn>
                        </p:par>
                        <p:par>
                          <p:cTn fill="hold" id="96" nodeType="afterGroup">
                            <p:stCondLst>
                              <p:cond delay="5250"/>
                            </p:stCondLst>
                            <p:childTnLst>
                              <p:par>
                                <p:cTn fill="hold" grpId="0" id="97" nodeType="afterEffect" presetClass="entr" presetID="53" presetSubtype="0">
                                  <p:stCondLst>
                                    <p:cond delay="0"/>
                                  </p:stCondLst>
                                  <p:childTnLst>
                                    <p:set>
                                      <p:cBhvr>
                                        <p:cTn dur="1" fill="hold" id="98">
                                          <p:stCondLst>
                                            <p:cond delay="0"/>
                                          </p:stCondLst>
                                        </p:cTn>
                                        <p:tgtEl>
                                          <p:spTgt spid="14"/>
                                        </p:tgtEl>
                                        <p:attrNameLst>
                                          <p:attrName>style.visibility</p:attrName>
                                        </p:attrNameLst>
                                      </p:cBhvr>
                                      <p:to>
                                        <p:strVal val="visible"/>
                                      </p:to>
                                    </p:set>
                                    <p:anim calcmode="lin" valueType="num">
                                      <p:cBhvr>
                                        <p:cTn dur="300" fill="hold" id="99"/>
                                        <p:tgtEl>
                                          <p:spTgt spid="14"/>
                                        </p:tgtEl>
                                        <p:attrNameLst>
                                          <p:attrName>ppt_w</p:attrName>
                                        </p:attrNameLst>
                                      </p:cBhvr>
                                      <p:tavLst>
                                        <p:tav tm="0">
                                          <p:val>
                                            <p:fltVal val="0"/>
                                          </p:val>
                                        </p:tav>
                                        <p:tav tm="100000">
                                          <p:val>
                                            <p:strVal val="#ppt_w"/>
                                          </p:val>
                                        </p:tav>
                                      </p:tavLst>
                                    </p:anim>
                                    <p:anim calcmode="lin" valueType="num">
                                      <p:cBhvr>
                                        <p:cTn dur="300" fill="hold" id="100"/>
                                        <p:tgtEl>
                                          <p:spTgt spid="14"/>
                                        </p:tgtEl>
                                        <p:attrNameLst>
                                          <p:attrName>ppt_h</p:attrName>
                                        </p:attrNameLst>
                                      </p:cBhvr>
                                      <p:tavLst>
                                        <p:tav tm="0">
                                          <p:val>
                                            <p:fltVal val="0"/>
                                          </p:val>
                                        </p:tav>
                                        <p:tav tm="100000">
                                          <p:val>
                                            <p:strVal val="#ppt_h"/>
                                          </p:val>
                                        </p:tav>
                                      </p:tavLst>
                                    </p:anim>
                                    <p:animEffect filter="fade" transition="in">
                                      <p:cBhvr>
                                        <p:cTn dur="300" id="101"/>
                                        <p:tgtEl>
                                          <p:spTgt spid="14"/>
                                        </p:tgtEl>
                                      </p:cBhvr>
                                    </p:animEffect>
                                  </p:childTnLst>
                                </p:cTn>
                              </p:par>
                            </p:childTnLst>
                          </p:cTn>
                        </p:par>
                        <p:par>
                          <p:cTn fill="hold" id="102" nodeType="afterGroup">
                            <p:stCondLst>
                              <p:cond delay="5550"/>
                            </p:stCondLst>
                            <p:childTnLst>
                              <p:par>
                                <p:cTn fill="hold" grpId="0" id="103" nodeType="afterEffect" presetClass="entr" presetID="53" presetSubtype="0">
                                  <p:stCondLst>
                                    <p:cond delay="0"/>
                                  </p:stCondLst>
                                  <p:childTnLst>
                                    <p:set>
                                      <p:cBhvr>
                                        <p:cTn dur="1" fill="hold" id="104">
                                          <p:stCondLst>
                                            <p:cond delay="0"/>
                                          </p:stCondLst>
                                        </p:cTn>
                                        <p:tgtEl>
                                          <p:spTgt spid="16"/>
                                        </p:tgtEl>
                                        <p:attrNameLst>
                                          <p:attrName>style.visibility</p:attrName>
                                        </p:attrNameLst>
                                      </p:cBhvr>
                                      <p:to>
                                        <p:strVal val="visible"/>
                                      </p:to>
                                    </p:set>
                                    <p:anim calcmode="lin" valueType="num">
                                      <p:cBhvr>
                                        <p:cTn dur="300" fill="hold" id="105"/>
                                        <p:tgtEl>
                                          <p:spTgt spid="16"/>
                                        </p:tgtEl>
                                        <p:attrNameLst>
                                          <p:attrName>ppt_w</p:attrName>
                                        </p:attrNameLst>
                                      </p:cBhvr>
                                      <p:tavLst>
                                        <p:tav tm="0">
                                          <p:val>
                                            <p:fltVal val="0"/>
                                          </p:val>
                                        </p:tav>
                                        <p:tav tm="100000">
                                          <p:val>
                                            <p:strVal val="#ppt_w"/>
                                          </p:val>
                                        </p:tav>
                                      </p:tavLst>
                                    </p:anim>
                                    <p:anim calcmode="lin" valueType="num">
                                      <p:cBhvr>
                                        <p:cTn dur="300" fill="hold" id="106"/>
                                        <p:tgtEl>
                                          <p:spTgt spid="16"/>
                                        </p:tgtEl>
                                        <p:attrNameLst>
                                          <p:attrName>ppt_h</p:attrName>
                                        </p:attrNameLst>
                                      </p:cBhvr>
                                      <p:tavLst>
                                        <p:tav tm="0">
                                          <p:val>
                                            <p:fltVal val="0"/>
                                          </p:val>
                                        </p:tav>
                                        <p:tav tm="100000">
                                          <p:val>
                                            <p:strVal val="#ppt_h"/>
                                          </p:val>
                                        </p:tav>
                                      </p:tavLst>
                                    </p:anim>
                                    <p:animEffect filter="fade" transition="in">
                                      <p:cBhvr>
                                        <p:cTn dur="300" id="107"/>
                                        <p:tgtEl>
                                          <p:spTgt spid="16"/>
                                        </p:tgtEl>
                                      </p:cBhvr>
                                    </p:animEffect>
                                  </p:childTnLst>
                                </p:cTn>
                              </p:par>
                            </p:childTnLst>
                          </p:cTn>
                        </p:par>
                        <p:par>
                          <p:cTn fill="hold" id="108" nodeType="afterGroup">
                            <p:stCondLst>
                              <p:cond delay="5850"/>
                            </p:stCondLst>
                            <p:childTnLst>
                              <p:par>
                                <p:cTn fill="hold" grpId="0" id="109" nodeType="afterEffect" presetClass="entr" presetID="10" presetSubtype="0">
                                  <p:stCondLst>
                                    <p:cond delay="0"/>
                                  </p:stCondLst>
                                  <p:childTnLst>
                                    <p:set>
                                      <p:cBhvr>
                                        <p:cTn dur="1" fill="hold" id="110">
                                          <p:stCondLst>
                                            <p:cond delay="0"/>
                                          </p:stCondLst>
                                        </p:cTn>
                                        <p:tgtEl>
                                          <p:spTgt spid="19"/>
                                        </p:tgtEl>
                                        <p:attrNameLst>
                                          <p:attrName>style.visibility</p:attrName>
                                        </p:attrNameLst>
                                      </p:cBhvr>
                                      <p:to>
                                        <p:strVal val="visible"/>
                                      </p:to>
                                    </p:set>
                                    <p:animEffect filter="fade" transition="in">
                                      <p:cBhvr>
                                        <p:cTn dur="500" id="111"/>
                                        <p:tgtEl>
                                          <p:spTgt spid="19"/>
                                        </p:tgtEl>
                                      </p:cBhvr>
                                    </p:animEffect>
                                  </p:childTnLst>
                                </p:cTn>
                              </p:par>
                            </p:childTnLst>
                          </p:cTn>
                        </p:par>
                        <p:par>
                          <p:cTn fill="hold" id="112" nodeType="afterGroup">
                            <p:stCondLst>
                              <p:cond delay="6350"/>
                            </p:stCondLst>
                            <p:childTnLst>
                              <p:par>
                                <p:cTn fill="hold" grpId="0" id="113" nodeType="afterEffect" presetClass="entr" presetID="53" presetSubtype="0">
                                  <p:stCondLst>
                                    <p:cond delay="0"/>
                                  </p:stCondLst>
                                  <p:iterate type="lt">
                                    <p:tmPct val="10000"/>
                                  </p:iterate>
                                  <p:childTnLst>
                                    <p:set>
                                      <p:cBhvr>
                                        <p:cTn dur="1" fill="hold" id="114">
                                          <p:stCondLst>
                                            <p:cond delay="0"/>
                                          </p:stCondLst>
                                        </p:cTn>
                                        <p:tgtEl>
                                          <p:spTgt spid="23"/>
                                        </p:tgtEl>
                                        <p:attrNameLst>
                                          <p:attrName>style.visibility</p:attrName>
                                        </p:attrNameLst>
                                      </p:cBhvr>
                                      <p:to>
                                        <p:strVal val="visible"/>
                                      </p:to>
                                    </p:set>
                                    <p:anim calcmode="lin" valueType="num">
                                      <p:cBhvr>
                                        <p:cTn dur="250" fill="hold" id="115"/>
                                        <p:tgtEl>
                                          <p:spTgt spid="23"/>
                                        </p:tgtEl>
                                        <p:attrNameLst>
                                          <p:attrName>ppt_w</p:attrName>
                                        </p:attrNameLst>
                                      </p:cBhvr>
                                      <p:tavLst>
                                        <p:tav tm="0">
                                          <p:val>
                                            <p:fltVal val="0"/>
                                          </p:val>
                                        </p:tav>
                                        <p:tav tm="100000">
                                          <p:val>
                                            <p:strVal val="#ppt_w"/>
                                          </p:val>
                                        </p:tav>
                                      </p:tavLst>
                                    </p:anim>
                                    <p:anim calcmode="lin" valueType="num">
                                      <p:cBhvr>
                                        <p:cTn dur="250" fill="hold" id="116"/>
                                        <p:tgtEl>
                                          <p:spTgt spid="23"/>
                                        </p:tgtEl>
                                        <p:attrNameLst>
                                          <p:attrName>ppt_h</p:attrName>
                                        </p:attrNameLst>
                                      </p:cBhvr>
                                      <p:tavLst>
                                        <p:tav tm="0">
                                          <p:val>
                                            <p:fltVal val="0"/>
                                          </p:val>
                                        </p:tav>
                                        <p:tav tm="100000">
                                          <p:val>
                                            <p:strVal val="#ppt_h"/>
                                          </p:val>
                                        </p:tav>
                                      </p:tavLst>
                                    </p:anim>
                                    <p:animEffect filter="fade" transition="in">
                                      <p:cBhvr>
                                        <p:cTn dur="250" id="117"/>
                                        <p:tgtEl>
                                          <p:spTgt spid="23"/>
                                        </p:tgtEl>
                                      </p:cBhvr>
                                    </p:animEffect>
                                  </p:childTnLst>
                                </p:cTn>
                              </p:par>
                            </p:childTnLst>
                          </p:cTn>
                        </p:par>
                        <p:par>
                          <p:cTn fill="hold" id="118" nodeType="afterGroup">
                            <p:stCondLst>
                              <p:cond delay="6600"/>
                            </p:stCondLst>
                            <p:childTnLst>
                              <p:par>
                                <p:cTn fill="hold" grpId="0" id="119" nodeType="afterEffect" presetClass="entr" presetID="53" presetSubtype="0">
                                  <p:stCondLst>
                                    <p:cond delay="0"/>
                                  </p:stCondLst>
                                  <p:childTnLst>
                                    <p:set>
                                      <p:cBhvr>
                                        <p:cTn dur="1" fill="hold" id="120">
                                          <p:stCondLst>
                                            <p:cond delay="0"/>
                                          </p:stCondLst>
                                        </p:cTn>
                                        <p:tgtEl>
                                          <p:spTgt spid="10"/>
                                        </p:tgtEl>
                                        <p:attrNameLst>
                                          <p:attrName>style.visibility</p:attrName>
                                        </p:attrNameLst>
                                      </p:cBhvr>
                                      <p:to>
                                        <p:strVal val="visible"/>
                                      </p:to>
                                    </p:set>
                                    <p:anim calcmode="lin" valueType="num">
                                      <p:cBhvr>
                                        <p:cTn dur="300" fill="hold" id="121"/>
                                        <p:tgtEl>
                                          <p:spTgt spid="10"/>
                                        </p:tgtEl>
                                        <p:attrNameLst>
                                          <p:attrName>ppt_w</p:attrName>
                                        </p:attrNameLst>
                                      </p:cBhvr>
                                      <p:tavLst>
                                        <p:tav tm="0">
                                          <p:val>
                                            <p:fltVal val="0"/>
                                          </p:val>
                                        </p:tav>
                                        <p:tav tm="100000">
                                          <p:val>
                                            <p:strVal val="#ppt_w"/>
                                          </p:val>
                                        </p:tav>
                                      </p:tavLst>
                                    </p:anim>
                                    <p:anim calcmode="lin" valueType="num">
                                      <p:cBhvr>
                                        <p:cTn dur="300" fill="hold" id="122"/>
                                        <p:tgtEl>
                                          <p:spTgt spid="10"/>
                                        </p:tgtEl>
                                        <p:attrNameLst>
                                          <p:attrName>ppt_h</p:attrName>
                                        </p:attrNameLst>
                                      </p:cBhvr>
                                      <p:tavLst>
                                        <p:tav tm="0">
                                          <p:val>
                                            <p:fltVal val="0"/>
                                          </p:val>
                                        </p:tav>
                                        <p:tav tm="100000">
                                          <p:val>
                                            <p:strVal val="#ppt_h"/>
                                          </p:val>
                                        </p:tav>
                                      </p:tavLst>
                                    </p:anim>
                                    <p:animEffect filter="fade" transition="in">
                                      <p:cBhvr>
                                        <p:cTn dur="300" id="123"/>
                                        <p:tgtEl>
                                          <p:spTgt spid="10"/>
                                        </p:tgtEl>
                                      </p:cBhvr>
                                    </p:animEffect>
                                  </p:childTnLst>
                                </p:cTn>
                              </p:par>
                            </p:childTnLst>
                          </p:cTn>
                        </p:par>
                        <p:par>
                          <p:cTn fill="hold" id="124" nodeType="afterGroup">
                            <p:stCondLst>
                              <p:cond delay="6900"/>
                            </p:stCondLst>
                            <p:childTnLst>
                              <p:par>
                                <p:cTn fill="hold" grpId="0" id="125" nodeType="afterEffect" presetClass="entr" presetID="53" presetSubtype="0">
                                  <p:stCondLst>
                                    <p:cond delay="0"/>
                                  </p:stCondLst>
                                  <p:childTnLst>
                                    <p:set>
                                      <p:cBhvr>
                                        <p:cTn dur="1" fill="hold" id="126">
                                          <p:stCondLst>
                                            <p:cond delay="0"/>
                                          </p:stCondLst>
                                        </p:cTn>
                                        <p:tgtEl>
                                          <p:spTgt spid="17"/>
                                        </p:tgtEl>
                                        <p:attrNameLst>
                                          <p:attrName>style.visibility</p:attrName>
                                        </p:attrNameLst>
                                      </p:cBhvr>
                                      <p:to>
                                        <p:strVal val="visible"/>
                                      </p:to>
                                    </p:set>
                                    <p:anim calcmode="lin" valueType="num">
                                      <p:cBhvr>
                                        <p:cTn dur="300" fill="hold" id="127"/>
                                        <p:tgtEl>
                                          <p:spTgt spid="17"/>
                                        </p:tgtEl>
                                        <p:attrNameLst>
                                          <p:attrName>ppt_w</p:attrName>
                                        </p:attrNameLst>
                                      </p:cBhvr>
                                      <p:tavLst>
                                        <p:tav tm="0">
                                          <p:val>
                                            <p:fltVal val="0"/>
                                          </p:val>
                                        </p:tav>
                                        <p:tav tm="100000">
                                          <p:val>
                                            <p:strVal val="#ppt_w"/>
                                          </p:val>
                                        </p:tav>
                                      </p:tavLst>
                                    </p:anim>
                                    <p:anim calcmode="lin" valueType="num">
                                      <p:cBhvr>
                                        <p:cTn dur="300" fill="hold" id="128"/>
                                        <p:tgtEl>
                                          <p:spTgt spid="17"/>
                                        </p:tgtEl>
                                        <p:attrNameLst>
                                          <p:attrName>ppt_h</p:attrName>
                                        </p:attrNameLst>
                                      </p:cBhvr>
                                      <p:tavLst>
                                        <p:tav tm="0">
                                          <p:val>
                                            <p:fltVal val="0"/>
                                          </p:val>
                                        </p:tav>
                                        <p:tav tm="100000">
                                          <p:val>
                                            <p:strVal val="#ppt_h"/>
                                          </p:val>
                                        </p:tav>
                                      </p:tavLst>
                                    </p:anim>
                                    <p:animEffect filter="fade" transition="in">
                                      <p:cBhvr>
                                        <p:cTn dur="300" id="129"/>
                                        <p:tgtEl>
                                          <p:spTgt spid="17"/>
                                        </p:tgtEl>
                                      </p:cBhvr>
                                    </p:animEffect>
                                  </p:childTnLst>
                                </p:cTn>
                              </p:par>
                            </p:childTnLst>
                          </p:cTn>
                        </p:par>
                        <p:par>
                          <p:cTn fill="hold" id="130" nodeType="afterGroup">
                            <p:stCondLst>
                              <p:cond delay="7200"/>
                            </p:stCondLst>
                            <p:childTnLst>
                              <p:par>
                                <p:cTn fill="hold" grpId="0" id="131" nodeType="afterEffect" presetClass="entr" presetID="10" presetSubtype="0">
                                  <p:stCondLst>
                                    <p:cond delay="0"/>
                                  </p:stCondLst>
                                  <p:childTnLst>
                                    <p:set>
                                      <p:cBhvr>
                                        <p:cTn dur="1" fill="hold" id="132">
                                          <p:stCondLst>
                                            <p:cond delay="0"/>
                                          </p:stCondLst>
                                        </p:cTn>
                                        <p:tgtEl>
                                          <p:spTgt spid="20"/>
                                        </p:tgtEl>
                                        <p:attrNameLst>
                                          <p:attrName>style.visibility</p:attrName>
                                        </p:attrNameLst>
                                      </p:cBhvr>
                                      <p:to>
                                        <p:strVal val="visible"/>
                                      </p:to>
                                    </p:set>
                                    <p:animEffect filter="fade" transition="in">
                                      <p:cBhvr>
                                        <p:cTn dur="500" id="133"/>
                                        <p:tgtEl>
                                          <p:spTgt spid="20"/>
                                        </p:tgtEl>
                                      </p:cBhvr>
                                    </p:animEffect>
                                  </p:childTnLst>
                                </p:cTn>
                              </p:par>
                            </p:childTnLst>
                          </p:cTn>
                        </p:par>
                        <p:par>
                          <p:cTn fill="hold" id="134" nodeType="afterGroup">
                            <p:stCondLst>
                              <p:cond delay="7700"/>
                            </p:stCondLst>
                            <p:childTnLst>
                              <p:par>
                                <p:cTn fill="hold" grpId="0" id="135" nodeType="afterEffect" presetClass="entr" presetID="53" presetSubtype="0">
                                  <p:stCondLst>
                                    <p:cond delay="0"/>
                                  </p:stCondLst>
                                  <p:iterate type="lt">
                                    <p:tmPct val="10000"/>
                                  </p:iterate>
                                  <p:childTnLst>
                                    <p:set>
                                      <p:cBhvr>
                                        <p:cTn dur="1" fill="hold" id="136">
                                          <p:stCondLst>
                                            <p:cond delay="0"/>
                                          </p:stCondLst>
                                        </p:cTn>
                                        <p:tgtEl>
                                          <p:spTgt spid="24"/>
                                        </p:tgtEl>
                                        <p:attrNameLst>
                                          <p:attrName>style.visibility</p:attrName>
                                        </p:attrNameLst>
                                      </p:cBhvr>
                                      <p:to>
                                        <p:strVal val="visible"/>
                                      </p:to>
                                    </p:set>
                                    <p:anim calcmode="lin" valueType="num">
                                      <p:cBhvr>
                                        <p:cTn dur="250" fill="hold" id="137"/>
                                        <p:tgtEl>
                                          <p:spTgt spid="24"/>
                                        </p:tgtEl>
                                        <p:attrNameLst>
                                          <p:attrName>ppt_w</p:attrName>
                                        </p:attrNameLst>
                                      </p:cBhvr>
                                      <p:tavLst>
                                        <p:tav tm="0">
                                          <p:val>
                                            <p:fltVal val="0"/>
                                          </p:val>
                                        </p:tav>
                                        <p:tav tm="100000">
                                          <p:val>
                                            <p:strVal val="#ppt_w"/>
                                          </p:val>
                                        </p:tav>
                                      </p:tavLst>
                                    </p:anim>
                                    <p:anim calcmode="lin" valueType="num">
                                      <p:cBhvr>
                                        <p:cTn dur="250" fill="hold" id="138"/>
                                        <p:tgtEl>
                                          <p:spTgt spid="24"/>
                                        </p:tgtEl>
                                        <p:attrNameLst>
                                          <p:attrName>ppt_h</p:attrName>
                                        </p:attrNameLst>
                                      </p:cBhvr>
                                      <p:tavLst>
                                        <p:tav tm="0">
                                          <p:val>
                                            <p:fltVal val="0"/>
                                          </p:val>
                                        </p:tav>
                                        <p:tav tm="100000">
                                          <p:val>
                                            <p:strVal val="#ppt_h"/>
                                          </p:val>
                                        </p:tav>
                                      </p:tavLst>
                                    </p:anim>
                                    <p:animEffect filter="fade" transition="in">
                                      <p:cBhvr>
                                        <p:cTn dur="250" id="139"/>
                                        <p:tgtEl>
                                          <p:spTgt spid="24"/>
                                        </p:tgtEl>
                                      </p:cBhvr>
                                    </p:animEffect>
                                  </p:childTnLst>
                                </p:cTn>
                              </p:par>
                            </p:childTnLst>
                          </p:cTn>
                        </p:par>
                        <p:par>
                          <p:cTn fill="hold" id="140" nodeType="afterGroup">
                            <p:stCondLst>
                              <p:cond delay="7950"/>
                            </p:stCondLst>
                            <p:childTnLst>
                              <p:par>
                                <p:cTn fill="hold" grpId="0" id="141" nodeType="afterEffect" presetClass="entr" presetID="53" presetSubtype="0">
                                  <p:stCondLst>
                                    <p:cond delay="0"/>
                                  </p:stCondLst>
                                  <p:childTnLst>
                                    <p:set>
                                      <p:cBhvr>
                                        <p:cTn dur="1" fill="hold" id="142">
                                          <p:stCondLst>
                                            <p:cond delay="0"/>
                                          </p:stCondLst>
                                        </p:cTn>
                                        <p:tgtEl>
                                          <p:spTgt spid="11"/>
                                        </p:tgtEl>
                                        <p:attrNameLst>
                                          <p:attrName>style.visibility</p:attrName>
                                        </p:attrNameLst>
                                      </p:cBhvr>
                                      <p:to>
                                        <p:strVal val="visible"/>
                                      </p:to>
                                    </p:set>
                                    <p:anim calcmode="lin" valueType="num">
                                      <p:cBhvr>
                                        <p:cTn dur="300" fill="hold" id="143"/>
                                        <p:tgtEl>
                                          <p:spTgt spid="11"/>
                                        </p:tgtEl>
                                        <p:attrNameLst>
                                          <p:attrName>ppt_w</p:attrName>
                                        </p:attrNameLst>
                                      </p:cBhvr>
                                      <p:tavLst>
                                        <p:tav tm="0">
                                          <p:val>
                                            <p:fltVal val="0"/>
                                          </p:val>
                                        </p:tav>
                                        <p:tav tm="100000">
                                          <p:val>
                                            <p:strVal val="#ppt_w"/>
                                          </p:val>
                                        </p:tav>
                                      </p:tavLst>
                                    </p:anim>
                                    <p:anim calcmode="lin" valueType="num">
                                      <p:cBhvr>
                                        <p:cTn dur="300" fill="hold" id="144"/>
                                        <p:tgtEl>
                                          <p:spTgt spid="11"/>
                                        </p:tgtEl>
                                        <p:attrNameLst>
                                          <p:attrName>ppt_h</p:attrName>
                                        </p:attrNameLst>
                                      </p:cBhvr>
                                      <p:tavLst>
                                        <p:tav tm="0">
                                          <p:val>
                                            <p:fltVal val="0"/>
                                          </p:val>
                                        </p:tav>
                                        <p:tav tm="100000">
                                          <p:val>
                                            <p:strVal val="#ppt_h"/>
                                          </p:val>
                                        </p:tav>
                                      </p:tavLst>
                                    </p:anim>
                                    <p:animEffect filter="fade" transition="in">
                                      <p:cBhvr>
                                        <p:cTn dur="300" id="145"/>
                                        <p:tgtEl>
                                          <p:spTgt spid="11"/>
                                        </p:tgtEl>
                                      </p:cBhvr>
                                    </p:animEffect>
                                  </p:childTnLst>
                                </p:cTn>
                              </p:par>
                            </p:childTnLst>
                          </p:cTn>
                        </p:par>
                        <p:par>
                          <p:cTn fill="hold" id="146" nodeType="afterGroup">
                            <p:stCondLst>
                              <p:cond delay="8250"/>
                            </p:stCondLst>
                            <p:childTnLst>
                              <p:par>
                                <p:cTn fill="hold" grpId="0" id="147" nodeType="afterEffect" presetClass="entr" presetID="53" presetSubtype="0">
                                  <p:stCondLst>
                                    <p:cond delay="0"/>
                                  </p:stCondLst>
                                  <p:childTnLst>
                                    <p:set>
                                      <p:cBhvr>
                                        <p:cTn dur="1" fill="hold" id="148">
                                          <p:stCondLst>
                                            <p:cond delay="0"/>
                                          </p:stCondLst>
                                        </p:cTn>
                                        <p:tgtEl>
                                          <p:spTgt spid="18"/>
                                        </p:tgtEl>
                                        <p:attrNameLst>
                                          <p:attrName>style.visibility</p:attrName>
                                        </p:attrNameLst>
                                      </p:cBhvr>
                                      <p:to>
                                        <p:strVal val="visible"/>
                                      </p:to>
                                    </p:set>
                                    <p:anim calcmode="lin" valueType="num">
                                      <p:cBhvr>
                                        <p:cTn dur="300" fill="hold" id="149"/>
                                        <p:tgtEl>
                                          <p:spTgt spid="18"/>
                                        </p:tgtEl>
                                        <p:attrNameLst>
                                          <p:attrName>ppt_w</p:attrName>
                                        </p:attrNameLst>
                                      </p:cBhvr>
                                      <p:tavLst>
                                        <p:tav tm="0">
                                          <p:val>
                                            <p:fltVal val="0"/>
                                          </p:val>
                                        </p:tav>
                                        <p:tav tm="100000">
                                          <p:val>
                                            <p:strVal val="#ppt_w"/>
                                          </p:val>
                                        </p:tav>
                                      </p:tavLst>
                                    </p:anim>
                                    <p:anim calcmode="lin" valueType="num">
                                      <p:cBhvr>
                                        <p:cTn dur="300" fill="hold" id="150"/>
                                        <p:tgtEl>
                                          <p:spTgt spid="18"/>
                                        </p:tgtEl>
                                        <p:attrNameLst>
                                          <p:attrName>ppt_h</p:attrName>
                                        </p:attrNameLst>
                                      </p:cBhvr>
                                      <p:tavLst>
                                        <p:tav tm="0">
                                          <p:val>
                                            <p:fltVal val="0"/>
                                          </p:val>
                                        </p:tav>
                                        <p:tav tm="100000">
                                          <p:val>
                                            <p:strVal val="#ppt_h"/>
                                          </p:val>
                                        </p:tav>
                                      </p:tavLst>
                                    </p:anim>
                                    <p:animEffect filter="fade" transition="in">
                                      <p:cBhvr>
                                        <p:cTn dur="300" id="151"/>
                                        <p:tgtEl>
                                          <p:spTgt spid="18"/>
                                        </p:tgtEl>
                                      </p:cBhvr>
                                    </p:animEffect>
                                  </p:childTnLst>
                                </p:cTn>
                              </p:par>
                            </p:childTnLst>
                          </p:cTn>
                        </p:par>
                        <p:par>
                          <p:cTn fill="hold" id="152" nodeType="afterGroup">
                            <p:stCondLst>
                              <p:cond delay="8550"/>
                            </p:stCondLst>
                            <p:childTnLst>
                              <p:par>
                                <p:cTn fill="hold" grpId="0" id="153" nodeType="afterEffect" presetClass="entr" presetID="10" presetSubtype="0">
                                  <p:stCondLst>
                                    <p:cond delay="0"/>
                                  </p:stCondLst>
                                  <p:childTnLst>
                                    <p:set>
                                      <p:cBhvr>
                                        <p:cTn dur="1" fill="hold" id="154">
                                          <p:stCondLst>
                                            <p:cond delay="0"/>
                                          </p:stCondLst>
                                        </p:cTn>
                                        <p:tgtEl>
                                          <p:spTgt spid="21"/>
                                        </p:tgtEl>
                                        <p:attrNameLst>
                                          <p:attrName>style.visibility</p:attrName>
                                        </p:attrNameLst>
                                      </p:cBhvr>
                                      <p:to>
                                        <p:strVal val="visible"/>
                                      </p:to>
                                    </p:set>
                                    <p:animEffect filter="fade" transition="in">
                                      <p:cBhvr>
                                        <p:cTn dur="500" id="155"/>
                                        <p:tgtEl>
                                          <p:spTgt spid="21"/>
                                        </p:tgtEl>
                                      </p:cBhvr>
                                    </p:animEffect>
                                  </p:childTnLst>
                                </p:cTn>
                              </p:par>
                            </p:childTnLst>
                          </p:cTn>
                        </p:par>
                        <p:par>
                          <p:cTn fill="hold" id="156" nodeType="afterGroup">
                            <p:stCondLst>
                              <p:cond delay="9050"/>
                            </p:stCondLst>
                            <p:childTnLst>
                              <p:par>
                                <p:cTn fill="hold" grpId="0" id="157" nodeType="afterEffect" presetClass="entr" presetID="53" presetSubtype="0">
                                  <p:stCondLst>
                                    <p:cond delay="0"/>
                                  </p:stCondLst>
                                  <p:iterate type="lt">
                                    <p:tmPct val="10000"/>
                                  </p:iterate>
                                  <p:childTnLst>
                                    <p:set>
                                      <p:cBhvr>
                                        <p:cTn dur="1" fill="hold" id="158">
                                          <p:stCondLst>
                                            <p:cond delay="0"/>
                                          </p:stCondLst>
                                        </p:cTn>
                                        <p:tgtEl>
                                          <p:spTgt spid="29"/>
                                        </p:tgtEl>
                                        <p:attrNameLst>
                                          <p:attrName>style.visibility</p:attrName>
                                        </p:attrNameLst>
                                      </p:cBhvr>
                                      <p:to>
                                        <p:strVal val="visible"/>
                                      </p:to>
                                    </p:set>
                                    <p:anim calcmode="lin" valueType="num">
                                      <p:cBhvr>
                                        <p:cTn dur="250" fill="hold" id="159"/>
                                        <p:tgtEl>
                                          <p:spTgt spid="29"/>
                                        </p:tgtEl>
                                        <p:attrNameLst>
                                          <p:attrName>ppt_w</p:attrName>
                                        </p:attrNameLst>
                                      </p:cBhvr>
                                      <p:tavLst>
                                        <p:tav tm="0">
                                          <p:val>
                                            <p:fltVal val="0"/>
                                          </p:val>
                                        </p:tav>
                                        <p:tav tm="100000">
                                          <p:val>
                                            <p:strVal val="#ppt_w"/>
                                          </p:val>
                                        </p:tav>
                                      </p:tavLst>
                                    </p:anim>
                                    <p:anim calcmode="lin" valueType="num">
                                      <p:cBhvr>
                                        <p:cTn dur="250" fill="hold" id="160"/>
                                        <p:tgtEl>
                                          <p:spTgt spid="29"/>
                                        </p:tgtEl>
                                        <p:attrNameLst>
                                          <p:attrName>ppt_h</p:attrName>
                                        </p:attrNameLst>
                                      </p:cBhvr>
                                      <p:tavLst>
                                        <p:tav tm="0">
                                          <p:val>
                                            <p:fltVal val="0"/>
                                          </p:val>
                                        </p:tav>
                                        <p:tav tm="100000">
                                          <p:val>
                                            <p:strVal val="#ppt_h"/>
                                          </p:val>
                                        </p:tav>
                                      </p:tavLst>
                                    </p:anim>
                                    <p:animEffect filter="fade" transition="in">
                                      <p:cBhvr>
                                        <p:cTn dur="250" id="161"/>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1" spid="6"/>
      <p:bldP grpId="2" spid="6"/>
      <p:bldP grpId="0" spid="7"/>
      <p:bldP grpId="1" spid="7"/>
      <p:bldP grpId="2" spid="7"/>
      <p:bldP grpId="0" spid="8"/>
      <p:bldP grpId="1" spid="8"/>
      <p:bldP grpId="2" spid="8"/>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2EF9A929-149C-42BE-BC90-A6648A0F1C1F}"/>
              </a:ext>
            </a:extLst>
          </p:cNvPr>
          <p:cNvSpPr/>
          <p:nvPr/>
        </p:nvSpPr>
        <p:spPr>
          <a:xfrm>
            <a:off x="5455350" y="2364901"/>
            <a:ext cx="6257542" cy="4140004"/>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7" name="矩形 24">
            <a:extLst>
              <a:ext uri="{FF2B5EF4-FFF2-40B4-BE49-F238E27FC236}">
                <a16:creationId xmlns:a16="http://schemas.microsoft.com/office/drawing/2014/main" id="{4E9D6123-A312-4063-9625-7D531C880A16}"/>
              </a:ext>
            </a:extLst>
          </p:cNvPr>
          <p:cNvSpPr>
            <a:spLocks noChangeArrowheads="1"/>
          </p:cNvSpPr>
          <p:nvPr/>
        </p:nvSpPr>
        <p:spPr bwMode="auto">
          <a:xfrm>
            <a:off x="5631215" y="2503220"/>
            <a:ext cx="5929277" cy="37490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a:lnSpc>
                <a:spcPct val="150000"/>
              </a:lnSpc>
            </a:pPr>
            <a:r>
              <a:rPr altLang="en-US" lang="zh-CN" sz="1600">
                <a:latin charset="-122" panose="020b0503020204020204" pitchFamily="34" typeface="微软雅黑"/>
                <a:ea charset="-122" panose="020b0503020204020204" pitchFamily="34" typeface="微软雅黑"/>
              </a:rPr>
              <a:t>刘真（1906—1929），永新县里田镇株塘村人。1926年1月加入中国共产党。参加了大革命运动和井冈山的斗争，历任中共永新特别区委书记、永新县委书记、中共湘赣边特委委员、常委，湘赣边界工农兵政府委员。1929年1月，毛泽东、朱德率领中国工农红军第四军主力出击赣南，刘真奉献命留在井冈山 坚持斗争。同年7月前往南昌向江西省委汇报请示工作，7月24日登上江庆号客轮离开南昌返程时，被敌发现逮捕。</a:t>
            </a:r>
          </a:p>
          <a:p>
            <a:pPr algn="just" defTabSz="1218987" eaLnBrk="1" hangingPunct="1">
              <a:lnSpc>
                <a:spcPct val="150000"/>
              </a:lnSpc>
            </a:pPr>
            <a:r>
              <a:rPr altLang="en-US" lang="zh-CN" sz="1600">
                <a:latin charset="-122" panose="020b0503020204020204" pitchFamily="34" typeface="微软雅黑"/>
                <a:ea charset="-122" panose="020b0503020204020204" pitchFamily="34" typeface="微软雅黑"/>
              </a:rPr>
              <a:t>国民党南昌卫戍司令王均亲自劝降，刘真斩钉截铁回答：“我生是共产党人，死是共产党鬼，要杀便杀，决不会与尔等反革命为伍！”同年8月底，刘真被杀害于南昌下沙窝，时年仅23岁。</a:t>
            </a:r>
          </a:p>
        </p:txBody>
      </p:sp>
      <p:sp>
        <p:nvSpPr>
          <p:cNvPr id="8" name="矩形 7">
            <a:extLst>
              <a:ext uri="{FF2B5EF4-FFF2-40B4-BE49-F238E27FC236}">
                <a16:creationId xmlns:a16="http://schemas.microsoft.com/office/drawing/2014/main" id="{9531962F-AB7B-41E8-B6E2-FB78713902AC}"/>
              </a:ext>
            </a:extLst>
          </p:cNvPr>
          <p:cNvSpPr/>
          <p:nvPr/>
        </p:nvSpPr>
        <p:spPr>
          <a:xfrm>
            <a:off x="4434096" y="1343290"/>
            <a:ext cx="5896084" cy="1005840"/>
          </a:xfrm>
          <a:prstGeom prst="rect">
            <a:avLst/>
          </a:prstGeom>
          <a:ln>
            <a:noFill/>
          </a:ln>
        </p:spPr>
        <p:txBody>
          <a:bodyPr wrap="square">
            <a:spAutoFit/>
          </a:bodyPr>
          <a:lstStyle/>
          <a:p>
            <a:pPr algn="ctr">
              <a:lnSpc>
                <a:spcPct val="150000"/>
              </a:lnSpc>
              <a:spcAft>
                <a:spcPts val="300"/>
              </a:spcAft>
            </a:pPr>
            <a:r>
              <a:rPr altLang="en-US" b="1" lang="zh-CN" sz="4000">
                <a:solidFill>
                  <a:srgbClr val="C00000"/>
                </a:solidFill>
                <a:latin charset="-122" panose="020b0503020204020204" pitchFamily="34" typeface="微软雅黑"/>
                <a:ea charset="-122" panose="020b0503020204020204" pitchFamily="34" typeface="微软雅黑"/>
              </a:rPr>
              <a:t>刘  真（1906-1929）</a:t>
            </a:r>
          </a:p>
        </p:txBody>
      </p:sp>
      <p:pic>
        <p:nvPicPr>
          <p:cNvPr id="3" name="图片 2">
            <a:extLst>
              <a:ext uri="{FF2B5EF4-FFF2-40B4-BE49-F238E27FC236}">
                <a16:creationId xmlns:a16="http://schemas.microsoft.com/office/drawing/2014/main" id="{4087CA3F-30D9-42EB-BD00-C6D791E8A4BD}"/>
              </a:ext>
            </a:extLst>
          </p:cNvPr>
          <p:cNvPicPr>
            <a:picLocks noChangeAspect="1"/>
          </p:cNvPicPr>
          <p:nvPr/>
        </p:nvPicPr>
        <p:blipFill>
          <a:blip r:embed="rId4">
            <a:extLst>
              <a:ext uri="{28A0092B-C50C-407E-A947-70E740481C1C}">
                <a14:useLocalDpi val="0"/>
              </a:ext>
            </a:extLst>
          </a:blip>
          <a:stretch>
            <a:fillRect/>
          </a:stretch>
        </p:blipFill>
        <p:spPr>
          <a:xfrm>
            <a:off x="95" y="1727201"/>
            <a:ext cx="4783464" cy="5130799"/>
          </a:xfrm>
          <a:prstGeom prst="rect">
            <a:avLst/>
          </a:prstGeom>
        </p:spPr>
      </p:pic>
    </p:spTree>
    <p:extLst>
      <p:ext uri="{BB962C8B-B14F-4D97-AF65-F5344CB8AC3E}">
        <p14:creationId val="339202437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8"/>
                                        </p:tgtEl>
                                        <p:attrNameLst>
                                          <p:attrName>style.visibility</p:attrName>
                                        </p:attrNameLst>
                                      </p:cBhvr>
                                      <p:to>
                                        <p:strVal val="visible"/>
                                      </p:to>
                                    </p:set>
                                    <p:anim calcmode="lin" valueType="num">
                                      <p:cBhvr>
                                        <p:cTn dur="500" fill="hold" id="40"/>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8"/>
                                        </p:tgtEl>
                                        <p:attrNameLst>
                                          <p:attrName>ppt_y</p:attrName>
                                        </p:attrNameLst>
                                      </p:cBhvr>
                                      <p:tavLst>
                                        <p:tav tm="0">
                                          <p:val>
                                            <p:strVal val="#ppt_y"/>
                                          </p:val>
                                        </p:tav>
                                        <p:tav tm="100000">
                                          <p:val>
                                            <p:strVal val="#ppt_y"/>
                                          </p:val>
                                        </p:tav>
                                      </p:tavLst>
                                    </p:anim>
                                    <p:anim calcmode="lin" valueType="num">
                                      <p:cBhvr>
                                        <p:cTn dur="500" fill="hold" id="42"/>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8"/>
                                        </p:tgtEl>
                                      </p:cBhvr>
                                    </p:animEffect>
                                  </p:childTnLst>
                                </p:cTn>
                              </p:par>
                            </p:childTnLst>
                          </p:cTn>
                        </p:par>
                        <p:par>
                          <p:cTn fill="hold" id="45" nodeType="afterGroup">
                            <p:stCondLst>
                              <p:cond delay="3150"/>
                            </p:stCondLst>
                            <p:childTnLst>
                              <p:par>
                                <p:cTn fill="hold" grpId="0" id="46" nodeType="afterEffect" presetClass="entr" presetID="21" presetSubtype="1">
                                  <p:stCondLst>
                                    <p:cond delay="0"/>
                                  </p:stCondLst>
                                  <p:childTnLst>
                                    <p:set>
                                      <p:cBhvr>
                                        <p:cTn dur="1" fill="hold" id="47">
                                          <p:stCondLst>
                                            <p:cond delay="0"/>
                                          </p:stCondLst>
                                        </p:cTn>
                                        <p:tgtEl>
                                          <p:spTgt spid="6"/>
                                        </p:tgtEl>
                                        <p:attrNameLst>
                                          <p:attrName>style.visibility</p:attrName>
                                        </p:attrNameLst>
                                      </p:cBhvr>
                                      <p:to>
                                        <p:strVal val="visible"/>
                                      </p:to>
                                    </p:set>
                                    <p:animEffect filter="wheel(1)" transition="in">
                                      <p:cBhvr>
                                        <p:cTn dur="1000" id="48"/>
                                        <p:tgtEl>
                                          <p:spTgt spid="6"/>
                                        </p:tgtEl>
                                      </p:cBhvr>
                                    </p:animEffect>
                                  </p:childTnLst>
                                </p:cTn>
                              </p:par>
                            </p:childTnLst>
                          </p:cTn>
                        </p:par>
                        <p:par>
                          <p:cTn fill="hold" id="49" nodeType="afterGroup">
                            <p:stCondLst>
                              <p:cond delay="4150"/>
                            </p:stCondLst>
                            <p:childTnLst>
                              <p:par>
                                <p:cTn fill="hold" grpId="0" id="50" nodeType="afterEffect" presetClass="entr" presetID="12" presetSubtype="1">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additive="base">
                                        <p:cTn dur="500" id="52"/>
                                        <p:tgtEl>
                                          <p:spTgt spid="7"/>
                                        </p:tgtEl>
                                        <p:attrNameLst>
                                          <p:attrName>ppt_y</p:attrName>
                                        </p:attrNameLst>
                                      </p:cBhvr>
                                      <p:tavLst>
                                        <p:tav tm="0">
                                          <p:val>
                                            <p:strVal val="#ppt_y-#ppt_h*1.125000"/>
                                          </p:val>
                                        </p:tav>
                                        <p:tav tm="100000">
                                          <p:val>
                                            <p:strVal val="#ppt_y"/>
                                          </p:val>
                                        </p:tav>
                                      </p:tavLst>
                                    </p:anim>
                                    <p:animEffect filter="wipe(down)" transition="in">
                                      <p:cBhvr>
                                        <p:cTn dur="500" id="53"/>
                                        <p:tgtEl>
                                          <p:spTgt spid="7"/>
                                        </p:tgtEl>
                                      </p:cBhvr>
                                    </p:animEffect>
                                  </p:childTnLst>
                                </p:cTn>
                              </p:par>
                            </p:childTnLst>
                          </p:cTn>
                        </p:par>
                        <p:par>
                          <p:cTn fill="hold" id="54" nodeType="afterGroup">
                            <p:stCondLst>
                              <p:cond delay="4650"/>
                            </p:stCondLst>
                            <p:childTnLst>
                              <p:par>
                                <p:cTn fill="hold" id="55" nodeType="afterEffect" presetClass="entr" presetID="22" presetSubtype="4">
                                  <p:stCondLst>
                                    <p:cond delay="0"/>
                                  </p:stCondLst>
                                  <p:childTnLst>
                                    <p:set>
                                      <p:cBhvr>
                                        <p:cTn dur="1" fill="hold" id="56">
                                          <p:stCondLst>
                                            <p:cond delay="0"/>
                                          </p:stCondLst>
                                        </p:cTn>
                                        <p:tgtEl>
                                          <p:spTgt spid="3"/>
                                        </p:tgtEl>
                                        <p:attrNameLst>
                                          <p:attrName>style.visibility</p:attrName>
                                        </p:attrNameLst>
                                      </p:cBhvr>
                                      <p:to>
                                        <p:strVal val="visible"/>
                                      </p:to>
                                    </p:set>
                                    <p:animEffect filter="wipe(down)" transition="in">
                                      <p:cBhvr>
                                        <p:cTn dur="500" id="5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0" name="矩形 9">
            <a:extLst>
              <a:ext uri="{FF2B5EF4-FFF2-40B4-BE49-F238E27FC236}">
                <a16:creationId xmlns:a16="http://schemas.microsoft.com/office/drawing/2014/main" id="{80B2E417-4066-492C-8189-9FF0983DCFA6}"/>
              </a:ext>
            </a:extLst>
          </p:cNvPr>
          <p:cNvSpPr/>
          <p:nvPr/>
        </p:nvSpPr>
        <p:spPr>
          <a:xfrm>
            <a:off x="5140271" y="2471573"/>
            <a:ext cx="6257542" cy="4140004"/>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11" name="矩形 24">
            <a:extLst>
              <a:ext uri="{FF2B5EF4-FFF2-40B4-BE49-F238E27FC236}">
                <a16:creationId xmlns:a16="http://schemas.microsoft.com/office/drawing/2014/main" id="{97DF65AF-CA81-4AE7-A3E0-C44B0847DCC1}"/>
              </a:ext>
            </a:extLst>
          </p:cNvPr>
          <p:cNvSpPr>
            <a:spLocks noChangeArrowheads="1"/>
          </p:cNvSpPr>
          <p:nvPr/>
        </p:nvSpPr>
        <p:spPr bwMode="auto">
          <a:xfrm>
            <a:off x="5316136" y="2609892"/>
            <a:ext cx="5929277" cy="37490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a:lnSpc>
                <a:spcPct val="150000"/>
              </a:lnSpc>
            </a:pPr>
            <a:r>
              <a:rPr altLang="en-US" lang="zh-CN" sz="1600">
                <a:latin charset="-122" panose="020b0503020204020204" pitchFamily="34" typeface="微软雅黑"/>
                <a:ea charset="-122" panose="020b0503020204020204" pitchFamily="34" typeface="微软雅黑"/>
              </a:rPr>
              <a:t>方志敏（1899年8月21日－1935年8月6日），原名远镇，乳名正鹄，号慧生。江西上饶市弋阳漆工镇湖塘村人，中国共产党革命家、政治家、军事家、杰出的农民运动领袖，土地革命战争时期闽浙（皖）赣革命根据地和红十军团的缔造者。</a:t>
            </a:r>
          </a:p>
          <a:p>
            <a:pPr algn="just" defTabSz="1218987" eaLnBrk="1" hangingPunct="1">
              <a:lnSpc>
                <a:spcPct val="150000"/>
              </a:lnSpc>
            </a:pPr>
            <a:r>
              <a:rPr altLang="en-US" lang="zh-CN" sz="1600">
                <a:latin charset="-122" panose="020b0503020204020204" pitchFamily="34" typeface="微软雅黑"/>
                <a:ea charset="-122" panose="020b0503020204020204" pitchFamily="34" typeface="微软雅黑"/>
              </a:rPr>
              <a:t>1922年8月加入中国社会主义青年团。1923年3月转入中国共产党。1928年1月，参与领导弋横暴动，创建赣东北苏区。先后任赣东北省、闽浙赣省苏维埃政府主席，红10军、红11军政治委员，中共闽浙赣省委书记。他把马克思主义与赣东北实际相结合，创造了一整套建党、建军和建立红色政权的经验，毛泽东称之为“方志敏式”根据地。1935年被捕牺牲。</a:t>
            </a:r>
          </a:p>
        </p:txBody>
      </p:sp>
      <p:sp>
        <p:nvSpPr>
          <p:cNvPr id="12" name="矩形 11">
            <a:extLst>
              <a:ext uri="{FF2B5EF4-FFF2-40B4-BE49-F238E27FC236}">
                <a16:creationId xmlns:a16="http://schemas.microsoft.com/office/drawing/2014/main" id="{F4329D16-95F2-4E99-ACDE-D8DE39A214F9}"/>
              </a:ext>
            </a:extLst>
          </p:cNvPr>
          <p:cNvSpPr/>
          <p:nvPr/>
        </p:nvSpPr>
        <p:spPr>
          <a:xfrm>
            <a:off x="4257040" y="1449962"/>
            <a:ext cx="5896084" cy="1005840"/>
          </a:xfrm>
          <a:prstGeom prst="rect">
            <a:avLst/>
          </a:prstGeom>
          <a:ln>
            <a:noFill/>
          </a:ln>
        </p:spPr>
        <p:txBody>
          <a:bodyPr wrap="square">
            <a:spAutoFit/>
          </a:bodyPr>
          <a:lstStyle/>
          <a:p>
            <a:pPr algn="ctr">
              <a:lnSpc>
                <a:spcPct val="150000"/>
              </a:lnSpc>
              <a:spcAft>
                <a:spcPts val="300"/>
              </a:spcAft>
            </a:pPr>
            <a:r>
              <a:rPr altLang="en-US" b="1" lang="zh-CN" sz="4000">
                <a:solidFill>
                  <a:srgbClr val="C00000"/>
                </a:solidFill>
                <a:latin charset="-122" panose="020b0503020204020204" pitchFamily="34" typeface="微软雅黑"/>
                <a:ea charset="-122" panose="020b0503020204020204" pitchFamily="34" typeface="微软雅黑"/>
              </a:rPr>
              <a:t>方志敏（1989-1935）</a:t>
            </a:r>
          </a:p>
        </p:txBody>
      </p:sp>
      <p:pic>
        <p:nvPicPr>
          <p:cNvPr id="4" name="图片 3">
            <a:extLst>
              <a:ext uri="{FF2B5EF4-FFF2-40B4-BE49-F238E27FC236}">
                <a16:creationId xmlns:a16="http://schemas.microsoft.com/office/drawing/2014/main" id="{6E76B6C5-A36A-4771-94BC-DA62B6213506}"/>
              </a:ext>
            </a:extLst>
          </p:cNvPr>
          <p:cNvPicPr>
            <a:picLocks noChangeAspect="1"/>
          </p:cNvPicPr>
          <p:nvPr/>
        </p:nvPicPr>
        <p:blipFill>
          <a:blip r:embed="rId4">
            <a:extLst>
              <a:ext uri="{28A0092B-C50C-407E-A947-70E740481C1C}">
                <a14:useLocalDpi val="0"/>
              </a:ext>
            </a:extLst>
          </a:blip>
          <a:stretch>
            <a:fillRect/>
          </a:stretch>
        </p:blipFill>
        <p:spPr>
          <a:xfrm>
            <a:off x="852" y="1767447"/>
            <a:ext cx="4255336" cy="5090553"/>
          </a:xfrm>
          <a:prstGeom prst="rect">
            <a:avLst/>
          </a:prstGeom>
        </p:spPr>
      </p:pic>
    </p:spTree>
    <p:extLst>
      <p:ext uri="{BB962C8B-B14F-4D97-AF65-F5344CB8AC3E}">
        <p14:creationId val="320060840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12"/>
                                        </p:tgtEl>
                                        <p:attrNameLst>
                                          <p:attrName>style.visibility</p:attrName>
                                        </p:attrNameLst>
                                      </p:cBhvr>
                                      <p:to>
                                        <p:strVal val="visible"/>
                                      </p:to>
                                    </p:set>
                                    <p:anim calcmode="lin" valueType="num">
                                      <p:cBhvr>
                                        <p:cTn dur="500" fill="hold" id="40"/>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2"/>
                                        </p:tgtEl>
                                        <p:attrNameLst>
                                          <p:attrName>ppt_y</p:attrName>
                                        </p:attrNameLst>
                                      </p:cBhvr>
                                      <p:tavLst>
                                        <p:tav tm="0">
                                          <p:val>
                                            <p:strVal val="#ppt_y"/>
                                          </p:val>
                                        </p:tav>
                                        <p:tav tm="100000">
                                          <p:val>
                                            <p:strVal val="#ppt_y"/>
                                          </p:val>
                                        </p:tav>
                                      </p:tavLst>
                                    </p:anim>
                                    <p:anim calcmode="lin" valueType="num">
                                      <p:cBhvr>
                                        <p:cTn dur="500" fill="hold" id="42"/>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2"/>
                                        </p:tgtEl>
                                      </p:cBhvr>
                                    </p:animEffect>
                                  </p:childTnLst>
                                </p:cTn>
                              </p:par>
                            </p:childTnLst>
                          </p:cTn>
                        </p:par>
                        <p:par>
                          <p:cTn fill="hold" id="45" nodeType="afterGroup">
                            <p:stCondLst>
                              <p:cond delay="3150"/>
                            </p:stCondLst>
                            <p:childTnLst>
                              <p:par>
                                <p:cTn fill="hold" grpId="0" id="46" nodeType="afterEffect" presetClass="entr" presetID="21" presetSubtype="1">
                                  <p:stCondLst>
                                    <p:cond delay="0"/>
                                  </p:stCondLst>
                                  <p:childTnLst>
                                    <p:set>
                                      <p:cBhvr>
                                        <p:cTn dur="1" fill="hold" id="47">
                                          <p:stCondLst>
                                            <p:cond delay="0"/>
                                          </p:stCondLst>
                                        </p:cTn>
                                        <p:tgtEl>
                                          <p:spTgt spid="10"/>
                                        </p:tgtEl>
                                        <p:attrNameLst>
                                          <p:attrName>style.visibility</p:attrName>
                                        </p:attrNameLst>
                                      </p:cBhvr>
                                      <p:to>
                                        <p:strVal val="visible"/>
                                      </p:to>
                                    </p:set>
                                    <p:animEffect filter="wheel(1)" transition="in">
                                      <p:cBhvr>
                                        <p:cTn dur="1000" id="48"/>
                                        <p:tgtEl>
                                          <p:spTgt spid="10"/>
                                        </p:tgtEl>
                                      </p:cBhvr>
                                    </p:animEffect>
                                  </p:childTnLst>
                                </p:cTn>
                              </p:par>
                            </p:childTnLst>
                          </p:cTn>
                        </p:par>
                        <p:par>
                          <p:cTn fill="hold" id="49" nodeType="afterGroup">
                            <p:stCondLst>
                              <p:cond delay="4150"/>
                            </p:stCondLst>
                            <p:childTnLst>
                              <p:par>
                                <p:cTn fill="hold" grpId="0" id="50" nodeType="afterEffect" presetClass="entr" presetID="12" presetSubtype="1">
                                  <p:stCondLst>
                                    <p:cond delay="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500" id="52"/>
                                        <p:tgtEl>
                                          <p:spTgt spid="11"/>
                                        </p:tgtEl>
                                        <p:attrNameLst>
                                          <p:attrName>ppt_y</p:attrName>
                                        </p:attrNameLst>
                                      </p:cBhvr>
                                      <p:tavLst>
                                        <p:tav tm="0">
                                          <p:val>
                                            <p:strVal val="#ppt_y-#ppt_h*1.125000"/>
                                          </p:val>
                                        </p:tav>
                                        <p:tav tm="100000">
                                          <p:val>
                                            <p:strVal val="#ppt_y"/>
                                          </p:val>
                                        </p:tav>
                                      </p:tavLst>
                                    </p:anim>
                                    <p:animEffect filter="wipe(down)" transition="in">
                                      <p:cBhvr>
                                        <p:cTn dur="500" id="53"/>
                                        <p:tgtEl>
                                          <p:spTgt spid="11"/>
                                        </p:tgtEl>
                                      </p:cBhvr>
                                    </p:animEffect>
                                  </p:childTnLst>
                                </p:cTn>
                              </p:par>
                            </p:childTnLst>
                          </p:cTn>
                        </p:par>
                        <p:par>
                          <p:cTn fill="hold" id="54" nodeType="afterGroup">
                            <p:stCondLst>
                              <p:cond delay="4650"/>
                            </p:stCondLst>
                            <p:childTnLst>
                              <p:par>
                                <p:cTn fill="hold" id="55" nodeType="afterEffect" presetClass="entr" presetID="22" presetSubtype="4">
                                  <p:stCondLst>
                                    <p:cond delay="0"/>
                                  </p:stCondLst>
                                  <p:childTnLst>
                                    <p:set>
                                      <p:cBhvr>
                                        <p:cTn dur="1" fill="hold" id="56">
                                          <p:stCondLst>
                                            <p:cond delay="0"/>
                                          </p:stCondLst>
                                        </p:cTn>
                                        <p:tgtEl>
                                          <p:spTgt spid="4"/>
                                        </p:tgtEl>
                                        <p:attrNameLst>
                                          <p:attrName>style.visibility</p:attrName>
                                        </p:attrNameLst>
                                      </p:cBhvr>
                                      <p:to>
                                        <p:strVal val="visible"/>
                                      </p:to>
                                    </p:set>
                                    <p:animEffect filter="wipe(down)" transition="in">
                                      <p:cBhvr>
                                        <p:cTn dur="500" id="5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10"/>
      <p:bldP grpId="0" spid="11"/>
      <p:bldP grpId="0" spid="1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grpSp>
        <p:nvGrpSpPr>
          <p:cNvPr id="6" name="组合 5">
            <a:extLst>
              <a:ext uri="{FF2B5EF4-FFF2-40B4-BE49-F238E27FC236}">
                <a16:creationId xmlns:a16="http://schemas.microsoft.com/office/drawing/2014/main" id="{D1CA22ED-5B9A-443A-A70F-2C35CB1BC592}"/>
              </a:ext>
            </a:extLst>
          </p:cNvPr>
          <p:cNvGrpSpPr/>
          <p:nvPr/>
        </p:nvGrpSpPr>
        <p:grpSpPr>
          <a:xfrm>
            <a:off x="5265137" y="1346327"/>
            <a:ext cx="6318912" cy="5120048"/>
            <a:chOff x="5714816" y="1435227"/>
            <a:chExt cx="6705784" cy="5120048"/>
          </a:xfrm>
        </p:grpSpPr>
        <p:sp>
          <p:nvSpPr>
            <p:cNvPr id="7" name="矩形 6">
              <a:extLst>
                <a:ext uri="{FF2B5EF4-FFF2-40B4-BE49-F238E27FC236}">
                  <a16:creationId xmlns:a16="http://schemas.microsoft.com/office/drawing/2014/main" id="{EF6F6F16-FAF7-44DA-B446-2D25325D30D3}"/>
                </a:ext>
              </a:extLst>
            </p:cNvPr>
            <p:cNvSpPr/>
            <p:nvPr/>
          </p:nvSpPr>
          <p:spPr>
            <a:xfrm>
              <a:off x="5714816" y="1435227"/>
              <a:ext cx="6705784" cy="5120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2F0D9"/>
                </a:solidFill>
                <a:latin charset="-122" panose="020b0503020204020204" pitchFamily="34" typeface="微软雅黑"/>
                <a:ea charset="-122" panose="020b0503020204020204" pitchFamily="34" typeface="微软雅黑"/>
              </a:endParaRPr>
            </a:p>
          </p:txBody>
        </p:sp>
        <p:sp>
          <p:nvSpPr>
            <p:cNvPr id="8" name="文本框 7">
              <a:extLst>
                <a:ext uri="{FF2B5EF4-FFF2-40B4-BE49-F238E27FC236}">
                  <a16:creationId xmlns:a16="http://schemas.microsoft.com/office/drawing/2014/main" id="{DFAA7CA4-5FB7-4095-A10B-E7F57917B408}"/>
                </a:ext>
              </a:extLst>
            </p:cNvPr>
            <p:cNvSpPr txBox="1"/>
            <p:nvPr/>
          </p:nvSpPr>
          <p:spPr>
            <a:xfrm>
              <a:off x="6019800" y="1618173"/>
              <a:ext cx="6400800" cy="4536440"/>
            </a:xfrm>
            <a:prstGeom prst="rect">
              <a:avLst/>
            </a:prstGeom>
            <a:noFill/>
          </p:spPr>
          <p:txBody>
            <a:bodyPr rtlCol="0" wrap="square">
              <a:spAutoFit/>
            </a:bodyPr>
            <a:lstStyle/>
            <a:p>
              <a:pPr>
                <a:lnSpc>
                  <a:spcPts val="2500"/>
                </a:lnSpc>
              </a:pPr>
              <a:r>
                <a:rPr altLang="en-US" lang="zh-CN" sz="1600">
                  <a:solidFill>
                    <a:schemeClr val="bg1"/>
                  </a:solidFill>
                  <a:latin charset="-122" panose="020b0503020204020204" pitchFamily="34" typeface="微软雅黑"/>
                  <a:ea charset="-122" panose="020b0503020204020204" pitchFamily="34" typeface="微软雅黑"/>
                </a:rPr>
                <a:t>朋友，我相信，到那时，到处都是活跃的创造，到处都是曰新 月异的进步，欢歌将代替了悲叹，笑脸将代替了哭睑，富裕将代替 了贫穷，康健将代替了疾病，智慧将代替了愚昧，友爰将代替了仇恨，生之快乐将代替了死之忧伤，明媚的花园将代替了暗淡的荒地！ 这时，我们民族就可以无愧色的立在人类的面前，而生育我们的母 亲，也会最美丽地装饰起来，与世界上各位母亲平等的携手了。</a:t>
              </a:r>
            </a:p>
            <a:p>
              <a:pPr>
                <a:lnSpc>
                  <a:spcPts val="2500"/>
                </a:lnSpc>
              </a:pPr>
              <a:r>
                <a:rPr altLang="en-US" lang="zh-CN" sz="1600">
                  <a:solidFill>
                    <a:schemeClr val="bg1"/>
                  </a:solidFill>
                  <a:latin charset="-122" panose="020b0503020204020204" pitchFamily="34" typeface="微软雅黑"/>
                  <a:ea charset="-122" panose="020b0503020204020204" pitchFamily="34" typeface="微软雅黑"/>
                </a:rPr>
                <a:t>假如我不能生存一死了，我流血的地方，或者我瘗骨的地方，或许会长出一朵可爰的花来，这朵花你们就看作是我的精诚的寄托吧！在微风的吹拂中，如果那朵花是上下点头，那就可视为我对于 为中国民族解放奋斗的爰国志士们在致以热诚的敬礼；如果那朵花是左右摇摆，那就可视为我在提劲儿唱着革命之歌，鼓励战士们前进！</a:t>
              </a:r>
            </a:p>
            <a:p>
              <a:pPr>
                <a:lnSpc>
                  <a:spcPts val="2500"/>
                </a:lnSpc>
              </a:pPr>
              <a:r>
                <a:rPr altLang="en-US" lang="zh-CN" sz="1600">
                  <a:solidFill>
                    <a:schemeClr val="bg1"/>
                  </a:solidFill>
                  <a:latin charset="-122" panose="020b0503020204020204" pitchFamily="34" typeface="微软雅黑"/>
                  <a:ea charset="-122" panose="020b0503020204020204" pitchFamily="34" typeface="微软雅黑"/>
                </a:rPr>
                <a:t>                              ------方志敏《可爰的中国》1935年5月2日</a:t>
              </a:r>
            </a:p>
          </p:txBody>
        </p:sp>
      </p:grpSp>
      <p:pic>
        <p:nvPicPr>
          <p:cNvPr id="9" name="图片 8">
            <a:extLst>
              <a:ext uri="{FF2B5EF4-FFF2-40B4-BE49-F238E27FC236}">
                <a16:creationId xmlns:a16="http://schemas.microsoft.com/office/drawing/2014/main" id="{A7BF3D0C-0DB5-402D-BD8E-AB527E73DAFD}"/>
              </a:ext>
            </a:extLst>
          </p:cNvPr>
          <p:cNvPicPr>
            <a:picLocks noChangeAspect="1"/>
          </p:cNvPicPr>
          <p:nvPr/>
        </p:nvPicPr>
        <p:blipFill>
          <a:blip r:embed="rId4">
            <a:extLst>
              <a:ext uri="{28A0092B-C50C-407E-A947-70E740481C1C}">
                <a14:useLocalDpi val="0"/>
              </a:ext>
            </a:extLst>
          </a:blip>
          <a:stretch>
            <a:fillRect/>
          </a:stretch>
        </p:blipFill>
        <p:spPr>
          <a:xfrm>
            <a:off x="97" y="1561913"/>
            <a:ext cx="4937563" cy="5296087"/>
          </a:xfrm>
          <a:prstGeom prst="rect">
            <a:avLst/>
          </a:prstGeom>
        </p:spPr>
      </p:pic>
    </p:spTree>
    <p:extLst>
      <p:ext uri="{BB962C8B-B14F-4D97-AF65-F5344CB8AC3E}">
        <p14:creationId val="312269013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47" presetSubtype="0">
                                  <p:stCondLst>
                                    <p:cond delay="0"/>
                                  </p:stCondLst>
                                  <p:childTnLst>
                                    <p:set>
                                      <p:cBhvr>
                                        <p:cTn dur="1" fill="hold" id="39">
                                          <p:stCondLst>
                                            <p:cond delay="0"/>
                                          </p:stCondLst>
                                        </p:cTn>
                                        <p:tgtEl>
                                          <p:spTgt spid="6"/>
                                        </p:tgtEl>
                                        <p:attrNameLst>
                                          <p:attrName>style.visibility</p:attrName>
                                        </p:attrNameLst>
                                      </p:cBhvr>
                                      <p:to>
                                        <p:strVal val="visible"/>
                                      </p:to>
                                    </p:set>
                                    <p:animEffect filter="fade" transition="in">
                                      <p:cBhvr>
                                        <p:cTn dur="1000" id="40"/>
                                        <p:tgtEl>
                                          <p:spTgt spid="6"/>
                                        </p:tgtEl>
                                      </p:cBhvr>
                                    </p:animEffect>
                                    <p:anim calcmode="lin" valueType="num">
                                      <p:cBhvr>
                                        <p:cTn dur="1000" fill="hold" id="41"/>
                                        <p:tgtEl>
                                          <p:spTgt spid="6"/>
                                        </p:tgtEl>
                                        <p:attrNameLst>
                                          <p:attrName>ppt_x</p:attrName>
                                        </p:attrNameLst>
                                      </p:cBhvr>
                                      <p:tavLst>
                                        <p:tav tm="0">
                                          <p:val>
                                            <p:strVal val="#ppt_x"/>
                                          </p:val>
                                        </p:tav>
                                        <p:tav tm="100000">
                                          <p:val>
                                            <p:strVal val="#ppt_x"/>
                                          </p:val>
                                        </p:tav>
                                      </p:tavLst>
                                    </p:anim>
                                    <p:anim calcmode="lin" valueType="num">
                                      <p:cBhvr>
                                        <p:cTn dur="1000" fill="hold" id="42"/>
                                        <p:tgtEl>
                                          <p:spTgt spid="6"/>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650"/>
                            </p:stCondLst>
                            <p:childTnLst>
                              <p:par>
                                <p:cTn fill="hold" id="44" nodeType="afterEffect" presetClass="entr" presetID="14" presetSubtype="10">
                                  <p:stCondLst>
                                    <p:cond delay="0"/>
                                  </p:stCondLst>
                                  <p:childTnLst>
                                    <p:set>
                                      <p:cBhvr>
                                        <p:cTn dur="1" fill="hold" id="45">
                                          <p:stCondLst>
                                            <p:cond delay="0"/>
                                          </p:stCondLst>
                                        </p:cTn>
                                        <p:tgtEl>
                                          <p:spTgt spid="9"/>
                                        </p:tgtEl>
                                        <p:attrNameLst>
                                          <p:attrName>style.visibility</p:attrName>
                                        </p:attrNameLst>
                                      </p:cBhvr>
                                      <p:to>
                                        <p:strVal val="visible"/>
                                      </p:to>
                                    </p:set>
                                    <p:animEffect filter="randombar(horizontal)" transition="in">
                                      <p:cBhvr>
                                        <p:cTn dur="500" id="4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grpSp>
        <p:nvGrpSpPr>
          <p:cNvPr id="11" name="组合 10">
            <a:extLst>
              <a:ext uri="{FF2B5EF4-FFF2-40B4-BE49-F238E27FC236}">
                <a16:creationId xmlns:a16="http://schemas.microsoft.com/office/drawing/2014/main" id="{71B9A02C-7ECD-4661-86E0-3CCC4D543592}"/>
              </a:ext>
            </a:extLst>
          </p:cNvPr>
          <p:cNvGrpSpPr/>
          <p:nvPr/>
        </p:nvGrpSpPr>
        <p:grpSpPr>
          <a:xfrm>
            <a:off x="1081655" y="4220431"/>
            <a:ext cx="2926152" cy="426825"/>
            <a:chOff x="841063" y="1218189"/>
            <a:chExt cx="4228238" cy="616755"/>
          </a:xfrm>
        </p:grpSpPr>
        <p:sp>
          <p:nvSpPr>
            <p:cNvPr id="12" name="Round Same Side Corner Rectangle 21">
              <a:extLst>
                <a:ext uri="{FF2B5EF4-FFF2-40B4-BE49-F238E27FC236}">
                  <a16:creationId xmlns:a16="http://schemas.microsoft.com/office/drawing/2014/main" id="{F25FE9A7-FD4C-4668-8455-62165713213D}"/>
                </a:ext>
              </a:extLst>
            </p:cNvPr>
            <p:cNvSpPr/>
            <p:nvPr/>
          </p:nvSpPr>
          <p:spPr>
            <a:xfrm flipH="1" rot="16200000">
              <a:off x="2533942" y="-360609"/>
              <a:ext cx="502674" cy="3888432"/>
            </a:xfrm>
            <a:prstGeom prst="round2SameRect">
              <a:avLst>
                <a:gd fmla="val 50000" name="adj1"/>
                <a:gd fmla="val 50000" name="adj2"/>
              </a:avLst>
            </a:prstGeom>
            <a:noFill/>
            <a:ln algn="ctr" cap="flat" cmpd="sng" w="19050">
              <a:solidFill>
                <a:srgbClr val="FF0000"/>
              </a:solidFill>
              <a:prstDash val="solid"/>
            </a:ln>
            <a:effectLst/>
          </p:spPr>
          <p:txBody>
            <a:bodyPr anchor="ctr" bIns="60936" lIns="121873" rIns="121873" tIns="60936"/>
            <a:lstStyle/>
            <a:p>
              <a:pPr algn="ctr">
                <a:defRPr/>
              </a:pPr>
              <a:endParaRPr kern="0" lang="bg-BG">
                <a:solidFill>
                  <a:srgbClr val="FFFFFF"/>
                </a:solidFill>
                <a:latin typeface="Impact"/>
                <a:ea typeface="微软雅黑"/>
              </a:endParaRPr>
            </a:p>
          </p:txBody>
        </p:sp>
        <p:sp>
          <p:nvSpPr>
            <p:cNvPr id="13" name="矩形 12">
              <a:extLst>
                <a:ext uri="{FF2B5EF4-FFF2-40B4-BE49-F238E27FC236}">
                  <a16:creationId xmlns:a16="http://schemas.microsoft.com/office/drawing/2014/main" id="{EE4EBBF7-6E51-402E-A76B-4D70A0EF5A3A}"/>
                </a:ext>
              </a:extLst>
            </p:cNvPr>
            <p:cNvSpPr/>
            <p:nvPr/>
          </p:nvSpPr>
          <p:spPr>
            <a:xfrm>
              <a:off x="2100336" y="1218190"/>
              <a:ext cx="2968965" cy="660646"/>
            </a:xfrm>
            <a:prstGeom prst="rect">
              <a:avLst/>
            </a:prstGeom>
            <a:ln>
              <a:noFill/>
            </a:ln>
          </p:spPr>
          <p:txBody>
            <a:bodyPr wrap="square">
              <a:spAutoFit/>
            </a:bodyPr>
            <a:lstStyle/>
            <a:p>
              <a:pPr>
                <a:lnSpc>
                  <a:spcPct val="150000"/>
                </a:lnSpc>
                <a:spcAft>
                  <a:spcPts val="300"/>
                </a:spcAft>
              </a:pPr>
              <a:r>
                <a:rPr altLang="en-US" b="1" lang="zh-CN" sz="1600">
                  <a:solidFill>
                    <a:srgbClr val="C00000"/>
                  </a:solidFill>
                  <a:latin charset="-122" panose="020b0503020204020204" pitchFamily="34" typeface="微软雅黑"/>
                  <a:ea charset="-122" panose="020b0503020204020204" pitchFamily="34" typeface="微软雅黑"/>
                </a:rPr>
                <a:t>辽沈战役</a:t>
              </a:r>
            </a:p>
          </p:txBody>
        </p:sp>
      </p:grpSp>
      <p:grpSp>
        <p:nvGrpSpPr>
          <p:cNvPr id="14" name="组合 13">
            <a:extLst>
              <a:ext uri="{FF2B5EF4-FFF2-40B4-BE49-F238E27FC236}">
                <a16:creationId xmlns:a16="http://schemas.microsoft.com/office/drawing/2014/main" id="{43387EF3-7DC6-4A84-9CAD-4F0635489E62}"/>
              </a:ext>
            </a:extLst>
          </p:cNvPr>
          <p:cNvGrpSpPr/>
          <p:nvPr/>
        </p:nvGrpSpPr>
        <p:grpSpPr>
          <a:xfrm>
            <a:off x="4675041" y="4220432"/>
            <a:ext cx="2690989" cy="461665"/>
            <a:chOff x="841063" y="1218189"/>
            <a:chExt cx="3888432" cy="667098"/>
          </a:xfrm>
        </p:grpSpPr>
        <p:sp>
          <p:nvSpPr>
            <p:cNvPr id="15" name="Round Same Side Corner Rectangle 21">
              <a:extLst>
                <a:ext uri="{FF2B5EF4-FFF2-40B4-BE49-F238E27FC236}">
                  <a16:creationId xmlns:a16="http://schemas.microsoft.com/office/drawing/2014/main" id="{9B3BE0B0-018A-48EC-B2D0-C1BD519F794D}"/>
                </a:ext>
              </a:extLst>
            </p:cNvPr>
            <p:cNvSpPr/>
            <p:nvPr/>
          </p:nvSpPr>
          <p:spPr>
            <a:xfrm flipH="1" rot="16200000">
              <a:off x="2533942" y="-360609"/>
              <a:ext cx="502674" cy="3888432"/>
            </a:xfrm>
            <a:prstGeom prst="round2SameRect">
              <a:avLst>
                <a:gd fmla="val 50000" name="adj1"/>
                <a:gd fmla="val 50000" name="adj2"/>
              </a:avLst>
            </a:prstGeom>
            <a:noFill/>
            <a:ln algn="ctr" cap="flat" cmpd="sng" w="19050">
              <a:solidFill>
                <a:srgbClr val="FF0000"/>
              </a:solidFill>
              <a:prstDash val="solid"/>
            </a:ln>
            <a:effectLst/>
          </p:spPr>
          <p:txBody>
            <a:bodyPr anchor="ctr" bIns="60936" lIns="121873" rIns="121873" tIns="60936"/>
            <a:lstStyle/>
            <a:p>
              <a:pPr algn="ctr">
                <a:defRPr/>
              </a:pPr>
              <a:endParaRPr kern="0" lang="bg-BG">
                <a:solidFill>
                  <a:srgbClr val="FFFFFF"/>
                </a:solidFill>
                <a:latin typeface="Impact"/>
                <a:ea typeface="微软雅黑"/>
              </a:endParaRPr>
            </a:p>
          </p:txBody>
        </p:sp>
        <p:sp>
          <p:nvSpPr>
            <p:cNvPr id="16" name="矩形 15">
              <a:extLst>
                <a:ext uri="{FF2B5EF4-FFF2-40B4-BE49-F238E27FC236}">
                  <a16:creationId xmlns:a16="http://schemas.microsoft.com/office/drawing/2014/main" id="{5C9068AC-EBE6-4ADD-BC94-AEC62FD29084}"/>
                </a:ext>
              </a:extLst>
            </p:cNvPr>
            <p:cNvSpPr/>
            <p:nvPr/>
          </p:nvSpPr>
          <p:spPr>
            <a:xfrm>
              <a:off x="2114396" y="1218189"/>
              <a:ext cx="2267823" cy="660646"/>
            </a:xfrm>
            <a:prstGeom prst="rect">
              <a:avLst/>
            </a:prstGeom>
            <a:ln>
              <a:noFill/>
            </a:ln>
          </p:spPr>
          <p:txBody>
            <a:bodyPr wrap="square">
              <a:spAutoFit/>
            </a:bodyPr>
            <a:lstStyle/>
            <a:p>
              <a:pPr>
                <a:lnSpc>
                  <a:spcPct val="150000"/>
                </a:lnSpc>
                <a:spcAft>
                  <a:spcPts val="300"/>
                </a:spcAft>
              </a:pPr>
              <a:r>
                <a:rPr altLang="en-US" b="1" lang="zh-CN" sz="1600">
                  <a:solidFill>
                    <a:srgbClr val="C00000"/>
                  </a:solidFill>
                  <a:latin charset="-122" panose="020b0503020204020204" pitchFamily="34" typeface="微软雅黑"/>
                  <a:ea charset="-122" panose="020b0503020204020204" pitchFamily="34" typeface="微软雅黑"/>
                </a:rPr>
                <a:t>淮海战役</a:t>
              </a:r>
            </a:p>
          </p:txBody>
        </p:sp>
      </p:grpSp>
      <p:grpSp>
        <p:nvGrpSpPr>
          <p:cNvPr id="17" name="组合 16">
            <a:extLst>
              <a:ext uri="{FF2B5EF4-FFF2-40B4-BE49-F238E27FC236}">
                <a16:creationId xmlns:a16="http://schemas.microsoft.com/office/drawing/2014/main" id="{CB3BFA37-8ECC-45BF-A757-A6BA05D3DF53}"/>
              </a:ext>
            </a:extLst>
          </p:cNvPr>
          <p:cNvGrpSpPr/>
          <p:nvPr/>
        </p:nvGrpSpPr>
        <p:grpSpPr>
          <a:xfrm>
            <a:off x="8315915" y="4191933"/>
            <a:ext cx="2690989" cy="461665"/>
            <a:chOff x="841063" y="1218189"/>
            <a:chExt cx="3888432" cy="667098"/>
          </a:xfrm>
        </p:grpSpPr>
        <p:sp>
          <p:nvSpPr>
            <p:cNvPr id="18" name="Round Same Side Corner Rectangle 21">
              <a:extLst>
                <a:ext uri="{FF2B5EF4-FFF2-40B4-BE49-F238E27FC236}">
                  <a16:creationId xmlns:a16="http://schemas.microsoft.com/office/drawing/2014/main" id="{3B41A2A1-717B-407E-BFD0-F0167AD1B7C2}"/>
                </a:ext>
              </a:extLst>
            </p:cNvPr>
            <p:cNvSpPr/>
            <p:nvPr/>
          </p:nvSpPr>
          <p:spPr>
            <a:xfrm flipH="1" rot="16200000">
              <a:off x="2533942" y="-360609"/>
              <a:ext cx="502674" cy="3888432"/>
            </a:xfrm>
            <a:prstGeom prst="round2SameRect">
              <a:avLst>
                <a:gd fmla="val 50000" name="adj1"/>
                <a:gd fmla="val 50000" name="adj2"/>
              </a:avLst>
            </a:prstGeom>
            <a:noFill/>
            <a:ln algn="ctr" cap="flat" cmpd="sng" w="19050">
              <a:solidFill>
                <a:srgbClr val="FF0000"/>
              </a:solidFill>
              <a:prstDash val="solid"/>
            </a:ln>
            <a:effectLst/>
          </p:spPr>
          <p:txBody>
            <a:bodyPr anchor="ctr" bIns="60936" lIns="121873" rIns="121873" tIns="60936"/>
            <a:lstStyle/>
            <a:p>
              <a:pPr algn="ctr">
                <a:defRPr/>
              </a:pPr>
              <a:endParaRPr kern="0" lang="bg-BG">
                <a:solidFill>
                  <a:srgbClr val="FFFFFF"/>
                </a:solidFill>
                <a:latin typeface="Impact"/>
                <a:ea typeface="微软雅黑"/>
              </a:endParaRPr>
            </a:p>
          </p:txBody>
        </p:sp>
        <p:sp>
          <p:nvSpPr>
            <p:cNvPr id="19" name="矩形 18">
              <a:extLst>
                <a:ext uri="{FF2B5EF4-FFF2-40B4-BE49-F238E27FC236}">
                  <a16:creationId xmlns:a16="http://schemas.microsoft.com/office/drawing/2014/main" id="{A909DF49-D2CC-4DB2-AE7D-BBACF9EB0AF1}"/>
                </a:ext>
              </a:extLst>
            </p:cNvPr>
            <p:cNvSpPr/>
            <p:nvPr/>
          </p:nvSpPr>
          <p:spPr>
            <a:xfrm>
              <a:off x="2045773" y="1218189"/>
              <a:ext cx="2483254" cy="660646"/>
            </a:xfrm>
            <a:prstGeom prst="rect">
              <a:avLst/>
            </a:prstGeom>
            <a:ln>
              <a:noFill/>
            </a:ln>
          </p:spPr>
          <p:txBody>
            <a:bodyPr wrap="square">
              <a:spAutoFit/>
            </a:bodyPr>
            <a:lstStyle/>
            <a:p>
              <a:pPr>
                <a:lnSpc>
                  <a:spcPct val="150000"/>
                </a:lnSpc>
                <a:spcAft>
                  <a:spcPts val="300"/>
                </a:spcAft>
              </a:pPr>
              <a:r>
                <a:rPr altLang="en-US" b="1" lang="zh-CN" sz="1600">
                  <a:solidFill>
                    <a:srgbClr val="C00000"/>
                  </a:solidFill>
                  <a:latin charset="-122" panose="020b0503020204020204" pitchFamily="34" typeface="微软雅黑"/>
                  <a:ea charset="-122" panose="020b0503020204020204" pitchFamily="34" typeface="微软雅黑"/>
                </a:rPr>
                <a:t>平津战役</a:t>
              </a:r>
            </a:p>
          </p:txBody>
        </p:sp>
      </p:grpSp>
      <p:sp>
        <p:nvSpPr>
          <p:cNvPr id="20" name="矩形 19">
            <a:extLst>
              <a:ext uri="{FF2B5EF4-FFF2-40B4-BE49-F238E27FC236}">
                <a16:creationId xmlns:a16="http://schemas.microsoft.com/office/drawing/2014/main" id="{EE208100-15A9-4543-BA64-DDFADFA2590F}"/>
              </a:ext>
            </a:extLst>
          </p:cNvPr>
          <p:cNvSpPr/>
          <p:nvPr/>
        </p:nvSpPr>
        <p:spPr>
          <a:xfrm>
            <a:off x="4090943" y="1109985"/>
            <a:ext cx="3919508" cy="914400"/>
          </a:xfrm>
          <a:prstGeom prst="rect">
            <a:avLst/>
          </a:prstGeom>
        </p:spPr>
        <p:txBody>
          <a:bodyPr wrap="square">
            <a:spAutoFit/>
          </a:bodyPr>
          <a:lstStyle/>
          <a:p>
            <a:pPr algn="ctr">
              <a:lnSpc>
                <a:spcPct val="150000"/>
              </a:lnSpc>
            </a:pPr>
            <a:r>
              <a:rPr altLang="en-US" b="1" lang="zh-CN" sz="3600">
                <a:solidFill>
                  <a:srgbClr val="B50F0C"/>
                </a:solidFill>
                <a:latin charset="-122" panose="020b0503020204020204" pitchFamily="34" typeface="微软雅黑"/>
                <a:ea charset="-122" panose="020b0503020204020204" pitchFamily="34" typeface="微软雅黑"/>
              </a:rPr>
              <a:t>三 大 战 役</a:t>
            </a:r>
          </a:p>
        </p:txBody>
      </p:sp>
      <p:cxnSp>
        <p:nvCxnSpPr>
          <p:cNvPr id="21" name="直接连接符 20">
            <a:extLst>
              <a:ext uri="{FF2B5EF4-FFF2-40B4-BE49-F238E27FC236}">
                <a16:creationId xmlns:a16="http://schemas.microsoft.com/office/drawing/2014/main" id="{34D2B016-A798-4C3C-B8EF-19CAA8D3085A}"/>
              </a:ext>
            </a:extLst>
          </p:cNvPr>
          <p:cNvCxnSpPr/>
          <p:nvPr/>
        </p:nvCxnSpPr>
        <p:spPr>
          <a:xfrm>
            <a:off x="1208657" y="2065516"/>
            <a:ext cx="9798247" cy="0"/>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sp>
        <p:nvSpPr>
          <p:cNvPr id="22" name="TextBox 20">
            <a:extLst>
              <a:ext uri="{FF2B5EF4-FFF2-40B4-BE49-F238E27FC236}">
                <a16:creationId xmlns:a16="http://schemas.microsoft.com/office/drawing/2014/main" id="{829703FF-489A-4278-BCB3-3578960CCF44}"/>
              </a:ext>
            </a:extLst>
          </p:cNvPr>
          <p:cNvSpPr txBox="1"/>
          <p:nvPr/>
        </p:nvSpPr>
        <p:spPr>
          <a:xfrm>
            <a:off x="869594" y="4831711"/>
            <a:ext cx="10392487" cy="1371600"/>
          </a:xfrm>
          <a:prstGeom prst="rect">
            <a:avLst/>
          </a:prstGeom>
          <a:noFill/>
          <a:effectLst/>
        </p:spPr>
        <p:txBody>
          <a:bodyPr rtlCol="0" wrap="square">
            <a:spAutoFit/>
          </a:bodyPr>
          <a:lstStyle/>
          <a:p>
            <a:pPr>
              <a:lnSpc>
                <a:spcPct val="150000"/>
              </a:lnSpc>
            </a:pPr>
            <a:r>
              <a:rPr altLang="en-US" lang="zh-CN" sz="1400">
                <a:latin charset="-122" panose="020b0503020204020204" pitchFamily="34" typeface="微软雅黑"/>
                <a:ea charset="-122" panose="020b0503020204020204" pitchFamily="34" typeface="微软雅黑"/>
              </a:rPr>
              <a:t>同广大人民群众紧紧地站在一起，完全为了人民群众谋利益，紧紧依靠人民群众，与人民群众血肉相连、同甘共苦是井冈山精神的重要内容，也是党和红军克敌制胜的力量源泉。井冈山斗争时期，以毛泽东为代表的中国共产党人和红军将士，用正确的政策、模范的行动、铁的纪律，真心实意地为群众谋利益，取得了人民群众真心实意的拥护，从而形成了不可战胜的力量。新的时代条件下弘扬井冈山精神就要坚持以人为本、执政为民，在全心全意为人民服务中践行共产党人的先进性。</a:t>
            </a:r>
          </a:p>
        </p:txBody>
      </p:sp>
      <p:pic>
        <p:nvPicPr>
          <p:cNvPr id="23" name="图片 22">
            <a:extLst>
              <a:ext uri="{FF2B5EF4-FFF2-40B4-BE49-F238E27FC236}">
                <a16:creationId xmlns:a16="http://schemas.microsoft.com/office/drawing/2014/main" id="{5F0AABEB-3F6F-4F24-A830-57F88B84824A}"/>
              </a:ext>
            </a:extLst>
          </p:cNvPr>
          <p:cNvPicPr>
            <a:picLocks noChangeAspect="1"/>
          </p:cNvPicPr>
          <p:nvPr/>
        </p:nvPicPr>
        <p:blipFill>
          <a:blip r:embed="rId4">
            <a:extLst>
              <a:ext uri="{28A0092B-C50C-407E-A947-70E740481C1C}">
                <a14:useLocalDpi val="0"/>
              </a:ext>
            </a:extLst>
          </a:blip>
          <a:stretch>
            <a:fillRect/>
          </a:stretch>
        </p:blipFill>
        <p:spPr>
          <a:xfrm>
            <a:off x="1441817" y="2379738"/>
            <a:ext cx="1719261" cy="1763220"/>
          </a:xfrm>
          <a:prstGeom prst="rect">
            <a:avLst/>
          </a:prstGeom>
        </p:spPr>
      </p:pic>
      <p:pic>
        <p:nvPicPr>
          <p:cNvPr id="24" name="图片 23">
            <a:extLst>
              <a:ext uri="{FF2B5EF4-FFF2-40B4-BE49-F238E27FC236}">
                <a16:creationId xmlns:a16="http://schemas.microsoft.com/office/drawing/2014/main" id="{82049F7C-D943-40BC-8AD7-59C5A7C31CFC}"/>
              </a:ext>
            </a:extLst>
          </p:cNvPr>
          <p:cNvPicPr>
            <a:picLocks noChangeAspect="1"/>
          </p:cNvPicPr>
          <p:nvPr/>
        </p:nvPicPr>
        <p:blipFill>
          <a:blip r:embed="rId4">
            <a:extLst>
              <a:ext uri="{28A0092B-C50C-407E-A947-70E740481C1C}">
                <a14:useLocalDpi val="0"/>
              </a:ext>
            </a:extLst>
          </a:blip>
          <a:stretch>
            <a:fillRect/>
          </a:stretch>
        </p:blipFill>
        <p:spPr>
          <a:xfrm>
            <a:off x="5206206" y="2379738"/>
            <a:ext cx="1719261" cy="1763220"/>
          </a:xfrm>
          <a:prstGeom prst="rect">
            <a:avLst/>
          </a:prstGeom>
        </p:spPr>
      </p:pic>
      <p:pic>
        <p:nvPicPr>
          <p:cNvPr id="29" name="图片 28">
            <a:extLst>
              <a:ext uri="{FF2B5EF4-FFF2-40B4-BE49-F238E27FC236}">
                <a16:creationId xmlns:a16="http://schemas.microsoft.com/office/drawing/2014/main" id="{24AAC87B-E029-46EE-B8D9-AB6537C46581}"/>
              </a:ext>
            </a:extLst>
          </p:cNvPr>
          <p:cNvPicPr>
            <a:picLocks noChangeAspect="1"/>
          </p:cNvPicPr>
          <p:nvPr/>
        </p:nvPicPr>
        <p:blipFill>
          <a:blip r:embed="rId4">
            <a:extLst>
              <a:ext uri="{28A0092B-C50C-407E-A947-70E740481C1C}">
                <a14:useLocalDpi val="0"/>
              </a:ext>
            </a:extLst>
          </a:blip>
          <a:stretch>
            <a:fillRect/>
          </a:stretch>
        </p:blipFill>
        <p:spPr>
          <a:xfrm>
            <a:off x="8801778" y="2379738"/>
            <a:ext cx="1719261" cy="1763220"/>
          </a:xfrm>
          <a:prstGeom prst="rect">
            <a:avLst/>
          </a:prstGeom>
        </p:spPr>
      </p:pic>
    </p:spTree>
    <p:extLst>
      <p:ext uri="{BB962C8B-B14F-4D97-AF65-F5344CB8AC3E}">
        <p14:creationId val="3519553147"/>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20"/>
                                        </p:tgtEl>
                                        <p:attrNameLst>
                                          <p:attrName>style.visibility</p:attrName>
                                        </p:attrNameLst>
                                      </p:cBhvr>
                                      <p:to>
                                        <p:strVal val="visible"/>
                                      </p:to>
                                    </p:set>
                                    <p:anim calcmode="lin" valueType="num">
                                      <p:cBhvr>
                                        <p:cTn dur="500" fill="hold" id="40"/>
                                        <p:tgtEl>
                                          <p:spTgt spid="20"/>
                                        </p:tgtEl>
                                        <p:attrNameLst>
                                          <p:attrName>ppt_w</p:attrName>
                                        </p:attrNameLst>
                                      </p:cBhvr>
                                      <p:tavLst>
                                        <p:tav tm="0">
                                          <p:val>
                                            <p:fltVal val="0"/>
                                          </p:val>
                                        </p:tav>
                                        <p:tav tm="100000">
                                          <p:val>
                                            <p:strVal val="#ppt_w"/>
                                          </p:val>
                                        </p:tav>
                                      </p:tavLst>
                                    </p:anim>
                                    <p:anim calcmode="lin" valueType="num">
                                      <p:cBhvr>
                                        <p:cTn dur="500" fill="hold" id="41"/>
                                        <p:tgtEl>
                                          <p:spTgt spid="20"/>
                                        </p:tgtEl>
                                        <p:attrNameLst>
                                          <p:attrName>ppt_h</p:attrName>
                                        </p:attrNameLst>
                                      </p:cBhvr>
                                      <p:tavLst>
                                        <p:tav tm="0">
                                          <p:val>
                                            <p:fltVal val="0"/>
                                          </p:val>
                                        </p:tav>
                                        <p:tav tm="100000">
                                          <p:val>
                                            <p:strVal val="#ppt_h"/>
                                          </p:val>
                                        </p:tav>
                                      </p:tavLst>
                                    </p:anim>
                                    <p:animEffect filter="fade" transition="in">
                                      <p:cBhvr>
                                        <p:cTn dur="500" id="42"/>
                                        <p:tgtEl>
                                          <p:spTgt spid="20"/>
                                        </p:tgtEl>
                                      </p:cBhvr>
                                    </p:animEffect>
                                  </p:childTnLst>
                                </p:cTn>
                              </p:par>
                            </p:childTnLst>
                          </p:cTn>
                        </p:par>
                        <p:par>
                          <p:cTn fill="hold" id="43" nodeType="afterGroup">
                            <p:stCondLst>
                              <p:cond delay="3150"/>
                            </p:stCondLst>
                            <p:childTnLst>
                              <p:par>
                                <p:cTn fill="hold" id="44" nodeType="afterEffect" presetClass="entr" presetID="22" presetSubtype="8">
                                  <p:stCondLst>
                                    <p:cond delay="0"/>
                                  </p:stCondLst>
                                  <p:childTnLst>
                                    <p:set>
                                      <p:cBhvr>
                                        <p:cTn dur="1" fill="hold" id="45">
                                          <p:stCondLst>
                                            <p:cond delay="0"/>
                                          </p:stCondLst>
                                        </p:cTn>
                                        <p:tgtEl>
                                          <p:spTgt spid="21"/>
                                        </p:tgtEl>
                                        <p:attrNameLst>
                                          <p:attrName>style.visibility</p:attrName>
                                        </p:attrNameLst>
                                      </p:cBhvr>
                                      <p:to>
                                        <p:strVal val="visible"/>
                                      </p:to>
                                    </p:set>
                                    <p:animEffect filter="wipe(left)" transition="in">
                                      <p:cBhvr>
                                        <p:cTn dur="500" id="46"/>
                                        <p:tgtEl>
                                          <p:spTgt spid="21"/>
                                        </p:tgtEl>
                                      </p:cBhvr>
                                    </p:animEffect>
                                  </p:childTnLst>
                                </p:cTn>
                              </p:par>
                            </p:childTnLst>
                          </p:cTn>
                        </p:par>
                        <p:par>
                          <p:cTn fill="hold" id="47" nodeType="afterGroup">
                            <p:stCondLst>
                              <p:cond delay="3650"/>
                            </p:stCondLst>
                            <p:childTnLst>
                              <p:par>
                                <p:cTn fill="hold" id="48" nodeType="afterEffect" presetClass="entr" presetID="31" presetSubtype="0">
                                  <p:stCondLst>
                                    <p:cond delay="0"/>
                                  </p:stCondLst>
                                  <p:childTnLst>
                                    <p:set>
                                      <p:cBhvr>
                                        <p:cTn dur="1" fill="hold" id="49">
                                          <p:stCondLst>
                                            <p:cond delay="0"/>
                                          </p:stCondLst>
                                        </p:cTn>
                                        <p:tgtEl>
                                          <p:spTgt spid="23"/>
                                        </p:tgtEl>
                                        <p:attrNameLst>
                                          <p:attrName>style.visibility</p:attrName>
                                        </p:attrNameLst>
                                      </p:cBhvr>
                                      <p:to>
                                        <p:strVal val="visible"/>
                                      </p:to>
                                    </p:set>
                                    <p:anim calcmode="lin" valueType="num">
                                      <p:cBhvr>
                                        <p:cTn dur="1000" fill="hold" id="50"/>
                                        <p:tgtEl>
                                          <p:spTgt spid="23"/>
                                        </p:tgtEl>
                                        <p:attrNameLst>
                                          <p:attrName>ppt_w</p:attrName>
                                        </p:attrNameLst>
                                      </p:cBhvr>
                                      <p:tavLst>
                                        <p:tav tm="0">
                                          <p:val>
                                            <p:fltVal val="0"/>
                                          </p:val>
                                        </p:tav>
                                        <p:tav tm="100000">
                                          <p:val>
                                            <p:strVal val="#ppt_w"/>
                                          </p:val>
                                        </p:tav>
                                      </p:tavLst>
                                    </p:anim>
                                    <p:anim calcmode="lin" valueType="num">
                                      <p:cBhvr>
                                        <p:cTn dur="1000" fill="hold" id="51"/>
                                        <p:tgtEl>
                                          <p:spTgt spid="23"/>
                                        </p:tgtEl>
                                        <p:attrNameLst>
                                          <p:attrName>ppt_h</p:attrName>
                                        </p:attrNameLst>
                                      </p:cBhvr>
                                      <p:tavLst>
                                        <p:tav tm="0">
                                          <p:val>
                                            <p:fltVal val="0"/>
                                          </p:val>
                                        </p:tav>
                                        <p:tav tm="100000">
                                          <p:val>
                                            <p:strVal val="#ppt_h"/>
                                          </p:val>
                                        </p:tav>
                                      </p:tavLst>
                                    </p:anim>
                                    <p:anim calcmode="lin" valueType="num">
                                      <p:cBhvr>
                                        <p:cTn dur="1000" fill="hold" id="52"/>
                                        <p:tgtEl>
                                          <p:spTgt spid="23"/>
                                        </p:tgtEl>
                                        <p:attrNameLst>
                                          <p:attrName>style.rotation</p:attrName>
                                        </p:attrNameLst>
                                      </p:cBhvr>
                                      <p:tavLst>
                                        <p:tav tm="0">
                                          <p:val>
                                            <p:fltVal val="90"/>
                                          </p:val>
                                        </p:tav>
                                        <p:tav tm="100000">
                                          <p:val>
                                            <p:fltVal val="0"/>
                                          </p:val>
                                        </p:tav>
                                      </p:tavLst>
                                    </p:anim>
                                    <p:animEffect filter="fade" transition="in">
                                      <p:cBhvr>
                                        <p:cTn dur="1000" id="53"/>
                                        <p:tgtEl>
                                          <p:spTgt spid="23"/>
                                        </p:tgtEl>
                                      </p:cBhvr>
                                    </p:animEffect>
                                  </p:childTnLst>
                                </p:cTn>
                              </p:par>
                              <p:par>
                                <p:cTn fill="hold" id="54" nodeType="withEffect" presetClass="entr" presetID="31" presetSubtype="0">
                                  <p:stCondLst>
                                    <p:cond delay="0"/>
                                  </p:stCondLst>
                                  <p:childTnLst>
                                    <p:set>
                                      <p:cBhvr>
                                        <p:cTn dur="1" fill="hold" id="55">
                                          <p:stCondLst>
                                            <p:cond delay="0"/>
                                          </p:stCondLst>
                                        </p:cTn>
                                        <p:tgtEl>
                                          <p:spTgt spid="24"/>
                                        </p:tgtEl>
                                        <p:attrNameLst>
                                          <p:attrName>style.visibility</p:attrName>
                                        </p:attrNameLst>
                                      </p:cBhvr>
                                      <p:to>
                                        <p:strVal val="visible"/>
                                      </p:to>
                                    </p:set>
                                    <p:anim calcmode="lin" valueType="num">
                                      <p:cBhvr>
                                        <p:cTn dur="1000" fill="hold" id="56"/>
                                        <p:tgtEl>
                                          <p:spTgt spid="24"/>
                                        </p:tgtEl>
                                        <p:attrNameLst>
                                          <p:attrName>ppt_w</p:attrName>
                                        </p:attrNameLst>
                                      </p:cBhvr>
                                      <p:tavLst>
                                        <p:tav tm="0">
                                          <p:val>
                                            <p:fltVal val="0"/>
                                          </p:val>
                                        </p:tav>
                                        <p:tav tm="100000">
                                          <p:val>
                                            <p:strVal val="#ppt_w"/>
                                          </p:val>
                                        </p:tav>
                                      </p:tavLst>
                                    </p:anim>
                                    <p:anim calcmode="lin" valueType="num">
                                      <p:cBhvr>
                                        <p:cTn dur="1000" fill="hold" id="57"/>
                                        <p:tgtEl>
                                          <p:spTgt spid="24"/>
                                        </p:tgtEl>
                                        <p:attrNameLst>
                                          <p:attrName>ppt_h</p:attrName>
                                        </p:attrNameLst>
                                      </p:cBhvr>
                                      <p:tavLst>
                                        <p:tav tm="0">
                                          <p:val>
                                            <p:fltVal val="0"/>
                                          </p:val>
                                        </p:tav>
                                        <p:tav tm="100000">
                                          <p:val>
                                            <p:strVal val="#ppt_h"/>
                                          </p:val>
                                        </p:tav>
                                      </p:tavLst>
                                    </p:anim>
                                    <p:anim calcmode="lin" valueType="num">
                                      <p:cBhvr>
                                        <p:cTn dur="1000" fill="hold" id="58"/>
                                        <p:tgtEl>
                                          <p:spTgt spid="24"/>
                                        </p:tgtEl>
                                        <p:attrNameLst>
                                          <p:attrName>style.rotation</p:attrName>
                                        </p:attrNameLst>
                                      </p:cBhvr>
                                      <p:tavLst>
                                        <p:tav tm="0">
                                          <p:val>
                                            <p:fltVal val="90"/>
                                          </p:val>
                                        </p:tav>
                                        <p:tav tm="100000">
                                          <p:val>
                                            <p:fltVal val="0"/>
                                          </p:val>
                                        </p:tav>
                                      </p:tavLst>
                                    </p:anim>
                                    <p:animEffect filter="fade" transition="in">
                                      <p:cBhvr>
                                        <p:cTn dur="1000" id="59"/>
                                        <p:tgtEl>
                                          <p:spTgt spid="24"/>
                                        </p:tgtEl>
                                      </p:cBhvr>
                                    </p:animEffect>
                                  </p:childTnLst>
                                </p:cTn>
                              </p:par>
                              <p:par>
                                <p:cTn fill="hold" id="60" nodeType="withEffect" presetClass="entr" presetID="31" presetSubtype="0">
                                  <p:stCondLst>
                                    <p:cond delay="0"/>
                                  </p:stCondLst>
                                  <p:childTnLst>
                                    <p:set>
                                      <p:cBhvr>
                                        <p:cTn dur="1" fill="hold" id="61">
                                          <p:stCondLst>
                                            <p:cond delay="0"/>
                                          </p:stCondLst>
                                        </p:cTn>
                                        <p:tgtEl>
                                          <p:spTgt spid="29"/>
                                        </p:tgtEl>
                                        <p:attrNameLst>
                                          <p:attrName>style.visibility</p:attrName>
                                        </p:attrNameLst>
                                      </p:cBhvr>
                                      <p:to>
                                        <p:strVal val="visible"/>
                                      </p:to>
                                    </p:set>
                                    <p:anim calcmode="lin" valueType="num">
                                      <p:cBhvr>
                                        <p:cTn dur="1000" fill="hold" id="62"/>
                                        <p:tgtEl>
                                          <p:spTgt spid="29"/>
                                        </p:tgtEl>
                                        <p:attrNameLst>
                                          <p:attrName>ppt_w</p:attrName>
                                        </p:attrNameLst>
                                      </p:cBhvr>
                                      <p:tavLst>
                                        <p:tav tm="0">
                                          <p:val>
                                            <p:fltVal val="0"/>
                                          </p:val>
                                        </p:tav>
                                        <p:tav tm="100000">
                                          <p:val>
                                            <p:strVal val="#ppt_w"/>
                                          </p:val>
                                        </p:tav>
                                      </p:tavLst>
                                    </p:anim>
                                    <p:anim calcmode="lin" valueType="num">
                                      <p:cBhvr>
                                        <p:cTn dur="1000" fill="hold" id="63"/>
                                        <p:tgtEl>
                                          <p:spTgt spid="29"/>
                                        </p:tgtEl>
                                        <p:attrNameLst>
                                          <p:attrName>ppt_h</p:attrName>
                                        </p:attrNameLst>
                                      </p:cBhvr>
                                      <p:tavLst>
                                        <p:tav tm="0">
                                          <p:val>
                                            <p:fltVal val="0"/>
                                          </p:val>
                                        </p:tav>
                                        <p:tav tm="100000">
                                          <p:val>
                                            <p:strVal val="#ppt_h"/>
                                          </p:val>
                                        </p:tav>
                                      </p:tavLst>
                                    </p:anim>
                                    <p:anim calcmode="lin" valueType="num">
                                      <p:cBhvr>
                                        <p:cTn dur="1000" fill="hold" id="64"/>
                                        <p:tgtEl>
                                          <p:spTgt spid="29"/>
                                        </p:tgtEl>
                                        <p:attrNameLst>
                                          <p:attrName>style.rotation</p:attrName>
                                        </p:attrNameLst>
                                      </p:cBhvr>
                                      <p:tavLst>
                                        <p:tav tm="0">
                                          <p:val>
                                            <p:fltVal val="90"/>
                                          </p:val>
                                        </p:tav>
                                        <p:tav tm="100000">
                                          <p:val>
                                            <p:fltVal val="0"/>
                                          </p:val>
                                        </p:tav>
                                      </p:tavLst>
                                    </p:anim>
                                    <p:animEffect filter="fade" transition="in">
                                      <p:cBhvr>
                                        <p:cTn dur="1000" id="65"/>
                                        <p:tgtEl>
                                          <p:spTgt spid="29"/>
                                        </p:tgtEl>
                                      </p:cBhvr>
                                    </p:animEffect>
                                  </p:childTnLst>
                                </p:cTn>
                              </p:par>
                            </p:childTnLst>
                          </p:cTn>
                        </p:par>
                        <p:par>
                          <p:cTn fill="hold" id="66" nodeType="afterGroup">
                            <p:stCondLst>
                              <p:cond delay="4650"/>
                            </p:stCondLst>
                            <p:childTnLst>
                              <p:par>
                                <p:cTn fill="hold" id="67" nodeType="afterEffect" presetClass="entr" presetID="2" presetSubtype="8">
                                  <p:stCondLst>
                                    <p:cond delay="0"/>
                                  </p:stCondLst>
                                  <p:childTnLst>
                                    <p:set>
                                      <p:cBhvr>
                                        <p:cTn dur="1" fill="hold" id="68">
                                          <p:stCondLst>
                                            <p:cond delay="0"/>
                                          </p:stCondLst>
                                        </p:cTn>
                                        <p:tgtEl>
                                          <p:spTgt spid="11"/>
                                        </p:tgtEl>
                                        <p:attrNameLst>
                                          <p:attrName>style.visibility</p:attrName>
                                        </p:attrNameLst>
                                      </p:cBhvr>
                                      <p:to>
                                        <p:strVal val="visible"/>
                                      </p:to>
                                    </p:set>
                                    <p:anim calcmode="lin" valueType="num">
                                      <p:cBhvr additive="base">
                                        <p:cTn dur="500" fill="hold" id="69"/>
                                        <p:tgtEl>
                                          <p:spTgt spid="11"/>
                                        </p:tgtEl>
                                        <p:attrNameLst>
                                          <p:attrName>ppt_x</p:attrName>
                                        </p:attrNameLst>
                                      </p:cBhvr>
                                      <p:tavLst>
                                        <p:tav tm="0">
                                          <p:val>
                                            <p:strVal val="0-#ppt_w/2"/>
                                          </p:val>
                                        </p:tav>
                                        <p:tav tm="100000">
                                          <p:val>
                                            <p:strVal val="#ppt_x"/>
                                          </p:val>
                                        </p:tav>
                                      </p:tavLst>
                                    </p:anim>
                                    <p:anim calcmode="lin" valueType="num">
                                      <p:cBhvr additive="base">
                                        <p:cTn dur="500" fill="hold" id="70"/>
                                        <p:tgtEl>
                                          <p:spTgt spid="11"/>
                                        </p:tgtEl>
                                        <p:attrNameLst>
                                          <p:attrName>ppt_y</p:attrName>
                                        </p:attrNameLst>
                                      </p:cBhvr>
                                      <p:tavLst>
                                        <p:tav tm="0">
                                          <p:val>
                                            <p:strVal val="#ppt_y"/>
                                          </p:val>
                                        </p:tav>
                                        <p:tav tm="100000">
                                          <p:val>
                                            <p:strVal val="#ppt_y"/>
                                          </p:val>
                                        </p:tav>
                                      </p:tavLst>
                                    </p:anim>
                                  </p:childTnLst>
                                </p:cTn>
                              </p:par>
                              <p:par>
                                <p:cTn fill="hold" id="71" nodeType="withEffect" presetClass="entr" presetID="2" presetSubtype="8">
                                  <p:stCondLst>
                                    <p:cond delay="200"/>
                                  </p:stCondLst>
                                  <p:childTnLst>
                                    <p:set>
                                      <p:cBhvr>
                                        <p:cTn dur="1" fill="hold" id="72">
                                          <p:stCondLst>
                                            <p:cond delay="0"/>
                                          </p:stCondLst>
                                        </p:cTn>
                                        <p:tgtEl>
                                          <p:spTgt spid="14"/>
                                        </p:tgtEl>
                                        <p:attrNameLst>
                                          <p:attrName>style.visibility</p:attrName>
                                        </p:attrNameLst>
                                      </p:cBhvr>
                                      <p:to>
                                        <p:strVal val="visible"/>
                                      </p:to>
                                    </p:set>
                                    <p:anim calcmode="lin" valueType="num">
                                      <p:cBhvr additive="base">
                                        <p:cTn dur="500" fill="hold" id="73"/>
                                        <p:tgtEl>
                                          <p:spTgt spid="14"/>
                                        </p:tgtEl>
                                        <p:attrNameLst>
                                          <p:attrName>ppt_x</p:attrName>
                                        </p:attrNameLst>
                                      </p:cBhvr>
                                      <p:tavLst>
                                        <p:tav tm="0">
                                          <p:val>
                                            <p:strVal val="0-#ppt_w/2"/>
                                          </p:val>
                                        </p:tav>
                                        <p:tav tm="100000">
                                          <p:val>
                                            <p:strVal val="#ppt_x"/>
                                          </p:val>
                                        </p:tav>
                                      </p:tavLst>
                                    </p:anim>
                                    <p:anim calcmode="lin" valueType="num">
                                      <p:cBhvr additive="base">
                                        <p:cTn dur="500" fill="hold" id="74"/>
                                        <p:tgtEl>
                                          <p:spTgt spid="14"/>
                                        </p:tgtEl>
                                        <p:attrNameLst>
                                          <p:attrName>ppt_y</p:attrName>
                                        </p:attrNameLst>
                                      </p:cBhvr>
                                      <p:tavLst>
                                        <p:tav tm="0">
                                          <p:val>
                                            <p:strVal val="#ppt_y"/>
                                          </p:val>
                                        </p:tav>
                                        <p:tav tm="100000">
                                          <p:val>
                                            <p:strVal val="#ppt_y"/>
                                          </p:val>
                                        </p:tav>
                                      </p:tavLst>
                                    </p:anim>
                                  </p:childTnLst>
                                </p:cTn>
                              </p:par>
                              <p:par>
                                <p:cTn fill="hold" id="75" nodeType="withEffect" presetClass="entr" presetID="2" presetSubtype="8">
                                  <p:stCondLst>
                                    <p:cond delay="400"/>
                                  </p:stCondLst>
                                  <p:childTnLst>
                                    <p:set>
                                      <p:cBhvr>
                                        <p:cTn dur="1" fill="hold" id="76">
                                          <p:stCondLst>
                                            <p:cond delay="0"/>
                                          </p:stCondLst>
                                        </p:cTn>
                                        <p:tgtEl>
                                          <p:spTgt spid="17"/>
                                        </p:tgtEl>
                                        <p:attrNameLst>
                                          <p:attrName>style.visibility</p:attrName>
                                        </p:attrNameLst>
                                      </p:cBhvr>
                                      <p:to>
                                        <p:strVal val="visible"/>
                                      </p:to>
                                    </p:set>
                                    <p:anim calcmode="lin" valueType="num">
                                      <p:cBhvr additive="base">
                                        <p:cTn dur="500" fill="hold" id="77"/>
                                        <p:tgtEl>
                                          <p:spTgt spid="17"/>
                                        </p:tgtEl>
                                        <p:attrNameLst>
                                          <p:attrName>ppt_x</p:attrName>
                                        </p:attrNameLst>
                                      </p:cBhvr>
                                      <p:tavLst>
                                        <p:tav tm="0">
                                          <p:val>
                                            <p:strVal val="0-#ppt_w/2"/>
                                          </p:val>
                                        </p:tav>
                                        <p:tav tm="100000">
                                          <p:val>
                                            <p:strVal val="#ppt_x"/>
                                          </p:val>
                                        </p:tav>
                                      </p:tavLst>
                                    </p:anim>
                                    <p:anim calcmode="lin" valueType="num">
                                      <p:cBhvr additive="base">
                                        <p:cTn dur="500" fill="hold" id="78"/>
                                        <p:tgtEl>
                                          <p:spTgt spid="17"/>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5550"/>
                            </p:stCondLst>
                            <p:childTnLst>
                              <p:par>
                                <p:cTn fill="hold" grpId="0" id="80" nodeType="afterEffect" presetClass="entr" presetID="22" presetSubtype="8">
                                  <p:stCondLst>
                                    <p:cond delay="0"/>
                                  </p:stCondLst>
                                  <p:childTnLst>
                                    <p:set>
                                      <p:cBhvr>
                                        <p:cTn dur="1" fill="hold" id="81">
                                          <p:stCondLst>
                                            <p:cond delay="0"/>
                                          </p:stCondLst>
                                        </p:cTn>
                                        <p:tgtEl>
                                          <p:spTgt spid="22"/>
                                        </p:tgtEl>
                                        <p:attrNameLst>
                                          <p:attrName>style.visibility</p:attrName>
                                        </p:attrNameLst>
                                      </p:cBhvr>
                                      <p:to>
                                        <p:strVal val="visible"/>
                                      </p:to>
                                    </p:set>
                                    <p:animEffect filter="wipe(left)" transition="in">
                                      <p:cBhvr>
                                        <p:cTn dur="500" id="8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20"/>
      <p:bldP grpId="0"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550B925F-1BF9-4357-B1A6-EB9E1952E667}"/>
              </a:ext>
            </a:extLst>
          </p:cNvPr>
          <p:cNvSpPr/>
          <p:nvPr/>
        </p:nvSpPr>
        <p:spPr>
          <a:xfrm>
            <a:off x="576767" y="2671065"/>
            <a:ext cx="5745708" cy="3604209"/>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7" name="矩形 24">
            <a:extLst>
              <a:ext uri="{FF2B5EF4-FFF2-40B4-BE49-F238E27FC236}">
                <a16:creationId xmlns:a16="http://schemas.microsoft.com/office/drawing/2014/main" id="{83AB158C-5A50-402C-A695-CDFA2D11A001}"/>
              </a:ext>
            </a:extLst>
          </p:cNvPr>
          <p:cNvSpPr>
            <a:spLocks noChangeArrowheads="1"/>
          </p:cNvSpPr>
          <p:nvPr/>
        </p:nvSpPr>
        <p:spPr bwMode="auto">
          <a:xfrm>
            <a:off x="871540" y="2953907"/>
            <a:ext cx="5165832" cy="3017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a:lnSpc>
                <a:spcPct val="150000"/>
              </a:lnSpc>
            </a:pPr>
            <a:r>
              <a:rPr altLang="en-US" lang="zh-CN" sz="1600">
                <a:latin charset="-122" panose="020b0503020204020204" pitchFamily="34" typeface="微软雅黑"/>
                <a:ea charset="-122" panose="020b0503020204020204" pitchFamily="34" typeface="微软雅黑"/>
              </a:rPr>
              <a:t>小井位于井冈山西北面，距茨坪6公里，声公路相通。因地形犹如井状小盆而得名，以观赏革命人文景观为主，现已开放的革命遗址有：红军医院旧址和红军伤病员殉难处。1928年夏天，红四军在这里设立了红军伤病员医务管理组（第四组），当时全村的40多户农民家里，住了200多名伤病员。为了减轻群众的负担，改善伤病员的医疗条件，根据湘赣边界特委的决定，</a:t>
            </a:r>
          </a:p>
          <a:p>
            <a:pPr algn="just" defTabSz="1218987" eaLnBrk="1" hangingPunct="1">
              <a:lnSpc>
                <a:spcPct val="150000"/>
              </a:lnSpc>
            </a:pPr>
            <a:r>
              <a:rPr altLang="en-US" lang="zh-CN" sz="1600">
                <a:latin charset="-122" panose="020b0503020204020204" pitchFamily="34" typeface="微软雅黑"/>
                <a:ea charset="-122" panose="020b0503020204020204" pitchFamily="34" typeface="微软雅黑"/>
              </a:rPr>
              <a:t>1927年10月开始兴建小井红军医院。</a:t>
            </a:r>
          </a:p>
        </p:txBody>
      </p:sp>
      <p:sp>
        <p:nvSpPr>
          <p:cNvPr id="8" name="矩形 7">
            <a:extLst>
              <a:ext uri="{FF2B5EF4-FFF2-40B4-BE49-F238E27FC236}">
                <a16:creationId xmlns:a16="http://schemas.microsoft.com/office/drawing/2014/main" id="{F4D7A938-F7E2-445C-9D79-D6BA651BC014}"/>
              </a:ext>
            </a:extLst>
          </p:cNvPr>
          <p:cNvSpPr/>
          <p:nvPr/>
        </p:nvSpPr>
        <p:spPr>
          <a:xfrm>
            <a:off x="426391" y="1489771"/>
            <a:ext cx="5896084" cy="1005840"/>
          </a:xfrm>
          <a:prstGeom prst="rect">
            <a:avLst/>
          </a:prstGeom>
          <a:ln>
            <a:noFill/>
          </a:ln>
        </p:spPr>
        <p:txBody>
          <a:bodyPr wrap="square">
            <a:spAutoFit/>
          </a:bodyPr>
          <a:lstStyle/>
          <a:p>
            <a:pPr algn="ctr">
              <a:lnSpc>
                <a:spcPct val="150000"/>
              </a:lnSpc>
              <a:spcAft>
                <a:spcPts val="300"/>
              </a:spcAft>
            </a:pPr>
            <a:r>
              <a:rPr altLang="en-US" b="1" lang="zh-CN" sz="4000">
                <a:solidFill>
                  <a:srgbClr val="C00000"/>
                </a:solidFill>
                <a:latin charset="-122" panose="020b0503020204020204" pitchFamily="34" typeface="微软雅黑"/>
                <a:ea charset="-122" panose="020b0503020204020204" pitchFamily="34" typeface="微软雅黑"/>
              </a:rPr>
              <a:t>小井红军医院</a:t>
            </a:r>
          </a:p>
        </p:txBody>
      </p:sp>
      <p:pic>
        <p:nvPicPr>
          <p:cNvPr id="3" name="图片 2">
            <a:extLst>
              <a:ext uri="{FF2B5EF4-FFF2-40B4-BE49-F238E27FC236}">
                <a16:creationId xmlns:a16="http://schemas.microsoft.com/office/drawing/2014/main" id="{4B6F4611-E705-4429-9789-5DCF58CC630E}"/>
              </a:ext>
            </a:extLst>
          </p:cNvPr>
          <p:cNvPicPr>
            <a:picLocks noChangeAspect="1"/>
          </p:cNvPicPr>
          <p:nvPr/>
        </p:nvPicPr>
        <p:blipFill>
          <a:blip r:embed="rId4">
            <a:extLst>
              <a:ext uri="{28A0092B-C50C-407E-A947-70E740481C1C}">
                <a14:useLocalDpi val="0"/>
              </a:ext>
            </a:extLst>
          </a:blip>
          <a:stretch>
            <a:fillRect/>
          </a:stretch>
        </p:blipFill>
        <p:spPr>
          <a:xfrm>
            <a:off x="4471127" y="3077869"/>
            <a:ext cx="7720146" cy="3844840"/>
          </a:xfrm>
          <a:prstGeom prst="rect">
            <a:avLst/>
          </a:prstGeom>
        </p:spPr>
      </p:pic>
    </p:spTree>
    <p:extLst>
      <p:ext uri="{BB962C8B-B14F-4D97-AF65-F5344CB8AC3E}">
        <p14:creationId val="78326487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8"/>
                                        </p:tgtEl>
                                        <p:attrNameLst>
                                          <p:attrName>style.visibility</p:attrName>
                                        </p:attrNameLst>
                                      </p:cBhvr>
                                      <p:to>
                                        <p:strVal val="visible"/>
                                      </p:to>
                                    </p:set>
                                    <p:anim calcmode="lin" valueType="num">
                                      <p:cBhvr>
                                        <p:cTn dur="500" fill="hold" id="40"/>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8"/>
                                        </p:tgtEl>
                                        <p:attrNameLst>
                                          <p:attrName>ppt_y</p:attrName>
                                        </p:attrNameLst>
                                      </p:cBhvr>
                                      <p:tavLst>
                                        <p:tav tm="0">
                                          <p:val>
                                            <p:strVal val="#ppt_y"/>
                                          </p:val>
                                        </p:tav>
                                        <p:tav tm="100000">
                                          <p:val>
                                            <p:strVal val="#ppt_y"/>
                                          </p:val>
                                        </p:tav>
                                      </p:tavLst>
                                    </p:anim>
                                    <p:anim calcmode="lin" valueType="num">
                                      <p:cBhvr>
                                        <p:cTn dur="500" fill="hold" id="42"/>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8"/>
                                        </p:tgtEl>
                                      </p:cBhvr>
                                    </p:animEffect>
                                  </p:childTnLst>
                                </p:cTn>
                              </p:par>
                            </p:childTnLst>
                          </p:cTn>
                        </p:par>
                        <p:par>
                          <p:cTn fill="hold" id="45" nodeType="afterGroup">
                            <p:stCondLst>
                              <p:cond delay="3150"/>
                            </p:stCondLst>
                            <p:childTnLst>
                              <p:par>
                                <p:cTn fill="hold" grpId="0" id="46" nodeType="afterEffect" presetClass="entr" presetID="21" presetSubtype="1">
                                  <p:stCondLst>
                                    <p:cond delay="0"/>
                                  </p:stCondLst>
                                  <p:childTnLst>
                                    <p:set>
                                      <p:cBhvr>
                                        <p:cTn dur="1" fill="hold" id="47">
                                          <p:stCondLst>
                                            <p:cond delay="0"/>
                                          </p:stCondLst>
                                        </p:cTn>
                                        <p:tgtEl>
                                          <p:spTgt spid="6"/>
                                        </p:tgtEl>
                                        <p:attrNameLst>
                                          <p:attrName>style.visibility</p:attrName>
                                        </p:attrNameLst>
                                      </p:cBhvr>
                                      <p:to>
                                        <p:strVal val="visible"/>
                                      </p:to>
                                    </p:set>
                                    <p:animEffect filter="wheel(1)" transition="in">
                                      <p:cBhvr>
                                        <p:cTn dur="1000" id="48"/>
                                        <p:tgtEl>
                                          <p:spTgt spid="6"/>
                                        </p:tgtEl>
                                      </p:cBhvr>
                                    </p:animEffect>
                                  </p:childTnLst>
                                </p:cTn>
                              </p:par>
                            </p:childTnLst>
                          </p:cTn>
                        </p:par>
                        <p:par>
                          <p:cTn fill="hold" id="49" nodeType="afterGroup">
                            <p:stCondLst>
                              <p:cond delay="4150"/>
                            </p:stCondLst>
                            <p:childTnLst>
                              <p:par>
                                <p:cTn fill="hold" grpId="0" id="50" nodeType="afterEffect" presetClass="entr" presetID="12" presetSubtype="1">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additive="base">
                                        <p:cTn dur="500" id="52"/>
                                        <p:tgtEl>
                                          <p:spTgt spid="7"/>
                                        </p:tgtEl>
                                        <p:attrNameLst>
                                          <p:attrName>ppt_y</p:attrName>
                                        </p:attrNameLst>
                                      </p:cBhvr>
                                      <p:tavLst>
                                        <p:tav tm="0">
                                          <p:val>
                                            <p:strVal val="#ppt_y-#ppt_h*1.125000"/>
                                          </p:val>
                                        </p:tav>
                                        <p:tav tm="100000">
                                          <p:val>
                                            <p:strVal val="#ppt_y"/>
                                          </p:val>
                                        </p:tav>
                                      </p:tavLst>
                                    </p:anim>
                                    <p:animEffect filter="wipe(down)" transition="in">
                                      <p:cBhvr>
                                        <p:cTn dur="500" id="53"/>
                                        <p:tgtEl>
                                          <p:spTgt spid="7"/>
                                        </p:tgtEl>
                                      </p:cBhvr>
                                    </p:animEffect>
                                  </p:childTnLst>
                                </p:cTn>
                              </p:par>
                            </p:childTnLst>
                          </p:cTn>
                        </p:par>
                        <p:par>
                          <p:cTn fill="hold" id="54" nodeType="afterGroup">
                            <p:stCondLst>
                              <p:cond delay="4650"/>
                            </p:stCondLst>
                            <p:childTnLst>
                              <p:par>
                                <p:cTn fill="hold" id="55" nodeType="afterEffect" presetClass="entr" presetID="22" presetSubtype="4">
                                  <p:stCondLst>
                                    <p:cond delay="0"/>
                                  </p:stCondLst>
                                  <p:childTnLst>
                                    <p:set>
                                      <p:cBhvr>
                                        <p:cTn dur="1" fill="hold" id="56">
                                          <p:stCondLst>
                                            <p:cond delay="0"/>
                                          </p:stCondLst>
                                        </p:cTn>
                                        <p:tgtEl>
                                          <p:spTgt spid="3"/>
                                        </p:tgtEl>
                                        <p:attrNameLst>
                                          <p:attrName>style.visibility</p:attrName>
                                        </p:attrNameLst>
                                      </p:cBhvr>
                                      <p:to>
                                        <p:strVal val="visible"/>
                                      </p:to>
                                    </p:set>
                                    <p:animEffect filter="wipe(down)" transition="in">
                                      <p:cBhvr>
                                        <p:cTn dur="500" id="5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val="0"/>
              </a:ext>
            </a:extLst>
          </a:blip>
          <a:stretch>
            <a:fillRect/>
          </a:stretch>
        </p:blipFill>
        <p:spPr>
          <a:xfrm>
            <a:off x="566737" y="5026146"/>
            <a:ext cx="11058525" cy="1819275"/>
          </a:xfrm>
          <a:prstGeom prst="rect">
            <a:avLst/>
          </a:prstGeom>
        </p:spPr>
      </p:pic>
      <p:pic>
        <p:nvPicPr>
          <p:cNvPr id="11" name="图片 10">
            <a:extLst>
              <a:ext uri="{FF2B5EF4-FFF2-40B4-BE49-F238E27FC236}">
                <a16:creationId xmlns:a16="http://schemas.microsoft.com/office/drawing/2014/main" id="{4333D85F-BAFE-41EF-B4DF-AC2B2925C7C1}"/>
              </a:ext>
            </a:extLst>
          </p:cNvPr>
          <p:cNvPicPr>
            <a:picLocks noChangeAspect="1"/>
          </p:cNvPicPr>
          <p:nvPr/>
        </p:nvPicPr>
        <p:blipFill>
          <a:blip r:embed="rId4">
            <a:extLst>
              <a:ext uri="{28A0092B-C50C-407E-A947-70E740481C1C}">
                <a14:useLocalDpi val="0"/>
              </a:ext>
            </a:extLst>
          </a:blip>
          <a:stretch>
            <a:fillRect/>
          </a:stretch>
        </p:blipFill>
        <p:spPr>
          <a:xfrm flipH="1">
            <a:off x="470171" y="4749667"/>
            <a:ext cx="2036340" cy="848475"/>
          </a:xfrm>
          <a:prstGeom prst="rect">
            <a:avLst/>
          </a:prstGeom>
        </p:spPr>
      </p:pic>
      <p:cxnSp>
        <p:nvCxnSpPr>
          <p:cNvPr id="12" name="直接连接符 11">
            <a:extLst>
              <a:ext uri="{FF2B5EF4-FFF2-40B4-BE49-F238E27FC236}">
                <a16:creationId xmlns:a16="http://schemas.microsoft.com/office/drawing/2014/main" id="{B41D2717-4BC0-4DF6-BBF3-205F382CE9F4}"/>
              </a:ext>
            </a:extLst>
          </p:cNvPr>
          <p:cNvCxnSpPr/>
          <p:nvPr/>
        </p:nvCxnSpPr>
        <p:spPr>
          <a:xfrm>
            <a:off x="2034090" y="1924337"/>
            <a:ext cx="8872619" cy="0"/>
          </a:xfrm>
          <a:prstGeom prst="line">
            <a:avLst/>
          </a:prstGeom>
          <a:ln>
            <a:solidFill>
              <a:srgbClr val="D3001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03D185ED-38B1-4BB2-BFB5-0EE4F4591316}"/>
              </a:ext>
            </a:extLst>
          </p:cNvPr>
          <p:cNvGrpSpPr/>
          <p:nvPr/>
        </p:nvGrpSpPr>
        <p:grpSpPr>
          <a:xfrm>
            <a:off x="1881709" y="1012222"/>
            <a:ext cx="3724379" cy="830997"/>
            <a:chOff x="5169025" y="988171"/>
            <a:chExt cx="3861129" cy="861508"/>
          </a:xfrm>
        </p:grpSpPr>
        <p:sp>
          <p:nvSpPr>
            <p:cNvPr id="14" name="矩形 13">
              <a:extLst>
                <a:ext uri="{FF2B5EF4-FFF2-40B4-BE49-F238E27FC236}">
                  <a16:creationId xmlns:a16="http://schemas.microsoft.com/office/drawing/2014/main" id="{4E7B1A0B-9C53-4997-B05F-BDB336711815}"/>
                </a:ext>
              </a:extLst>
            </p:cNvPr>
            <p:cNvSpPr/>
            <p:nvPr/>
          </p:nvSpPr>
          <p:spPr>
            <a:xfrm>
              <a:off x="5169026" y="988171"/>
              <a:ext cx="1453561" cy="853176"/>
            </a:xfrm>
            <a:prstGeom prst="rect">
              <a:avLst/>
            </a:prstGeom>
          </p:spPr>
          <p:txBody>
            <a:bodyPr wrap="none">
              <a:spAutoFit/>
            </a:bodyPr>
            <a:lstStyle/>
            <a:p>
              <a:r>
                <a:rPr altLang="en-US" b="1" lang="zh-CN" sz="4800">
                  <a:solidFill>
                    <a:srgbClr val="D30013"/>
                  </a:solidFill>
                  <a:latin charset="-122" panose="02010601030101010101" pitchFamily="2" typeface="字体视界-NEW魏碑体"/>
                  <a:ea charset="-122" panose="02010601030101010101" pitchFamily="2" typeface="字体视界-NEW魏碑体"/>
                  <a:cs charset="-122" panose="02000000000000000000" pitchFamily="2" typeface="方正苏新诗柳楷简体-yolan"/>
                </a:rPr>
                <a:t>前言</a:t>
              </a:r>
            </a:p>
          </p:txBody>
        </p:sp>
        <p:sp>
          <p:nvSpPr>
            <p:cNvPr id="15" name="矩形 14">
              <a:extLst>
                <a:ext uri="{FF2B5EF4-FFF2-40B4-BE49-F238E27FC236}">
                  <a16:creationId xmlns:a16="http://schemas.microsoft.com/office/drawing/2014/main" id="{8C250DE8-DEF7-473C-8E54-67D5D653078D}"/>
                </a:ext>
              </a:extLst>
            </p:cNvPr>
            <p:cNvSpPr/>
            <p:nvPr/>
          </p:nvSpPr>
          <p:spPr>
            <a:xfrm>
              <a:off x="6565281" y="1093876"/>
              <a:ext cx="2085544" cy="663581"/>
            </a:xfrm>
            <a:prstGeom prst="rect">
              <a:avLst/>
            </a:prstGeom>
          </p:spPr>
          <p:txBody>
            <a:bodyPr wrap="none">
              <a:spAutoFit/>
            </a:bodyPr>
            <a:lstStyle/>
            <a:p>
              <a:r>
                <a:rPr altLang="zh-CN" lang="en-US" sz="3600">
                  <a:solidFill>
                    <a:srgbClr val="D30013"/>
                  </a:solidFill>
                  <a:latin charset="-122" panose="02010601030101010101" pitchFamily="2" typeface="字体视界-NEW魏碑体"/>
                  <a:ea charset="-122" panose="02010601030101010101" pitchFamily="2" typeface="字体视界-NEW魏碑体"/>
                  <a:cs charset="-122" panose="02000000000000000000" pitchFamily="2" typeface="方正苏新诗柳楷简体-yolan"/>
                </a:rPr>
                <a:t>QIAN YAN</a:t>
              </a:r>
            </a:p>
          </p:txBody>
        </p:sp>
      </p:grpSp>
      <p:sp>
        <p:nvSpPr>
          <p:cNvPr id="16" name="矩形 15">
            <a:extLst>
              <a:ext uri="{FF2B5EF4-FFF2-40B4-BE49-F238E27FC236}">
                <a16:creationId xmlns:a16="http://schemas.microsoft.com/office/drawing/2014/main" id="{2AAA51A3-6357-41B0-8223-12BDFE060F5F}"/>
              </a:ext>
            </a:extLst>
          </p:cNvPr>
          <p:cNvSpPr/>
          <p:nvPr/>
        </p:nvSpPr>
        <p:spPr>
          <a:xfrm>
            <a:off x="1918857" y="2526933"/>
            <a:ext cx="9103087" cy="2011680"/>
          </a:xfrm>
          <a:prstGeom prst="rect">
            <a:avLst/>
          </a:prstGeom>
        </p:spPr>
        <p:txBody>
          <a:bodyPr wrap="square">
            <a:spAutoFit/>
          </a:bodyPr>
          <a:lstStyle/>
          <a:p>
            <a:pPr>
              <a:lnSpc>
                <a:spcPct val="150000"/>
              </a:lnSpc>
              <a:buClr>
                <a:srgbClr val="C00000"/>
              </a:buClr>
              <a:defRPr/>
            </a:pPr>
            <a:r>
              <a:rPr altLang="en-US" lang="zh-CN" sz="1400">
                <a:latin charset="-122" panose="02010601030101010101" pitchFamily="2" typeface="字体视界-NEW魏碑体"/>
                <a:ea charset="-122" panose="02010601030101010101" pitchFamily="2" typeface="字体视界-NEW魏碑体"/>
              </a:rPr>
              <a:t>井冈山精神是中国共产党伟大精神的重要组成部分，过去、现在和将来对党和人民的崇高伟业都已经和将要发挥重要作用。习近平总书记2016年视察江西时的重要指示，赋予了井冈山精神新的时代内涵，对我们学习和弘扬井冈山精神提出了新的更高要求。党的十九大报告中强调：实现伟大梦想，必须进行伟大斗争；实现伟大梦想，必须建设伟大工程；实现伟大梦想，必须推进伟大事业。这一重要论述对于我们把握井冈山精神的现实意义提供了方法论指导；同时对于我们弘扬井冈山精神，砥砺奋进，推进新的时代条件下的伟大斗争、伟大工程、伟大事业、伟大梦想，具有重大现实意义。</a:t>
            </a:r>
          </a:p>
        </p:txBody>
      </p:sp>
      <p:sp>
        <p:nvSpPr>
          <p:cNvPr id="17" name="矩形 16">
            <a:extLst>
              <a:ext uri="{FF2B5EF4-FFF2-40B4-BE49-F238E27FC236}">
                <a16:creationId xmlns:a16="http://schemas.microsoft.com/office/drawing/2014/main" id="{45DE7CCB-DD74-4DE7-8F76-1837FE43A502}"/>
              </a:ext>
            </a:extLst>
          </p:cNvPr>
          <p:cNvSpPr/>
          <p:nvPr/>
        </p:nvSpPr>
        <p:spPr>
          <a:xfrm flipH="1">
            <a:off x="4135161" y="1965279"/>
            <a:ext cx="3637280" cy="676656"/>
          </a:xfrm>
          <a:prstGeom prst="rect">
            <a:avLst/>
          </a:prstGeom>
        </p:spPr>
        <p:txBody>
          <a:bodyPr wrap="none">
            <a:spAutoFit/>
          </a:bodyPr>
          <a:lstStyle/>
          <a:p>
            <a:pPr algn="l" defTabSz="914400" eaLnBrk="1" fontAlgn="base"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3200" u="none">
                <a:ln>
                  <a:noFill/>
                </a:ln>
                <a:solidFill>
                  <a:srgbClr val="C00000"/>
                </a:solidFill>
                <a:effectLst/>
                <a:uLnTx/>
                <a:uFillTx/>
                <a:latin charset="-122" panose="02010601030101010101" pitchFamily="2" typeface="字体视界-NEW魏碑体"/>
                <a:ea charset="-122" panose="02010601030101010101" pitchFamily="2" typeface="字体视界-NEW魏碑体"/>
                <a:sym charset="0" panose="020b0604020202020204" pitchFamily="34" typeface="Arial"/>
              </a:rPr>
              <a:t>星星之火 可以燎原</a:t>
            </a:r>
          </a:p>
        </p:txBody>
      </p:sp>
      <p:pic>
        <p:nvPicPr>
          <p:cNvPr id="18" name="图片 17">
            <a:extLst>
              <a:ext uri="{FF2B5EF4-FFF2-40B4-BE49-F238E27FC236}">
                <a16:creationId xmlns:a16="http://schemas.microsoft.com/office/drawing/2014/main" id="{90CAD834-A18A-4B33-B4C2-46F9B58696AA}"/>
              </a:ext>
            </a:extLst>
          </p:cNvPr>
          <p:cNvPicPr>
            <a:picLocks noChangeAspect="1"/>
          </p:cNvPicPr>
          <p:nvPr/>
        </p:nvPicPr>
        <p:blipFill>
          <a:blip r:embed="rId4">
            <a:extLst>
              <a:ext uri="{28A0092B-C50C-407E-A947-70E740481C1C}">
                <a14:useLocalDpi val="0"/>
              </a:ext>
            </a:extLst>
          </a:blip>
          <a:stretch>
            <a:fillRect/>
          </a:stretch>
        </p:blipFill>
        <p:spPr>
          <a:xfrm>
            <a:off x="8614508" y="595472"/>
            <a:ext cx="2857500" cy="1190625"/>
          </a:xfrm>
          <a:prstGeom prst="rect">
            <a:avLst/>
          </a:prstGeom>
        </p:spPr>
      </p:pic>
    </p:spTree>
    <p:extLst>
      <p:ext uri="{BB962C8B-B14F-4D97-AF65-F5344CB8AC3E}">
        <p14:creationId val="338514914"/>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 presetSubtype="8">
                                  <p:stCondLst>
                                    <p:cond delay="0"/>
                                  </p:stCondLst>
                                  <p:childTnLst>
                                    <p:set>
                                      <p:cBhvr>
                                        <p:cTn dur="1" fill="hold" id="12">
                                          <p:stCondLst>
                                            <p:cond delay="0"/>
                                          </p:stCondLst>
                                        </p:cTn>
                                        <p:tgtEl>
                                          <p:spTgt spid="11"/>
                                        </p:tgtEl>
                                        <p:attrNameLst>
                                          <p:attrName>style.visibility</p:attrName>
                                        </p:attrNameLst>
                                      </p:cBhvr>
                                      <p:to>
                                        <p:strVal val="visible"/>
                                      </p:to>
                                    </p:set>
                                    <p:anim calcmode="lin" valueType="num">
                                      <p:cBhvr additive="base">
                                        <p:cTn dur="500" fill="hold" id="13"/>
                                        <p:tgtEl>
                                          <p:spTgt spid="11"/>
                                        </p:tgtEl>
                                        <p:attrNameLst>
                                          <p:attrName>ppt_x</p:attrName>
                                        </p:attrNameLst>
                                      </p:cBhvr>
                                      <p:tavLst>
                                        <p:tav tm="0">
                                          <p:val>
                                            <p:strVal val="0-#ppt_w/2"/>
                                          </p:val>
                                        </p:tav>
                                        <p:tav tm="100000">
                                          <p:val>
                                            <p:strVal val="#ppt_x"/>
                                          </p:val>
                                        </p:tav>
                                      </p:tavLst>
                                    </p:anim>
                                    <p:anim calcmode="lin" valueType="num">
                                      <p:cBhvr additive="base">
                                        <p:cTn dur="500" fill="hold" id="14"/>
                                        <p:tgtEl>
                                          <p:spTgt spid="11"/>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500"/>
                            </p:stCondLst>
                            <p:childTnLst>
                              <p:par>
                                <p:cTn fill="hold" id="16" nodeType="afterEffect" presetClass="entr" presetID="22" presetSubtype="8">
                                  <p:stCondLst>
                                    <p:cond delay="0"/>
                                  </p:stCondLst>
                                  <p:childTnLst>
                                    <p:set>
                                      <p:cBhvr>
                                        <p:cTn dur="1" fill="hold" id="17">
                                          <p:stCondLst>
                                            <p:cond delay="0"/>
                                          </p:stCondLst>
                                        </p:cTn>
                                        <p:tgtEl>
                                          <p:spTgt spid="13"/>
                                        </p:tgtEl>
                                        <p:attrNameLst>
                                          <p:attrName>style.visibility</p:attrName>
                                        </p:attrNameLst>
                                      </p:cBhvr>
                                      <p:to>
                                        <p:strVal val="visible"/>
                                      </p:to>
                                    </p:set>
                                    <p:animEffect filter="wipe(left)" transition="in">
                                      <p:cBhvr>
                                        <p:cTn dur="750" id="18"/>
                                        <p:tgtEl>
                                          <p:spTgt spid="13"/>
                                        </p:tgtEl>
                                      </p:cBhvr>
                                    </p:animEffect>
                                  </p:childTnLst>
                                </p:cTn>
                              </p:par>
                            </p:childTnLst>
                          </p:cTn>
                        </p:par>
                        <p:par>
                          <p:cTn fill="hold" id="19" nodeType="afterGroup">
                            <p:stCondLst>
                              <p:cond delay="2250"/>
                            </p:stCondLst>
                            <p:childTnLst>
                              <p:par>
                                <p:cTn fill="hold" id="20" nodeType="after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500" id="22"/>
                                        <p:tgtEl>
                                          <p:spTgt spid="12"/>
                                        </p:tgtEl>
                                      </p:cBhvr>
                                    </p:animEffect>
                                  </p:childTnLst>
                                </p:cTn>
                              </p:par>
                            </p:childTnLst>
                          </p:cTn>
                        </p:par>
                        <p:par>
                          <p:cTn fill="hold" id="23" nodeType="afterGroup">
                            <p:stCondLst>
                              <p:cond delay="2750"/>
                            </p:stCondLst>
                            <p:childTnLst>
                              <p:par>
                                <p:cTn fill="hold" id="24" nodeType="afterEffect" presetClass="entr" presetID="53" presetSubtype="0">
                                  <p:stCondLst>
                                    <p:cond delay="0"/>
                                  </p:stCondLst>
                                  <p:iterate type="lt">
                                    <p:tmPct val="10000"/>
                                  </p:iterate>
                                  <p:childTnLst>
                                    <p:set>
                                      <p:cBhvr>
                                        <p:cTn dur="1" fill="hold" id="25">
                                          <p:stCondLst>
                                            <p:cond delay="0"/>
                                          </p:stCondLst>
                                        </p:cTn>
                                        <p:tgtEl>
                                          <p:spTgt spid="17">
                                            <p:txEl>
                                              <p:pRg end="0" st="0"/>
                                            </p:txEl>
                                          </p:spTgt>
                                        </p:tgtEl>
                                        <p:attrNameLst>
                                          <p:attrName>style.visibility</p:attrName>
                                        </p:attrNameLst>
                                      </p:cBhvr>
                                      <p:to>
                                        <p:strVal val="visible"/>
                                      </p:to>
                                    </p:set>
                                    <p:anim calcmode="lin" valueType="num">
                                      <p:cBhvr>
                                        <p:cTn dur="200" fill="hold" id="26"/>
                                        <p:tgtEl>
                                          <p:spTgt spid="17">
                                            <p:txEl>
                                              <p:pRg end="0" st="0"/>
                                            </p:txEl>
                                          </p:spTgt>
                                        </p:tgtEl>
                                        <p:attrNameLst>
                                          <p:attrName>ppt_w</p:attrName>
                                        </p:attrNameLst>
                                      </p:cBhvr>
                                      <p:tavLst>
                                        <p:tav tm="0">
                                          <p:val>
                                            <p:fltVal val="0"/>
                                          </p:val>
                                        </p:tav>
                                        <p:tav tm="100000">
                                          <p:val>
                                            <p:strVal val="#ppt_w"/>
                                          </p:val>
                                        </p:tav>
                                      </p:tavLst>
                                    </p:anim>
                                    <p:anim calcmode="lin" valueType="num">
                                      <p:cBhvr>
                                        <p:cTn dur="200" fill="hold" id="27"/>
                                        <p:tgtEl>
                                          <p:spTgt spid="17">
                                            <p:txEl>
                                              <p:pRg end="0" st="0"/>
                                            </p:txEl>
                                          </p:spTgt>
                                        </p:tgtEl>
                                        <p:attrNameLst>
                                          <p:attrName>ppt_h</p:attrName>
                                        </p:attrNameLst>
                                      </p:cBhvr>
                                      <p:tavLst>
                                        <p:tav tm="0">
                                          <p:val>
                                            <p:fltVal val="0"/>
                                          </p:val>
                                        </p:tav>
                                        <p:tav tm="100000">
                                          <p:val>
                                            <p:strVal val="#ppt_h"/>
                                          </p:val>
                                        </p:tav>
                                      </p:tavLst>
                                    </p:anim>
                                    <p:animEffect filter="fade" transition="in">
                                      <p:cBhvr>
                                        <p:cTn dur="200" id="28"/>
                                        <p:tgtEl>
                                          <p:spTgt spid="17">
                                            <p:txEl>
                                              <p:pRg end="0" st="0"/>
                                            </p:txEl>
                                          </p:spTgt>
                                        </p:tgtEl>
                                      </p:cBhvr>
                                    </p:animEffect>
                                  </p:childTnLst>
                                </p:cTn>
                              </p:par>
                            </p:childTnLst>
                          </p:cTn>
                        </p:par>
                        <p:par>
                          <p:cTn fill="hold" id="29" nodeType="afterGroup">
                            <p:stCondLst>
                              <p:cond delay="2950"/>
                            </p:stCondLst>
                            <p:childTnLst>
                              <p:par>
                                <p:cTn fill="hold" grpId="0" id="30" nodeType="afterEffect" presetClass="entr" presetID="42" presetSubtype="0">
                                  <p:stCondLst>
                                    <p:cond delay="0"/>
                                  </p:stCondLst>
                                  <p:iterate type="lt">
                                    <p:tmPct val="1554"/>
                                  </p:iterate>
                                  <p:childTnLst>
                                    <p:set>
                                      <p:cBhvr>
                                        <p:cTn dur="1" fill="hold" id="31">
                                          <p:stCondLst>
                                            <p:cond delay="0"/>
                                          </p:stCondLst>
                                        </p:cTn>
                                        <p:tgtEl>
                                          <p:spTgt spid="16"/>
                                        </p:tgtEl>
                                        <p:attrNameLst>
                                          <p:attrName>style.visibility</p:attrName>
                                        </p:attrNameLst>
                                      </p:cBhvr>
                                      <p:to>
                                        <p:strVal val="visible"/>
                                      </p:to>
                                    </p:set>
                                    <p:animEffect filter="fade" transition="in">
                                      <p:cBhvr>
                                        <p:cTn dur="1000" id="32"/>
                                        <p:tgtEl>
                                          <p:spTgt spid="16"/>
                                        </p:tgtEl>
                                      </p:cBhvr>
                                    </p:animEffect>
                                    <p:anim calcmode="lin" valueType="num">
                                      <p:cBhvr>
                                        <p:cTn dur="1000" fill="hold" id="33"/>
                                        <p:tgtEl>
                                          <p:spTgt spid="16"/>
                                        </p:tgtEl>
                                        <p:attrNameLst>
                                          <p:attrName>ppt_x</p:attrName>
                                        </p:attrNameLst>
                                      </p:cBhvr>
                                      <p:tavLst>
                                        <p:tav tm="0">
                                          <p:val>
                                            <p:strVal val="#ppt_x"/>
                                          </p:val>
                                        </p:tav>
                                        <p:tav tm="100000">
                                          <p:val>
                                            <p:strVal val="#ppt_x"/>
                                          </p:val>
                                        </p:tav>
                                      </p:tavLst>
                                    </p:anim>
                                    <p:anim calcmode="lin" valueType="num">
                                      <p:cBhvr>
                                        <p:cTn dur="1000" fill="hold" id="34"/>
                                        <p:tgtEl>
                                          <p:spTgt spid="16"/>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3950"/>
                            </p:stCondLst>
                            <p:childTnLst>
                              <p:par>
                                <p:cTn fill="hold" id="36" nodeType="afterEffect" presetClass="entr" presetID="53" presetSubtype="0">
                                  <p:stCondLst>
                                    <p:cond delay="0"/>
                                  </p:stCondLst>
                                  <p:childTnLst>
                                    <p:set>
                                      <p:cBhvr>
                                        <p:cTn dur="1" fill="hold" id="37">
                                          <p:stCondLst>
                                            <p:cond delay="0"/>
                                          </p:stCondLst>
                                        </p:cTn>
                                        <p:tgtEl>
                                          <p:spTgt spid="18"/>
                                        </p:tgtEl>
                                        <p:attrNameLst>
                                          <p:attrName>style.visibility</p:attrName>
                                        </p:attrNameLst>
                                      </p:cBhvr>
                                      <p:to>
                                        <p:strVal val="visible"/>
                                      </p:to>
                                    </p:set>
                                    <p:anim calcmode="lin" valueType="num">
                                      <p:cBhvr>
                                        <p:cTn dur="1000" fill="hold" id="38"/>
                                        <p:tgtEl>
                                          <p:spTgt spid="18"/>
                                        </p:tgtEl>
                                        <p:attrNameLst>
                                          <p:attrName>ppt_w</p:attrName>
                                        </p:attrNameLst>
                                      </p:cBhvr>
                                      <p:tavLst>
                                        <p:tav tm="0">
                                          <p:val>
                                            <p:fltVal val="0"/>
                                          </p:val>
                                        </p:tav>
                                        <p:tav tm="100000">
                                          <p:val>
                                            <p:strVal val="#ppt_w"/>
                                          </p:val>
                                        </p:tav>
                                      </p:tavLst>
                                    </p:anim>
                                    <p:anim calcmode="lin" valueType="num">
                                      <p:cBhvr>
                                        <p:cTn dur="1000" fill="hold" id="39"/>
                                        <p:tgtEl>
                                          <p:spTgt spid="18"/>
                                        </p:tgtEl>
                                        <p:attrNameLst>
                                          <p:attrName>ppt_h</p:attrName>
                                        </p:attrNameLst>
                                      </p:cBhvr>
                                      <p:tavLst>
                                        <p:tav tm="0">
                                          <p:val>
                                            <p:fltVal val="0"/>
                                          </p:val>
                                        </p:tav>
                                        <p:tav tm="100000">
                                          <p:val>
                                            <p:strVal val="#ppt_h"/>
                                          </p:val>
                                        </p:tav>
                                      </p:tavLst>
                                    </p:anim>
                                    <p:animEffect filter="fade" transition="in">
                                      <p:cBhvr>
                                        <p:cTn dur="1000" id="40"/>
                                        <p:tgtEl>
                                          <p:spTgt spid="18"/>
                                        </p:tgtEl>
                                      </p:cBhvr>
                                    </p:animEffect>
                                  </p:childTnLst>
                                </p:cTn>
                              </p:par>
                              <p:par>
                                <p:cTn accel="50000" decel="50000" fill="hold" id="41" nodeType="withEffect" presetClass="path" presetID="35" presetSubtype="0">
                                  <p:stCondLst>
                                    <p:cond delay="0"/>
                                  </p:stCondLst>
                                  <p:childTnLst>
                                    <p:animMotion origin="layout" path="M 2.08333E-06 -1.11111E-06 L 0.31575 -1.11111E-06" pathEditMode="relative" ptsTypes="AA" rAng="0">
                                      <p:cBhvr>
                                        <p:cTn dur="2000" fill="hold" id="42" spd="-100000"/>
                                        <p:tgtEl>
                                          <p:spTgt spid="18"/>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C51AD54E-6D2E-49F0-98F5-6ACB16394F5B}"/>
              </a:ext>
            </a:extLst>
          </p:cNvPr>
          <p:cNvSpPr/>
          <p:nvPr/>
        </p:nvSpPr>
        <p:spPr>
          <a:xfrm>
            <a:off x="5221670" y="2320119"/>
            <a:ext cx="6257542" cy="3650637"/>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7" name="矩形 24">
            <a:extLst>
              <a:ext uri="{FF2B5EF4-FFF2-40B4-BE49-F238E27FC236}">
                <a16:creationId xmlns:a16="http://schemas.microsoft.com/office/drawing/2014/main" id="{FE1E55B7-9280-4947-A7CA-1122C84510BB}"/>
              </a:ext>
            </a:extLst>
          </p:cNvPr>
          <p:cNvSpPr>
            <a:spLocks noChangeArrowheads="1"/>
          </p:cNvSpPr>
          <p:nvPr/>
        </p:nvSpPr>
        <p:spPr bwMode="auto">
          <a:xfrm>
            <a:off x="5385802" y="2806609"/>
            <a:ext cx="5929277" cy="2651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a:lnSpc>
                <a:spcPct val="150000"/>
              </a:lnSpc>
            </a:pPr>
            <a:r>
              <a:rPr altLang="en-US" lang="zh-CN" sz="1600">
                <a:latin charset="-122" panose="020b0503020204020204" pitchFamily="34" typeface="微软雅黑"/>
                <a:ea charset="-122" panose="020b0503020204020204" pitchFamily="34" typeface="微软雅黑"/>
              </a:rPr>
              <a:t>小井红军烈士墓又名小井红军伤病员殉难处，距小井红军医院仅百米之远，这里原是一片稻田。1928年12月，湘赣两省的国民党反动派发动了第三次“会剿”。 “可恨奸佞引贼入，烈士命陨红土埋；井冈处处遗忠骨，松树风格励吾侪。”1929年1月29日，反动派在叛徒陈开恩的带领下，窜入小井村，因威逼利诱也无法从伤员口中得出红军转移的方向，而恼羞成怒，将130多位来不及转移的重伤员，全部活活枪杀。</a:t>
            </a:r>
          </a:p>
        </p:txBody>
      </p:sp>
      <p:sp>
        <p:nvSpPr>
          <p:cNvPr id="8" name="矩形 7">
            <a:extLst>
              <a:ext uri="{FF2B5EF4-FFF2-40B4-BE49-F238E27FC236}">
                <a16:creationId xmlns:a16="http://schemas.microsoft.com/office/drawing/2014/main" id="{2B49D4F7-18CF-43EF-A277-BDC07ED399C0}"/>
              </a:ext>
            </a:extLst>
          </p:cNvPr>
          <p:cNvSpPr/>
          <p:nvPr/>
        </p:nvSpPr>
        <p:spPr>
          <a:xfrm>
            <a:off x="4955750" y="1297825"/>
            <a:ext cx="5896084" cy="1005840"/>
          </a:xfrm>
          <a:prstGeom prst="rect">
            <a:avLst/>
          </a:prstGeom>
          <a:ln>
            <a:noFill/>
          </a:ln>
        </p:spPr>
        <p:txBody>
          <a:bodyPr wrap="square">
            <a:spAutoFit/>
          </a:bodyPr>
          <a:lstStyle/>
          <a:p>
            <a:pPr algn="ctr">
              <a:lnSpc>
                <a:spcPct val="150000"/>
              </a:lnSpc>
              <a:spcAft>
                <a:spcPts val="300"/>
              </a:spcAft>
            </a:pPr>
            <a:r>
              <a:rPr altLang="en-US" b="1" lang="zh-CN" sz="4000">
                <a:solidFill>
                  <a:srgbClr val="C00000"/>
                </a:solidFill>
                <a:latin charset="-122" panose="020b0503020204020204" pitchFamily="34" typeface="微软雅黑"/>
                <a:ea charset="-122" panose="020b0503020204020204" pitchFamily="34" typeface="微软雅黑"/>
              </a:rPr>
              <a:t>小井红军烈士墓</a:t>
            </a:r>
          </a:p>
        </p:txBody>
      </p:sp>
      <p:pic>
        <p:nvPicPr>
          <p:cNvPr id="9" name="图片 8">
            <a:extLst>
              <a:ext uri="{FF2B5EF4-FFF2-40B4-BE49-F238E27FC236}">
                <a16:creationId xmlns:a16="http://schemas.microsoft.com/office/drawing/2014/main" id="{E495A141-B97A-43F3-9E56-DC84CC765F43}"/>
              </a:ext>
            </a:extLst>
          </p:cNvPr>
          <p:cNvPicPr>
            <a:picLocks noChangeAspect="1"/>
          </p:cNvPicPr>
          <p:nvPr/>
        </p:nvPicPr>
        <p:blipFill>
          <a:blip r:embed="rId4">
            <a:extLst>
              <a:ext uri="{28A0092B-C50C-407E-A947-70E740481C1C}">
                <a14:useLocalDpi val="0"/>
              </a:ext>
            </a:extLst>
          </a:blip>
          <a:stretch>
            <a:fillRect/>
          </a:stretch>
        </p:blipFill>
        <p:spPr>
          <a:xfrm>
            <a:off x="1116440" y="1649394"/>
            <a:ext cx="3429187" cy="3757748"/>
          </a:xfrm>
          <a:prstGeom prst="rect">
            <a:avLst/>
          </a:prstGeom>
        </p:spPr>
      </p:pic>
    </p:spTree>
    <p:extLst>
      <p:ext uri="{BB962C8B-B14F-4D97-AF65-F5344CB8AC3E}">
        <p14:creationId val="198126025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8"/>
                                        </p:tgtEl>
                                        <p:attrNameLst>
                                          <p:attrName>style.visibility</p:attrName>
                                        </p:attrNameLst>
                                      </p:cBhvr>
                                      <p:to>
                                        <p:strVal val="visible"/>
                                      </p:to>
                                    </p:set>
                                    <p:anim calcmode="lin" valueType="num">
                                      <p:cBhvr>
                                        <p:cTn dur="500" fill="hold" id="40"/>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8"/>
                                        </p:tgtEl>
                                        <p:attrNameLst>
                                          <p:attrName>ppt_y</p:attrName>
                                        </p:attrNameLst>
                                      </p:cBhvr>
                                      <p:tavLst>
                                        <p:tav tm="0">
                                          <p:val>
                                            <p:strVal val="#ppt_y"/>
                                          </p:val>
                                        </p:tav>
                                        <p:tav tm="100000">
                                          <p:val>
                                            <p:strVal val="#ppt_y"/>
                                          </p:val>
                                        </p:tav>
                                      </p:tavLst>
                                    </p:anim>
                                    <p:anim calcmode="lin" valueType="num">
                                      <p:cBhvr>
                                        <p:cTn dur="500" fill="hold" id="42"/>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8"/>
                                        </p:tgtEl>
                                      </p:cBhvr>
                                    </p:animEffect>
                                  </p:childTnLst>
                                </p:cTn>
                              </p:par>
                            </p:childTnLst>
                          </p:cTn>
                        </p:par>
                        <p:par>
                          <p:cTn fill="hold" id="45" nodeType="afterGroup">
                            <p:stCondLst>
                              <p:cond delay="3150"/>
                            </p:stCondLst>
                            <p:childTnLst>
                              <p:par>
                                <p:cTn fill="hold" grpId="0" id="46" nodeType="afterEffect" presetClass="entr" presetID="21" presetSubtype="1">
                                  <p:stCondLst>
                                    <p:cond delay="0"/>
                                  </p:stCondLst>
                                  <p:childTnLst>
                                    <p:set>
                                      <p:cBhvr>
                                        <p:cTn dur="1" fill="hold" id="47">
                                          <p:stCondLst>
                                            <p:cond delay="0"/>
                                          </p:stCondLst>
                                        </p:cTn>
                                        <p:tgtEl>
                                          <p:spTgt spid="6"/>
                                        </p:tgtEl>
                                        <p:attrNameLst>
                                          <p:attrName>style.visibility</p:attrName>
                                        </p:attrNameLst>
                                      </p:cBhvr>
                                      <p:to>
                                        <p:strVal val="visible"/>
                                      </p:to>
                                    </p:set>
                                    <p:animEffect filter="wheel(1)" transition="in">
                                      <p:cBhvr>
                                        <p:cTn dur="1000" id="48"/>
                                        <p:tgtEl>
                                          <p:spTgt spid="6"/>
                                        </p:tgtEl>
                                      </p:cBhvr>
                                    </p:animEffect>
                                  </p:childTnLst>
                                </p:cTn>
                              </p:par>
                            </p:childTnLst>
                          </p:cTn>
                        </p:par>
                        <p:par>
                          <p:cTn fill="hold" id="49" nodeType="afterGroup">
                            <p:stCondLst>
                              <p:cond delay="4150"/>
                            </p:stCondLst>
                            <p:childTnLst>
                              <p:par>
                                <p:cTn fill="hold" grpId="0" id="50" nodeType="afterEffect" presetClass="entr" presetID="12" presetSubtype="1">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additive="base">
                                        <p:cTn dur="500" id="52"/>
                                        <p:tgtEl>
                                          <p:spTgt spid="7"/>
                                        </p:tgtEl>
                                        <p:attrNameLst>
                                          <p:attrName>ppt_y</p:attrName>
                                        </p:attrNameLst>
                                      </p:cBhvr>
                                      <p:tavLst>
                                        <p:tav tm="0">
                                          <p:val>
                                            <p:strVal val="#ppt_y-#ppt_h*1.125000"/>
                                          </p:val>
                                        </p:tav>
                                        <p:tav tm="100000">
                                          <p:val>
                                            <p:strVal val="#ppt_y"/>
                                          </p:val>
                                        </p:tav>
                                      </p:tavLst>
                                    </p:anim>
                                    <p:animEffect filter="wipe(down)" transition="in">
                                      <p:cBhvr>
                                        <p:cTn dur="500" id="53"/>
                                        <p:tgtEl>
                                          <p:spTgt spid="7"/>
                                        </p:tgtEl>
                                      </p:cBhvr>
                                    </p:animEffect>
                                  </p:childTnLst>
                                </p:cTn>
                              </p:par>
                            </p:childTnLst>
                          </p:cTn>
                        </p:par>
                        <p:par>
                          <p:cTn fill="hold" id="54" nodeType="afterGroup">
                            <p:stCondLst>
                              <p:cond delay="4650"/>
                            </p:stCondLst>
                            <p:childTnLst>
                              <p:par>
                                <p:cTn fill="hold" id="55" nodeType="afterEffect" presetClass="entr" presetID="22" presetSubtype="4">
                                  <p:stCondLst>
                                    <p:cond delay="0"/>
                                  </p:stCondLst>
                                  <p:childTnLst>
                                    <p:set>
                                      <p:cBhvr>
                                        <p:cTn dur="1" fill="hold" id="56">
                                          <p:stCondLst>
                                            <p:cond delay="0"/>
                                          </p:stCondLst>
                                        </p:cTn>
                                        <p:tgtEl>
                                          <p:spTgt spid="9"/>
                                        </p:tgtEl>
                                        <p:attrNameLst>
                                          <p:attrName>style.visibility</p:attrName>
                                        </p:attrNameLst>
                                      </p:cBhvr>
                                      <p:to>
                                        <p:strVal val="visible"/>
                                      </p:to>
                                    </p:set>
                                    <p:animEffect filter="wipe(down)" transition="in">
                                      <p:cBhvr>
                                        <p:cTn dur="500" id="57"/>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94E20FA7-0B54-470A-88E4-EEE086FEAA22}"/>
              </a:ext>
            </a:extLst>
          </p:cNvPr>
          <p:cNvSpPr/>
          <p:nvPr/>
        </p:nvSpPr>
        <p:spPr>
          <a:xfrm>
            <a:off x="5221670" y="2171372"/>
            <a:ext cx="6257542" cy="4432627"/>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7" name="矩形 24">
            <a:extLst>
              <a:ext uri="{FF2B5EF4-FFF2-40B4-BE49-F238E27FC236}">
                <a16:creationId xmlns:a16="http://schemas.microsoft.com/office/drawing/2014/main" id="{B4B610D1-708C-4CB3-B5F2-67AC75615DCE}"/>
              </a:ext>
            </a:extLst>
          </p:cNvPr>
          <p:cNvSpPr>
            <a:spLocks noChangeArrowheads="1"/>
          </p:cNvSpPr>
          <p:nvPr/>
        </p:nvSpPr>
        <p:spPr bwMode="auto">
          <a:xfrm>
            <a:off x="5385802" y="2183801"/>
            <a:ext cx="5929277" cy="44805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a:lnSpc>
                <a:spcPct val="150000"/>
              </a:lnSpc>
            </a:pPr>
            <a:r>
              <a:rPr altLang="zh-CN" lang="en-US" sz="1600">
                <a:latin charset="-122" panose="020b0503020204020204" pitchFamily="34" typeface="微软雅黑"/>
                <a:ea charset="-122" panose="020b0503020204020204" pitchFamily="34" typeface="微软雅黑"/>
              </a:rPr>
              <a:t>1928年5月，井冈山革命斗争进入了大发展时期，为加强边界党的统一领导，经江西、湖南两省委同意，5月20日，中共湘赣边界党的第一次代表大会在茅坪“谢氏慎公祠”召开。出席会议的有原宁冈、永新、莲花、遂川、酃县五县县委和茶陵特别区委，以及军队党组织的代表共60余人，会期3天。大会总结了半年来井冈山斗争的经验。由于“左”倾盲动主义错误的干扰，造成了“三月失败”，使边界被敌人占领一个多月，根据地内少数同志对革命前途悲观失望，提出了“红旗到底打得多久”的疑问，这是关系到中国红军和根据地能否存在和发展的根本问题，如果不答复，革命就不能前进一步。在会上，毛泽东同志分析了中国革命的形势，深刻阐明了中国革命的性质和特点，批判了某些右倾悲观论调，回答了“红旗到底打得多久”的疑问。</a:t>
            </a:r>
          </a:p>
        </p:txBody>
      </p:sp>
      <p:sp>
        <p:nvSpPr>
          <p:cNvPr id="8" name="矩形 7">
            <a:extLst>
              <a:ext uri="{FF2B5EF4-FFF2-40B4-BE49-F238E27FC236}">
                <a16:creationId xmlns:a16="http://schemas.microsoft.com/office/drawing/2014/main" id="{504A6236-E911-43B0-9E59-91FCBF439758}"/>
              </a:ext>
            </a:extLst>
          </p:cNvPr>
          <p:cNvSpPr/>
          <p:nvPr/>
        </p:nvSpPr>
        <p:spPr>
          <a:xfrm>
            <a:off x="4703899" y="1260471"/>
            <a:ext cx="7293084" cy="914400"/>
          </a:xfrm>
          <a:prstGeom prst="rect">
            <a:avLst/>
          </a:prstGeom>
          <a:ln>
            <a:noFill/>
          </a:ln>
        </p:spPr>
        <p:txBody>
          <a:bodyPr wrap="square">
            <a:spAutoFit/>
          </a:bodyPr>
          <a:lstStyle/>
          <a:p>
            <a:pPr algn="ctr">
              <a:lnSpc>
                <a:spcPct val="150000"/>
              </a:lnSpc>
              <a:spcAft>
                <a:spcPts val="300"/>
              </a:spcAft>
            </a:pPr>
            <a:r>
              <a:rPr altLang="en-US" b="1" lang="zh-CN" sz="3600">
                <a:solidFill>
                  <a:srgbClr val="C00000"/>
                </a:solidFill>
                <a:latin charset="-122" panose="020b0503020204020204" pitchFamily="34" typeface="微软雅黑"/>
                <a:ea charset="-122" panose="020b0503020204020204" pitchFamily="34" typeface="微软雅黑"/>
              </a:rPr>
              <a:t>中共湘赣边区第一届代表大会</a:t>
            </a:r>
          </a:p>
        </p:txBody>
      </p:sp>
      <p:pic>
        <p:nvPicPr>
          <p:cNvPr id="9" name="图片 8">
            <a:extLst>
              <a:ext uri="{FF2B5EF4-FFF2-40B4-BE49-F238E27FC236}">
                <a16:creationId xmlns:a16="http://schemas.microsoft.com/office/drawing/2014/main" id="{EB961A4F-1ABF-4477-8176-BBECBF893E0C}"/>
              </a:ext>
            </a:extLst>
          </p:cNvPr>
          <p:cNvPicPr>
            <a:picLocks noChangeAspect="1"/>
          </p:cNvPicPr>
          <p:nvPr/>
        </p:nvPicPr>
        <p:blipFill>
          <a:blip r:embed="rId4">
            <a:extLst>
              <a:ext uri="{28A0092B-C50C-407E-A947-70E740481C1C}">
                <a14:useLocalDpi val="0"/>
              </a:ext>
            </a:extLst>
          </a:blip>
          <a:stretch>
            <a:fillRect/>
          </a:stretch>
        </p:blipFill>
        <p:spPr>
          <a:xfrm>
            <a:off x="677239" y="2461848"/>
            <a:ext cx="3784243" cy="3065177"/>
          </a:xfrm>
          <a:prstGeom prst="rect">
            <a:avLst/>
          </a:prstGeom>
        </p:spPr>
      </p:pic>
    </p:spTree>
    <p:extLst>
      <p:ext uri="{BB962C8B-B14F-4D97-AF65-F5344CB8AC3E}">
        <p14:creationId val="111758606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8"/>
                                        </p:tgtEl>
                                        <p:attrNameLst>
                                          <p:attrName>style.visibility</p:attrName>
                                        </p:attrNameLst>
                                      </p:cBhvr>
                                      <p:to>
                                        <p:strVal val="visible"/>
                                      </p:to>
                                    </p:set>
                                    <p:anim calcmode="lin" valueType="num">
                                      <p:cBhvr>
                                        <p:cTn dur="500" fill="hold" id="40"/>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8"/>
                                        </p:tgtEl>
                                        <p:attrNameLst>
                                          <p:attrName>ppt_y</p:attrName>
                                        </p:attrNameLst>
                                      </p:cBhvr>
                                      <p:tavLst>
                                        <p:tav tm="0">
                                          <p:val>
                                            <p:strVal val="#ppt_y"/>
                                          </p:val>
                                        </p:tav>
                                        <p:tav tm="100000">
                                          <p:val>
                                            <p:strVal val="#ppt_y"/>
                                          </p:val>
                                        </p:tav>
                                      </p:tavLst>
                                    </p:anim>
                                    <p:anim calcmode="lin" valueType="num">
                                      <p:cBhvr>
                                        <p:cTn dur="500" fill="hold" id="42"/>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8"/>
                                        </p:tgtEl>
                                      </p:cBhvr>
                                    </p:animEffect>
                                  </p:childTnLst>
                                </p:cTn>
                              </p:par>
                            </p:childTnLst>
                          </p:cTn>
                        </p:par>
                        <p:par>
                          <p:cTn fill="hold" id="45" nodeType="afterGroup">
                            <p:stCondLst>
                              <p:cond delay="3150"/>
                            </p:stCondLst>
                            <p:childTnLst>
                              <p:par>
                                <p:cTn fill="hold" grpId="0" id="46" nodeType="afterEffect" presetClass="entr" presetID="21" presetSubtype="1">
                                  <p:stCondLst>
                                    <p:cond delay="0"/>
                                  </p:stCondLst>
                                  <p:childTnLst>
                                    <p:set>
                                      <p:cBhvr>
                                        <p:cTn dur="1" fill="hold" id="47">
                                          <p:stCondLst>
                                            <p:cond delay="0"/>
                                          </p:stCondLst>
                                        </p:cTn>
                                        <p:tgtEl>
                                          <p:spTgt spid="6"/>
                                        </p:tgtEl>
                                        <p:attrNameLst>
                                          <p:attrName>style.visibility</p:attrName>
                                        </p:attrNameLst>
                                      </p:cBhvr>
                                      <p:to>
                                        <p:strVal val="visible"/>
                                      </p:to>
                                    </p:set>
                                    <p:animEffect filter="wheel(1)" transition="in">
                                      <p:cBhvr>
                                        <p:cTn dur="1000" id="48"/>
                                        <p:tgtEl>
                                          <p:spTgt spid="6"/>
                                        </p:tgtEl>
                                      </p:cBhvr>
                                    </p:animEffect>
                                  </p:childTnLst>
                                </p:cTn>
                              </p:par>
                            </p:childTnLst>
                          </p:cTn>
                        </p:par>
                        <p:par>
                          <p:cTn fill="hold" id="49" nodeType="afterGroup">
                            <p:stCondLst>
                              <p:cond delay="4150"/>
                            </p:stCondLst>
                            <p:childTnLst>
                              <p:par>
                                <p:cTn fill="hold" grpId="0" id="50" nodeType="afterEffect" presetClass="entr" presetID="12" presetSubtype="1">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additive="base">
                                        <p:cTn dur="500" id="52"/>
                                        <p:tgtEl>
                                          <p:spTgt spid="7"/>
                                        </p:tgtEl>
                                        <p:attrNameLst>
                                          <p:attrName>ppt_y</p:attrName>
                                        </p:attrNameLst>
                                      </p:cBhvr>
                                      <p:tavLst>
                                        <p:tav tm="0">
                                          <p:val>
                                            <p:strVal val="#ppt_y-#ppt_h*1.125000"/>
                                          </p:val>
                                        </p:tav>
                                        <p:tav tm="100000">
                                          <p:val>
                                            <p:strVal val="#ppt_y"/>
                                          </p:val>
                                        </p:tav>
                                      </p:tavLst>
                                    </p:anim>
                                    <p:animEffect filter="wipe(down)" transition="in">
                                      <p:cBhvr>
                                        <p:cTn dur="500" id="53"/>
                                        <p:tgtEl>
                                          <p:spTgt spid="7"/>
                                        </p:tgtEl>
                                      </p:cBhvr>
                                    </p:animEffect>
                                  </p:childTnLst>
                                </p:cTn>
                              </p:par>
                            </p:childTnLst>
                          </p:cTn>
                        </p:par>
                        <p:par>
                          <p:cTn fill="hold" id="54" nodeType="afterGroup">
                            <p:stCondLst>
                              <p:cond delay="4650"/>
                            </p:stCondLst>
                            <p:childTnLst>
                              <p:par>
                                <p:cTn fill="hold" id="55" nodeType="afterEffect" presetClass="entr" presetID="31" presetSubtype="0">
                                  <p:stCondLst>
                                    <p:cond delay="0"/>
                                  </p:stCondLst>
                                  <p:childTnLst>
                                    <p:set>
                                      <p:cBhvr>
                                        <p:cTn dur="1" fill="hold" id="56">
                                          <p:stCondLst>
                                            <p:cond delay="0"/>
                                          </p:stCondLst>
                                        </p:cTn>
                                        <p:tgtEl>
                                          <p:spTgt spid="9"/>
                                        </p:tgtEl>
                                        <p:attrNameLst>
                                          <p:attrName>style.visibility</p:attrName>
                                        </p:attrNameLst>
                                      </p:cBhvr>
                                      <p:to>
                                        <p:strVal val="visible"/>
                                      </p:to>
                                    </p:set>
                                    <p:anim calcmode="lin" valueType="num">
                                      <p:cBhvr>
                                        <p:cTn dur="1000" fill="hold" id="57"/>
                                        <p:tgtEl>
                                          <p:spTgt spid="9"/>
                                        </p:tgtEl>
                                        <p:attrNameLst>
                                          <p:attrName>ppt_w</p:attrName>
                                        </p:attrNameLst>
                                      </p:cBhvr>
                                      <p:tavLst>
                                        <p:tav tm="0">
                                          <p:val>
                                            <p:fltVal val="0"/>
                                          </p:val>
                                        </p:tav>
                                        <p:tav tm="100000">
                                          <p:val>
                                            <p:strVal val="#ppt_w"/>
                                          </p:val>
                                        </p:tav>
                                      </p:tavLst>
                                    </p:anim>
                                    <p:anim calcmode="lin" valueType="num">
                                      <p:cBhvr>
                                        <p:cTn dur="1000" fill="hold" id="58"/>
                                        <p:tgtEl>
                                          <p:spTgt spid="9"/>
                                        </p:tgtEl>
                                        <p:attrNameLst>
                                          <p:attrName>ppt_h</p:attrName>
                                        </p:attrNameLst>
                                      </p:cBhvr>
                                      <p:tavLst>
                                        <p:tav tm="0">
                                          <p:val>
                                            <p:fltVal val="0"/>
                                          </p:val>
                                        </p:tav>
                                        <p:tav tm="100000">
                                          <p:val>
                                            <p:strVal val="#ppt_h"/>
                                          </p:val>
                                        </p:tav>
                                      </p:tavLst>
                                    </p:anim>
                                    <p:anim calcmode="lin" valueType="num">
                                      <p:cBhvr>
                                        <p:cTn dur="1000" fill="hold" id="59"/>
                                        <p:tgtEl>
                                          <p:spTgt spid="9"/>
                                        </p:tgtEl>
                                        <p:attrNameLst>
                                          <p:attrName>style.rotation</p:attrName>
                                        </p:attrNameLst>
                                      </p:cBhvr>
                                      <p:tavLst>
                                        <p:tav tm="0">
                                          <p:val>
                                            <p:fltVal val="90"/>
                                          </p:val>
                                        </p:tav>
                                        <p:tav tm="100000">
                                          <p:val>
                                            <p:fltVal val="0"/>
                                          </p:val>
                                        </p:tav>
                                      </p:tavLst>
                                    </p:anim>
                                    <p:animEffect filter="fade" transition="in">
                                      <p:cBhvr>
                                        <p:cTn dur="1000" id="6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椭圆 5">
            <a:extLst>
              <a:ext uri="{FF2B5EF4-FFF2-40B4-BE49-F238E27FC236}">
                <a16:creationId xmlns:a16="http://schemas.microsoft.com/office/drawing/2014/main" id="{667D1640-4BF1-45EB-ABBB-3D81927F7A21}"/>
              </a:ext>
            </a:extLst>
          </p:cNvPr>
          <p:cNvSpPr/>
          <p:nvPr/>
        </p:nvSpPr>
        <p:spPr>
          <a:xfrm>
            <a:off x="1137575" y="2423041"/>
            <a:ext cx="2601840" cy="2601840"/>
          </a:xfrm>
          <a:prstGeom prst="ellipse">
            <a:avLst/>
          </a:prstGeom>
          <a:solidFill>
            <a:srgbClr val="C00000"/>
          </a:solidFill>
          <a:ln w="28575">
            <a:solidFill>
              <a:srgbClr val="C00000"/>
            </a:soli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 name="椭圆 6">
            <a:extLst>
              <a:ext uri="{FF2B5EF4-FFF2-40B4-BE49-F238E27FC236}">
                <a16:creationId xmlns:a16="http://schemas.microsoft.com/office/drawing/2014/main" id="{34F4ADF2-62B1-48B4-89B5-29547F22853B}"/>
              </a:ext>
            </a:extLst>
          </p:cNvPr>
          <p:cNvSpPr/>
          <p:nvPr/>
        </p:nvSpPr>
        <p:spPr>
          <a:xfrm>
            <a:off x="914368" y="2199834"/>
            <a:ext cx="3048251" cy="3048251"/>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8" name="矩形 7">
            <a:extLst>
              <a:ext uri="{FF2B5EF4-FFF2-40B4-BE49-F238E27FC236}">
                <a16:creationId xmlns:a16="http://schemas.microsoft.com/office/drawing/2014/main" id="{FE20D711-2662-4D9A-A4DF-D47C94958F85}"/>
              </a:ext>
            </a:extLst>
          </p:cNvPr>
          <p:cNvSpPr/>
          <p:nvPr/>
        </p:nvSpPr>
        <p:spPr>
          <a:xfrm>
            <a:off x="1357010" y="3407299"/>
            <a:ext cx="2162966" cy="1188720"/>
          </a:xfrm>
          <a:prstGeom prst="rect">
            <a:avLst/>
          </a:prstGeom>
          <a:noFill/>
          <a:effectLst/>
        </p:spPr>
        <p:txBody>
          <a:bodyPr rtlCol="0" wrap="square">
            <a:spAutoFit/>
          </a:bodyPr>
          <a:lstStyle/>
          <a:p>
            <a:pPr algn="ctr"/>
            <a:r>
              <a:rPr altLang="en-US" b="1" lang="zh-CN" sz="3600">
                <a:solidFill>
                  <a:schemeClr val="bg1"/>
                </a:solidFill>
                <a:effectLst>
                  <a:outerShdw algn="tl" blurRad="152400" dir="2700000" dist="152400" rotWithShape="0">
                    <a:prstClr val="black">
                      <a:alpha val="60000"/>
                    </a:prstClr>
                  </a:outerShdw>
                </a:effectLst>
                <a:cs typeface="+mn-ea"/>
                <a:sym typeface="+mn-lt"/>
              </a:rPr>
              <a:t>三 个</a:t>
            </a:r>
          </a:p>
          <a:p>
            <a:pPr algn="ctr"/>
            <a:r>
              <a:rPr altLang="en-US" b="1" lang="zh-CN" sz="3600">
                <a:solidFill>
                  <a:schemeClr val="bg1"/>
                </a:solidFill>
                <a:effectLst>
                  <a:outerShdw algn="tl" blurRad="152400" dir="2700000" dist="152400" rotWithShape="0">
                    <a:prstClr val="black">
                      <a:alpha val="60000"/>
                    </a:prstClr>
                  </a:outerShdw>
                </a:effectLst>
                <a:cs typeface="+mn-ea"/>
                <a:sym typeface="+mn-lt"/>
              </a:rPr>
              <a:t>永不动摇</a:t>
            </a:r>
          </a:p>
        </p:txBody>
      </p:sp>
      <p:pic>
        <p:nvPicPr>
          <p:cNvPr id="9" name="图片 8">
            <a:extLst>
              <a:ext uri="{FF2B5EF4-FFF2-40B4-BE49-F238E27FC236}">
                <a16:creationId xmlns:a16="http://schemas.microsoft.com/office/drawing/2014/main" id="{77467CA2-8BA5-445E-B52E-DFB25E856058}"/>
              </a:ext>
            </a:extLst>
          </p:cNvPr>
          <p:cNvPicPr>
            <a:picLocks noChangeAspect="1"/>
          </p:cNvPicPr>
          <p:nvPr/>
        </p:nvPicPr>
        <p:blipFill>
          <a:blip r:embed="rId4">
            <a:extLst>
              <a:ext uri="{BEBA8EAE-BF5A-486C-A8C5-ECC9F3942E4B}">
                <a14:imgProps>
                  <a14:imgLayer r:embed="rId5">
                    <a14:imgEffect>
                      <a14:brightnessContrast bright="20000"/>
                    </a14:imgEffect>
                  </a14:imgLayer>
                </a14:imgProps>
              </a:ext>
              <a:ext uri="{28A0092B-C50C-407E-A947-70E740481C1C}">
                <a14:useLocalDpi val="0"/>
              </a:ext>
            </a:extLst>
          </a:blip>
          <a:stretch>
            <a:fillRect/>
          </a:stretch>
        </p:blipFill>
        <p:spPr>
          <a:xfrm>
            <a:off x="2038029" y="2767453"/>
            <a:ext cx="800929" cy="681218"/>
          </a:xfrm>
          <a:prstGeom prst="rect">
            <a:avLst/>
          </a:prstGeom>
        </p:spPr>
      </p:pic>
      <p:cxnSp>
        <p:nvCxnSpPr>
          <p:cNvPr id="10" name="直接箭头连接符 9">
            <a:extLst>
              <a:ext uri="{FF2B5EF4-FFF2-40B4-BE49-F238E27FC236}">
                <a16:creationId xmlns:a16="http://schemas.microsoft.com/office/drawing/2014/main" id="{39859192-430E-45EA-A8AB-37B32C746DFD}"/>
              </a:ext>
            </a:extLst>
          </p:cNvPr>
          <p:cNvCxnSpPr/>
          <p:nvPr/>
        </p:nvCxnSpPr>
        <p:spPr>
          <a:xfrm>
            <a:off x="4204616" y="3723959"/>
            <a:ext cx="720000"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sp>
        <p:nvSpPr>
          <p:cNvPr id="11" name="圆角矩形 14">
            <a:extLst>
              <a:ext uri="{FF2B5EF4-FFF2-40B4-BE49-F238E27FC236}">
                <a16:creationId xmlns:a16="http://schemas.microsoft.com/office/drawing/2014/main" id="{ED58937F-7545-497A-889A-5C4565D65594}"/>
              </a:ext>
            </a:extLst>
          </p:cNvPr>
          <p:cNvSpPr/>
          <p:nvPr/>
        </p:nvSpPr>
        <p:spPr>
          <a:xfrm>
            <a:off x="5144118" y="1653214"/>
            <a:ext cx="6133515" cy="1230663"/>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solidFill>
                <a:srgbClr val="C00000"/>
              </a:solidFill>
              <a:cs typeface="+mn-ea"/>
              <a:sym typeface="+mn-lt"/>
            </a:endParaRPr>
          </a:p>
        </p:txBody>
      </p:sp>
      <p:sp>
        <p:nvSpPr>
          <p:cNvPr id="12" name="圆角矩形 15">
            <a:extLst>
              <a:ext uri="{FF2B5EF4-FFF2-40B4-BE49-F238E27FC236}">
                <a16:creationId xmlns:a16="http://schemas.microsoft.com/office/drawing/2014/main" id="{6C75DAB2-C0D4-44CA-B2BE-32390D19D443}"/>
              </a:ext>
            </a:extLst>
          </p:cNvPr>
          <p:cNvSpPr/>
          <p:nvPr/>
        </p:nvSpPr>
        <p:spPr>
          <a:xfrm>
            <a:off x="5144118" y="4564042"/>
            <a:ext cx="6133515" cy="1230663"/>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solidFill>
                <a:srgbClr val="C00000"/>
              </a:solidFill>
              <a:cs typeface="+mn-ea"/>
              <a:sym typeface="+mn-lt"/>
            </a:endParaRPr>
          </a:p>
        </p:txBody>
      </p:sp>
      <p:sp>
        <p:nvSpPr>
          <p:cNvPr id="13" name="文本框 12">
            <a:extLst>
              <a:ext uri="{FF2B5EF4-FFF2-40B4-BE49-F238E27FC236}">
                <a16:creationId xmlns:a16="http://schemas.microsoft.com/office/drawing/2014/main" id="{69D73B0C-966A-4460-82AA-9760309034C8}"/>
              </a:ext>
            </a:extLst>
          </p:cNvPr>
          <p:cNvSpPr txBox="1"/>
          <p:nvPr/>
        </p:nvSpPr>
        <p:spPr>
          <a:xfrm>
            <a:off x="5372276" y="1945380"/>
            <a:ext cx="5677200" cy="914400"/>
          </a:xfrm>
          <a:prstGeom prst="rect">
            <a:avLst/>
          </a:prstGeom>
          <a:noFill/>
          <a:effectLst/>
        </p:spPr>
        <p:txBody>
          <a:bodyPr rtlCol="0" wrap="square">
            <a:spAutoFit/>
          </a:bodyPr>
          <a:lstStyle>
            <a:defPPr>
              <a:defRPr lang="zh-CN"/>
            </a:defPPr>
            <a:lvl1pPr>
              <a:defRPr sz="3600">
                <a:solidFill>
                  <a:srgbClr val="FFFF00"/>
                </a:solidFill>
                <a:effectLst>
                  <a:glow rad="101600">
                    <a:srgbClr val="C00000"/>
                  </a:glow>
                  <a:outerShdw algn="tl" blurRad="203200" dir="5400000" dist="101600" rotWithShape="0">
                    <a:prstClr val="black">
                      <a:alpha val="60000"/>
                    </a:prstClr>
                  </a:outerShdw>
                </a:effectLst>
                <a:latin charset="-122" panose="02000000000000000000" pitchFamily="2" typeface="方正兰亭粗黑_GBK"/>
                <a:ea charset="-122" panose="02000000000000000000" pitchFamily="2" typeface="方正兰亭粗黑_GBK"/>
              </a:defRPr>
            </a:lvl1pPr>
          </a:lstStyle>
          <a:p>
            <a:pPr>
              <a:lnSpc>
                <a:spcPct val="150000"/>
              </a:lnSpc>
            </a:pPr>
            <a:r>
              <a:rPr altLang="en-US" lang="zh-CN" sz="1800">
                <a:solidFill>
                  <a:srgbClr val="C00000"/>
                </a:solidFill>
                <a:effectLst/>
                <a:latin charset="-122" panose="020b0503020204020204" pitchFamily="34" typeface="微软雅黑"/>
                <a:ea charset="-122" panose="020b0503020204020204" pitchFamily="34" typeface="微软雅黑"/>
              </a:rPr>
              <a:t>井冈山斗争是在革命处于低潮时期开始的。在历史关键时刻，我们党坚持实事求是、调査研究，</a:t>
            </a:r>
          </a:p>
        </p:txBody>
      </p:sp>
      <p:sp>
        <p:nvSpPr>
          <p:cNvPr id="14" name="文本框 13">
            <a:extLst>
              <a:ext uri="{FF2B5EF4-FFF2-40B4-BE49-F238E27FC236}">
                <a16:creationId xmlns:a16="http://schemas.microsoft.com/office/drawing/2014/main" id="{1299F174-10BE-42BC-AE76-ADE68B4D0283}"/>
              </a:ext>
            </a:extLst>
          </p:cNvPr>
          <p:cNvSpPr txBox="1"/>
          <p:nvPr/>
        </p:nvSpPr>
        <p:spPr>
          <a:xfrm>
            <a:off x="5372276" y="3400794"/>
            <a:ext cx="5677200" cy="914400"/>
          </a:xfrm>
          <a:prstGeom prst="rect">
            <a:avLst/>
          </a:prstGeom>
          <a:noFill/>
          <a:effectLst/>
        </p:spPr>
        <p:txBody>
          <a:bodyPr rtlCol="0" wrap="square">
            <a:spAutoFit/>
          </a:bodyPr>
          <a:lstStyle>
            <a:defPPr>
              <a:defRPr lang="zh-CN"/>
            </a:defPPr>
            <a:lvl1pPr algn="just">
              <a:defRPr sz="1600">
                <a:solidFill>
                  <a:schemeClr val="bg1"/>
                </a:solidFill>
                <a:effectLst/>
                <a:latin charset="-122" panose="02000000000000000000" pitchFamily="2" typeface="方正兰亭中黑_GBK"/>
                <a:ea charset="-122" panose="02000000000000000000" pitchFamily="2" typeface="方正兰亭中黑_GBK"/>
              </a:defRPr>
            </a:lvl1pPr>
          </a:lstStyle>
          <a:p>
            <a:r>
              <a:rPr altLang="en-US" lang="zh-CN" sz="1800">
                <a:solidFill>
                  <a:srgbClr val="C00000"/>
                </a:solidFill>
                <a:latin charset="-122" panose="020b0503020204020204" pitchFamily="34" typeface="微软雅黑"/>
                <a:ea charset="-122" panose="020b0503020204020204" pitchFamily="34" typeface="微软雅黑"/>
              </a:rPr>
              <a:t>把马克思主义与中国革命实际相结合，制定正确的政策和策略。勇于探索中国革命、军队建设和武装斗争的新路子。开辟了农村包围城市、</a:t>
            </a:r>
          </a:p>
        </p:txBody>
      </p:sp>
      <p:sp>
        <p:nvSpPr>
          <p:cNvPr id="15" name="文本框 14">
            <a:extLst>
              <a:ext uri="{FF2B5EF4-FFF2-40B4-BE49-F238E27FC236}">
                <a16:creationId xmlns:a16="http://schemas.microsoft.com/office/drawing/2014/main" id="{47B453DA-93E0-494B-98DA-919121854098}"/>
              </a:ext>
            </a:extLst>
          </p:cNvPr>
          <p:cNvSpPr txBox="1"/>
          <p:nvPr/>
        </p:nvSpPr>
        <p:spPr>
          <a:xfrm>
            <a:off x="5372276" y="4717708"/>
            <a:ext cx="5677200" cy="914400"/>
          </a:xfrm>
          <a:prstGeom prst="rect">
            <a:avLst/>
          </a:prstGeom>
          <a:noFill/>
          <a:effectLst/>
        </p:spPr>
        <p:txBody>
          <a:bodyPr rtlCol="0" wrap="square">
            <a:spAutoFit/>
          </a:bodyPr>
          <a:lstStyle>
            <a:defPPr>
              <a:defRPr lang="zh-CN"/>
            </a:defPPr>
            <a:lvl1pPr algn="just">
              <a:defRPr sz="1600">
                <a:solidFill>
                  <a:schemeClr val="bg1"/>
                </a:solidFill>
                <a:effectLst/>
                <a:latin charset="-122" panose="02000000000000000000" pitchFamily="2" typeface="方正兰亭中黑_GBK"/>
                <a:ea charset="-122" panose="02000000000000000000" pitchFamily="2" typeface="方正兰亭中黑_GBK"/>
              </a:defRPr>
            </a:lvl1pPr>
          </a:lstStyle>
          <a:p>
            <a:r>
              <a:rPr altLang="en-US" lang="zh-CN" sz="1800">
                <a:solidFill>
                  <a:srgbClr val="C00000"/>
                </a:solidFill>
                <a:latin charset="-122" panose="020b0503020204020204" pitchFamily="34" typeface="微软雅黑"/>
                <a:ea charset="-122" panose="020b0503020204020204" pitchFamily="34" typeface="微软雅黑"/>
              </a:rPr>
              <a:t>武装夺取政权的革命道路。制定了党领导军队的一系列组织制度和纪律。引导中国革命不断从胜利走向胜利。是井冈山精神的核心内容和本质特征。</a:t>
            </a:r>
          </a:p>
        </p:txBody>
      </p:sp>
      <p:sp>
        <p:nvSpPr>
          <p:cNvPr id="16" name="圆角矩形 19">
            <a:extLst>
              <a:ext uri="{FF2B5EF4-FFF2-40B4-BE49-F238E27FC236}">
                <a16:creationId xmlns:a16="http://schemas.microsoft.com/office/drawing/2014/main" id="{997194B0-73DA-4414-97BF-4E3030721B4B}"/>
              </a:ext>
            </a:extLst>
          </p:cNvPr>
          <p:cNvSpPr/>
          <p:nvPr/>
        </p:nvSpPr>
        <p:spPr>
          <a:xfrm>
            <a:off x="5144118" y="3108628"/>
            <a:ext cx="6133515" cy="1230663"/>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solidFill>
                <a:srgbClr val="C00000"/>
              </a:solidFill>
              <a:cs typeface="+mn-ea"/>
              <a:sym typeface="+mn-lt"/>
            </a:endParaRPr>
          </a:p>
        </p:txBody>
      </p:sp>
      <p:cxnSp>
        <p:nvCxnSpPr>
          <p:cNvPr id="17" name="直接箭头连接符 16">
            <a:extLst>
              <a:ext uri="{FF2B5EF4-FFF2-40B4-BE49-F238E27FC236}">
                <a16:creationId xmlns:a16="http://schemas.microsoft.com/office/drawing/2014/main" id="{7EA58395-AA3B-41BD-9CDC-C8CD349AC77D}"/>
              </a:ext>
            </a:extLst>
          </p:cNvPr>
          <p:cNvCxnSpPr/>
          <p:nvPr/>
        </p:nvCxnSpPr>
        <p:spPr>
          <a:xfrm rot="19800000">
            <a:off x="3940876" y="2493614"/>
            <a:ext cx="1008000"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192D54F0-2D39-4C06-8910-6FE5388BBCDF}"/>
              </a:ext>
            </a:extLst>
          </p:cNvPr>
          <p:cNvCxnSpPr/>
          <p:nvPr/>
        </p:nvCxnSpPr>
        <p:spPr>
          <a:xfrm flipV="1" rot="1800000">
            <a:off x="3940876" y="4954305"/>
            <a:ext cx="1008000"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60398340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250" fill="hold" id="40"/>
                                        <p:tgtEl>
                                          <p:spTgt spid="7"/>
                                        </p:tgtEl>
                                        <p:attrNameLst>
                                          <p:attrName>ppt_w</p:attrName>
                                        </p:attrNameLst>
                                      </p:cBhvr>
                                      <p:tavLst>
                                        <p:tav tm="0">
                                          <p:val>
                                            <p:fltVal val="0"/>
                                          </p:val>
                                        </p:tav>
                                        <p:tav tm="100000">
                                          <p:val>
                                            <p:strVal val="#ppt_w"/>
                                          </p:val>
                                        </p:tav>
                                      </p:tavLst>
                                    </p:anim>
                                    <p:anim calcmode="lin" valueType="num">
                                      <p:cBhvr>
                                        <p:cTn dur="250" fill="hold" id="41"/>
                                        <p:tgtEl>
                                          <p:spTgt spid="7"/>
                                        </p:tgtEl>
                                        <p:attrNameLst>
                                          <p:attrName>ppt_h</p:attrName>
                                        </p:attrNameLst>
                                      </p:cBhvr>
                                      <p:tavLst>
                                        <p:tav tm="0">
                                          <p:val>
                                            <p:fltVal val="0"/>
                                          </p:val>
                                        </p:tav>
                                        <p:tav tm="100000">
                                          <p:val>
                                            <p:strVal val="#ppt_h"/>
                                          </p:val>
                                        </p:tav>
                                      </p:tavLst>
                                    </p:anim>
                                    <p:animEffect filter="fade" transition="in">
                                      <p:cBhvr>
                                        <p:cTn dur="250" id="42"/>
                                        <p:tgtEl>
                                          <p:spTgt spid="7"/>
                                        </p:tgtEl>
                                      </p:cBhvr>
                                    </p:animEffect>
                                  </p:childTnLst>
                                </p:cTn>
                              </p:par>
                              <p:par>
                                <p:cTn decel="100000" fill="hold" grpId="1" id="43" nodeType="withEffect" presetClass="emph" presetID="6" presetSubtype="0">
                                  <p:stCondLst>
                                    <p:cond delay="200"/>
                                  </p:stCondLst>
                                  <p:childTnLst>
                                    <p:animScale>
                                      <p:cBhvr>
                                        <p:cTn dur="250" fill="hold" id="44"/>
                                        <p:tgtEl>
                                          <p:spTgt spid="7"/>
                                        </p:tgtEl>
                                      </p:cBhvr>
                                      <p:by x="120000" y="120000"/>
                                    </p:animScale>
                                  </p:childTnLst>
                                </p:cTn>
                              </p:par>
                              <p:par>
                                <p:cTn decel="100000" fill="hold" grpId="2" id="45" nodeType="withEffect" presetClass="emph" presetID="6" presetSubtype="0">
                                  <p:stCondLst>
                                    <p:cond delay="400"/>
                                  </p:stCondLst>
                                  <p:childTnLst>
                                    <p:animScale>
                                      <p:cBhvr>
                                        <p:cTn dur="250" fill="hold" id="46"/>
                                        <p:tgtEl>
                                          <p:spTgt spid="7"/>
                                        </p:tgtEl>
                                      </p:cBhvr>
                                      <p:by x="83000" y="83000"/>
                                    </p:animScale>
                                  </p:childTnLst>
                                </p:cTn>
                              </p:par>
                              <p:par>
                                <p:cTn fill="hold" grpId="0" id="47" nodeType="withEffect" presetClass="entr" presetID="53" presetSubtype="0">
                                  <p:stCondLst>
                                    <p:cond delay="400"/>
                                  </p:stCondLst>
                                  <p:childTnLst>
                                    <p:set>
                                      <p:cBhvr>
                                        <p:cTn dur="1" fill="hold" id="48">
                                          <p:stCondLst>
                                            <p:cond delay="0"/>
                                          </p:stCondLst>
                                        </p:cTn>
                                        <p:tgtEl>
                                          <p:spTgt spid="6"/>
                                        </p:tgtEl>
                                        <p:attrNameLst>
                                          <p:attrName>style.visibility</p:attrName>
                                        </p:attrNameLst>
                                      </p:cBhvr>
                                      <p:to>
                                        <p:strVal val="visible"/>
                                      </p:to>
                                    </p:set>
                                    <p:anim calcmode="lin" valueType="num">
                                      <p:cBhvr>
                                        <p:cTn dur="250" fill="hold" id="49"/>
                                        <p:tgtEl>
                                          <p:spTgt spid="6"/>
                                        </p:tgtEl>
                                        <p:attrNameLst>
                                          <p:attrName>ppt_w</p:attrName>
                                        </p:attrNameLst>
                                      </p:cBhvr>
                                      <p:tavLst>
                                        <p:tav tm="0">
                                          <p:val>
                                            <p:fltVal val="0"/>
                                          </p:val>
                                        </p:tav>
                                        <p:tav tm="100000">
                                          <p:val>
                                            <p:strVal val="#ppt_w"/>
                                          </p:val>
                                        </p:tav>
                                      </p:tavLst>
                                    </p:anim>
                                    <p:anim calcmode="lin" valueType="num">
                                      <p:cBhvr>
                                        <p:cTn dur="250" fill="hold" id="50"/>
                                        <p:tgtEl>
                                          <p:spTgt spid="6"/>
                                        </p:tgtEl>
                                        <p:attrNameLst>
                                          <p:attrName>ppt_h</p:attrName>
                                        </p:attrNameLst>
                                      </p:cBhvr>
                                      <p:tavLst>
                                        <p:tav tm="0">
                                          <p:val>
                                            <p:fltVal val="0"/>
                                          </p:val>
                                        </p:tav>
                                        <p:tav tm="100000">
                                          <p:val>
                                            <p:strVal val="#ppt_h"/>
                                          </p:val>
                                        </p:tav>
                                      </p:tavLst>
                                    </p:anim>
                                    <p:animEffect filter="fade" transition="in">
                                      <p:cBhvr>
                                        <p:cTn dur="250" id="51"/>
                                        <p:tgtEl>
                                          <p:spTgt spid="6"/>
                                        </p:tgtEl>
                                      </p:cBhvr>
                                    </p:animEffect>
                                  </p:childTnLst>
                                </p:cTn>
                              </p:par>
                              <p:par>
                                <p:cTn decel="100000" fill="hold" grpId="1" id="52" nodeType="withEffect" presetClass="emph" presetID="6" presetSubtype="0">
                                  <p:stCondLst>
                                    <p:cond delay="600"/>
                                  </p:stCondLst>
                                  <p:childTnLst>
                                    <p:animScale>
                                      <p:cBhvr>
                                        <p:cTn dur="250" fill="hold" id="53"/>
                                        <p:tgtEl>
                                          <p:spTgt spid="6"/>
                                        </p:tgtEl>
                                      </p:cBhvr>
                                      <p:by x="120000" y="120000"/>
                                    </p:animScale>
                                  </p:childTnLst>
                                </p:cTn>
                              </p:par>
                              <p:par>
                                <p:cTn decel="100000" fill="hold" grpId="2" id="54" nodeType="withEffect" presetClass="emph" presetID="6" presetSubtype="0">
                                  <p:stCondLst>
                                    <p:cond delay="800"/>
                                  </p:stCondLst>
                                  <p:childTnLst>
                                    <p:animScale>
                                      <p:cBhvr>
                                        <p:cTn dur="250" fill="hold" id="55"/>
                                        <p:tgtEl>
                                          <p:spTgt spid="6"/>
                                        </p:tgtEl>
                                      </p:cBhvr>
                                      <p:by x="83000" y="83000"/>
                                    </p:animScale>
                                  </p:childTnLst>
                                </p:cTn>
                              </p:par>
                              <p:par>
                                <p:cTn fill="hold" id="56" nodeType="withEffect" presetClass="entr" presetID="53" presetSubtype="0">
                                  <p:stCondLst>
                                    <p:cond delay="600"/>
                                  </p:stCondLst>
                                  <p:childTnLst>
                                    <p:set>
                                      <p:cBhvr>
                                        <p:cTn dur="1" fill="hold" id="57">
                                          <p:stCondLst>
                                            <p:cond delay="0"/>
                                          </p:stCondLst>
                                        </p:cTn>
                                        <p:tgtEl>
                                          <p:spTgt spid="9"/>
                                        </p:tgtEl>
                                        <p:attrNameLst>
                                          <p:attrName>style.visibility</p:attrName>
                                        </p:attrNameLst>
                                      </p:cBhvr>
                                      <p:to>
                                        <p:strVal val="visible"/>
                                      </p:to>
                                    </p:set>
                                    <p:anim calcmode="lin" valueType="num">
                                      <p:cBhvr>
                                        <p:cTn dur="250" fill="hold" id="58"/>
                                        <p:tgtEl>
                                          <p:spTgt spid="9"/>
                                        </p:tgtEl>
                                        <p:attrNameLst>
                                          <p:attrName>ppt_w</p:attrName>
                                        </p:attrNameLst>
                                      </p:cBhvr>
                                      <p:tavLst>
                                        <p:tav tm="0">
                                          <p:val>
                                            <p:fltVal val="0"/>
                                          </p:val>
                                        </p:tav>
                                        <p:tav tm="100000">
                                          <p:val>
                                            <p:strVal val="#ppt_w"/>
                                          </p:val>
                                        </p:tav>
                                      </p:tavLst>
                                    </p:anim>
                                    <p:anim calcmode="lin" valueType="num">
                                      <p:cBhvr>
                                        <p:cTn dur="250" fill="hold" id="59"/>
                                        <p:tgtEl>
                                          <p:spTgt spid="9"/>
                                        </p:tgtEl>
                                        <p:attrNameLst>
                                          <p:attrName>ppt_h</p:attrName>
                                        </p:attrNameLst>
                                      </p:cBhvr>
                                      <p:tavLst>
                                        <p:tav tm="0">
                                          <p:val>
                                            <p:fltVal val="0"/>
                                          </p:val>
                                        </p:tav>
                                        <p:tav tm="100000">
                                          <p:val>
                                            <p:strVal val="#ppt_h"/>
                                          </p:val>
                                        </p:tav>
                                      </p:tavLst>
                                    </p:anim>
                                    <p:animEffect filter="fade" transition="in">
                                      <p:cBhvr>
                                        <p:cTn dur="250" id="60"/>
                                        <p:tgtEl>
                                          <p:spTgt spid="9"/>
                                        </p:tgtEl>
                                      </p:cBhvr>
                                    </p:animEffect>
                                  </p:childTnLst>
                                </p:cTn>
                              </p:par>
                              <p:par>
                                <p:cTn decel="100000" fill="hold" id="61" nodeType="withEffect" presetClass="emph" presetID="6" presetSubtype="0">
                                  <p:stCondLst>
                                    <p:cond delay="800"/>
                                  </p:stCondLst>
                                  <p:childTnLst>
                                    <p:animScale>
                                      <p:cBhvr>
                                        <p:cTn dur="250" fill="hold" id="62"/>
                                        <p:tgtEl>
                                          <p:spTgt spid="9"/>
                                        </p:tgtEl>
                                      </p:cBhvr>
                                      <p:by x="120000" y="120000"/>
                                    </p:animScale>
                                  </p:childTnLst>
                                </p:cTn>
                              </p:par>
                              <p:par>
                                <p:cTn decel="100000" fill="hold" id="63" nodeType="withEffect" presetClass="emph" presetID="6" presetSubtype="0">
                                  <p:stCondLst>
                                    <p:cond delay="1000"/>
                                  </p:stCondLst>
                                  <p:childTnLst>
                                    <p:animScale>
                                      <p:cBhvr>
                                        <p:cTn dur="250" fill="hold" id="64"/>
                                        <p:tgtEl>
                                          <p:spTgt spid="9"/>
                                        </p:tgtEl>
                                      </p:cBhvr>
                                      <p:by x="83000" y="83000"/>
                                    </p:animScale>
                                  </p:childTnLst>
                                </p:cTn>
                              </p:par>
                              <p:par>
                                <p:cTn fill="hold" grpId="0" id="65" nodeType="withEffect" presetClass="entr" presetID="53" presetSubtype="0">
                                  <p:stCondLst>
                                    <p:cond delay="600"/>
                                  </p:stCondLst>
                                  <p:childTnLst>
                                    <p:set>
                                      <p:cBhvr>
                                        <p:cTn dur="1" fill="hold" id="66">
                                          <p:stCondLst>
                                            <p:cond delay="0"/>
                                          </p:stCondLst>
                                        </p:cTn>
                                        <p:tgtEl>
                                          <p:spTgt spid="8"/>
                                        </p:tgtEl>
                                        <p:attrNameLst>
                                          <p:attrName>style.visibility</p:attrName>
                                        </p:attrNameLst>
                                      </p:cBhvr>
                                      <p:to>
                                        <p:strVal val="visible"/>
                                      </p:to>
                                    </p:set>
                                    <p:anim calcmode="lin" valueType="num">
                                      <p:cBhvr>
                                        <p:cTn dur="250" fill="hold" id="67"/>
                                        <p:tgtEl>
                                          <p:spTgt spid="8"/>
                                        </p:tgtEl>
                                        <p:attrNameLst>
                                          <p:attrName>ppt_w</p:attrName>
                                        </p:attrNameLst>
                                      </p:cBhvr>
                                      <p:tavLst>
                                        <p:tav tm="0">
                                          <p:val>
                                            <p:fltVal val="0"/>
                                          </p:val>
                                        </p:tav>
                                        <p:tav tm="100000">
                                          <p:val>
                                            <p:strVal val="#ppt_w"/>
                                          </p:val>
                                        </p:tav>
                                      </p:tavLst>
                                    </p:anim>
                                    <p:anim calcmode="lin" valueType="num">
                                      <p:cBhvr>
                                        <p:cTn dur="250" fill="hold" id="68"/>
                                        <p:tgtEl>
                                          <p:spTgt spid="8"/>
                                        </p:tgtEl>
                                        <p:attrNameLst>
                                          <p:attrName>ppt_h</p:attrName>
                                        </p:attrNameLst>
                                      </p:cBhvr>
                                      <p:tavLst>
                                        <p:tav tm="0">
                                          <p:val>
                                            <p:fltVal val="0"/>
                                          </p:val>
                                        </p:tav>
                                        <p:tav tm="100000">
                                          <p:val>
                                            <p:strVal val="#ppt_h"/>
                                          </p:val>
                                        </p:tav>
                                      </p:tavLst>
                                    </p:anim>
                                    <p:animEffect filter="fade" transition="in">
                                      <p:cBhvr>
                                        <p:cTn dur="250" id="69"/>
                                        <p:tgtEl>
                                          <p:spTgt spid="8"/>
                                        </p:tgtEl>
                                      </p:cBhvr>
                                    </p:animEffect>
                                  </p:childTnLst>
                                </p:cTn>
                              </p:par>
                              <p:par>
                                <p:cTn decel="100000" fill="hold" grpId="1" id="70" nodeType="withEffect" presetClass="emph" presetID="6" presetSubtype="0">
                                  <p:stCondLst>
                                    <p:cond delay="800"/>
                                  </p:stCondLst>
                                  <p:childTnLst>
                                    <p:animScale>
                                      <p:cBhvr>
                                        <p:cTn dur="250" fill="hold" id="71"/>
                                        <p:tgtEl>
                                          <p:spTgt spid="8"/>
                                        </p:tgtEl>
                                      </p:cBhvr>
                                      <p:by x="120000" y="120000"/>
                                    </p:animScale>
                                  </p:childTnLst>
                                </p:cTn>
                              </p:par>
                              <p:par>
                                <p:cTn decel="100000" fill="hold" grpId="2" id="72" nodeType="withEffect" presetClass="emph" presetID="6" presetSubtype="0">
                                  <p:stCondLst>
                                    <p:cond delay="1000"/>
                                  </p:stCondLst>
                                  <p:childTnLst>
                                    <p:animScale>
                                      <p:cBhvr>
                                        <p:cTn dur="250" fill="hold" id="73"/>
                                        <p:tgtEl>
                                          <p:spTgt spid="8"/>
                                        </p:tgtEl>
                                      </p:cBhvr>
                                      <p:by x="83000" y="83000"/>
                                    </p:animScale>
                                  </p:childTnLst>
                                </p:cTn>
                              </p:par>
                            </p:childTnLst>
                          </p:cTn>
                        </p:par>
                        <p:par>
                          <p:cTn fill="hold" id="74" nodeType="afterGroup">
                            <p:stCondLst>
                              <p:cond delay="3900"/>
                            </p:stCondLst>
                            <p:childTnLst>
                              <p:par>
                                <p:cTn fill="hold" id="75" nodeType="afterEffect" presetClass="entr" presetID="22" presetSubtype="8">
                                  <p:stCondLst>
                                    <p:cond delay="0"/>
                                  </p:stCondLst>
                                  <p:childTnLst>
                                    <p:set>
                                      <p:cBhvr>
                                        <p:cTn dur="1" fill="hold" id="76">
                                          <p:stCondLst>
                                            <p:cond delay="0"/>
                                          </p:stCondLst>
                                        </p:cTn>
                                        <p:tgtEl>
                                          <p:spTgt spid="17"/>
                                        </p:tgtEl>
                                        <p:attrNameLst>
                                          <p:attrName>style.visibility</p:attrName>
                                        </p:attrNameLst>
                                      </p:cBhvr>
                                      <p:to>
                                        <p:strVal val="visible"/>
                                      </p:to>
                                    </p:set>
                                    <p:animEffect filter="wipe(left)" transition="in">
                                      <p:cBhvr>
                                        <p:cTn dur="500" id="77"/>
                                        <p:tgtEl>
                                          <p:spTgt spid="17"/>
                                        </p:tgtEl>
                                      </p:cBhvr>
                                    </p:animEffect>
                                  </p:childTnLst>
                                </p:cTn>
                              </p:par>
                              <p:par>
                                <p:cTn fill="hold" id="78" nodeType="withEffect" presetClass="entr" presetID="22" presetSubtype="8">
                                  <p:stCondLst>
                                    <p:cond delay="0"/>
                                  </p:stCondLst>
                                  <p:childTnLst>
                                    <p:set>
                                      <p:cBhvr>
                                        <p:cTn dur="1" fill="hold" id="79">
                                          <p:stCondLst>
                                            <p:cond delay="0"/>
                                          </p:stCondLst>
                                        </p:cTn>
                                        <p:tgtEl>
                                          <p:spTgt spid="10"/>
                                        </p:tgtEl>
                                        <p:attrNameLst>
                                          <p:attrName>style.visibility</p:attrName>
                                        </p:attrNameLst>
                                      </p:cBhvr>
                                      <p:to>
                                        <p:strVal val="visible"/>
                                      </p:to>
                                    </p:set>
                                    <p:animEffect filter="wipe(left)" transition="in">
                                      <p:cBhvr>
                                        <p:cTn dur="500" id="80"/>
                                        <p:tgtEl>
                                          <p:spTgt spid="10"/>
                                        </p:tgtEl>
                                      </p:cBhvr>
                                    </p:animEffect>
                                  </p:childTnLst>
                                </p:cTn>
                              </p:par>
                              <p:par>
                                <p:cTn fill="hold" id="81" nodeType="withEffect" presetClass="entr" presetID="22" presetSubtype="8">
                                  <p:stCondLst>
                                    <p:cond delay="0"/>
                                  </p:stCondLst>
                                  <p:childTnLst>
                                    <p:set>
                                      <p:cBhvr>
                                        <p:cTn dur="1" fill="hold" id="82">
                                          <p:stCondLst>
                                            <p:cond delay="0"/>
                                          </p:stCondLst>
                                        </p:cTn>
                                        <p:tgtEl>
                                          <p:spTgt spid="18"/>
                                        </p:tgtEl>
                                        <p:attrNameLst>
                                          <p:attrName>style.visibility</p:attrName>
                                        </p:attrNameLst>
                                      </p:cBhvr>
                                      <p:to>
                                        <p:strVal val="visible"/>
                                      </p:to>
                                    </p:set>
                                    <p:animEffect filter="wipe(left)" transition="in">
                                      <p:cBhvr>
                                        <p:cTn dur="500" id="83"/>
                                        <p:tgtEl>
                                          <p:spTgt spid="18"/>
                                        </p:tgtEl>
                                      </p:cBhvr>
                                    </p:animEffect>
                                  </p:childTnLst>
                                </p:cTn>
                              </p:par>
                            </p:childTnLst>
                          </p:cTn>
                        </p:par>
                        <p:par>
                          <p:cTn fill="hold" id="84" nodeType="afterGroup">
                            <p:stCondLst>
                              <p:cond delay="4400"/>
                            </p:stCondLst>
                            <p:childTnLst>
                              <p:par>
                                <p:cTn fill="hold" grpId="0" id="85" nodeType="afterEffect" presetClass="entr" presetID="22" presetSubtype="8">
                                  <p:stCondLst>
                                    <p:cond delay="0"/>
                                  </p:stCondLst>
                                  <p:childTnLst>
                                    <p:set>
                                      <p:cBhvr>
                                        <p:cTn dur="1" fill="hold" id="86">
                                          <p:stCondLst>
                                            <p:cond delay="0"/>
                                          </p:stCondLst>
                                        </p:cTn>
                                        <p:tgtEl>
                                          <p:spTgt spid="11"/>
                                        </p:tgtEl>
                                        <p:attrNameLst>
                                          <p:attrName>style.visibility</p:attrName>
                                        </p:attrNameLst>
                                      </p:cBhvr>
                                      <p:to>
                                        <p:strVal val="visible"/>
                                      </p:to>
                                    </p:set>
                                    <p:animEffect filter="wipe(left)" transition="in">
                                      <p:cBhvr>
                                        <p:cTn dur="500" id="87"/>
                                        <p:tgtEl>
                                          <p:spTgt spid="11"/>
                                        </p:tgtEl>
                                      </p:cBhvr>
                                    </p:animEffect>
                                  </p:childTnLst>
                                </p:cTn>
                              </p:par>
                            </p:childTnLst>
                          </p:cTn>
                        </p:par>
                        <p:par>
                          <p:cTn fill="hold" id="88" nodeType="afterGroup">
                            <p:stCondLst>
                              <p:cond delay="4900"/>
                            </p:stCondLst>
                            <p:childTnLst>
                              <p:par>
                                <p:cTn fill="hold" grpId="0" id="89" nodeType="afterEffect" presetClass="entr" presetID="53" presetSubtype="0">
                                  <p:stCondLst>
                                    <p:cond delay="0"/>
                                  </p:stCondLst>
                                  <p:iterate type="lt">
                                    <p:tmPct val="10000"/>
                                  </p:iterate>
                                  <p:childTnLst>
                                    <p:set>
                                      <p:cBhvr>
                                        <p:cTn dur="1" fill="hold" id="90">
                                          <p:stCondLst>
                                            <p:cond delay="0"/>
                                          </p:stCondLst>
                                        </p:cTn>
                                        <p:tgtEl>
                                          <p:spTgt spid="13"/>
                                        </p:tgtEl>
                                        <p:attrNameLst>
                                          <p:attrName>style.visibility</p:attrName>
                                        </p:attrNameLst>
                                      </p:cBhvr>
                                      <p:to>
                                        <p:strVal val="visible"/>
                                      </p:to>
                                    </p:set>
                                    <p:anim calcmode="lin" valueType="num">
                                      <p:cBhvr>
                                        <p:cTn dur="250" fill="hold" id="91"/>
                                        <p:tgtEl>
                                          <p:spTgt spid="13"/>
                                        </p:tgtEl>
                                        <p:attrNameLst>
                                          <p:attrName>ppt_w</p:attrName>
                                        </p:attrNameLst>
                                      </p:cBhvr>
                                      <p:tavLst>
                                        <p:tav tm="0">
                                          <p:val>
                                            <p:fltVal val="0"/>
                                          </p:val>
                                        </p:tav>
                                        <p:tav tm="100000">
                                          <p:val>
                                            <p:strVal val="#ppt_w"/>
                                          </p:val>
                                        </p:tav>
                                      </p:tavLst>
                                    </p:anim>
                                    <p:anim calcmode="lin" valueType="num">
                                      <p:cBhvr>
                                        <p:cTn dur="250" fill="hold" id="92"/>
                                        <p:tgtEl>
                                          <p:spTgt spid="13"/>
                                        </p:tgtEl>
                                        <p:attrNameLst>
                                          <p:attrName>ppt_h</p:attrName>
                                        </p:attrNameLst>
                                      </p:cBhvr>
                                      <p:tavLst>
                                        <p:tav tm="0">
                                          <p:val>
                                            <p:fltVal val="0"/>
                                          </p:val>
                                        </p:tav>
                                        <p:tav tm="100000">
                                          <p:val>
                                            <p:strVal val="#ppt_h"/>
                                          </p:val>
                                        </p:tav>
                                      </p:tavLst>
                                    </p:anim>
                                    <p:animEffect filter="fade" transition="in">
                                      <p:cBhvr>
                                        <p:cTn dur="250" id="93"/>
                                        <p:tgtEl>
                                          <p:spTgt spid="13"/>
                                        </p:tgtEl>
                                      </p:cBhvr>
                                    </p:animEffect>
                                  </p:childTnLst>
                                </p:cTn>
                              </p:par>
                            </p:childTnLst>
                          </p:cTn>
                        </p:par>
                        <p:par>
                          <p:cTn fill="hold" id="94" nodeType="afterGroup">
                            <p:stCondLst>
                              <p:cond delay="5150"/>
                            </p:stCondLst>
                            <p:childTnLst>
                              <p:par>
                                <p:cTn fill="hold" grpId="0" id="95" nodeType="afterEffect" presetClass="entr" presetID="22" presetSubtype="8">
                                  <p:stCondLst>
                                    <p:cond delay="0"/>
                                  </p:stCondLst>
                                  <p:childTnLst>
                                    <p:set>
                                      <p:cBhvr>
                                        <p:cTn dur="1" fill="hold" id="96">
                                          <p:stCondLst>
                                            <p:cond delay="0"/>
                                          </p:stCondLst>
                                        </p:cTn>
                                        <p:tgtEl>
                                          <p:spTgt spid="16"/>
                                        </p:tgtEl>
                                        <p:attrNameLst>
                                          <p:attrName>style.visibility</p:attrName>
                                        </p:attrNameLst>
                                      </p:cBhvr>
                                      <p:to>
                                        <p:strVal val="visible"/>
                                      </p:to>
                                    </p:set>
                                    <p:animEffect filter="wipe(left)" transition="in">
                                      <p:cBhvr>
                                        <p:cTn dur="500" id="97"/>
                                        <p:tgtEl>
                                          <p:spTgt spid="16"/>
                                        </p:tgtEl>
                                      </p:cBhvr>
                                    </p:animEffect>
                                  </p:childTnLst>
                                </p:cTn>
                              </p:par>
                            </p:childTnLst>
                          </p:cTn>
                        </p:par>
                        <p:par>
                          <p:cTn fill="hold" id="98" nodeType="afterGroup">
                            <p:stCondLst>
                              <p:cond delay="5650"/>
                            </p:stCondLst>
                            <p:childTnLst>
                              <p:par>
                                <p:cTn fill="hold" grpId="0" id="99" nodeType="afterEffect" presetClass="entr" presetID="53" presetSubtype="0">
                                  <p:stCondLst>
                                    <p:cond delay="0"/>
                                  </p:stCondLst>
                                  <p:iterate type="lt">
                                    <p:tmPct val="10000"/>
                                  </p:iterate>
                                  <p:childTnLst>
                                    <p:set>
                                      <p:cBhvr>
                                        <p:cTn dur="1" fill="hold" id="100">
                                          <p:stCondLst>
                                            <p:cond delay="0"/>
                                          </p:stCondLst>
                                        </p:cTn>
                                        <p:tgtEl>
                                          <p:spTgt spid="14"/>
                                        </p:tgtEl>
                                        <p:attrNameLst>
                                          <p:attrName>style.visibility</p:attrName>
                                        </p:attrNameLst>
                                      </p:cBhvr>
                                      <p:to>
                                        <p:strVal val="visible"/>
                                      </p:to>
                                    </p:set>
                                    <p:anim calcmode="lin" valueType="num">
                                      <p:cBhvr>
                                        <p:cTn dur="250" fill="hold" id="101"/>
                                        <p:tgtEl>
                                          <p:spTgt spid="14"/>
                                        </p:tgtEl>
                                        <p:attrNameLst>
                                          <p:attrName>ppt_w</p:attrName>
                                        </p:attrNameLst>
                                      </p:cBhvr>
                                      <p:tavLst>
                                        <p:tav tm="0">
                                          <p:val>
                                            <p:fltVal val="0"/>
                                          </p:val>
                                        </p:tav>
                                        <p:tav tm="100000">
                                          <p:val>
                                            <p:strVal val="#ppt_w"/>
                                          </p:val>
                                        </p:tav>
                                      </p:tavLst>
                                    </p:anim>
                                    <p:anim calcmode="lin" valueType="num">
                                      <p:cBhvr>
                                        <p:cTn dur="250" fill="hold" id="102"/>
                                        <p:tgtEl>
                                          <p:spTgt spid="14"/>
                                        </p:tgtEl>
                                        <p:attrNameLst>
                                          <p:attrName>ppt_h</p:attrName>
                                        </p:attrNameLst>
                                      </p:cBhvr>
                                      <p:tavLst>
                                        <p:tav tm="0">
                                          <p:val>
                                            <p:fltVal val="0"/>
                                          </p:val>
                                        </p:tav>
                                        <p:tav tm="100000">
                                          <p:val>
                                            <p:strVal val="#ppt_h"/>
                                          </p:val>
                                        </p:tav>
                                      </p:tavLst>
                                    </p:anim>
                                    <p:animEffect filter="fade" transition="in">
                                      <p:cBhvr>
                                        <p:cTn dur="250" id="103"/>
                                        <p:tgtEl>
                                          <p:spTgt spid="14"/>
                                        </p:tgtEl>
                                      </p:cBhvr>
                                    </p:animEffect>
                                  </p:childTnLst>
                                </p:cTn>
                              </p:par>
                            </p:childTnLst>
                          </p:cTn>
                        </p:par>
                        <p:par>
                          <p:cTn fill="hold" id="104" nodeType="afterGroup">
                            <p:stCondLst>
                              <p:cond delay="5900"/>
                            </p:stCondLst>
                            <p:childTnLst>
                              <p:par>
                                <p:cTn fill="hold" grpId="0" id="105" nodeType="afterEffect" presetClass="entr" presetID="22" presetSubtype="8">
                                  <p:stCondLst>
                                    <p:cond delay="0"/>
                                  </p:stCondLst>
                                  <p:childTnLst>
                                    <p:set>
                                      <p:cBhvr>
                                        <p:cTn dur="1" fill="hold" id="106">
                                          <p:stCondLst>
                                            <p:cond delay="0"/>
                                          </p:stCondLst>
                                        </p:cTn>
                                        <p:tgtEl>
                                          <p:spTgt spid="12"/>
                                        </p:tgtEl>
                                        <p:attrNameLst>
                                          <p:attrName>style.visibility</p:attrName>
                                        </p:attrNameLst>
                                      </p:cBhvr>
                                      <p:to>
                                        <p:strVal val="visible"/>
                                      </p:to>
                                    </p:set>
                                    <p:animEffect filter="wipe(left)" transition="in">
                                      <p:cBhvr>
                                        <p:cTn dur="500" id="107"/>
                                        <p:tgtEl>
                                          <p:spTgt spid="12"/>
                                        </p:tgtEl>
                                      </p:cBhvr>
                                    </p:animEffect>
                                  </p:childTnLst>
                                </p:cTn>
                              </p:par>
                            </p:childTnLst>
                          </p:cTn>
                        </p:par>
                        <p:par>
                          <p:cTn fill="hold" id="108" nodeType="afterGroup">
                            <p:stCondLst>
                              <p:cond delay="6400"/>
                            </p:stCondLst>
                            <p:childTnLst>
                              <p:par>
                                <p:cTn fill="hold" grpId="0" id="109" nodeType="afterEffect" presetClass="entr" presetID="53" presetSubtype="0">
                                  <p:stCondLst>
                                    <p:cond delay="0"/>
                                  </p:stCondLst>
                                  <p:iterate type="lt">
                                    <p:tmPct val="10000"/>
                                  </p:iterate>
                                  <p:childTnLst>
                                    <p:set>
                                      <p:cBhvr>
                                        <p:cTn dur="1" fill="hold" id="110">
                                          <p:stCondLst>
                                            <p:cond delay="0"/>
                                          </p:stCondLst>
                                        </p:cTn>
                                        <p:tgtEl>
                                          <p:spTgt spid="15"/>
                                        </p:tgtEl>
                                        <p:attrNameLst>
                                          <p:attrName>style.visibility</p:attrName>
                                        </p:attrNameLst>
                                      </p:cBhvr>
                                      <p:to>
                                        <p:strVal val="visible"/>
                                      </p:to>
                                    </p:set>
                                    <p:anim calcmode="lin" valueType="num">
                                      <p:cBhvr>
                                        <p:cTn dur="250" fill="hold" id="111"/>
                                        <p:tgtEl>
                                          <p:spTgt spid="15"/>
                                        </p:tgtEl>
                                        <p:attrNameLst>
                                          <p:attrName>ppt_w</p:attrName>
                                        </p:attrNameLst>
                                      </p:cBhvr>
                                      <p:tavLst>
                                        <p:tav tm="0">
                                          <p:val>
                                            <p:fltVal val="0"/>
                                          </p:val>
                                        </p:tav>
                                        <p:tav tm="100000">
                                          <p:val>
                                            <p:strVal val="#ppt_w"/>
                                          </p:val>
                                        </p:tav>
                                      </p:tavLst>
                                    </p:anim>
                                    <p:anim calcmode="lin" valueType="num">
                                      <p:cBhvr>
                                        <p:cTn dur="250" fill="hold" id="112"/>
                                        <p:tgtEl>
                                          <p:spTgt spid="15"/>
                                        </p:tgtEl>
                                        <p:attrNameLst>
                                          <p:attrName>ppt_h</p:attrName>
                                        </p:attrNameLst>
                                      </p:cBhvr>
                                      <p:tavLst>
                                        <p:tav tm="0">
                                          <p:val>
                                            <p:fltVal val="0"/>
                                          </p:val>
                                        </p:tav>
                                        <p:tav tm="100000">
                                          <p:val>
                                            <p:strVal val="#ppt_h"/>
                                          </p:val>
                                        </p:tav>
                                      </p:tavLst>
                                    </p:anim>
                                    <p:animEffect filter="fade" transition="in">
                                      <p:cBhvr>
                                        <p:cTn dur="250" id="113"/>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1" spid="6"/>
      <p:bldP grpId="2" spid="6"/>
      <p:bldP grpId="0" spid="7"/>
      <p:bldP grpId="1" spid="7"/>
      <p:bldP grpId="2" spid="7"/>
      <p:bldP grpId="0" spid="8"/>
      <p:bldP grpId="1" spid="8"/>
      <p:bldP grpId="2" spid="8"/>
      <p:bldP grpId="0" spid="11"/>
      <p:bldP grpId="0" spid="12"/>
      <p:bldP grpId="0" spid="13"/>
      <p:bldP grpId="0" spid="14"/>
      <p:bldP grpId="0" spid="15"/>
      <p:bldP grpId="0" spid="1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TextBox 59">
            <a:extLst>
              <a:ext uri="{FF2B5EF4-FFF2-40B4-BE49-F238E27FC236}">
                <a16:creationId xmlns:a16="http://schemas.microsoft.com/office/drawing/2014/main" id="{020C53D8-3FBD-4854-A362-17F7FCEE6A74}"/>
              </a:ext>
            </a:extLst>
          </p:cNvPr>
          <p:cNvSpPr txBox="1">
            <a:spLocks noChangeArrowheads="1"/>
          </p:cNvSpPr>
          <p:nvPr/>
        </p:nvSpPr>
        <p:spPr bwMode="auto">
          <a:xfrm flipH="1">
            <a:off x="5167801" y="1379611"/>
            <a:ext cx="6812094" cy="528193"/>
          </a:xfrm>
          <a:prstGeom prst="rect">
            <a:avLst/>
          </a:prstGeom>
          <a:noFill/>
          <a:ln>
            <a:noFill/>
          </a:ln>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ts val="3439"/>
              </a:lnSpc>
              <a:spcBef>
                <a:spcPts val="138"/>
              </a:spcBef>
              <a:spcAft>
                <a:spcPts val="41"/>
              </a:spcAft>
              <a:defRPr/>
            </a:pPr>
            <a:r>
              <a:rPr altLang="en-US" b="1" lang="zh-CN" spc="300" sz="2800">
                <a:solidFill>
                  <a:srgbClr val="C00000"/>
                </a:solidFill>
                <a:latin charset="-122" panose="020b0503020204020204" pitchFamily="34" typeface="微软雅黑"/>
                <a:ea charset="-122" panose="020b0503020204020204" pitchFamily="34" typeface="微软雅黑"/>
              </a:rPr>
              <a:t>三大纪律</a:t>
            </a:r>
          </a:p>
        </p:txBody>
      </p:sp>
      <p:cxnSp>
        <p:nvCxnSpPr>
          <p:cNvPr id="7" name="直接连接符 6">
            <a:extLst>
              <a:ext uri="{FF2B5EF4-FFF2-40B4-BE49-F238E27FC236}">
                <a16:creationId xmlns:a16="http://schemas.microsoft.com/office/drawing/2014/main" id="{AE771D8F-C2D0-47BA-BAE0-492ECE63B3C8}"/>
              </a:ext>
            </a:extLst>
          </p:cNvPr>
          <p:cNvCxnSpPr/>
          <p:nvPr/>
        </p:nvCxnSpPr>
        <p:spPr>
          <a:xfrm>
            <a:off x="6007589" y="1944584"/>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00E70725-C3C4-4E1E-926F-4B3EBE946742}"/>
              </a:ext>
            </a:extLst>
          </p:cNvPr>
          <p:cNvSpPr/>
          <p:nvPr/>
        </p:nvSpPr>
        <p:spPr>
          <a:xfrm>
            <a:off x="6007589" y="2209473"/>
            <a:ext cx="5435111" cy="1219528"/>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9" name="矩形 24">
            <a:extLst>
              <a:ext uri="{FF2B5EF4-FFF2-40B4-BE49-F238E27FC236}">
                <a16:creationId xmlns:a16="http://schemas.microsoft.com/office/drawing/2014/main" id="{285755EE-2F38-4F19-B546-D0F7E2BD4721}"/>
              </a:ext>
            </a:extLst>
          </p:cNvPr>
          <p:cNvSpPr>
            <a:spLocks noChangeArrowheads="1"/>
          </p:cNvSpPr>
          <p:nvPr/>
        </p:nvSpPr>
        <p:spPr bwMode="auto">
          <a:xfrm>
            <a:off x="6667023" y="2221901"/>
            <a:ext cx="4775678" cy="11201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indent="-342900" marL="342900">
              <a:lnSpc>
                <a:spcPts val="2700"/>
              </a:lnSpc>
              <a:buFont charset="2" panose="05000000000000000000" pitchFamily="2" typeface="Wingdings"/>
              <a:buChar char="n"/>
            </a:pPr>
            <a:r>
              <a:rPr altLang="en-US" lang="zh-CN" sz="2000">
                <a:solidFill>
                  <a:srgbClr val="C00000"/>
                </a:solidFill>
                <a:latin charset="-122" panose="020b0503020204020204" pitchFamily="34" typeface="微软雅黑"/>
                <a:ea charset="-122" panose="020b0503020204020204" pitchFamily="34" typeface="微软雅黑"/>
              </a:rPr>
              <a:t>一切行动听指挥</a:t>
            </a:r>
          </a:p>
          <a:p>
            <a:pPr algn="just" defTabSz="1218987" eaLnBrk="1" hangingPunct="1" indent="-342900" marL="342900">
              <a:lnSpc>
                <a:spcPts val="2700"/>
              </a:lnSpc>
              <a:buFont charset="2" panose="05000000000000000000" pitchFamily="2" typeface="Wingdings"/>
              <a:buChar char="n"/>
            </a:pPr>
            <a:r>
              <a:rPr altLang="en-US" lang="zh-CN" sz="2000">
                <a:solidFill>
                  <a:srgbClr val="C00000"/>
                </a:solidFill>
                <a:latin charset="-122" panose="020b0503020204020204" pitchFamily="34" typeface="微软雅黑"/>
                <a:ea charset="-122" panose="020b0503020204020204" pitchFamily="34" typeface="微软雅黑"/>
              </a:rPr>
              <a:t>不拿群众一针一线</a:t>
            </a:r>
          </a:p>
          <a:p>
            <a:pPr algn="just" defTabSz="1218987" eaLnBrk="1" hangingPunct="1" indent="-342900" marL="342900">
              <a:lnSpc>
                <a:spcPts val="2700"/>
              </a:lnSpc>
              <a:buFont charset="2" panose="05000000000000000000" pitchFamily="2" typeface="Wingdings"/>
              <a:buChar char="n"/>
            </a:pPr>
            <a:r>
              <a:rPr altLang="en-US" lang="zh-CN" sz="2000">
                <a:solidFill>
                  <a:srgbClr val="C00000"/>
                </a:solidFill>
                <a:latin charset="-122" panose="020b0503020204020204" pitchFamily="34" typeface="微软雅黑"/>
                <a:ea charset="-122" panose="020b0503020204020204" pitchFamily="34" typeface="微软雅黑"/>
              </a:rPr>
              <a:t>一切缴获要归公 </a:t>
            </a:r>
          </a:p>
        </p:txBody>
      </p:sp>
      <p:sp>
        <p:nvSpPr>
          <p:cNvPr id="10" name="TextBox 59">
            <a:extLst>
              <a:ext uri="{FF2B5EF4-FFF2-40B4-BE49-F238E27FC236}">
                <a16:creationId xmlns:a16="http://schemas.microsoft.com/office/drawing/2014/main" id="{1BCC2429-3F54-47F0-B5BC-0D81D3EE578C}"/>
              </a:ext>
            </a:extLst>
          </p:cNvPr>
          <p:cNvSpPr txBox="1">
            <a:spLocks noChangeArrowheads="1"/>
          </p:cNvSpPr>
          <p:nvPr/>
        </p:nvSpPr>
        <p:spPr bwMode="auto">
          <a:xfrm flipH="1">
            <a:off x="5167801" y="3492910"/>
            <a:ext cx="6812094" cy="528193"/>
          </a:xfrm>
          <a:prstGeom prst="rect">
            <a:avLst/>
          </a:prstGeom>
          <a:noFill/>
          <a:ln>
            <a:noFill/>
          </a:ln>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a:lnSpc>
                <a:spcPts val="3439"/>
              </a:lnSpc>
              <a:spcBef>
                <a:spcPts val="138"/>
              </a:spcBef>
              <a:spcAft>
                <a:spcPts val="41"/>
              </a:spcAft>
              <a:defRPr/>
            </a:pPr>
            <a:r>
              <a:rPr altLang="en-US" b="1" lang="zh-CN" spc="300" sz="2800">
                <a:solidFill>
                  <a:srgbClr val="C00000"/>
                </a:solidFill>
                <a:latin charset="-122" panose="020b0503020204020204" pitchFamily="34" typeface="微软雅黑"/>
                <a:ea charset="-122" panose="020b0503020204020204" pitchFamily="34" typeface="微软雅黑"/>
              </a:rPr>
              <a:t>八项注意</a:t>
            </a:r>
          </a:p>
        </p:txBody>
      </p:sp>
      <p:cxnSp>
        <p:nvCxnSpPr>
          <p:cNvPr id="11" name="直接连接符 10">
            <a:extLst>
              <a:ext uri="{FF2B5EF4-FFF2-40B4-BE49-F238E27FC236}">
                <a16:creationId xmlns:a16="http://schemas.microsoft.com/office/drawing/2014/main" id="{1A609BB5-EDA3-4ABD-AAED-94F61F47DC93}"/>
              </a:ext>
            </a:extLst>
          </p:cNvPr>
          <p:cNvCxnSpPr/>
          <p:nvPr/>
        </p:nvCxnSpPr>
        <p:spPr>
          <a:xfrm>
            <a:off x="6007589" y="4057883"/>
            <a:ext cx="5435111" cy="0"/>
          </a:xfrm>
          <a:prstGeom prst="line">
            <a:avLst/>
          </a:prstGeom>
          <a:ln>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EF825525-B160-4B91-BD41-0547AF30EA81}"/>
              </a:ext>
            </a:extLst>
          </p:cNvPr>
          <p:cNvSpPr/>
          <p:nvPr/>
        </p:nvSpPr>
        <p:spPr>
          <a:xfrm>
            <a:off x="6007589" y="4322772"/>
            <a:ext cx="5435111" cy="2293928"/>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13" name="矩形 24">
            <a:extLst>
              <a:ext uri="{FF2B5EF4-FFF2-40B4-BE49-F238E27FC236}">
                <a16:creationId xmlns:a16="http://schemas.microsoft.com/office/drawing/2014/main" id="{C937D378-ADED-454F-A7E3-3470A7BBFDAB}"/>
              </a:ext>
            </a:extLst>
          </p:cNvPr>
          <p:cNvSpPr>
            <a:spLocks noChangeArrowheads="1"/>
          </p:cNvSpPr>
          <p:nvPr/>
        </p:nvSpPr>
        <p:spPr bwMode="auto">
          <a:xfrm>
            <a:off x="6349522" y="4630443"/>
            <a:ext cx="2235678"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indent="-457200" marL="457200">
              <a:lnSpc>
                <a:spcPts val="2700"/>
              </a:lnSpc>
              <a:buClr>
                <a:srgbClr val="C00000"/>
              </a:buClr>
              <a:buFont typeface="+mj-lt"/>
              <a:buAutoNum type="arabicPeriod"/>
            </a:pPr>
            <a:r>
              <a:rPr altLang="en-US" lang="zh-CN" sz="2000">
                <a:solidFill>
                  <a:srgbClr val="C00000"/>
                </a:solidFill>
                <a:latin charset="-122" panose="020b0503020204020204" pitchFamily="34" typeface="微软雅黑"/>
                <a:ea charset="-122" panose="020b0503020204020204" pitchFamily="34" typeface="微软雅黑"/>
              </a:rPr>
              <a:t>上门板</a:t>
            </a:r>
          </a:p>
          <a:p>
            <a:pPr algn="just" defTabSz="1218987" eaLnBrk="1" hangingPunct="1" indent="-457200" marL="457200">
              <a:lnSpc>
                <a:spcPts val="2700"/>
              </a:lnSpc>
              <a:buClr>
                <a:srgbClr val="C00000"/>
              </a:buClr>
              <a:buFont typeface="+mj-lt"/>
              <a:buAutoNum type="arabicPeriod"/>
            </a:pPr>
            <a:r>
              <a:rPr altLang="en-US" lang="zh-CN" sz="2000">
                <a:solidFill>
                  <a:srgbClr val="C00000"/>
                </a:solidFill>
                <a:latin charset="-122" panose="020b0503020204020204" pitchFamily="34" typeface="微软雅黑"/>
                <a:ea charset="-122" panose="020b0503020204020204" pitchFamily="34" typeface="微软雅黑"/>
              </a:rPr>
              <a:t>梱铺草</a:t>
            </a:r>
          </a:p>
          <a:p>
            <a:pPr algn="just" defTabSz="1218987" eaLnBrk="1" hangingPunct="1" indent="-457200" marL="457200">
              <a:lnSpc>
                <a:spcPts val="2700"/>
              </a:lnSpc>
              <a:buClr>
                <a:srgbClr val="C00000"/>
              </a:buClr>
              <a:buFont typeface="+mj-lt"/>
              <a:buAutoNum type="arabicPeriod"/>
            </a:pPr>
            <a:r>
              <a:rPr altLang="en-US" lang="zh-CN" sz="2000">
                <a:solidFill>
                  <a:srgbClr val="C00000"/>
                </a:solidFill>
                <a:latin charset="-122" panose="020b0503020204020204" pitchFamily="34" typeface="微软雅黑"/>
                <a:ea charset="-122" panose="020b0503020204020204" pitchFamily="34" typeface="微软雅黑"/>
              </a:rPr>
              <a:t>说话和气</a:t>
            </a:r>
          </a:p>
          <a:p>
            <a:pPr algn="just" defTabSz="1218987" eaLnBrk="1" hangingPunct="1" indent="-457200" marL="457200">
              <a:lnSpc>
                <a:spcPts val="2700"/>
              </a:lnSpc>
              <a:buClr>
                <a:srgbClr val="C00000"/>
              </a:buClr>
              <a:buFont typeface="+mj-lt"/>
              <a:buAutoNum type="arabicPeriod"/>
            </a:pPr>
            <a:r>
              <a:rPr altLang="en-US" lang="zh-CN" sz="2000">
                <a:solidFill>
                  <a:srgbClr val="C00000"/>
                </a:solidFill>
                <a:latin charset="-122" panose="020b0503020204020204" pitchFamily="34" typeface="微软雅黑"/>
                <a:ea charset="-122" panose="020b0503020204020204" pitchFamily="34" typeface="微软雅黑"/>
              </a:rPr>
              <a:t>买卖公平      </a:t>
            </a:r>
          </a:p>
        </p:txBody>
      </p:sp>
      <p:sp>
        <p:nvSpPr>
          <p:cNvPr id="14" name="矩形 24">
            <a:extLst>
              <a:ext uri="{FF2B5EF4-FFF2-40B4-BE49-F238E27FC236}">
                <a16:creationId xmlns:a16="http://schemas.microsoft.com/office/drawing/2014/main" id="{B59B072F-369C-4089-9677-02340315EDBE}"/>
              </a:ext>
            </a:extLst>
          </p:cNvPr>
          <p:cNvSpPr>
            <a:spLocks noChangeArrowheads="1"/>
          </p:cNvSpPr>
          <p:nvPr/>
        </p:nvSpPr>
        <p:spPr bwMode="auto">
          <a:xfrm>
            <a:off x="8725144" y="4655963"/>
            <a:ext cx="301155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indent="-457200" marL="457200">
              <a:lnSpc>
                <a:spcPts val="2700"/>
              </a:lnSpc>
              <a:buClr>
                <a:srgbClr val="C00000"/>
              </a:buClr>
              <a:buFont typeface="+mj-lt"/>
              <a:buAutoNum startAt="5" type="arabicPeriod"/>
            </a:pPr>
            <a:r>
              <a:rPr altLang="en-US" lang="zh-CN" sz="2000">
                <a:solidFill>
                  <a:srgbClr val="C00000"/>
                </a:solidFill>
                <a:latin charset="-122" panose="020b0503020204020204" pitchFamily="34" typeface="微软雅黑"/>
                <a:ea charset="-122" panose="020b0503020204020204" pitchFamily="34" typeface="微软雅黑"/>
              </a:rPr>
              <a:t>借东西要还</a:t>
            </a:r>
          </a:p>
          <a:p>
            <a:pPr algn="just" defTabSz="1218987" eaLnBrk="1" hangingPunct="1" indent="-457200" marL="457200">
              <a:lnSpc>
                <a:spcPts val="2700"/>
              </a:lnSpc>
              <a:buClr>
                <a:srgbClr val="C00000"/>
              </a:buClr>
              <a:buFont typeface="+mj-lt"/>
              <a:buAutoNum startAt="5" type="arabicPeriod"/>
            </a:pPr>
            <a:r>
              <a:rPr altLang="en-US" lang="zh-CN" sz="2000">
                <a:solidFill>
                  <a:srgbClr val="C00000"/>
                </a:solidFill>
                <a:latin charset="-122" panose="020b0503020204020204" pitchFamily="34" typeface="微软雅黑"/>
                <a:ea charset="-122" panose="020b0503020204020204" pitchFamily="34" typeface="微软雅黑"/>
              </a:rPr>
              <a:t>损坏东西要赔</a:t>
            </a:r>
          </a:p>
          <a:p>
            <a:pPr algn="just" defTabSz="1218987" eaLnBrk="1" hangingPunct="1" indent="-457200" marL="457200">
              <a:lnSpc>
                <a:spcPts val="2700"/>
              </a:lnSpc>
              <a:buClr>
                <a:srgbClr val="C00000"/>
              </a:buClr>
              <a:buFont typeface="+mj-lt"/>
              <a:buAutoNum startAt="5" type="arabicPeriod"/>
            </a:pPr>
            <a:r>
              <a:rPr altLang="en-US" lang="zh-CN" sz="2000">
                <a:solidFill>
                  <a:srgbClr val="C00000"/>
                </a:solidFill>
                <a:latin charset="-122" panose="020b0503020204020204" pitchFamily="34" typeface="微软雅黑"/>
                <a:ea charset="-122" panose="020b0503020204020204" pitchFamily="34" typeface="微软雅黑"/>
              </a:rPr>
              <a:t>洗喿避女人</a:t>
            </a:r>
          </a:p>
          <a:p>
            <a:pPr algn="just" defTabSz="1218987" eaLnBrk="1" hangingPunct="1" indent="-457200" marL="457200">
              <a:lnSpc>
                <a:spcPts val="2700"/>
              </a:lnSpc>
              <a:buClr>
                <a:srgbClr val="C00000"/>
              </a:buClr>
              <a:buFont typeface="+mj-lt"/>
              <a:buAutoNum startAt="5" type="arabicPeriod"/>
            </a:pPr>
            <a:r>
              <a:rPr altLang="en-US" lang="zh-CN" sz="2000">
                <a:solidFill>
                  <a:srgbClr val="C00000"/>
                </a:solidFill>
                <a:latin charset="-122" panose="020b0503020204020204" pitchFamily="34" typeface="微软雅黑"/>
                <a:ea charset="-122" panose="020b0503020204020204" pitchFamily="34" typeface="微软雅黑"/>
              </a:rPr>
              <a:t>不搜俘虏腰包</a:t>
            </a:r>
          </a:p>
        </p:txBody>
      </p:sp>
      <p:pic>
        <p:nvPicPr>
          <p:cNvPr id="15" name="图片 14">
            <a:extLst>
              <a:ext uri="{FF2B5EF4-FFF2-40B4-BE49-F238E27FC236}">
                <a16:creationId xmlns:a16="http://schemas.microsoft.com/office/drawing/2014/main" id="{E8538003-621D-4602-8DB1-85A42C940DBB}"/>
              </a:ext>
            </a:extLst>
          </p:cNvPr>
          <p:cNvPicPr>
            <a:picLocks noChangeAspect="1"/>
          </p:cNvPicPr>
          <p:nvPr/>
        </p:nvPicPr>
        <p:blipFill>
          <a:blip r:embed="rId4">
            <a:extLst>
              <a:ext uri="{28A0092B-C50C-407E-A947-70E740481C1C}">
                <a14:useLocalDpi val="0"/>
              </a:ext>
            </a:extLst>
          </a:blip>
          <a:stretch>
            <a:fillRect/>
          </a:stretch>
        </p:blipFill>
        <p:spPr>
          <a:xfrm>
            <a:off x="1289917" y="2114965"/>
            <a:ext cx="4018327" cy="4018327"/>
          </a:xfrm>
          <a:prstGeom prst="rect">
            <a:avLst/>
          </a:prstGeom>
        </p:spPr>
      </p:pic>
    </p:spTree>
    <p:extLst>
      <p:ext uri="{BB962C8B-B14F-4D97-AF65-F5344CB8AC3E}">
        <p14:creationId val="113368914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2" presetSubtype="8">
                                  <p:stCondLst>
                                    <p:cond delay="0"/>
                                  </p:stCondLst>
                                  <p:childTnLst>
                                    <p:set>
                                      <p:cBhvr>
                                        <p:cTn dur="1" fill="hold" id="39">
                                          <p:stCondLst>
                                            <p:cond delay="0"/>
                                          </p:stCondLst>
                                        </p:cTn>
                                        <p:tgtEl>
                                          <p:spTgt spid="6"/>
                                        </p:tgtEl>
                                        <p:attrNameLst>
                                          <p:attrName>style.visibility</p:attrName>
                                        </p:attrNameLst>
                                      </p:cBhvr>
                                      <p:to>
                                        <p:strVal val="visible"/>
                                      </p:to>
                                    </p:set>
                                    <p:animEffect filter="wipe(left)" transition="in">
                                      <p:cBhvr>
                                        <p:cTn dur="500" id="40"/>
                                        <p:tgtEl>
                                          <p:spTgt spid="6"/>
                                        </p:tgtEl>
                                      </p:cBhvr>
                                    </p:animEffect>
                                  </p:childTnLst>
                                </p:cTn>
                              </p:par>
                              <p:par>
                                <p:cTn fill="hold" id="41" nodeType="withEffect" presetClass="entr" presetID="22" presetSubtype="2">
                                  <p:stCondLst>
                                    <p:cond delay="0"/>
                                  </p:stCondLst>
                                  <p:childTnLst>
                                    <p:set>
                                      <p:cBhvr>
                                        <p:cTn dur="1" fill="hold" id="42">
                                          <p:stCondLst>
                                            <p:cond delay="0"/>
                                          </p:stCondLst>
                                        </p:cTn>
                                        <p:tgtEl>
                                          <p:spTgt spid="7"/>
                                        </p:tgtEl>
                                        <p:attrNameLst>
                                          <p:attrName>style.visibility</p:attrName>
                                        </p:attrNameLst>
                                      </p:cBhvr>
                                      <p:to>
                                        <p:strVal val="visible"/>
                                      </p:to>
                                    </p:set>
                                    <p:animEffect filter="wipe(right)" transition="in">
                                      <p:cBhvr>
                                        <p:cTn dur="500" id="43"/>
                                        <p:tgtEl>
                                          <p:spTgt spid="7"/>
                                        </p:tgtEl>
                                      </p:cBhvr>
                                    </p:animEffect>
                                  </p:childTnLst>
                                </p:cTn>
                              </p:par>
                            </p:childTnLst>
                          </p:cTn>
                        </p:par>
                        <p:par>
                          <p:cTn fill="hold" id="44" nodeType="afterGroup">
                            <p:stCondLst>
                              <p:cond delay="3150"/>
                            </p:stCondLst>
                            <p:childTnLst>
                              <p:par>
                                <p:cTn fill="hold" grpId="0" id="45" nodeType="afterEffect" presetClass="entr" presetID="21" presetSubtype="1">
                                  <p:stCondLst>
                                    <p:cond delay="0"/>
                                  </p:stCondLst>
                                  <p:childTnLst>
                                    <p:set>
                                      <p:cBhvr>
                                        <p:cTn dur="1" fill="hold" id="46">
                                          <p:stCondLst>
                                            <p:cond delay="0"/>
                                          </p:stCondLst>
                                        </p:cTn>
                                        <p:tgtEl>
                                          <p:spTgt spid="8"/>
                                        </p:tgtEl>
                                        <p:attrNameLst>
                                          <p:attrName>style.visibility</p:attrName>
                                        </p:attrNameLst>
                                      </p:cBhvr>
                                      <p:to>
                                        <p:strVal val="visible"/>
                                      </p:to>
                                    </p:set>
                                    <p:animEffect filter="wheel(1)" transition="in">
                                      <p:cBhvr>
                                        <p:cTn dur="1000" id="47"/>
                                        <p:tgtEl>
                                          <p:spTgt spid="8"/>
                                        </p:tgtEl>
                                      </p:cBhvr>
                                    </p:animEffect>
                                  </p:childTnLst>
                                </p:cTn>
                              </p:par>
                            </p:childTnLst>
                          </p:cTn>
                        </p:par>
                        <p:par>
                          <p:cTn fill="hold" id="48" nodeType="afterGroup">
                            <p:stCondLst>
                              <p:cond delay="4150"/>
                            </p:stCondLst>
                            <p:childTnLst>
                              <p:par>
                                <p:cTn fill="hold" grpId="0" id="49" nodeType="afterEffect" presetClass="entr" presetID="12" presetSubtype="1">
                                  <p:stCondLst>
                                    <p:cond delay="0"/>
                                  </p:stCondLst>
                                  <p:childTnLst>
                                    <p:set>
                                      <p:cBhvr>
                                        <p:cTn dur="1" fill="hold" id="50">
                                          <p:stCondLst>
                                            <p:cond delay="0"/>
                                          </p:stCondLst>
                                        </p:cTn>
                                        <p:tgtEl>
                                          <p:spTgt spid="9"/>
                                        </p:tgtEl>
                                        <p:attrNameLst>
                                          <p:attrName>style.visibility</p:attrName>
                                        </p:attrNameLst>
                                      </p:cBhvr>
                                      <p:to>
                                        <p:strVal val="visible"/>
                                      </p:to>
                                    </p:set>
                                    <p:anim calcmode="lin" valueType="num">
                                      <p:cBhvr additive="base">
                                        <p:cTn dur="500" id="51"/>
                                        <p:tgtEl>
                                          <p:spTgt spid="9"/>
                                        </p:tgtEl>
                                        <p:attrNameLst>
                                          <p:attrName>ppt_y</p:attrName>
                                        </p:attrNameLst>
                                      </p:cBhvr>
                                      <p:tavLst>
                                        <p:tav tm="0">
                                          <p:val>
                                            <p:strVal val="#ppt_y-#ppt_h*1.125000"/>
                                          </p:val>
                                        </p:tav>
                                        <p:tav tm="100000">
                                          <p:val>
                                            <p:strVal val="#ppt_y"/>
                                          </p:val>
                                        </p:tav>
                                      </p:tavLst>
                                    </p:anim>
                                    <p:animEffect filter="wipe(down)" transition="in">
                                      <p:cBhvr>
                                        <p:cTn dur="500" id="52"/>
                                        <p:tgtEl>
                                          <p:spTgt spid="9"/>
                                        </p:tgtEl>
                                      </p:cBhvr>
                                    </p:animEffect>
                                  </p:childTnLst>
                                </p:cTn>
                              </p:par>
                            </p:childTnLst>
                          </p:cTn>
                        </p:par>
                        <p:par>
                          <p:cTn fill="hold" id="53" nodeType="afterGroup">
                            <p:stCondLst>
                              <p:cond delay="4650"/>
                            </p:stCondLst>
                            <p:childTnLst>
                              <p:par>
                                <p:cTn fill="hold" grpId="0" id="54" nodeType="afterEffect" presetClass="entr" presetID="22" presetSubtype="8">
                                  <p:stCondLst>
                                    <p:cond delay="0"/>
                                  </p:stCondLst>
                                  <p:childTnLst>
                                    <p:set>
                                      <p:cBhvr>
                                        <p:cTn dur="1" fill="hold" id="55">
                                          <p:stCondLst>
                                            <p:cond delay="0"/>
                                          </p:stCondLst>
                                        </p:cTn>
                                        <p:tgtEl>
                                          <p:spTgt spid="10"/>
                                        </p:tgtEl>
                                        <p:attrNameLst>
                                          <p:attrName>style.visibility</p:attrName>
                                        </p:attrNameLst>
                                      </p:cBhvr>
                                      <p:to>
                                        <p:strVal val="visible"/>
                                      </p:to>
                                    </p:set>
                                    <p:animEffect filter="wipe(left)" transition="in">
                                      <p:cBhvr>
                                        <p:cTn dur="500" id="56"/>
                                        <p:tgtEl>
                                          <p:spTgt spid="10"/>
                                        </p:tgtEl>
                                      </p:cBhvr>
                                    </p:animEffect>
                                  </p:childTnLst>
                                </p:cTn>
                              </p:par>
                              <p:par>
                                <p:cTn fill="hold" id="57" nodeType="withEffect" presetClass="entr" presetID="22" presetSubtype="2">
                                  <p:stCondLst>
                                    <p:cond delay="0"/>
                                  </p:stCondLst>
                                  <p:childTnLst>
                                    <p:set>
                                      <p:cBhvr>
                                        <p:cTn dur="1" fill="hold" id="58">
                                          <p:stCondLst>
                                            <p:cond delay="0"/>
                                          </p:stCondLst>
                                        </p:cTn>
                                        <p:tgtEl>
                                          <p:spTgt spid="11"/>
                                        </p:tgtEl>
                                        <p:attrNameLst>
                                          <p:attrName>style.visibility</p:attrName>
                                        </p:attrNameLst>
                                      </p:cBhvr>
                                      <p:to>
                                        <p:strVal val="visible"/>
                                      </p:to>
                                    </p:set>
                                    <p:animEffect filter="wipe(right)" transition="in">
                                      <p:cBhvr>
                                        <p:cTn dur="500" id="59"/>
                                        <p:tgtEl>
                                          <p:spTgt spid="11"/>
                                        </p:tgtEl>
                                      </p:cBhvr>
                                    </p:animEffect>
                                  </p:childTnLst>
                                </p:cTn>
                              </p:par>
                            </p:childTnLst>
                          </p:cTn>
                        </p:par>
                        <p:par>
                          <p:cTn fill="hold" id="60" nodeType="afterGroup">
                            <p:stCondLst>
                              <p:cond delay="5150"/>
                            </p:stCondLst>
                            <p:childTnLst>
                              <p:par>
                                <p:cTn fill="hold" grpId="0" id="61" nodeType="afterEffect" presetClass="entr" presetID="21" presetSubtype="1">
                                  <p:stCondLst>
                                    <p:cond delay="0"/>
                                  </p:stCondLst>
                                  <p:childTnLst>
                                    <p:set>
                                      <p:cBhvr>
                                        <p:cTn dur="1" fill="hold" id="62">
                                          <p:stCondLst>
                                            <p:cond delay="0"/>
                                          </p:stCondLst>
                                        </p:cTn>
                                        <p:tgtEl>
                                          <p:spTgt spid="12"/>
                                        </p:tgtEl>
                                        <p:attrNameLst>
                                          <p:attrName>style.visibility</p:attrName>
                                        </p:attrNameLst>
                                      </p:cBhvr>
                                      <p:to>
                                        <p:strVal val="visible"/>
                                      </p:to>
                                    </p:set>
                                    <p:animEffect filter="wheel(1)" transition="in">
                                      <p:cBhvr>
                                        <p:cTn dur="1000" id="63"/>
                                        <p:tgtEl>
                                          <p:spTgt spid="12"/>
                                        </p:tgtEl>
                                      </p:cBhvr>
                                    </p:animEffect>
                                  </p:childTnLst>
                                </p:cTn>
                              </p:par>
                            </p:childTnLst>
                          </p:cTn>
                        </p:par>
                        <p:par>
                          <p:cTn fill="hold" id="64" nodeType="afterGroup">
                            <p:stCondLst>
                              <p:cond delay="6150"/>
                            </p:stCondLst>
                            <p:childTnLst>
                              <p:par>
                                <p:cTn fill="hold" grpId="0" id="65" nodeType="afterEffect" presetClass="entr" presetID="12" presetSubtype="1">
                                  <p:stCondLst>
                                    <p:cond delay="0"/>
                                  </p:stCondLst>
                                  <p:childTnLst>
                                    <p:set>
                                      <p:cBhvr>
                                        <p:cTn dur="1" fill="hold" id="66">
                                          <p:stCondLst>
                                            <p:cond delay="0"/>
                                          </p:stCondLst>
                                        </p:cTn>
                                        <p:tgtEl>
                                          <p:spTgt spid="13"/>
                                        </p:tgtEl>
                                        <p:attrNameLst>
                                          <p:attrName>style.visibility</p:attrName>
                                        </p:attrNameLst>
                                      </p:cBhvr>
                                      <p:to>
                                        <p:strVal val="visible"/>
                                      </p:to>
                                    </p:set>
                                    <p:anim calcmode="lin" valueType="num">
                                      <p:cBhvr additive="base">
                                        <p:cTn dur="500" id="67"/>
                                        <p:tgtEl>
                                          <p:spTgt spid="13"/>
                                        </p:tgtEl>
                                        <p:attrNameLst>
                                          <p:attrName>ppt_y</p:attrName>
                                        </p:attrNameLst>
                                      </p:cBhvr>
                                      <p:tavLst>
                                        <p:tav tm="0">
                                          <p:val>
                                            <p:strVal val="#ppt_y-#ppt_h*1.125000"/>
                                          </p:val>
                                        </p:tav>
                                        <p:tav tm="100000">
                                          <p:val>
                                            <p:strVal val="#ppt_y"/>
                                          </p:val>
                                        </p:tav>
                                      </p:tavLst>
                                    </p:anim>
                                    <p:animEffect filter="wipe(down)" transition="in">
                                      <p:cBhvr>
                                        <p:cTn dur="500" id="68"/>
                                        <p:tgtEl>
                                          <p:spTgt spid="13"/>
                                        </p:tgtEl>
                                      </p:cBhvr>
                                    </p:animEffect>
                                  </p:childTnLst>
                                </p:cTn>
                              </p:par>
                            </p:childTnLst>
                          </p:cTn>
                        </p:par>
                        <p:par>
                          <p:cTn fill="hold" id="69" nodeType="afterGroup">
                            <p:stCondLst>
                              <p:cond delay="6650"/>
                            </p:stCondLst>
                            <p:childTnLst>
                              <p:par>
                                <p:cTn fill="hold" grpId="0" id="70" nodeType="afterEffect" presetClass="entr" presetID="12" presetSubtype="1">
                                  <p:stCondLst>
                                    <p:cond delay="0"/>
                                  </p:stCondLst>
                                  <p:childTnLst>
                                    <p:set>
                                      <p:cBhvr>
                                        <p:cTn dur="1" fill="hold" id="71">
                                          <p:stCondLst>
                                            <p:cond delay="0"/>
                                          </p:stCondLst>
                                        </p:cTn>
                                        <p:tgtEl>
                                          <p:spTgt spid="14"/>
                                        </p:tgtEl>
                                        <p:attrNameLst>
                                          <p:attrName>style.visibility</p:attrName>
                                        </p:attrNameLst>
                                      </p:cBhvr>
                                      <p:to>
                                        <p:strVal val="visible"/>
                                      </p:to>
                                    </p:set>
                                    <p:anim calcmode="lin" valueType="num">
                                      <p:cBhvr additive="base">
                                        <p:cTn dur="500" id="72"/>
                                        <p:tgtEl>
                                          <p:spTgt spid="14"/>
                                        </p:tgtEl>
                                        <p:attrNameLst>
                                          <p:attrName>ppt_y</p:attrName>
                                        </p:attrNameLst>
                                      </p:cBhvr>
                                      <p:tavLst>
                                        <p:tav tm="0">
                                          <p:val>
                                            <p:strVal val="#ppt_y-#ppt_h*1.125000"/>
                                          </p:val>
                                        </p:tav>
                                        <p:tav tm="100000">
                                          <p:val>
                                            <p:strVal val="#ppt_y"/>
                                          </p:val>
                                        </p:tav>
                                      </p:tavLst>
                                    </p:anim>
                                    <p:animEffect filter="wipe(down)" transition="in">
                                      <p:cBhvr>
                                        <p:cTn dur="500" id="73"/>
                                        <p:tgtEl>
                                          <p:spTgt spid="14"/>
                                        </p:tgtEl>
                                      </p:cBhvr>
                                    </p:animEffect>
                                  </p:childTnLst>
                                </p:cTn>
                              </p:par>
                            </p:childTnLst>
                          </p:cTn>
                        </p:par>
                        <p:par>
                          <p:cTn fill="hold" id="74" nodeType="afterGroup">
                            <p:stCondLst>
                              <p:cond delay="7150"/>
                            </p:stCondLst>
                            <p:childTnLst>
                              <p:par>
                                <p:cTn fill="hold" id="75" nodeType="afterEffect" presetClass="entr" presetID="14" presetSubtype="10">
                                  <p:stCondLst>
                                    <p:cond delay="0"/>
                                  </p:stCondLst>
                                  <p:childTnLst>
                                    <p:set>
                                      <p:cBhvr>
                                        <p:cTn dur="1" fill="hold" id="76">
                                          <p:stCondLst>
                                            <p:cond delay="0"/>
                                          </p:stCondLst>
                                        </p:cTn>
                                        <p:tgtEl>
                                          <p:spTgt spid="15"/>
                                        </p:tgtEl>
                                        <p:attrNameLst>
                                          <p:attrName>style.visibility</p:attrName>
                                        </p:attrNameLst>
                                      </p:cBhvr>
                                      <p:to>
                                        <p:strVal val="visible"/>
                                      </p:to>
                                    </p:set>
                                    <p:animEffect filter="randombar(horizontal)" transition="in">
                                      <p:cBhvr>
                                        <p:cTn dur="500" id="77"/>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8"/>
      <p:bldP grpId="0" spid="9"/>
      <p:bldP grpId="0" spid="10"/>
      <p:bldP grpId="0" spid="12"/>
      <p:bldP grpId="0" spid="13"/>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grpSp>
        <p:nvGrpSpPr>
          <p:cNvPr id="6" name="组合 5">
            <a:extLst>
              <a:ext uri="{FF2B5EF4-FFF2-40B4-BE49-F238E27FC236}">
                <a16:creationId xmlns:a16="http://schemas.microsoft.com/office/drawing/2014/main" id="{9658D56E-68F8-43A2-BFCC-F551F75FEEF8}"/>
              </a:ext>
            </a:extLst>
          </p:cNvPr>
          <p:cNvGrpSpPr/>
          <p:nvPr/>
        </p:nvGrpSpPr>
        <p:grpSpPr>
          <a:xfrm>
            <a:off x="1123068" y="5433840"/>
            <a:ext cx="3610083" cy="483474"/>
            <a:chOff x="-293431" y="1332269"/>
            <a:chExt cx="5216507" cy="328595"/>
          </a:xfrm>
        </p:grpSpPr>
        <p:sp>
          <p:nvSpPr>
            <p:cNvPr id="7" name="Round Same Side Corner Rectangle 21">
              <a:extLst>
                <a:ext uri="{FF2B5EF4-FFF2-40B4-BE49-F238E27FC236}">
                  <a16:creationId xmlns:a16="http://schemas.microsoft.com/office/drawing/2014/main" id="{99AEC6BF-A52B-4BF9-BA3B-38EE682B434D}"/>
                </a:ext>
              </a:extLst>
            </p:cNvPr>
            <p:cNvSpPr/>
            <p:nvPr/>
          </p:nvSpPr>
          <p:spPr>
            <a:xfrm flipH="1" rot="16200000">
              <a:off x="2150527" y="-918105"/>
              <a:ext cx="328594" cy="4829344"/>
            </a:xfrm>
            <a:prstGeom prst="roundRect">
              <a:avLst/>
            </a:prstGeom>
            <a:noFill/>
            <a:ln algn="ctr" cap="flat" cmpd="sng" w="19050">
              <a:solidFill>
                <a:srgbClr val="FF0000"/>
              </a:solidFill>
              <a:prstDash val="solid"/>
            </a:ln>
            <a:effectLst/>
          </p:spPr>
          <p:txBody>
            <a:bodyPr anchor="ctr" bIns="60936" lIns="121873" rIns="121873" tIns="60936"/>
            <a:lstStyle/>
            <a:p>
              <a:pPr algn="ctr">
                <a:defRPr/>
              </a:pPr>
              <a:endParaRPr kern="0" lang="bg-BG">
                <a:solidFill>
                  <a:srgbClr val="FFFFFF"/>
                </a:solidFill>
                <a:latin typeface="Impact"/>
                <a:ea typeface="微软雅黑"/>
              </a:endParaRPr>
            </a:p>
          </p:txBody>
        </p:sp>
        <p:sp>
          <p:nvSpPr>
            <p:cNvPr id="8" name="矩形 7">
              <a:extLst>
                <a:ext uri="{FF2B5EF4-FFF2-40B4-BE49-F238E27FC236}">
                  <a16:creationId xmlns:a16="http://schemas.microsoft.com/office/drawing/2014/main" id="{C2E73E51-A7B4-4384-A106-A7493935168D}"/>
                </a:ext>
              </a:extLst>
            </p:cNvPr>
            <p:cNvSpPr/>
            <p:nvPr/>
          </p:nvSpPr>
          <p:spPr>
            <a:xfrm>
              <a:off x="-293431" y="1332269"/>
              <a:ext cx="5216507" cy="310738"/>
            </a:xfrm>
            <a:prstGeom prst="rect">
              <a:avLst/>
            </a:prstGeom>
            <a:ln>
              <a:noFill/>
            </a:ln>
          </p:spPr>
          <p:txBody>
            <a:bodyPr wrap="square">
              <a:spAutoFit/>
            </a:bodyPr>
            <a:lstStyle/>
            <a:p>
              <a:pPr algn="ctr">
                <a:lnSpc>
                  <a:spcPct val="150000"/>
                </a:lnSpc>
                <a:spcAft>
                  <a:spcPts val="300"/>
                </a:spcAft>
              </a:pPr>
              <a:r>
                <a:rPr altLang="en-US" b="1" lang="zh-CN" sz="1600">
                  <a:solidFill>
                    <a:srgbClr val="C00000"/>
                  </a:solidFill>
                  <a:latin charset="-122" panose="020b0503020204020204" pitchFamily="34" typeface="微软雅黑"/>
                  <a:ea charset="-122" panose="020b0503020204020204" pitchFamily="34" typeface="微软雅黑"/>
                </a:rPr>
                <a:t>黄洋界保卫战</a:t>
              </a:r>
            </a:p>
          </p:txBody>
        </p:sp>
      </p:grpSp>
      <p:sp>
        <p:nvSpPr>
          <p:cNvPr id="9" name="矩形 8">
            <a:extLst>
              <a:ext uri="{FF2B5EF4-FFF2-40B4-BE49-F238E27FC236}">
                <a16:creationId xmlns:a16="http://schemas.microsoft.com/office/drawing/2014/main" id="{936C9A27-17AC-44DD-BDF5-E7782F5607A8}"/>
              </a:ext>
            </a:extLst>
          </p:cNvPr>
          <p:cNvSpPr/>
          <p:nvPr/>
        </p:nvSpPr>
        <p:spPr>
          <a:xfrm>
            <a:off x="5771399" y="2384257"/>
            <a:ext cx="5901255" cy="3725236"/>
          </a:xfrm>
          <a:prstGeom prst="rect">
            <a:avLst/>
          </a:prstGeom>
          <a:noFill/>
          <a:ln algn="ctr" cap="flat" cmpd="sng" w="28575">
            <a:solidFill>
              <a:srgbClr val="C00000"/>
            </a:solidFill>
            <a:prstDash val="sysDot"/>
          </a:ln>
          <a:effectLst/>
        </p:spPr>
        <p:txBody>
          <a:bodyPr anchor="ctr" rtlCol="0"/>
          <a:lstStyle/>
          <a:p>
            <a:pPr algn="ctr" fontAlgn="base">
              <a:spcBef>
                <a:spcPct val="0"/>
              </a:spcBef>
              <a:spcAft>
                <a:spcPct val="0"/>
              </a:spcAft>
              <a:buFont charset="0" panose="020b0604020202020204" pitchFamily="34" typeface="Arial"/>
              <a:buNone/>
              <a:defRPr/>
            </a:pPr>
            <a:endParaRPr altLang="en-US" kern="0" lang="zh-CN" sz="1351">
              <a:solidFill>
                <a:srgbClr val="535258"/>
              </a:solidFill>
              <a:latin typeface="Arial"/>
              <a:ea typeface="微软雅黑"/>
            </a:endParaRPr>
          </a:p>
        </p:txBody>
      </p:sp>
      <p:sp>
        <p:nvSpPr>
          <p:cNvPr id="10" name="矩形 24">
            <a:extLst>
              <a:ext uri="{FF2B5EF4-FFF2-40B4-BE49-F238E27FC236}">
                <a16:creationId xmlns:a16="http://schemas.microsoft.com/office/drawing/2014/main" id="{DCC3EB63-AE90-49CF-9C49-C54ADD52071A}"/>
              </a:ext>
            </a:extLst>
          </p:cNvPr>
          <p:cNvSpPr>
            <a:spLocks noChangeArrowheads="1"/>
          </p:cNvSpPr>
          <p:nvPr/>
        </p:nvSpPr>
        <p:spPr bwMode="auto">
          <a:xfrm>
            <a:off x="6150620" y="2693173"/>
            <a:ext cx="4890962" cy="33832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defTabSz="1218987" eaLnBrk="1" hangingPunct="1">
              <a:lnSpc>
                <a:spcPct val="150000"/>
              </a:lnSpc>
            </a:pPr>
            <a:r>
              <a:rPr altLang="zh-CN" lang="en-US">
                <a:latin charset="-122" panose="020b0503020204020204" pitchFamily="34" typeface="微软雅黑"/>
                <a:ea charset="-122" panose="020b0503020204020204" pitchFamily="34" typeface="微软雅黑"/>
              </a:rPr>
              <a:t>1928年8月30日，湖南、江西两省敌军七个团进攻黄洋界。中国红军第四军以不足一个营的兵力，在地方武装和人民群众的配合下，凭险抵抗，以仅有的1门刚修复的迫击炮，轰击其在源头的后续部队。群众又配合红军作战，敌军误以为红4军主力回山，惧怕被歼。当夜，撤回酃县，从而以少胜多，保存了井冈山革命 根据地。</a:t>
            </a:r>
          </a:p>
        </p:txBody>
      </p:sp>
      <p:sp>
        <p:nvSpPr>
          <p:cNvPr id="11" name="矩形 10">
            <a:extLst>
              <a:ext uri="{FF2B5EF4-FFF2-40B4-BE49-F238E27FC236}">
                <a16:creationId xmlns:a16="http://schemas.microsoft.com/office/drawing/2014/main" id="{48F6777C-5607-443E-BF82-8F0B9396730D}"/>
              </a:ext>
            </a:extLst>
          </p:cNvPr>
          <p:cNvSpPr/>
          <p:nvPr/>
        </p:nvSpPr>
        <p:spPr>
          <a:xfrm>
            <a:off x="4829824" y="1390732"/>
            <a:ext cx="7293084" cy="914400"/>
          </a:xfrm>
          <a:prstGeom prst="rect">
            <a:avLst/>
          </a:prstGeom>
          <a:ln>
            <a:noFill/>
          </a:ln>
        </p:spPr>
        <p:txBody>
          <a:bodyPr wrap="square">
            <a:spAutoFit/>
          </a:bodyPr>
          <a:lstStyle/>
          <a:p>
            <a:pPr algn="ctr">
              <a:lnSpc>
                <a:spcPct val="150000"/>
              </a:lnSpc>
              <a:spcAft>
                <a:spcPts val="300"/>
              </a:spcAft>
            </a:pPr>
            <a:r>
              <a:rPr altLang="en-US" b="1" lang="zh-CN" sz="3600">
                <a:solidFill>
                  <a:srgbClr val="C00000"/>
                </a:solidFill>
                <a:latin charset="-122" panose="020b0503020204020204" pitchFamily="34" typeface="微软雅黑"/>
                <a:ea charset="-122" panose="020b0503020204020204" pitchFamily="34" typeface="微软雅黑"/>
              </a:rPr>
              <a:t>黄洋界保卫战</a:t>
            </a:r>
          </a:p>
        </p:txBody>
      </p:sp>
      <p:pic>
        <p:nvPicPr>
          <p:cNvPr id="12" name="图片 11">
            <a:extLst>
              <a:ext uri="{FF2B5EF4-FFF2-40B4-BE49-F238E27FC236}">
                <a16:creationId xmlns:a16="http://schemas.microsoft.com/office/drawing/2014/main" id="{63D4FBA2-867D-4AE8-B0A8-4ED5A7C5638F}"/>
              </a:ext>
            </a:extLst>
          </p:cNvPr>
          <p:cNvPicPr>
            <a:picLocks noChangeAspect="1"/>
          </p:cNvPicPr>
          <p:nvPr/>
        </p:nvPicPr>
        <p:blipFill>
          <a:blip r:embed="rId4">
            <a:extLst>
              <a:ext uri="{28A0092B-C50C-407E-A947-70E740481C1C}">
                <a14:useLocalDpi val="0"/>
              </a:ext>
            </a:extLst>
          </a:blip>
          <a:stretch>
            <a:fillRect/>
          </a:stretch>
        </p:blipFill>
        <p:spPr>
          <a:xfrm>
            <a:off x="1354137" y="2642305"/>
            <a:ext cx="3342147" cy="1928161"/>
          </a:xfrm>
          <a:prstGeom prst="rect">
            <a:avLst/>
          </a:prstGeom>
        </p:spPr>
      </p:pic>
    </p:spTree>
    <p:extLst>
      <p:ext uri="{BB962C8B-B14F-4D97-AF65-F5344CB8AC3E}">
        <p14:creationId val="13197587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2" presetSubtype="8">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additive="base">
                                        <p:cTn dur="500" fill="hold" id="40"/>
                                        <p:tgtEl>
                                          <p:spTgt spid="6"/>
                                        </p:tgtEl>
                                        <p:attrNameLst>
                                          <p:attrName>ppt_x</p:attrName>
                                        </p:attrNameLst>
                                      </p:cBhvr>
                                      <p:tavLst>
                                        <p:tav tm="0">
                                          <p:val>
                                            <p:strVal val="0-#ppt_w/2"/>
                                          </p:val>
                                        </p:tav>
                                        <p:tav tm="100000">
                                          <p:val>
                                            <p:strVal val="#ppt_x"/>
                                          </p:val>
                                        </p:tav>
                                      </p:tavLst>
                                    </p:anim>
                                    <p:anim calcmode="lin" valueType="num">
                                      <p:cBhvr additive="base">
                                        <p:cTn dur="500" fill="hold" id="41"/>
                                        <p:tgtEl>
                                          <p:spTgt spid="6"/>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150"/>
                            </p:stCondLst>
                            <p:childTnLst>
                              <p:par>
                                <p:cTn fill="hold" grpId="0" id="43" nodeType="afterEffect" presetClass="entr" presetID="41" presetSubtype="0">
                                  <p:stCondLst>
                                    <p:cond delay="0"/>
                                  </p:stCondLst>
                                  <p:iterate type="lt">
                                    <p:tmPct val="10000"/>
                                  </p:iterate>
                                  <p:childTnLst>
                                    <p:set>
                                      <p:cBhvr>
                                        <p:cTn dur="1" fill="hold" id="44">
                                          <p:stCondLst>
                                            <p:cond delay="0"/>
                                          </p:stCondLst>
                                        </p:cTn>
                                        <p:tgtEl>
                                          <p:spTgt spid="11"/>
                                        </p:tgtEl>
                                        <p:attrNameLst>
                                          <p:attrName>style.visibility</p:attrName>
                                        </p:attrNameLst>
                                      </p:cBhvr>
                                      <p:to>
                                        <p:strVal val="visible"/>
                                      </p:to>
                                    </p:set>
                                    <p:anim calcmode="lin" valueType="num">
                                      <p:cBhvr>
                                        <p:cTn dur="500" fill="hold" id="45"/>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6"/>
                                        <p:tgtEl>
                                          <p:spTgt spid="11"/>
                                        </p:tgtEl>
                                        <p:attrNameLst>
                                          <p:attrName>ppt_y</p:attrName>
                                        </p:attrNameLst>
                                      </p:cBhvr>
                                      <p:tavLst>
                                        <p:tav tm="0">
                                          <p:val>
                                            <p:strVal val="#ppt_y"/>
                                          </p:val>
                                        </p:tav>
                                        <p:tav tm="100000">
                                          <p:val>
                                            <p:strVal val="#ppt_y"/>
                                          </p:val>
                                        </p:tav>
                                      </p:tavLst>
                                    </p:anim>
                                    <p:anim calcmode="lin" valueType="num">
                                      <p:cBhvr>
                                        <p:cTn dur="500" fill="hold" id="47"/>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8"/>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9" tmFilter="0,0; .5, 1; 1, 1"/>
                                        <p:tgtEl>
                                          <p:spTgt spid="11"/>
                                        </p:tgtEl>
                                      </p:cBhvr>
                                    </p:animEffect>
                                  </p:childTnLst>
                                </p:cTn>
                              </p:par>
                            </p:childTnLst>
                          </p:cTn>
                        </p:par>
                        <p:par>
                          <p:cTn fill="hold" id="50" nodeType="afterGroup">
                            <p:stCondLst>
                              <p:cond delay="3650"/>
                            </p:stCondLst>
                            <p:childTnLst>
                              <p:par>
                                <p:cTn fill="hold" grpId="0" id="51" nodeType="afterEffect" presetClass="entr" presetID="21" presetSubtype="1">
                                  <p:stCondLst>
                                    <p:cond delay="0"/>
                                  </p:stCondLst>
                                  <p:childTnLst>
                                    <p:set>
                                      <p:cBhvr>
                                        <p:cTn dur="1" fill="hold" id="52">
                                          <p:stCondLst>
                                            <p:cond delay="0"/>
                                          </p:stCondLst>
                                        </p:cTn>
                                        <p:tgtEl>
                                          <p:spTgt spid="9"/>
                                        </p:tgtEl>
                                        <p:attrNameLst>
                                          <p:attrName>style.visibility</p:attrName>
                                        </p:attrNameLst>
                                      </p:cBhvr>
                                      <p:to>
                                        <p:strVal val="visible"/>
                                      </p:to>
                                    </p:set>
                                    <p:animEffect filter="wheel(1)" transition="in">
                                      <p:cBhvr>
                                        <p:cTn dur="1000" id="53"/>
                                        <p:tgtEl>
                                          <p:spTgt spid="9"/>
                                        </p:tgtEl>
                                      </p:cBhvr>
                                    </p:animEffect>
                                  </p:childTnLst>
                                </p:cTn>
                              </p:par>
                            </p:childTnLst>
                          </p:cTn>
                        </p:par>
                        <p:par>
                          <p:cTn fill="hold" id="54" nodeType="afterGroup">
                            <p:stCondLst>
                              <p:cond delay="4650"/>
                            </p:stCondLst>
                            <p:childTnLst>
                              <p:par>
                                <p:cTn fill="hold" grpId="0" id="55" nodeType="afterEffect" presetClass="entr" presetID="12" presetSubtype="1">
                                  <p:stCondLst>
                                    <p:cond delay="0"/>
                                  </p:stCondLst>
                                  <p:childTnLst>
                                    <p:set>
                                      <p:cBhvr>
                                        <p:cTn dur="1" fill="hold" id="56">
                                          <p:stCondLst>
                                            <p:cond delay="0"/>
                                          </p:stCondLst>
                                        </p:cTn>
                                        <p:tgtEl>
                                          <p:spTgt spid="10"/>
                                        </p:tgtEl>
                                        <p:attrNameLst>
                                          <p:attrName>style.visibility</p:attrName>
                                        </p:attrNameLst>
                                      </p:cBhvr>
                                      <p:to>
                                        <p:strVal val="visible"/>
                                      </p:to>
                                    </p:set>
                                    <p:anim calcmode="lin" valueType="num">
                                      <p:cBhvr additive="base">
                                        <p:cTn dur="500" id="57"/>
                                        <p:tgtEl>
                                          <p:spTgt spid="10"/>
                                        </p:tgtEl>
                                        <p:attrNameLst>
                                          <p:attrName>ppt_y</p:attrName>
                                        </p:attrNameLst>
                                      </p:cBhvr>
                                      <p:tavLst>
                                        <p:tav tm="0">
                                          <p:val>
                                            <p:strVal val="#ppt_y-#ppt_h*1.125000"/>
                                          </p:val>
                                        </p:tav>
                                        <p:tav tm="100000">
                                          <p:val>
                                            <p:strVal val="#ppt_y"/>
                                          </p:val>
                                        </p:tav>
                                      </p:tavLst>
                                    </p:anim>
                                    <p:animEffect filter="wipe(down)" transition="in">
                                      <p:cBhvr>
                                        <p:cTn dur="500" id="58"/>
                                        <p:tgtEl>
                                          <p:spTgt spid="10"/>
                                        </p:tgtEl>
                                      </p:cBhvr>
                                    </p:animEffect>
                                  </p:childTnLst>
                                </p:cTn>
                              </p:par>
                            </p:childTnLst>
                          </p:cTn>
                        </p:par>
                        <p:par>
                          <p:cTn fill="hold" id="59" nodeType="afterGroup">
                            <p:stCondLst>
                              <p:cond delay="5150"/>
                            </p:stCondLst>
                            <p:childTnLst>
                              <p:par>
                                <p:cTn fill="hold" id="60" nodeType="afterEffect" presetClass="entr" presetID="42" presetSubtype="0">
                                  <p:stCondLst>
                                    <p:cond delay="0"/>
                                  </p:stCondLst>
                                  <p:childTnLst>
                                    <p:set>
                                      <p:cBhvr>
                                        <p:cTn dur="1" fill="hold" id="61">
                                          <p:stCondLst>
                                            <p:cond delay="0"/>
                                          </p:stCondLst>
                                        </p:cTn>
                                        <p:tgtEl>
                                          <p:spTgt spid="12"/>
                                        </p:tgtEl>
                                        <p:attrNameLst>
                                          <p:attrName>style.visibility</p:attrName>
                                        </p:attrNameLst>
                                      </p:cBhvr>
                                      <p:to>
                                        <p:strVal val="visible"/>
                                      </p:to>
                                    </p:set>
                                    <p:animEffect filter="fade" transition="in">
                                      <p:cBhvr>
                                        <p:cTn dur="1000" id="62"/>
                                        <p:tgtEl>
                                          <p:spTgt spid="12"/>
                                        </p:tgtEl>
                                      </p:cBhvr>
                                    </p:animEffect>
                                    <p:anim calcmode="lin" valueType="num">
                                      <p:cBhvr>
                                        <p:cTn dur="1000" fill="hold" id="63"/>
                                        <p:tgtEl>
                                          <p:spTgt spid="12"/>
                                        </p:tgtEl>
                                        <p:attrNameLst>
                                          <p:attrName>ppt_x</p:attrName>
                                        </p:attrNameLst>
                                      </p:cBhvr>
                                      <p:tavLst>
                                        <p:tav tm="0">
                                          <p:val>
                                            <p:strVal val="#ppt_x"/>
                                          </p:val>
                                        </p:tav>
                                        <p:tav tm="100000">
                                          <p:val>
                                            <p:strVal val="#ppt_x"/>
                                          </p:val>
                                        </p:tav>
                                      </p:tavLst>
                                    </p:anim>
                                    <p:anim calcmode="lin" valueType="num">
                                      <p:cBhvr>
                                        <p:cTn dur="1000" fill="hold" id="64"/>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9"/>
      <p:bldP grpId="0" spid="10"/>
      <p:bldP grpId="0" spid="1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圆角矩形 6">
            <a:extLst>
              <a:ext uri="{FF2B5EF4-FFF2-40B4-BE49-F238E27FC236}">
                <a16:creationId xmlns:a16="http://schemas.microsoft.com/office/drawing/2014/main" id="{2A22AB06-1140-46D0-8873-B3ECCDB938AA}"/>
              </a:ext>
            </a:extLst>
          </p:cNvPr>
          <p:cNvSpPr/>
          <p:nvPr/>
        </p:nvSpPr>
        <p:spPr>
          <a:xfrm>
            <a:off x="3205038" y="2061628"/>
            <a:ext cx="6089081" cy="4575585"/>
          </a:xfrm>
          <a:prstGeom prst="roundRect">
            <a:avLst>
              <a:gd fmla="val 0" name="adj"/>
            </a:avLst>
          </a:prstGeom>
          <a:noFill/>
          <a:ln algn="ctr" cap="flat" cmpd="sng" w="3175">
            <a:solidFill>
              <a:srgbClr val="FF0000"/>
            </a:solidFill>
            <a:prstDash val="solid"/>
          </a:ln>
          <a:effectLst/>
        </p:spPr>
        <p:txBody>
          <a:bodyPr anchor="ctr" rtlCol="0"/>
          <a:lstStyle/>
          <a:p>
            <a:pPr algn="ctr" defTabSz="1218895"/>
            <a:endParaRPr altLang="en-US" kern="0" lang="zh-CN" sz="2399">
              <a:solidFill>
                <a:prstClr val="black"/>
              </a:solidFill>
              <a:latin panose="020f0502020204030204" typeface="Calibri"/>
              <a:ea charset="-122" panose="02010600030101010101" pitchFamily="2" typeface="宋体"/>
            </a:endParaRPr>
          </a:p>
        </p:txBody>
      </p:sp>
      <p:sp>
        <p:nvSpPr>
          <p:cNvPr id="7" name="矩形 93">
            <a:extLst>
              <a:ext uri="{FF2B5EF4-FFF2-40B4-BE49-F238E27FC236}">
                <a16:creationId xmlns:a16="http://schemas.microsoft.com/office/drawing/2014/main" id="{9850EBB5-34E1-45E6-B081-8DC22C82E30D}"/>
              </a:ext>
            </a:extLst>
          </p:cNvPr>
          <p:cNvSpPr/>
          <p:nvPr/>
        </p:nvSpPr>
        <p:spPr>
          <a:xfrm>
            <a:off x="3133031" y="2002474"/>
            <a:ext cx="288031" cy="288031"/>
          </a:xfrm>
          <a:custGeom>
            <a:rect b="b" l="l" r="r" t="t"/>
            <a:pathLst>
              <a:path h="504056" w="504056">
                <a:moveTo>
                  <a:pt x="0" y="0"/>
                </a:moveTo>
                <a:lnTo>
                  <a:pt x="504056" y="0"/>
                </a:lnTo>
                <a:lnTo>
                  <a:pt x="504056" y="144016"/>
                </a:lnTo>
                <a:lnTo>
                  <a:pt x="144016" y="144016"/>
                </a:lnTo>
                <a:lnTo>
                  <a:pt x="144016" y="504056"/>
                </a:lnTo>
                <a:lnTo>
                  <a:pt x="0" y="504056"/>
                </a:lnTo>
                <a:close/>
              </a:path>
            </a:pathLst>
          </a:custGeom>
          <a:solidFill>
            <a:schemeClr val="bg1"/>
          </a:solidFill>
          <a:ln algn="ctr" cap="flat" cmpd="sng" w="25400">
            <a:solidFill>
              <a:srgbClr val="FF0000"/>
            </a:solidFill>
            <a:prstDash val="solid"/>
          </a:ln>
          <a:effectLst/>
        </p:spPr>
        <p:txBody>
          <a:bodyPr anchor="ctr" rtlCol="0"/>
          <a:lstStyle/>
          <a:p>
            <a:pPr algn="ctr" defTabSz="1218895"/>
            <a:endParaRPr altLang="en-US" kern="0" lang="zh-CN" sz="2399">
              <a:solidFill>
                <a:prstClr val="black"/>
              </a:solidFill>
              <a:latin panose="020f0502020204030204" typeface="Calibri"/>
              <a:ea charset="-122" panose="02010600030101010101" pitchFamily="2" typeface="宋体"/>
            </a:endParaRPr>
          </a:p>
        </p:txBody>
      </p:sp>
      <p:sp>
        <p:nvSpPr>
          <p:cNvPr id="8" name="矩形 93">
            <a:extLst>
              <a:ext uri="{FF2B5EF4-FFF2-40B4-BE49-F238E27FC236}">
                <a16:creationId xmlns:a16="http://schemas.microsoft.com/office/drawing/2014/main" id="{53008A0A-4B46-4631-91A9-ECDA5801EC1E}"/>
              </a:ext>
            </a:extLst>
          </p:cNvPr>
          <p:cNvSpPr/>
          <p:nvPr/>
        </p:nvSpPr>
        <p:spPr>
          <a:xfrm rot="10800000">
            <a:off x="9099502" y="6419218"/>
            <a:ext cx="266624" cy="260701"/>
          </a:xfrm>
          <a:custGeom>
            <a:rect b="b" l="l" r="r" t="t"/>
            <a:pathLst>
              <a:path h="504056" w="504056">
                <a:moveTo>
                  <a:pt x="0" y="0"/>
                </a:moveTo>
                <a:lnTo>
                  <a:pt x="504056" y="0"/>
                </a:lnTo>
                <a:lnTo>
                  <a:pt x="504056" y="144016"/>
                </a:lnTo>
                <a:lnTo>
                  <a:pt x="144016" y="144016"/>
                </a:lnTo>
                <a:lnTo>
                  <a:pt x="144016" y="504056"/>
                </a:lnTo>
                <a:lnTo>
                  <a:pt x="0" y="504056"/>
                </a:lnTo>
                <a:close/>
              </a:path>
            </a:pathLst>
          </a:custGeom>
          <a:solidFill>
            <a:schemeClr val="bg1"/>
          </a:solidFill>
          <a:ln algn="ctr" cap="flat" cmpd="sng" w="25400">
            <a:solidFill>
              <a:srgbClr val="FF0000"/>
            </a:solidFill>
            <a:prstDash val="solid"/>
          </a:ln>
          <a:effectLst/>
        </p:spPr>
        <p:txBody>
          <a:bodyPr anchor="ctr" rtlCol="0"/>
          <a:lstStyle/>
          <a:p>
            <a:pPr algn="ctr" defTabSz="1218895"/>
            <a:endParaRPr altLang="en-US" kern="0" lang="zh-CN" sz="2399">
              <a:solidFill>
                <a:prstClr val="black"/>
              </a:solidFill>
              <a:latin panose="020f0502020204030204" typeface="Calibri"/>
              <a:ea charset="-122" panose="02010600030101010101" pitchFamily="2" typeface="宋体"/>
            </a:endParaRPr>
          </a:p>
        </p:txBody>
      </p:sp>
      <p:sp>
        <p:nvSpPr>
          <p:cNvPr id="9" name="矩形 8">
            <a:extLst>
              <a:ext uri="{FF2B5EF4-FFF2-40B4-BE49-F238E27FC236}">
                <a16:creationId xmlns:a16="http://schemas.microsoft.com/office/drawing/2014/main" id="{9731825C-F08F-4915-9A0D-5DBBEA8D35CB}"/>
              </a:ext>
            </a:extLst>
          </p:cNvPr>
          <p:cNvSpPr/>
          <p:nvPr/>
        </p:nvSpPr>
        <p:spPr>
          <a:xfrm>
            <a:off x="3349045" y="2087262"/>
            <a:ext cx="5801065" cy="4480559"/>
          </a:xfrm>
          <a:prstGeom prst="rect">
            <a:avLst/>
          </a:prstGeom>
          <a:noFill/>
        </p:spPr>
        <p:txBody>
          <a:bodyPr wrap="square">
            <a:spAutoFit/>
          </a:bodyPr>
          <a:lstStyle/>
          <a:p>
            <a:pPr algn="ctr">
              <a:lnSpc>
                <a:spcPct val="150000"/>
              </a:lnSpc>
            </a:pPr>
            <a:r>
              <a:rPr altLang="en-US" lang="zh-CN" sz="2400">
                <a:latin charset="-122" panose="020b0503020204020204" pitchFamily="34" typeface="微软雅黑"/>
                <a:ea charset="-122" panose="020b0503020204020204" pitchFamily="34" typeface="微软雅黑"/>
              </a:rPr>
              <a:t>山下旌旗在望，</a:t>
            </a:r>
          </a:p>
          <a:p>
            <a:pPr algn="ctr">
              <a:lnSpc>
                <a:spcPct val="150000"/>
              </a:lnSpc>
            </a:pPr>
            <a:r>
              <a:rPr altLang="en-US" lang="zh-CN" sz="2400">
                <a:latin charset="-122" panose="020b0503020204020204" pitchFamily="34" typeface="微软雅黑"/>
                <a:ea charset="-122" panose="020b0503020204020204" pitchFamily="34" typeface="微软雅黑"/>
              </a:rPr>
              <a:t>山头鼓角相闻。</a:t>
            </a:r>
          </a:p>
          <a:p>
            <a:pPr algn="ctr">
              <a:lnSpc>
                <a:spcPct val="150000"/>
              </a:lnSpc>
            </a:pPr>
            <a:r>
              <a:rPr altLang="en-US" lang="zh-CN" sz="2400">
                <a:latin charset="-122" panose="020b0503020204020204" pitchFamily="34" typeface="微软雅黑"/>
                <a:ea charset="-122" panose="020b0503020204020204" pitchFamily="34" typeface="微软雅黑"/>
              </a:rPr>
              <a:t> 敌军围困万千重，</a:t>
            </a:r>
          </a:p>
          <a:p>
            <a:pPr algn="ctr">
              <a:lnSpc>
                <a:spcPct val="150000"/>
              </a:lnSpc>
            </a:pPr>
            <a:r>
              <a:rPr altLang="en-US" lang="zh-CN" sz="2400">
                <a:latin charset="-122" panose="020b0503020204020204" pitchFamily="34" typeface="微软雅黑"/>
                <a:ea charset="-122" panose="020b0503020204020204" pitchFamily="34" typeface="微软雅黑"/>
              </a:rPr>
              <a:t>我自岿然不动。 </a:t>
            </a:r>
          </a:p>
          <a:p>
            <a:pPr algn="ctr">
              <a:lnSpc>
                <a:spcPct val="150000"/>
              </a:lnSpc>
            </a:pPr>
            <a:r>
              <a:rPr altLang="en-US" lang="zh-CN" sz="2400">
                <a:latin charset="-122" panose="020b0503020204020204" pitchFamily="34" typeface="微软雅黑"/>
                <a:ea charset="-122" panose="020b0503020204020204" pitchFamily="34" typeface="微软雅黑"/>
              </a:rPr>
              <a:t>早已森严壁垒，</a:t>
            </a:r>
          </a:p>
          <a:p>
            <a:pPr algn="ctr">
              <a:lnSpc>
                <a:spcPct val="150000"/>
              </a:lnSpc>
            </a:pPr>
            <a:r>
              <a:rPr altLang="en-US" lang="zh-CN" sz="2400">
                <a:latin charset="-122" panose="020b0503020204020204" pitchFamily="34" typeface="微软雅黑"/>
                <a:ea charset="-122" panose="020b0503020204020204" pitchFamily="34" typeface="微软雅黑"/>
              </a:rPr>
              <a:t>更加众志成城。 </a:t>
            </a:r>
          </a:p>
          <a:p>
            <a:pPr algn="ctr">
              <a:lnSpc>
                <a:spcPct val="150000"/>
              </a:lnSpc>
            </a:pPr>
            <a:r>
              <a:rPr altLang="en-US" lang="zh-CN" sz="2400">
                <a:latin charset="-122" panose="020b0503020204020204" pitchFamily="34" typeface="微软雅黑"/>
                <a:ea charset="-122" panose="020b0503020204020204" pitchFamily="34" typeface="微软雅黑"/>
              </a:rPr>
              <a:t> 黄洋界上炮声隆，</a:t>
            </a:r>
          </a:p>
          <a:p>
            <a:pPr algn="ctr">
              <a:lnSpc>
                <a:spcPct val="150000"/>
              </a:lnSpc>
            </a:pPr>
            <a:r>
              <a:rPr altLang="en-US" lang="zh-CN" sz="2400">
                <a:latin charset="-122" panose="020b0503020204020204" pitchFamily="34" typeface="微软雅黑"/>
                <a:ea charset="-122" panose="020b0503020204020204" pitchFamily="34" typeface="微软雅黑"/>
              </a:rPr>
              <a:t>报道敌军宵遁。</a:t>
            </a:r>
          </a:p>
        </p:txBody>
      </p:sp>
      <p:sp>
        <p:nvSpPr>
          <p:cNvPr id="10" name="矩形 9">
            <a:extLst>
              <a:ext uri="{FF2B5EF4-FFF2-40B4-BE49-F238E27FC236}">
                <a16:creationId xmlns:a16="http://schemas.microsoft.com/office/drawing/2014/main" id="{8629B09E-FBB8-4C93-8BB0-E564878E55AE}"/>
              </a:ext>
            </a:extLst>
          </p:cNvPr>
          <p:cNvSpPr/>
          <p:nvPr/>
        </p:nvSpPr>
        <p:spPr>
          <a:xfrm>
            <a:off x="2449457" y="942570"/>
            <a:ext cx="7293084" cy="914400"/>
          </a:xfrm>
          <a:prstGeom prst="rect">
            <a:avLst/>
          </a:prstGeom>
          <a:ln>
            <a:noFill/>
          </a:ln>
        </p:spPr>
        <p:txBody>
          <a:bodyPr wrap="square">
            <a:spAutoFit/>
          </a:bodyPr>
          <a:lstStyle/>
          <a:p>
            <a:pPr algn="ctr">
              <a:lnSpc>
                <a:spcPct val="150000"/>
              </a:lnSpc>
              <a:spcAft>
                <a:spcPts val="300"/>
              </a:spcAft>
            </a:pPr>
            <a:r>
              <a:rPr altLang="en-US" b="1" lang="zh-CN" sz="3600">
                <a:solidFill>
                  <a:srgbClr val="C00000"/>
                </a:solidFill>
                <a:latin charset="-122" panose="020b0503020204020204" pitchFamily="34" typeface="微软雅黑"/>
                <a:ea charset="-122" panose="020b0503020204020204" pitchFamily="34" typeface="微软雅黑"/>
              </a:rPr>
              <a:t>西江月·井冈山</a:t>
            </a:r>
          </a:p>
        </p:txBody>
      </p:sp>
    </p:spTree>
    <p:extLst>
      <p:ext uri="{BB962C8B-B14F-4D97-AF65-F5344CB8AC3E}">
        <p14:creationId val="422944644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41" presetSubtype="0">
                                  <p:stCondLst>
                                    <p:cond delay="0"/>
                                  </p:stCondLst>
                                  <p:iterate type="lt">
                                    <p:tmPct val="10000"/>
                                  </p:iterate>
                                  <p:childTnLst>
                                    <p:set>
                                      <p:cBhvr>
                                        <p:cTn dur="1" fill="hold" id="39">
                                          <p:stCondLst>
                                            <p:cond delay="0"/>
                                          </p:stCondLst>
                                        </p:cTn>
                                        <p:tgtEl>
                                          <p:spTgt spid="10"/>
                                        </p:tgtEl>
                                        <p:attrNameLst>
                                          <p:attrName>style.visibility</p:attrName>
                                        </p:attrNameLst>
                                      </p:cBhvr>
                                      <p:to>
                                        <p:strVal val="visible"/>
                                      </p:to>
                                    </p:set>
                                    <p:anim calcmode="lin" valueType="num">
                                      <p:cBhvr>
                                        <p:cTn dur="500" fill="hold" id="4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1"/>
                                        <p:tgtEl>
                                          <p:spTgt spid="10"/>
                                        </p:tgtEl>
                                        <p:attrNameLst>
                                          <p:attrName>ppt_y</p:attrName>
                                        </p:attrNameLst>
                                      </p:cBhvr>
                                      <p:tavLst>
                                        <p:tav tm="0">
                                          <p:val>
                                            <p:strVal val="#ppt_y"/>
                                          </p:val>
                                        </p:tav>
                                        <p:tav tm="100000">
                                          <p:val>
                                            <p:strVal val="#ppt_y"/>
                                          </p:val>
                                        </p:tav>
                                      </p:tavLst>
                                    </p:anim>
                                    <p:anim calcmode="lin" valueType="num">
                                      <p:cBhvr>
                                        <p:cTn dur="500" fill="hold" id="42"/>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3"/>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4" tmFilter="0,0; .5, 1; 1, 1"/>
                                        <p:tgtEl>
                                          <p:spTgt spid="10"/>
                                        </p:tgtEl>
                                      </p:cBhvr>
                                    </p:animEffect>
                                  </p:childTnLst>
                                </p:cTn>
                              </p:par>
                            </p:childTnLst>
                          </p:cTn>
                        </p:par>
                        <p:par>
                          <p:cTn fill="hold" id="45" nodeType="afterGroup">
                            <p:stCondLst>
                              <p:cond delay="3150"/>
                            </p:stCondLst>
                            <p:childTnLst>
                              <p:par>
                                <p:cTn fill="hold" grpId="0" id="46" nodeType="afterEffect" presetClass="entr" presetID="53" presetSubtype="0">
                                  <p:stCondLst>
                                    <p:cond delay="0"/>
                                  </p:stCondLst>
                                  <p:childTnLst>
                                    <p:set>
                                      <p:cBhvr>
                                        <p:cTn dur="1" fill="hold" id="47">
                                          <p:stCondLst>
                                            <p:cond delay="0"/>
                                          </p:stCondLst>
                                        </p:cTn>
                                        <p:tgtEl>
                                          <p:spTgt spid="7"/>
                                        </p:tgtEl>
                                        <p:attrNameLst>
                                          <p:attrName>style.visibility</p:attrName>
                                        </p:attrNameLst>
                                      </p:cBhvr>
                                      <p:to>
                                        <p:strVal val="visible"/>
                                      </p:to>
                                    </p:set>
                                    <p:anim calcmode="lin" valueType="num">
                                      <p:cBhvr>
                                        <p:cTn dur="500" fill="hold" id="48"/>
                                        <p:tgtEl>
                                          <p:spTgt spid="7"/>
                                        </p:tgtEl>
                                        <p:attrNameLst>
                                          <p:attrName>ppt_w</p:attrName>
                                        </p:attrNameLst>
                                      </p:cBhvr>
                                      <p:tavLst>
                                        <p:tav tm="0">
                                          <p:val>
                                            <p:fltVal val="0"/>
                                          </p:val>
                                        </p:tav>
                                        <p:tav tm="100000">
                                          <p:val>
                                            <p:strVal val="#ppt_w"/>
                                          </p:val>
                                        </p:tav>
                                      </p:tavLst>
                                    </p:anim>
                                    <p:anim calcmode="lin" valueType="num">
                                      <p:cBhvr>
                                        <p:cTn dur="500" fill="hold" id="49"/>
                                        <p:tgtEl>
                                          <p:spTgt spid="7"/>
                                        </p:tgtEl>
                                        <p:attrNameLst>
                                          <p:attrName>ppt_h</p:attrName>
                                        </p:attrNameLst>
                                      </p:cBhvr>
                                      <p:tavLst>
                                        <p:tav tm="0">
                                          <p:val>
                                            <p:fltVal val="0"/>
                                          </p:val>
                                        </p:tav>
                                        <p:tav tm="100000">
                                          <p:val>
                                            <p:strVal val="#ppt_h"/>
                                          </p:val>
                                        </p:tav>
                                      </p:tavLst>
                                    </p:anim>
                                    <p:animEffect filter="fade" transition="in">
                                      <p:cBhvr>
                                        <p:cTn dur="500" id="50"/>
                                        <p:tgtEl>
                                          <p:spTgt spid="7"/>
                                        </p:tgtEl>
                                      </p:cBhvr>
                                    </p:animEffect>
                                    <p:anim calcmode="lin" valueType="num">
                                      <p:cBhvr>
                                        <p:cTn dur="500" fill="hold" id="51"/>
                                        <p:tgtEl>
                                          <p:spTgt spid="7"/>
                                        </p:tgtEl>
                                        <p:attrNameLst>
                                          <p:attrName>ppt_x</p:attrName>
                                        </p:attrNameLst>
                                      </p:cBhvr>
                                      <p:tavLst>
                                        <p:tav tm="0">
                                          <p:val>
                                            <p:fltVal val="0.5"/>
                                          </p:val>
                                        </p:tav>
                                        <p:tav tm="100000">
                                          <p:val>
                                            <p:strVal val="#ppt_x"/>
                                          </p:val>
                                        </p:tav>
                                      </p:tavLst>
                                    </p:anim>
                                    <p:anim calcmode="lin" valueType="num">
                                      <p:cBhvr>
                                        <p:cTn dur="500" fill="hold" id="52"/>
                                        <p:tgtEl>
                                          <p:spTgt spid="7"/>
                                        </p:tgtEl>
                                        <p:attrNameLst>
                                          <p:attrName>ppt_y</p:attrName>
                                        </p:attrNameLst>
                                      </p:cBhvr>
                                      <p:tavLst>
                                        <p:tav tm="0">
                                          <p:val>
                                            <p:fltVal val="0.5"/>
                                          </p:val>
                                        </p:tav>
                                        <p:tav tm="100000">
                                          <p:val>
                                            <p:strVal val="#ppt_y"/>
                                          </p:val>
                                        </p:tav>
                                      </p:tavLst>
                                    </p:anim>
                                  </p:childTnLst>
                                </p:cTn>
                              </p:par>
                              <p:par>
                                <p:cTn fill="hold" grpId="0" id="53" nodeType="withEffect" presetClass="entr" presetID="53" presetSubtype="0">
                                  <p:stCondLst>
                                    <p:cond delay="0"/>
                                  </p:stCondLst>
                                  <p:childTnLst>
                                    <p:set>
                                      <p:cBhvr>
                                        <p:cTn dur="1" fill="hold" id="54">
                                          <p:stCondLst>
                                            <p:cond delay="0"/>
                                          </p:stCondLst>
                                        </p:cTn>
                                        <p:tgtEl>
                                          <p:spTgt spid="8"/>
                                        </p:tgtEl>
                                        <p:attrNameLst>
                                          <p:attrName>style.visibility</p:attrName>
                                        </p:attrNameLst>
                                      </p:cBhvr>
                                      <p:to>
                                        <p:strVal val="visible"/>
                                      </p:to>
                                    </p:set>
                                    <p:anim calcmode="lin" valueType="num">
                                      <p:cBhvr>
                                        <p:cTn dur="500" fill="hold" id="55"/>
                                        <p:tgtEl>
                                          <p:spTgt spid="8"/>
                                        </p:tgtEl>
                                        <p:attrNameLst>
                                          <p:attrName>ppt_w</p:attrName>
                                        </p:attrNameLst>
                                      </p:cBhvr>
                                      <p:tavLst>
                                        <p:tav tm="0">
                                          <p:val>
                                            <p:fltVal val="0"/>
                                          </p:val>
                                        </p:tav>
                                        <p:tav tm="100000">
                                          <p:val>
                                            <p:strVal val="#ppt_w"/>
                                          </p:val>
                                        </p:tav>
                                      </p:tavLst>
                                    </p:anim>
                                    <p:anim calcmode="lin" valueType="num">
                                      <p:cBhvr>
                                        <p:cTn dur="500" fill="hold" id="56"/>
                                        <p:tgtEl>
                                          <p:spTgt spid="8"/>
                                        </p:tgtEl>
                                        <p:attrNameLst>
                                          <p:attrName>ppt_h</p:attrName>
                                        </p:attrNameLst>
                                      </p:cBhvr>
                                      <p:tavLst>
                                        <p:tav tm="0">
                                          <p:val>
                                            <p:fltVal val="0"/>
                                          </p:val>
                                        </p:tav>
                                        <p:tav tm="100000">
                                          <p:val>
                                            <p:strVal val="#ppt_h"/>
                                          </p:val>
                                        </p:tav>
                                      </p:tavLst>
                                    </p:anim>
                                    <p:animEffect filter="fade" transition="in">
                                      <p:cBhvr>
                                        <p:cTn dur="500" id="57"/>
                                        <p:tgtEl>
                                          <p:spTgt spid="8"/>
                                        </p:tgtEl>
                                      </p:cBhvr>
                                    </p:animEffect>
                                    <p:anim calcmode="lin" valueType="num">
                                      <p:cBhvr>
                                        <p:cTn dur="500" fill="hold" id="58"/>
                                        <p:tgtEl>
                                          <p:spTgt spid="8"/>
                                        </p:tgtEl>
                                        <p:attrNameLst>
                                          <p:attrName>ppt_x</p:attrName>
                                        </p:attrNameLst>
                                      </p:cBhvr>
                                      <p:tavLst>
                                        <p:tav tm="0">
                                          <p:val>
                                            <p:fltVal val="0.5"/>
                                          </p:val>
                                        </p:tav>
                                        <p:tav tm="100000">
                                          <p:val>
                                            <p:strVal val="#ppt_x"/>
                                          </p:val>
                                        </p:tav>
                                      </p:tavLst>
                                    </p:anim>
                                    <p:anim calcmode="lin" valueType="num">
                                      <p:cBhvr>
                                        <p:cTn dur="500" fill="hold" id="59"/>
                                        <p:tgtEl>
                                          <p:spTgt spid="8"/>
                                        </p:tgtEl>
                                        <p:attrNameLst>
                                          <p:attrName>ppt_y</p:attrName>
                                        </p:attrNameLst>
                                      </p:cBhvr>
                                      <p:tavLst>
                                        <p:tav tm="0">
                                          <p:val>
                                            <p:fltVal val="0.5"/>
                                          </p:val>
                                        </p:tav>
                                        <p:tav tm="100000">
                                          <p:val>
                                            <p:strVal val="#ppt_y"/>
                                          </p:val>
                                        </p:tav>
                                      </p:tavLst>
                                    </p:anim>
                                  </p:childTnLst>
                                </p:cTn>
                              </p:par>
                            </p:childTnLst>
                          </p:cTn>
                        </p:par>
                        <p:par>
                          <p:cTn fill="hold" id="60" nodeType="afterGroup">
                            <p:stCondLst>
                              <p:cond delay="3650"/>
                            </p:stCondLst>
                            <p:childTnLst>
                              <p:par>
                                <p:cTn fill="hold" grpId="0" id="61" nodeType="afterEffect" presetClass="entr" presetID="4" presetSubtype="16">
                                  <p:stCondLst>
                                    <p:cond delay="0"/>
                                  </p:stCondLst>
                                  <p:childTnLst>
                                    <p:set>
                                      <p:cBhvr>
                                        <p:cTn dur="1" fill="hold" id="62">
                                          <p:stCondLst>
                                            <p:cond delay="0"/>
                                          </p:stCondLst>
                                        </p:cTn>
                                        <p:tgtEl>
                                          <p:spTgt spid="6"/>
                                        </p:tgtEl>
                                        <p:attrNameLst>
                                          <p:attrName>style.visibility</p:attrName>
                                        </p:attrNameLst>
                                      </p:cBhvr>
                                      <p:to>
                                        <p:strVal val="visible"/>
                                      </p:to>
                                    </p:set>
                                    <p:animEffect filter="box(in)" transition="in">
                                      <p:cBhvr>
                                        <p:cTn dur="2000" id="63"/>
                                        <p:tgtEl>
                                          <p:spTgt spid="6"/>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9"/>
                                        </p:tgtEl>
                                        <p:attrNameLst>
                                          <p:attrName>style.visibility</p:attrName>
                                        </p:attrNameLst>
                                      </p:cBhvr>
                                      <p:to>
                                        <p:strVal val="visible"/>
                                      </p:to>
                                    </p:set>
                                    <p:animEffect filter="randombar(horizontal)" transition="in">
                                      <p:cBhvr>
                                        <p:cTn dur="500" id="6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P grpId="0" spid="9"/>
      <p:bldP grpId="0" spid="1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圆角矩形 13">
            <a:extLst>
              <a:ext uri="{FF2B5EF4-FFF2-40B4-BE49-F238E27FC236}">
                <a16:creationId xmlns:a16="http://schemas.microsoft.com/office/drawing/2014/main" id="{750FEBC1-A60F-4DE5-8C9D-43174371503C}"/>
              </a:ext>
            </a:extLst>
          </p:cNvPr>
          <p:cNvSpPr/>
          <p:nvPr/>
        </p:nvSpPr>
        <p:spPr>
          <a:xfrm>
            <a:off x="4192362" y="184104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1</a:t>
            </a:r>
          </a:p>
        </p:txBody>
      </p:sp>
      <p:sp>
        <p:nvSpPr>
          <p:cNvPr id="7" name="圆角矩形 15">
            <a:extLst>
              <a:ext uri="{FF2B5EF4-FFF2-40B4-BE49-F238E27FC236}">
                <a16:creationId xmlns:a16="http://schemas.microsoft.com/office/drawing/2014/main" id="{89C92228-7A66-4022-B05B-8286E7A9B749}"/>
              </a:ext>
            </a:extLst>
          </p:cNvPr>
          <p:cNvSpPr/>
          <p:nvPr/>
        </p:nvSpPr>
        <p:spPr>
          <a:xfrm>
            <a:off x="4192361" y="184104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 name="圆角矩形 20">
            <a:extLst>
              <a:ext uri="{FF2B5EF4-FFF2-40B4-BE49-F238E27FC236}">
                <a16:creationId xmlns:a16="http://schemas.microsoft.com/office/drawing/2014/main" id="{CC7E2101-9341-44A2-94E2-F550176CBAC8}"/>
              </a:ext>
            </a:extLst>
          </p:cNvPr>
          <p:cNvSpPr/>
          <p:nvPr/>
        </p:nvSpPr>
        <p:spPr>
          <a:xfrm>
            <a:off x="4192362" y="3332669"/>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2</a:t>
            </a:r>
          </a:p>
        </p:txBody>
      </p:sp>
      <p:sp>
        <p:nvSpPr>
          <p:cNvPr id="9" name="圆角矩形 21">
            <a:extLst>
              <a:ext uri="{FF2B5EF4-FFF2-40B4-BE49-F238E27FC236}">
                <a16:creationId xmlns:a16="http://schemas.microsoft.com/office/drawing/2014/main" id="{B4025BBA-8DB2-49C9-A131-6FF00FA45507}"/>
              </a:ext>
            </a:extLst>
          </p:cNvPr>
          <p:cNvSpPr/>
          <p:nvPr/>
        </p:nvSpPr>
        <p:spPr>
          <a:xfrm>
            <a:off x="4192361" y="3332669"/>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 name="圆角矩形 23">
            <a:extLst>
              <a:ext uri="{FF2B5EF4-FFF2-40B4-BE49-F238E27FC236}">
                <a16:creationId xmlns:a16="http://schemas.microsoft.com/office/drawing/2014/main" id="{77844D01-6B2B-429E-87FD-27B8B924E26C}"/>
              </a:ext>
            </a:extLst>
          </p:cNvPr>
          <p:cNvSpPr/>
          <p:nvPr/>
        </p:nvSpPr>
        <p:spPr>
          <a:xfrm>
            <a:off x="4192362" y="482429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3</a:t>
            </a:r>
          </a:p>
        </p:txBody>
      </p:sp>
      <p:sp>
        <p:nvSpPr>
          <p:cNvPr id="11" name="圆角矩形 24">
            <a:extLst>
              <a:ext uri="{FF2B5EF4-FFF2-40B4-BE49-F238E27FC236}">
                <a16:creationId xmlns:a16="http://schemas.microsoft.com/office/drawing/2014/main" id="{044640BE-4889-44A3-A4D0-65F4B32CA5C8}"/>
              </a:ext>
            </a:extLst>
          </p:cNvPr>
          <p:cNvSpPr/>
          <p:nvPr/>
        </p:nvSpPr>
        <p:spPr>
          <a:xfrm>
            <a:off x="4192361" y="482429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 name="矩形 11">
            <a:extLst>
              <a:ext uri="{FF2B5EF4-FFF2-40B4-BE49-F238E27FC236}">
                <a16:creationId xmlns:a16="http://schemas.microsoft.com/office/drawing/2014/main" id="{979C1FBF-2782-46A0-A30B-B73DE226BDA4}"/>
              </a:ext>
            </a:extLst>
          </p:cNvPr>
          <p:cNvSpPr/>
          <p:nvPr/>
        </p:nvSpPr>
        <p:spPr>
          <a:xfrm>
            <a:off x="5726304" y="1883286"/>
            <a:ext cx="5530256" cy="1325880"/>
          </a:xfrm>
          <a:prstGeom prst="rect">
            <a:avLst/>
          </a:prstGeom>
          <a:noFill/>
        </p:spPr>
        <p:txBody>
          <a:bodyPr wrap="square">
            <a:spAutoFit/>
          </a:bodyPr>
          <a:lstStyle/>
          <a:p>
            <a:pPr>
              <a:lnSpc>
                <a:spcPct val="150000"/>
              </a:lnSpc>
            </a:pPr>
            <a:r>
              <a:rPr altLang="en-US" lang="zh-CN">
                <a:latin charset="-122" panose="020b0503020204020204" pitchFamily="34" typeface="微软雅黑"/>
                <a:ea charset="-122" panose="020b0503020204020204" pitchFamily="34" typeface="微软雅黑"/>
              </a:rPr>
              <a:t>毛泽东同志就在这个有八个角天窗的小阁楼里写下了两篇著作《中国的红色政权为什么能够存在》和《井冈山的斗争》。</a:t>
            </a:r>
          </a:p>
        </p:txBody>
      </p:sp>
      <p:sp>
        <p:nvSpPr>
          <p:cNvPr id="13" name="矩形 12">
            <a:extLst>
              <a:ext uri="{FF2B5EF4-FFF2-40B4-BE49-F238E27FC236}">
                <a16:creationId xmlns:a16="http://schemas.microsoft.com/office/drawing/2014/main" id="{FDD2CF3E-CC5A-4A7C-BDCE-D501E9B50AB4}"/>
              </a:ext>
            </a:extLst>
          </p:cNvPr>
          <p:cNvSpPr/>
          <p:nvPr/>
        </p:nvSpPr>
        <p:spPr>
          <a:xfrm>
            <a:off x="5726304" y="3374911"/>
            <a:ext cx="5530256" cy="1188720"/>
          </a:xfrm>
          <a:prstGeom prst="rect">
            <a:avLst/>
          </a:prstGeom>
          <a:noFill/>
        </p:spPr>
        <p:txBody>
          <a:bodyPr wrap="square">
            <a:spAutoFit/>
          </a:bodyPr>
          <a:lstStyle/>
          <a:p>
            <a:r>
              <a:rPr altLang="en-US" lang="zh-CN">
                <a:latin charset="-122" panose="020b0503020204020204" pitchFamily="34" typeface="微软雅黑"/>
                <a:ea charset="-122" panose="020b0503020204020204" pitchFamily="34" typeface="微软雅黑"/>
              </a:rPr>
              <a:t>这两个著作其中重要的内容也是从理论上回答了红旗到底能打多久这个疑问。毛泽东同志对这个问题的系统思考为陷入困境和迷茫的中国革命指出了光明的道路和正确的方向。</a:t>
            </a:r>
          </a:p>
        </p:txBody>
      </p:sp>
      <p:sp>
        <p:nvSpPr>
          <p:cNvPr id="14" name="矩形 13">
            <a:extLst>
              <a:ext uri="{FF2B5EF4-FFF2-40B4-BE49-F238E27FC236}">
                <a16:creationId xmlns:a16="http://schemas.microsoft.com/office/drawing/2014/main" id="{173D3394-137C-424F-8BFE-6A4D3156F16D}"/>
              </a:ext>
            </a:extLst>
          </p:cNvPr>
          <p:cNvSpPr/>
          <p:nvPr/>
        </p:nvSpPr>
        <p:spPr>
          <a:xfrm>
            <a:off x="5726304" y="4866536"/>
            <a:ext cx="5530256" cy="1188720"/>
          </a:xfrm>
          <a:prstGeom prst="rect">
            <a:avLst/>
          </a:prstGeom>
          <a:noFill/>
        </p:spPr>
        <p:txBody>
          <a:bodyPr wrap="square">
            <a:spAutoFit/>
          </a:bodyPr>
          <a:lstStyle/>
          <a:p>
            <a:r>
              <a:rPr altLang="en-US" lang="zh-CN">
                <a:latin charset="-122" panose="020b0503020204020204" pitchFamily="34" typeface="微软雅黑"/>
                <a:ea charset="-122" panose="020b0503020204020204" pitchFamily="34" typeface="微软雅黑"/>
              </a:rPr>
              <a:t>这两个著作其中重要的内容也是从理论上回答了红旗到底能打多久这个疑问。毛泽东同志对这个问题的系统思考为陷入困境和迷茫的中国革命指出了光明的道路和正确的方向。</a:t>
            </a:r>
          </a:p>
        </p:txBody>
      </p:sp>
      <p:pic>
        <p:nvPicPr>
          <p:cNvPr id="15" name="图片 14">
            <a:extLst>
              <a:ext uri="{FF2B5EF4-FFF2-40B4-BE49-F238E27FC236}">
                <a16:creationId xmlns:a16="http://schemas.microsoft.com/office/drawing/2014/main" id="{374CB30A-FEF8-4A34-8590-4980FAEE818F}"/>
              </a:ext>
            </a:extLst>
          </p:cNvPr>
          <p:cNvPicPr>
            <a:picLocks noChangeAspect="1"/>
          </p:cNvPicPr>
          <p:nvPr/>
        </p:nvPicPr>
        <p:blipFill>
          <a:blip r:embed="rId4">
            <a:extLst>
              <a:ext uri="{28A0092B-C50C-407E-A947-70E740481C1C}">
                <a14:useLocalDpi val="0"/>
              </a:ext>
            </a:extLst>
          </a:blip>
          <a:stretch>
            <a:fillRect/>
          </a:stretch>
        </p:blipFill>
        <p:spPr>
          <a:xfrm>
            <a:off x="0" y="2533107"/>
            <a:ext cx="4669626" cy="4321402"/>
          </a:xfrm>
          <a:prstGeom prst="rect">
            <a:avLst/>
          </a:prstGeom>
        </p:spPr>
      </p:pic>
    </p:spTree>
    <p:extLst>
      <p:ext uri="{BB962C8B-B14F-4D97-AF65-F5344CB8AC3E}">
        <p14:creationId val="29876840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250" fill="hold" id="40"/>
                                        <p:tgtEl>
                                          <p:spTgt spid="6"/>
                                        </p:tgtEl>
                                        <p:attrNameLst>
                                          <p:attrName>ppt_w</p:attrName>
                                        </p:attrNameLst>
                                      </p:cBhvr>
                                      <p:tavLst>
                                        <p:tav tm="0">
                                          <p:val>
                                            <p:fltVal val="0"/>
                                          </p:val>
                                        </p:tav>
                                        <p:tav tm="100000">
                                          <p:val>
                                            <p:strVal val="#ppt_w"/>
                                          </p:val>
                                        </p:tav>
                                      </p:tavLst>
                                    </p:anim>
                                    <p:anim calcmode="lin" valueType="num">
                                      <p:cBhvr>
                                        <p:cTn dur="250" fill="hold" id="41"/>
                                        <p:tgtEl>
                                          <p:spTgt spid="6"/>
                                        </p:tgtEl>
                                        <p:attrNameLst>
                                          <p:attrName>ppt_h</p:attrName>
                                        </p:attrNameLst>
                                      </p:cBhvr>
                                      <p:tavLst>
                                        <p:tav tm="0">
                                          <p:val>
                                            <p:fltVal val="0"/>
                                          </p:val>
                                        </p:tav>
                                        <p:tav tm="100000">
                                          <p:val>
                                            <p:strVal val="#ppt_h"/>
                                          </p:val>
                                        </p:tav>
                                      </p:tavLst>
                                    </p:anim>
                                    <p:animEffect filter="fade" transition="in">
                                      <p:cBhvr>
                                        <p:cTn dur="250" id="42"/>
                                        <p:tgtEl>
                                          <p:spTgt spid="6"/>
                                        </p:tgtEl>
                                      </p:cBhvr>
                                    </p:animEffect>
                                  </p:childTnLst>
                                </p:cTn>
                              </p:par>
                            </p:childTnLst>
                          </p:cTn>
                        </p:par>
                        <p:par>
                          <p:cTn fill="hold" id="43" nodeType="afterGroup">
                            <p:stCondLst>
                              <p:cond delay="2900"/>
                            </p:stCondLst>
                            <p:childTnLst>
                              <p:par>
                                <p:cTn decel="100000" fill="hold" grpId="1" id="44" nodeType="afterEffect" presetClass="emph" presetID="6" presetSubtype="0">
                                  <p:stCondLst>
                                    <p:cond delay="0"/>
                                  </p:stCondLst>
                                  <p:childTnLst>
                                    <p:animScale>
                                      <p:cBhvr>
                                        <p:cTn dur="250" fill="hold" id="45"/>
                                        <p:tgtEl>
                                          <p:spTgt spid="6"/>
                                        </p:tgtEl>
                                      </p:cBhvr>
                                      <p:by x="120000" y="120000"/>
                                    </p:animScale>
                                  </p:childTnLst>
                                </p:cTn>
                              </p:par>
                            </p:childTnLst>
                          </p:cTn>
                        </p:par>
                        <p:par>
                          <p:cTn fill="hold" id="46" nodeType="afterGroup">
                            <p:stCondLst>
                              <p:cond delay="3150"/>
                            </p:stCondLst>
                            <p:childTnLst>
                              <p:par>
                                <p:cTn decel="100000" fill="hold" grpId="2" id="47" nodeType="afterEffect" presetClass="emph" presetID="6" presetSubtype="0">
                                  <p:stCondLst>
                                    <p:cond delay="0"/>
                                  </p:stCondLst>
                                  <p:childTnLst>
                                    <p:animScale>
                                      <p:cBhvr>
                                        <p:cTn dur="250" fill="hold" id="48"/>
                                        <p:tgtEl>
                                          <p:spTgt spid="6"/>
                                        </p:tgtEl>
                                      </p:cBhvr>
                                      <p:by x="83000" y="83000"/>
                                    </p:animScale>
                                  </p:childTnLst>
                                </p:cTn>
                              </p:par>
                            </p:childTnLst>
                          </p:cTn>
                        </p:par>
                        <p:par>
                          <p:cTn fill="hold" id="49" nodeType="afterGroup">
                            <p:stCondLst>
                              <p:cond delay="3400"/>
                            </p:stCondLst>
                            <p:childTnLst>
                              <p:par>
                                <p:cTn fill="hold" grpId="0" id="50" nodeType="afterEffect" presetClass="entr" presetID="12" presetSubtype="8">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additive="base">
                                        <p:cTn dur="500" id="52"/>
                                        <p:tgtEl>
                                          <p:spTgt spid="7"/>
                                        </p:tgtEl>
                                        <p:attrNameLst>
                                          <p:attrName>ppt_x</p:attrName>
                                        </p:attrNameLst>
                                      </p:cBhvr>
                                      <p:tavLst>
                                        <p:tav tm="0">
                                          <p:val>
                                            <p:strVal val="#ppt_x-#ppt_w*1.125000"/>
                                          </p:val>
                                        </p:tav>
                                        <p:tav tm="100000">
                                          <p:val>
                                            <p:strVal val="#ppt_x"/>
                                          </p:val>
                                        </p:tav>
                                      </p:tavLst>
                                    </p:anim>
                                    <p:animEffect filter="wipe(right)" transition="in">
                                      <p:cBhvr>
                                        <p:cTn dur="500" id="53"/>
                                        <p:tgtEl>
                                          <p:spTgt spid="7"/>
                                        </p:tgtEl>
                                      </p:cBhvr>
                                    </p:animEffect>
                                  </p:childTnLst>
                                </p:cTn>
                              </p:par>
                            </p:childTnLst>
                          </p:cTn>
                        </p:par>
                        <p:par>
                          <p:cTn fill="hold" id="54" nodeType="afterGroup">
                            <p:stCondLst>
                              <p:cond delay="3900"/>
                            </p:stCondLst>
                            <p:childTnLst>
                              <p:par>
                                <p:cTn fill="hold" grpId="0" id="55" nodeType="afterEffect" presetClass="entr" presetID="53" presetSubtype="0">
                                  <p:stCondLst>
                                    <p:cond delay="0"/>
                                  </p:stCondLst>
                                  <p:iterate type="lt">
                                    <p:tmPct val="10000"/>
                                  </p:iterate>
                                  <p:childTnLst>
                                    <p:set>
                                      <p:cBhvr>
                                        <p:cTn dur="1" fill="hold" id="56">
                                          <p:stCondLst>
                                            <p:cond delay="0"/>
                                          </p:stCondLst>
                                        </p:cTn>
                                        <p:tgtEl>
                                          <p:spTgt spid="12"/>
                                        </p:tgtEl>
                                        <p:attrNameLst>
                                          <p:attrName>style.visibility</p:attrName>
                                        </p:attrNameLst>
                                      </p:cBhvr>
                                      <p:to>
                                        <p:strVal val="visible"/>
                                      </p:to>
                                    </p:set>
                                    <p:anim calcmode="lin" valueType="num">
                                      <p:cBhvr>
                                        <p:cTn dur="250" fill="hold" id="57"/>
                                        <p:tgtEl>
                                          <p:spTgt spid="12"/>
                                        </p:tgtEl>
                                        <p:attrNameLst>
                                          <p:attrName>ppt_w</p:attrName>
                                        </p:attrNameLst>
                                      </p:cBhvr>
                                      <p:tavLst>
                                        <p:tav tm="0">
                                          <p:val>
                                            <p:fltVal val="0"/>
                                          </p:val>
                                        </p:tav>
                                        <p:tav tm="100000">
                                          <p:val>
                                            <p:strVal val="#ppt_w"/>
                                          </p:val>
                                        </p:tav>
                                      </p:tavLst>
                                    </p:anim>
                                    <p:anim calcmode="lin" valueType="num">
                                      <p:cBhvr>
                                        <p:cTn dur="250" fill="hold" id="58"/>
                                        <p:tgtEl>
                                          <p:spTgt spid="12"/>
                                        </p:tgtEl>
                                        <p:attrNameLst>
                                          <p:attrName>ppt_h</p:attrName>
                                        </p:attrNameLst>
                                      </p:cBhvr>
                                      <p:tavLst>
                                        <p:tav tm="0">
                                          <p:val>
                                            <p:fltVal val="0"/>
                                          </p:val>
                                        </p:tav>
                                        <p:tav tm="100000">
                                          <p:val>
                                            <p:strVal val="#ppt_h"/>
                                          </p:val>
                                        </p:tav>
                                      </p:tavLst>
                                    </p:anim>
                                    <p:animEffect filter="fade" transition="in">
                                      <p:cBhvr>
                                        <p:cTn dur="250" id="59"/>
                                        <p:tgtEl>
                                          <p:spTgt spid="12"/>
                                        </p:tgtEl>
                                      </p:cBhvr>
                                    </p:animEffect>
                                  </p:childTnLst>
                                </p:cTn>
                              </p:par>
                            </p:childTnLst>
                          </p:cTn>
                        </p:par>
                        <p:par>
                          <p:cTn fill="hold" id="60" nodeType="afterGroup">
                            <p:stCondLst>
                              <p:cond delay="4150"/>
                            </p:stCondLst>
                            <p:childTnLst>
                              <p:par>
                                <p:cTn fill="hold" grpId="0" id="61" nodeType="afterEffect" presetClass="entr" presetID="53" presetSubtype="0">
                                  <p:stCondLst>
                                    <p:cond delay="0"/>
                                  </p:stCondLst>
                                  <p:childTnLst>
                                    <p:set>
                                      <p:cBhvr>
                                        <p:cTn dur="1" fill="hold" id="62">
                                          <p:stCondLst>
                                            <p:cond delay="0"/>
                                          </p:stCondLst>
                                        </p:cTn>
                                        <p:tgtEl>
                                          <p:spTgt spid="8"/>
                                        </p:tgtEl>
                                        <p:attrNameLst>
                                          <p:attrName>style.visibility</p:attrName>
                                        </p:attrNameLst>
                                      </p:cBhvr>
                                      <p:to>
                                        <p:strVal val="visible"/>
                                      </p:to>
                                    </p:set>
                                    <p:anim calcmode="lin" valueType="num">
                                      <p:cBhvr>
                                        <p:cTn dur="250" fill="hold" id="63"/>
                                        <p:tgtEl>
                                          <p:spTgt spid="8"/>
                                        </p:tgtEl>
                                        <p:attrNameLst>
                                          <p:attrName>ppt_w</p:attrName>
                                        </p:attrNameLst>
                                      </p:cBhvr>
                                      <p:tavLst>
                                        <p:tav tm="0">
                                          <p:val>
                                            <p:fltVal val="0"/>
                                          </p:val>
                                        </p:tav>
                                        <p:tav tm="100000">
                                          <p:val>
                                            <p:strVal val="#ppt_w"/>
                                          </p:val>
                                        </p:tav>
                                      </p:tavLst>
                                    </p:anim>
                                    <p:anim calcmode="lin" valueType="num">
                                      <p:cBhvr>
                                        <p:cTn dur="250" fill="hold" id="64"/>
                                        <p:tgtEl>
                                          <p:spTgt spid="8"/>
                                        </p:tgtEl>
                                        <p:attrNameLst>
                                          <p:attrName>ppt_h</p:attrName>
                                        </p:attrNameLst>
                                      </p:cBhvr>
                                      <p:tavLst>
                                        <p:tav tm="0">
                                          <p:val>
                                            <p:fltVal val="0"/>
                                          </p:val>
                                        </p:tav>
                                        <p:tav tm="100000">
                                          <p:val>
                                            <p:strVal val="#ppt_h"/>
                                          </p:val>
                                        </p:tav>
                                      </p:tavLst>
                                    </p:anim>
                                    <p:animEffect filter="fade" transition="in">
                                      <p:cBhvr>
                                        <p:cTn dur="250" id="65"/>
                                        <p:tgtEl>
                                          <p:spTgt spid="8"/>
                                        </p:tgtEl>
                                      </p:cBhvr>
                                    </p:animEffect>
                                  </p:childTnLst>
                                </p:cTn>
                              </p:par>
                            </p:childTnLst>
                          </p:cTn>
                        </p:par>
                        <p:par>
                          <p:cTn fill="hold" id="66" nodeType="afterGroup">
                            <p:stCondLst>
                              <p:cond delay="4400"/>
                            </p:stCondLst>
                            <p:childTnLst>
                              <p:par>
                                <p:cTn decel="100000" fill="hold" grpId="1" id="67" nodeType="afterEffect" presetClass="emph" presetID="6" presetSubtype="0">
                                  <p:stCondLst>
                                    <p:cond delay="0"/>
                                  </p:stCondLst>
                                  <p:childTnLst>
                                    <p:animScale>
                                      <p:cBhvr>
                                        <p:cTn dur="250" fill="hold" id="68"/>
                                        <p:tgtEl>
                                          <p:spTgt spid="8"/>
                                        </p:tgtEl>
                                      </p:cBhvr>
                                      <p:by x="120000" y="120000"/>
                                    </p:animScale>
                                  </p:childTnLst>
                                </p:cTn>
                              </p:par>
                            </p:childTnLst>
                          </p:cTn>
                        </p:par>
                        <p:par>
                          <p:cTn fill="hold" id="69" nodeType="afterGroup">
                            <p:stCondLst>
                              <p:cond delay="4650"/>
                            </p:stCondLst>
                            <p:childTnLst>
                              <p:par>
                                <p:cTn decel="100000" fill="hold" grpId="2" id="70" nodeType="afterEffect" presetClass="emph" presetID="6" presetSubtype="0">
                                  <p:stCondLst>
                                    <p:cond delay="0"/>
                                  </p:stCondLst>
                                  <p:childTnLst>
                                    <p:animScale>
                                      <p:cBhvr>
                                        <p:cTn dur="250" fill="hold" id="71"/>
                                        <p:tgtEl>
                                          <p:spTgt spid="8"/>
                                        </p:tgtEl>
                                      </p:cBhvr>
                                      <p:by x="83000" y="83000"/>
                                    </p:animScale>
                                  </p:childTnLst>
                                </p:cTn>
                              </p:par>
                            </p:childTnLst>
                          </p:cTn>
                        </p:par>
                        <p:par>
                          <p:cTn fill="hold" id="72" nodeType="afterGroup">
                            <p:stCondLst>
                              <p:cond delay="4900"/>
                            </p:stCondLst>
                            <p:childTnLst>
                              <p:par>
                                <p:cTn fill="hold" grpId="0" id="73" nodeType="afterEffect" presetClass="entr" presetID="12" presetSubtype="8">
                                  <p:stCondLst>
                                    <p:cond delay="0"/>
                                  </p:stCondLst>
                                  <p:childTnLst>
                                    <p:set>
                                      <p:cBhvr>
                                        <p:cTn dur="1" fill="hold" id="74">
                                          <p:stCondLst>
                                            <p:cond delay="0"/>
                                          </p:stCondLst>
                                        </p:cTn>
                                        <p:tgtEl>
                                          <p:spTgt spid="9"/>
                                        </p:tgtEl>
                                        <p:attrNameLst>
                                          <p:attrName>style.visibility</p:attrName>
                                        </p:attrNameLst>
                                      </p:cBhvr>
                                      <p:to>
                                        <p:strVal val="visible"/>
                                      </p:to>
                                    </p:set>
                                    <p:anim calcmode="lin" valueType="num">
                                      <p:cBhvr additive="base">
                                        <p:cTn dur="500" id="75"/>
                                        <p:tgtEl>
                                          <p:spTgt spid="9"/>
                                        </p:tgtEl>
                                        <p:attrNameLst>
                                          <p:attrName>ppt_x</p:attrName>
                                        </p:attrNameLst>
                                      </p:cBhvr>
                                      <p:tavLst>
                                        <p:tav tm="0">
                                          <p:val>
                                            <p:strVal val="#ppt_x-#ppt_w*1.125000"/>
                                          </p:val>
                                        </p:tav>
                                        <p:tav tm="100000">
                                          <p:val>
                                            <p:strVal val="#ppt_x"/>
                                          </p:val>
                                        </p:tav>
                                      </p:tavLst>
                                    </p:anim>
                                    <p:animEffect filter="wipe(right)" transition="in">
                                      <p:cBhvr>
                                        <p:cTn dur="500" id="76"/>
                                        <p:tgtEl>
                                          <p:spTgt spid="9"/>
                                        </p:tgtEl>
                                      </p:cBhvr>
                                    </p:animEffect>
                                  </p:childTnLst>
                                </p:cTn>
                              </p:par>
                            </p:childTnLst>
                          </p:cTn>
                        </p:par>
                        <p:par>
                          <p:cTn fill="hold" id="77" nodeType="afterGroup">
                            <p:stCondLst>
                              <p:cond delay="5400"/>
                            </p:stCondLst>
                            <p:childTnLst>
                              <p:par>
                                <p:cTn fill="hold" grpId="0" id="78" nodeType="afterEffect" presetClass="entr" presetID="53" presetSubtype="0">
                                  <p:stCondLst>
                                    <p:cond delay="0"/>
                                  </p:stCondLst>
                                  <p:iterate type="lt">
                                    <p:tmPct val="10000"/>
                                  </p:iterate>
                                  <p:childTnLst>
                                    <p:set>
                                      <p:cBhvr>
                                        <p:cTn dur="1" fill="hold" id="79">
                                          <p:stCondLst>
                                            <p:cond delay="0"/>
                                          </p:stCondLst>
                                        </p:cTn>
                                        <p:tgtEl>
                                          <p:spTgt spid="13"/>
                                        </p:tgtEl>
                                        <p:attrNameLst>
                                          <p:attrName>style.visibility</p:attrName>
                                        </p:attrNameLst>
                                      </p:cBhvr>
                                      <p:to>
                                        <p:strVal val="visible"/>
                                      </p:to>
                                    </p:set>
                                    <p:anim calcmode="lin" valueType="num">
                                      <p:cBhvr>
                                        <p:cTn dur="250" fill="hold" id="80"/>
                                        <p:tgtEl>
                                          <p:spTgt spid="13"/>
                                        </p:tgtEl>
                                        <p:attrNameLst>
                                          <p:attrName>ppt_w</p:attrName>
                                        </p:attrNameLst>
                                      </p:cBhvr>
                                      <p:tavLst>
                                        <p:tav tm="0">
                                          <p:val>
                                            <p:fltVal val="0"/>
                                          </p:val>
                                        </p:tav>
                                        <p:tav tm="100000">
                                          <p:val>
                                            <p:strVal val="#ppt_w"/>
                                          </p:val>
                                        </p:tav>
                                      </p:tavLst>
                                    </p:anim>
                                    <p:anim calcmode="lin" valueType="num">
                                      <p:cBhvr>
                                        <p:cTn dur="250" fill="hold" id="81"/>
                                        <p:tgtEl>
                                          <p:spTgt spid="13"/>
                                        </p:tgtEl>
                                        <p:attrNameLst>
                                          <p:attrName>ppt_h</p:attrName>
                                        </p:attrNameLst>
                                      </p:cBhvr>
                                      <p:tavLst>
                                        <p:tav tm="0">
                                          <p:val>
                                            <p:fltVal val="0"/>
                                          </p:val>
                                        </p:tav>
                                        <p:tav tm="100000">
                                          <p:val>
                                            <p:strVal val="#ppt_h"/>
                                          </p:val>
                                        </p:tav>
                                      </p:tavLst>
                                    </p:anim>
                                    <p:animEffect filter="fade" transition="in">
                                      <p:cBhvr>
                                        <p:cTn dur="250" id="82"/>
                                        <p:tgtEl>
                                          <p:spTgt spid="13"/>
                                        </p:tgtEl>
                                      </p:cBhvr>
                                    </p:animEffect>
                                  </p:childTnLst>
                                </p:cTn>
                              </p:par>
                            </p:childTnLst>
                          </p:cTn>
                        </p:par>
                        <p:par>
                          <p:cTn fill="hold" id="83" nodeType="afterGroup">
                            <p:stCondLst>
                              <p:cond delay="5650"/>
                            </p:stCondLst>
                            <p:childTnLst>
                              <p:par>
                                <p:cTn fill="hold" grpId="0" id="84" nodeType="afterEffect" presetClass="entr" presetID="53" presetSubtype="0">
                                  <p:stCondLst>
                                    <p:cond delay="0"/>
                                  </p:stCondLst>
                                  <p:childTnLst>
                                    <p:set>
                                      <p:cBhvr>
                                        <p:cTn dur="1" fill="hold" id="85">
                                          <p:stCondLst>
                                            <p:cond delay="0"/>
                                          </p:stCondLst>
                                        </p:cTn>
                                        <p:tgtEl>
                                          <p:spTgt spid="10"/>
                                        </p:tgtEl>
                                        <p:attrNameLst>
                                          <p:attrName>style.visibility</p:attrName>
                                        </p:attrNameLst>
                                      </p:cBhvr>
                                      <p:to>
                                        <p:strVal val="visible"/>
                                      </p:to>
                                    </p:set>
                                    <p:anim calcmode="lin" valueType="num">
                                      <p:cBhvr>
                                        <p:cTn dur="250" fill="hold" id="86"/>
                                        <p:tgtEl>
                                          <p:spTgt spid="10"/>
                                        </p:tgtEl>
                                        <p:attrNameLst>
                                          <p:attrName>ppt_w</p:attrName>
                                        </p:attrNameLst>
                                      </p:cBhvr>
                                      <p:tavLst>
                                        <p:tav tm="0">
                                          <p:val>
                                            <p:fltVal val="0"/>
                                          </p:val>
                                        </p:tav>
                                        <p:tav tm="100000">
                                          <p:val>
                                            <p:strVal val="#ppt_w"/>
                                          </p:val>
                                        </p:tav>
                                      </p:tavLst>
                                    </p:anim>
                                    <p:anim calcmode="lin" valueType="num">
                                      <p:cBhvr>
                                        <p:cTn dur="250" fill="hold" id="87"/>
                                        <p:tgtEl>
                                          <p:spTgt spid="10"/>
                                        </p:tgtEl>
                                        <p:attrNameLst>
                                          <p:attrName>ppt_h</p:attrName>
                                        </p:attrNameLst>
                                      </p:cBhvr>
                                      <p:tavLst>
                                        <p:tav tm="0">
                                          <p:val>
                                            <p:fltVal val="0"/>
                                          </p:val>
                                        </p:tav>
                                        <p:tav tm="100000">
                                          <p:val>
                                            <p:strVal val="#ppt_h"/>
                                          </p:val>
                                        </p:tav>
                                      </p:tavLst>
                                    </p:anim>
                                    <p:animEffect filter="fade" transition="in">
                                      <p:cBhvr>
                                        <p:cTn dur="250" id="88"/>
                                        <p:tgtEl>
                                          <p:spTgt spid="10"/>
                                        </p:tgtEl>
                                      </p:cBhvr>
                                    </p:animEffect>
                                  </p:childTnLst>
                                </p:cTn>
                              </p:par>
                            </p:childTnLst>
                          </p:cTn>
                        </p:par>
                        <p:par>
                          <p:cTn fill="hold" id="89" nodeType="afterGroup">
                            <p:stCondLst>
                              <p:cond delay="5900"/>
                            </p:stCondLst>
                            <p:childTnLst>
                              <p:par>
                                <p:cTn decel="100000" fill="hold" grpId="1" id="90" nodeType="afterEffect" presetClass="emph" presetID="6" presetSubtype="0">
                                  <p:stCondLst>
                                    <p:cond delay="0"/>
                                  </p:stCondLst>
                                  <p:childTnLst>
                                    <p:animScale>
                                      <p:cBhvr>
                                        <p:cTn dur="250" fill="hold" id="91"/>
                                        <p:tgtEl>
                                          <p:spTgt spid="10"/>
                                        </p:tgtEl>
                                      </p:cBhvr>
                                      <p:by x="120000" y="120000"/>
                                    </p:animScale>
                                  </p:childTnLst>
                                </p:cTn>
                              </p:par>
                            </p:childTnLst>
                          </p:cTn>
                        </p:par>
                        <p:par>
                          <p:cTn fill="hold" id="92" nodeType="afterGroup">
                            <p:stCondLst>
                              <p:cond delay="6150"/>
                            </p:stCondLst>
                            <p:childTnLst>
                              <p:par>
                                <p:cTn decel="100000" fill="hold" grpId="2" id="93" nodeType="afterEffect" presetClass="emph" presetID="6" presetSubtype="0">
                                  <p:stCondLst>
                                    <p:cond delay="0"/>
                                  </p:stCondLst>
                                  <p:childTnLst>
                                    <p:animScale>
                                      <p:cBhvr>
                                        <p:cTn dur="250" fill="hold" id="94"/>
                                        <p:tgtEl>
                                          <p:spTgt spid="10"/>
                                        </p:tgtEl>
                                      </p:cBhvr>
                                      <p:by x="83000" y="83000"/>
                                    </p:animScale>
                                  </p:childTnLst>
                                </p:cTn>
                              </p:par>
                            </p:childTnLst>
                          </p:cTn>
                        </p:par>
                        <p:par>
                          <p:cTn fill="hold" id="95" nodeType="afterGroup">
                            <p:stCondLst>
                              <p:cond delay="6400"/>
                            </p:stCondLst>
                            <p:childTnLst>
                              <p:par>
                                <p:cTn fill="hold" grpId="0" id="96" nodeType="afterEffect" presetClass="entr" presetID="12" presetSubtype="8">
                                  <p:stCondLst>
                                    <p:cond delay="0"/>
                                  </p:stCondLst>
                                  <p:childTnLst>
                                    <p:set>
                                      <p:cBhvr>
                                        <p:cTn dur="1" fill="hold" id="97">
                                          <p:stCondLst>
                                            <p:cond delay="0"/>
                                          </p:stCondLst>
                                        </p:cTn>
                                        <p:tgtEl>
                                          <p:spTgt spid="11"/>
                                        </p:tgtEl>
                                        <p:attrNameLst>
                                          <p:attrName>style.visibility</p:attrName>
                                        </p:attrNameLst>
                                      </p:cBhvr>
                                      <p:to>
                                        <p:strVal val="visible"/>
                                      </p:to>
                                    </p:set>
                                    <p:anim calcmode="lin" valueType="num">
                                      <p:cBhvr additive="base">
                                        <p:cTn dur="500" id="98"/>
                                        <p:tgtEl>
                                          <p:spTgt spid="11"/>
                                        </p:tgtEl>
                                        <p:attrNameLst>
                                          <p:attrName>ppt_x</p:attrName>
                                        </p:attrNameLst>
                                      </p:cBhvr>
                                      <p:tavLst>
                                        <p:tav tm="0">
                                          <p:val>
                                            <p:strVal val="#ppt_x-#ppt_w*1.125000"/>
                                          </p:val>
                                        </p:tav>
                                        <p:tav tm="100000">
                                          <p:val>
                                            <p:strVal val="#ppt_x"/>
                                          </p:val>
                                        </p:tav>
                                      </p:tavLst>
                                    </p:anim>
                                    <p:animEffect filter="wipe(right)" transition="in">
                                      <p:cBhvr>
                                        <p:cTn dur="500" id="99"/>
                                        <p:tgtEl>
                                          <p:spTgt spid="11"/>
                                        </p:tgtEl>
                                      </p:cBhvr>
                                    </p:animEffect>
                                  </p:childTnLst>
                                </p:cTn>
                              </p:par>
                            </p:childTnLst>
                          </p:cTn>
                        </p:par>
                        <p:par>
                          <p:cTn fill="hold" id="100" nodeType="afterGroup">
                            <p:stCondLst>
                              <p:cond delay="6900"/>
                            </p:stCondLst>
                            <p:childTnLst>
                              <p:par>
                                <p:cTn fill="hold" grpId="0" id="101" nodeType="afterEffect" presetClass="entr" presetID="53" presetSubtype="0">
                                  <p:stCondLst>
                                    <p:cond delay="0"/>
                                  </p:stCondLst>
                                  <p:iterate type="lt">
                                    <p:tmPct val="10000"/>
                                  </p:iterate>
                                  <p:childTnLst>
                                    <p:set>
                                      <p:cBhvr>
                                        <p:cTn dur="1" fill="hold" id="102">
                                          <p:stCondLst>
                                            <p:cond delay="0"/>
                                          </p:stCondLst>
                                        </p:cTn>
                                        <p:tgtEl>
                                          <p:spTgt spid="14"/>
                                        </p:tgtEl>
                                        <p:attrNameLst>
                                          <p:attrName>style.visibility</p:attrName>
                                        </p:attrNameLst>
                                      </p:cBhvr>
                                      <p:to>
                                        <p:strVal val="visible"/>
                                      </p:to>
                                    </p:set>
                                    <p:anim calcmode="lin" valueType="num">
                                      <p:cBhvr>
                                        <p:cTn dur="250" fill="hold" id="103"/>
                                        <p:tgtEl>
                                          <p:spTgt spid="14"/>
                                        </p:tgtEl>
                                        <p:attrNameLst>
                                          <p:attrName>ppt_w</p:attrName>
                                        </p:attrNameLst>
                                      </p:cBhvr>
                                      <p:tavLst>
                                        <p:tav tm="0">
                                          <p:val>
                                            <p:fltVal val="0"/>
                                          </p:val>
                                        </p:tav>
                                        <p:tav tm="100000">
                                          <p:val>
                                            <p:strVal val="#ppt_w"/>
                                          </p:val>
                                        </p:tav>
                                      </p:tavLst>
                                    </p:anim>
                                    <p:anim calcmode="lin" valueType="num">
                                      <p:cBhvr>
                                        <p:cTn dur="250" fill="hold" id="104"/>
                                        <p:tgtEl>
                                          <p:spTgt spid="14"/>
                                        </p:tgtEl>
                                        <p:attrNameLst>
                                          <p:attrName>ppt_h</p:attrName>
                                        </p:attrNameLst>
                                      </p:cBhvr>
                                      <p:tavLst>
                                        <p:tav tm="0">
                                          <p:val>
                                            <p:fltVal val="0"/>
                                          </p:val>
                                        </p:tav>
                                        <p:tav tm="100000">
                                          <p:val>
                                            <p:strVal val="#ppt_h"/>
                                          </p:val>
                                        </p:tav>
                                      </p:tavLst>
                                    </p:anim>
                                    <p:animEffect filter="fade" transition="in">
                                      <p:cBhvr>
                                        <p:cTn dur="250" id="105"/>
                                        <p:tgtEl>
                                          <p:spTgt spid="14"/>
                                        </p:tgtEl>
                                      </p:cBhvr>
                                    </p:animEffect>
                                  </p:childTnLst>
                                </p:cTn>
                              </p:par>
                            </p:childTnLst>
                          </p:cTn>
                        </p:par>
                        <p:par>
                          <p:cTn fill="hold" id="106" nodeType="afterGroup">
                            <p:stCondLst>
                              <p:cond delay="7150"/>
                            </p:stCondLst>
                            <p:childTnLst>
                              <p:par>
                                <p:cTn fill="hold" id="107" nodeType="afterEffect" presetClass="entr" presetID="14" presetSubtype="10">
                                  <p:stCondLst>
                                    <p:cond delay="0"/>
                                  </p:stCondLst>
                                  <p:childTnLst>
                                    <p:set>
                                      <p:cBhvr>
                                        <p:cTn dur="1" fill="hold" id="108">
                                          <p:stCondLst>
                                            <p:cond delay="0"/>
                                          </p:stCondLst>
                                        </p:cTn>
                                        <p:tgtEl>
                                          <p:spTgt spid="15"/>
                                        </p:tgtEl>
                                        <p:attrNameLst>
                                          <p:attrName>style.visibility</p:attrName>
                                        </p:attrNameLst>
                                      </p:cBhvr>
                                      <p:to>
                                        <p:strVal val="visible"/>
                                      </p:to>
                                    </p:set>
                                    <p:animEffect filter="randombar(horizontal)" transition="in">
                                      <p:cBhvr>
                                        <p:cTn dur="500" id="10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1" spid="6"/>
      <p:bldP grpId="2" spid="6"/>
      <p:bldP grpId="0" spid="7"/>
      <p:bldP grpId="0" spid="8"/>
      <p:bldP grpId="1" spid="8"/>
      <p:bldP grpId="2" spid="8"/>
      <p:bldP grpId="0" spid="9"/>
      <p:bldP grpId="0" spid="10"/>
      <p:bldP grpId="1" spid="10"/>
      <p:bldP grpId="2" spid="10"/>
      <p:bldP grpId="0" spid="11"/>
      <p:bldP grpId="0" spid="12"/>
      <p:bldP grpId="0" spid="13"/>
      <p:bldP grpId="0" spid="1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圆角矩形 13">
            <a:extLst>
              <a:ext uri="{FF2B5EF4-FFF2-40B4-BE49-F238E27FC236}">
                <a16:creationId xmlns:a16="http://schemas.microsoft.com/office/drawing/2014/main" id="{D570BDA5-4006-4F52-9E4A-7E5C6D0EE444}"/>
              </a:ext>
            </a:extLst>
          </p:cNvPr>
          <p:cNvSpPr/>
          <p:nvPr/>
        </p:nvSpPr>
        <p:spPr>
          <a:xfrm>
            <a:off x="4192362" y="184104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4</a:t>
            </a:r>
          </a:p>
        </p:txBody>
      </p:sp>
      <p:sp>
        <p:nvSpPr>
          <p:cNvPr id="7" name="圆角矩形 15">
            <a:extLst>
              <a:ext uri="{FF2B5EF4-FFF2-40B4-BE49-F238E27FC236}">
                <a16:creationId xmlns:a16="http://schemas.microsoft.com/office/drawing/2014/main" id="{3773854C-B68C-41F5-BC7B-6918AB126E57}"/>
              </a:ext>
            </a:extLst>
          </p:cNvPr>
          <p:cNvSpPr/>
          <p:nvPr/>
        </p:nvSpPr>
        <p:spPr>
          <a:xfrm>
            <a:off x="4192361" y="184104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 name="圆角矩形 20">
            <a:extLst>
              <a:ext uri="{FF2B5EF4-FFF2-40B4-BE49-F238E27FC236}">
                <a16:creationId xmlns:a16="http://schemas.microsoft.com/office/drawing/2014/main" id="{6ED1F4A0-02DE-4286-9CE4-C0B5BB46EE9A}"/>
              </a:ext>
            </a:extLst>
          </p:cNvPr>
          <p:cNvSpPr/>
          <p:nvPr/>
        </p:nvSpPr>
        <p:spPr>
          <a:xfrm>
            <a:off x="4192362" y="3332669"/>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5</a:t>
            </a:r>
          </a:p>
        </p:txBody>
      </p:sp>
      <p:sp>
        <p:nvSpPr>
          <p:cNvPr id="9" name="圆角矩形 21">
            <a:extLst>
              <a:ext uri="{FF2B5EF4-FFF2-40B4-BE49-F238E27FC236}">
                <a16:creationId xmlns:a16="http://schemas.microsoft.com/office/drawing/2014/main" id="{33CE1A34-58C8-4E3E-A730-8F05D29445E8}"/>
              </a:ext>
            </a:extLst>
          </p:cNvPr>
          <p:cNvSpPr/>
          <p:nvPr/>
        </p:nvSpPr>
        <p:spPr>
          <a:xfrm>
            <a:off x="4192361" y="3332669"/>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 name="圆角矩形 23">
            <a:extLst>
              <a:ext uri="{FF2B5EF4-FFF2-40B4-BE49-F238E27FC236}">
                <a16:creationId xmlns:a16="http://schemas.microsoft.com/office/drawing/2014/main" id="{DC494EED-F427-4F99-BCB8-3A5B2E0FC72A}"/>
              </a:ext>
            </a:extLst>
          </p:cNvPr>
          <p:cNvSpPr/>
          <p:nvPr/>
        </p:nvSpPr>
        <p:spPr>
          <a:xfrm>
            <a:off x="4192362" y="482429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6</a:t>
            </a:r>
          </a:p>
        </p:txBody>
      </p:sp>
      <p:sp>
        <p:nvSpPr>
          <p:cNvPr id="11" name="圆角矩形 24">
            <a:extLst>
              <a:ext uri="{FF2B5EF4-FFF2-40B4-BE49-F238E27FC236}">
                <a16:creationId xmlns:a16="http://schemas.microsoft.com/office/drawing/2014/main" id="{E980E1DC-E97F-448F-A388-C6C3372D0C43}"/>
              </a:ext>
            </a:extLst>
          </p:cNvPr>
          <p:cNvSpPr/>
          <p:nvPr/>
        </p:nvSpPr>
        <p:spPr>
          <a:xfrm>
            <a:off x="4192361" y="482429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 name="矩形 11">
            <a:extLst>
              <a:ext uri="{FF2B5EF4-FFF2-40B4-BE49-F238E27FC236}">
                <a16:creationId xmlns:a16="http://schemas.microsoft.com/office/drawing/2014/main" id="{7101D86F-F952-4ECF-915C-9504916F27C4}"/>
              </a:ext>
            </a:extLst>
          </p:cNvPr>
          <p:cNvSpPr/>
          <p:nvPr/>
        </p:nvSpPr>
        <p:spPr>
          <a:xfrm>
            <a:off x="5726304" y="1883286"/>
            <a:ext cx="5530256" cy="1325880"/>
          </a:xfrm>
          <a:prstGeom prst="rect">
            <a:avLst/>
          </a:prstGeom>
          <a:noFill/>
        </p:spPr>
        <p:txBody>
          <a:bodyPr wrap="square">
            <a:spAutoFit/>
          </a:bodyPr>
          <a:lstStyle/>
          <a:p>
            <a:pPr>
              <a:lnSpc>
                <a:spcPct val="150000"/>
              </a:lnSpc>
            </a:pPr>
            <a:r>
              <a:rPr altLang="en-US" lang="zh-CN">
                <a:latin charset="-122" panose="020b0503020204020204" pitchFamily="34" typeface="微软雅黑"/>
                <a:ea charset="-122" panose="020b0503020204020204" pitchFamily="34" typeface="微软雅黑"/>
              </a:rPr>
              <a:t>井冈山建立革命根据地，离开艰苦奋斗精神是无法实现的。毛泽东、朱德等党和红军领导人身先士卒、以身作则，</a:t>
            </a:r>
          </a:p>
        </p:txBody>
      </p:sp>
      <p:sp>
        <p:nvSpPr>
          <p:cNvPr id="13" name="矩形 12">
            <a:extLst>
              <a:ext uri="{FF2B5EF4-FFF2-40B4-BE49-F238E27FC236}">
                <a16:creationId xmlns:a16="http://schemas.microsoft.com/office/drawing/2014/main" id="{77B2DC8A-73DD-4351-82AD-99F40D982D76}"/>
              </a:ext>
            </a:extLst>
          </p:cNvPr>
          <p:cNvSpPr/>
          <p:nvPr/>
        </p:nvSpPr>
        <p:spPr>
          <a:xfrm>
            <a:off x="5726304" y="3374911"/>
            <a:ext cx="5530256" cy="914400"/>
          </a:xfrm>
          <a:prstGeom prst="rect">
            <a:avLst/>
          </a:prstGeom>
          <a:noFill/>
        </p:spPr>
        <p:txBody>
          <a:bodyPr wrap="square">
            <a:spAutoFit/>
          </a:bodyPr>
          <a:lstStyle/>
          <a:p>
            <a:r>
              <a:rPr altLang="en-US" lang="zh-CN">
                <a:latin charset="-122" panose="020b0503020204020204" pitchFamily="34" typeface="微软雅黑"/>
                <a:ea charset="-122" panose="020b0503020204020204" pitchFamily="34" typeface="微软雅黑"/>
              </a:rPr>
              <a:t>带领井冈山军民自己动手挑粮、种菜、编草鞋、挖草药、熬硝盐、办军械厂。克服各种困难艰险，打破重重包围封锁，巩固和扩大了井冈山革命根据地。</a:t>
            </a:r>
          </a:p>
        </p:txBody>
      </p:sp>
      <p:sp>
        <p:nvSpPr>
          <p:cNvPr id="14" name="矩形 13">
            <a:extLst>
              <a:ext uri="{FF2B5EF4-FFF2-40B4-BE49-F238E27FC236}">
                <a16:creationId xmlns:a16="http://schemas.microsoft.com/office/drawing/2014/main" id="{29456C5C-99EE-4B24-BD60-837746A8AA60}"/>
              </a:ext>
            </a:extLst>
          </p:cNvPr>
          <p:cNvSpPr/>
          <p:nvPr/>
        </p:nvSpPr>
        <p:spPr>
          <a:xfrm>
            <a:off x="5726304" y="4866536"/>
            <a:ext cx="5530256" cy="914400"/>
          </a:xfrm>
          <a:prstGeom prst="rect">
            <a:avLst/>
          </a:prstGeom>
          <a:noFill/>
        </p:spPr>
        <p:txBody>
          <a:bodyPr wrap="square">
            <a:spAutoFit/>
          </a:bodyPr>
          <a:lstStyle/>
          <a:p>
            <a:r>
              <a:rPr altLang="en-US" lang="zh-CN">
                <a:latin charset="-122" panose="020b0503020204020204" pitchFamily="34" typeface="微软雅黑"/>
                <a:ea charset="-122" panose="020b0503020204020204" pitchFamily="34" typeface="微软雅黑"/>
              </a:rPr>
              <a:t>带领井冈山军民自己动手挑粮、种菜、编草鞋、挖草药、熬硝盐、办军械厂。克服各种困难艰险，打破重重包围封锁，巩固和扩大了井冈山革命根据地。</a:t>
            </a:r>
          </a:p>
        </p:txBody>
      </p:sp>
      <p:pic>
        <p:nvPicPr>
          <p:cNvPr id="15" name="图片 14">
            <a:extLst>
              <a:ext uri="{FF2B5EF4-FFF2-40B4-BE49-F238E27FC236}">
                <a16:creationId xmlns:a16="http://schemas.microsoft.com/office/drawing/2014/main" id="{322A87E9-D218-492C-AD24-0F7E12FBCA21}"/>
              </a:ext>
            </a:extLst>
          </p:cNvPr>
          <p:cNvPicPr>
            <a:picLocks noChangeAspect="1"/>
          </p:cNvPicPr>
          <p:nvPr/>
        </p:nvPicPr>
        <p:blipFill>
          <a:blip r:embed="rId4">
            <a:extLst>
              <a:ext uri="{28A0092B-C50C-407E-A947-70E740481C1C}">
                <a14:useLocalDpi val="0"/>
              </a:ext>
            </a:extLst>
          </a:blip>
          <a:stretch>
            <a:fillRect/>
          </a:stretch>
        </p:blipFill>
        <p:spPr>
          <a:xfrm>
            <a:off x="36986" y="2529617"/>
            <a:ext cx="3388403" cy="4328383"/>
          </a:xfrm>
          <a:prstGeom prst="rect">
            <a:avLst/>
          </a:prstGeom>
        </p:spPr>
      </p:pic>
    </p:spTree>
    <p:extLst>
      <p:ext uri="{BB962C8B-B14F-4D97-AF65-F5344CB8AC3E}">
        <p14:creationId val="2897617438"/>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250" fill="hold" id="40"/>
                                        <p:tgtEl>
                                          <p:spTgt spid="6"/>
                                        </p:tgtEl>
                                        <p:attrNameLst>
                                          <p:attrName>ppt_w</p:attrName>
                                        </p:attrNameLst>
                                      </p:cBhvr>
                                      <p:tavLst>
                                        <p:tav tm="0">
                                          <p:val>
                                            <p:fltVal val="0"/>
                                          </p:val>
                                        </p:tav>
                                        <p:tav tm="100000">
                                          <p:val>
                                            <p:strVal val="#ppt_w"/>
                                          </p:val>
                                        </p:tav>
                                      </p:tavLst>
                                    </p:anim>
                                    <p:anim calcmode="lin" valueType="num">
                                      <p:cBhvr>
                                        <p:cTn dur="250" fill="hold" id="41"/>
                                        <p:tgtEl>
                                          <p:spTgt spid="6"/>
                                        </p:tgtEl>
                                        <p:attrNameLst>
                                          <p:attrName>ppt_h</p:attrName>
                                        </p:attrNameLst>
                                      </p:cBhvr>
                                      <p:tavLst>
                                        <p:tav tm="0">
                                          <p:val>
                                            <p:fltVal val="0"/>
                                          </p:val>
                                        </p:tav>
                                        <p:tav tm="100000">
                                          <p:val>
                                            <p:strVal val="#ppt_h"/>
                                          </p:val>
                                        </p:tav>
                                      </p:tavLst>
                                    </p:anim>
                                    <p:animEffect filter="fade" transition="in">
                                      <p:cBhvr>
                                        <p:cTn dur="250" id="42"/>
                                        <p:tgtEl>
                                          <p:spTgt spid="6"/>
                                        </p:tgtEl>
                                      </p:cBhvr>
                                    </p:animEffect>
                                  </p:childTnLst>
                                </p:cTn>
                              </p:par>
                            </p:childTnLst>
                          </p:cTn>
                        </p:par>
                        <p:par>
                          <p:cTn fill="hold" id="43" nodeType="afterGroup">
                            <p:stCondLst>
                              <p:cond delay="2900"/>
                            </p:stCondLst>
                            <p:childTnLst>
                              <p:par>
                                <p:cTn decel="100000" fill="hold" grpId="1" id="44" nodeType="afterEffect" presetClass="emph" presetID="6" presetSubtype="0">
                                  <p:stCondLst>
                                    <p:cond delay="0"/>
                                  </p:stCondLst>
                                  <p:childTnLst>
                                    <p:animScale>
                                      <p:cBhvr>
                                        <p:cTn dur="250" fill="hold" id="45"/>
                                        <p:tgtEl>
                                          <p:spTgt spid="6"/>
                                        </p:tgtEl>
                                      </p:cBhvr>
                                      <p:by x="120000" y="120000"/>
                                    </p:animScale>
                                  </p:childTnLst>
                                </p:cTn>
                              </p:par>
                            </p:childTnLst>
                          </p:cTn>
                        </p:par>
                        <p:par>
                          <p:cTn fill="hold" id="46" nodeType="afterGroup">
                            <p:stCondLst>
                              <p:cond delay="3150"/>
                            </p:stCondLst>
                            <p:childTnLst>
                              <p:par>
                                <p:cTn decel="100000" fill="hold" grpId="2" id="47" nodeType="afterEffect" presetClass="emph" presetID="6" presetSubtype="0">
                                  <p:stCondLst>
                                    <p:cond delay="0"/>
                                  </p:stCondLst>
                                  <p:childTnLst>
                                    <p:animScale>
                                      <p:cBhvr>
                                        <p:cTn dur="250" fill="hold" id="48"/>
                                        <p:tgtEl>
                                          <p:spTgt spid="6"/>
                                        </p:tgtEl>
                                      </p:cBhvr>
                                      <p:by x="83000" y="83000"/>
                                    </p:animScale>
                                  </p:childTnLst>
                                </p:cTn>
                              </p:par>
                            </p:childTnLst>
                          </p:cTn>
                        </p:par>
                        <p:par>
                          <p:cTn fill="hold" id="49" nodeType="afterGroup">
                            <p:stCondLst>
                              <p:cond delay="3400"/>
                            </p:stCondLst>
                            <p:childTnLst>
                              <p:par>
                                <p:cTn fill="hold" grpId="0" id="50" nodeType="afterEffect" presetClass="entr" presetID="12" presetSubtype="8">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additive="base">
                                        <p:cTn dur="500" id="52"/>
                                        <p:tgtEl>
                                          <p:spTgt spid="7"/>
                                        </p:tgtEl>
                                        <p:attrNameLst>
                                          <p:attrName>ppt_x</p:attrName>
                                        </p:attrNameLst>
                                      </p:cBhvr>
                                      <p:tavLst>
                                        <p:tav tm="0">
                                          <p:val>
                                            <p:strVal val="#ppt_x-#ppt_w*1.125000"/>
                                          </p:val>
                                        </p:tav>
                                        <p:tav tm="100000">
                                          <p:val>
                                            <p:strVal val="#ppt_x"/>
                                          </p:val>
                                        </p:tav>
                                      </p:tavLst>
                                    </p:anim>
                                    <p:animEffect filter="wipe(right)" transition="in">
                                      <p:cBhvr>
                                        <p:cTn dur="500" id="53"/>
                                        <p:tgtEl>
                                          <p:spTgt spid="7"/>
                                        </p:tgtEl>
                                      </p:cBhvr>
                                    </p:animEffect>
                                  </p:childTnLst>
                                </p:cTn>
                              </p:par>
                            </p:childTnLst>
                          </p:cTn>
                        </p:par>
                        <p:par>
                          <p:cTn fill="hold" id="54" nodeType="afterGroup">
                            <p:stCondLst>
                              <p:cond delay="3900"/>
                            </p:stCondLst>
                            <p:childTnLst>
                              <p:par>
                                <p:cTn fill="hold" grpId="0" id="55" nodeType="afterEffect" presetClass="entr" presetID="53" presetSubtype="0">
                                  <p:stCondLst>
                                    <p:cond delay="0"/>
                                  </p:stCondLst>
                                  <p:iterate type="lt">
                                    <p:tmPct val="10000"/>
                                  </p:iterate>
                                  <p:childTnLst>
                                    <p:set>
                                      <p:cBhvr>
                                        <p:cTn dur="1" fill="hold" id="56">
                                          <p:stCondLst>
                                            <p:cond delay="0"/>
                                          </p:stCondLst>
                                        </p:cTn>
                                        <p:tgtEl>
                                          <p:spTgt spid="12"/>
                                        </p:tgtEl>
                                        <p:attrNameLst>
                                          <p:attrName>style.visibility</p:attrName>
                                        </p:attrNameLst>
                                      </p:cBhvr>
                                      <p:to>
                                        <p:strVal val="visible"/>
                                      </p:to>
                                    </p:set>
                                    <p:anim calcmode="lin" valueType="num">
                                      <p:cBhvr>
                                        <p:cTn dur="250" fill="hold" id="57"/>
                                        <p:tgtEl>
                                          <p:spTgt spid="12"/>
                                        </p:tgtEl>
                                        <p:attrNameLst>
                                          <p:attrName>ppt_w</p:attrName>
                                        </p:attrNameLst>
                                      </p:cBhvr>
                                      <p:tavLst>
                                        <p:tav tm="0">
                                          <p:val>
                                            <p:fltVal val="0"/>
                                          </p:val>
                                        </p:tav>
                                        <p:tav tm="100000">
                                          <p:val>
                                            <p:strVal val="#ppt_w"/>
                                          </p:val>
                                        </p:tav>
                                      </p:tavLst>
                                    </p:anim>
                                    <p:anim calcmode="lin" valueType="num">
                                      <p:cBhvr>
                                        <p:cTn dur="250" fill="hold" id="58"/>
                                        <p:tgtEl>
                                          <p:spTgt spid="12"/>
                                        </p:tgtEl>
                                        <p:attrNameLst>
                                          <p:attrName>ppt_h</p:attrName>
                                        </p:attrNameLst>
                                      </p:cBhvr>
                                      <p:tavLst>
                                        <p:tav tm="0">
                                          <p:val>
                                            <p:fltVal val="0"/>
                                          </p:val>
                                        </p:tav>
                                        <p:tav tm="100000">
                                          <p:val>
                                            <p:strVal val="#ppt_h"/>
                                          </p:val>
                                        </p:tav>
                                      </p:tavLst>
                                    </p:anim>
                                    <p:animEffect filter="fade" transition="in">
                                      <p:cBhvr>
                                        <p:cTn dur="250" id="59"/>
                                        <p:tgtEl>
                                          <p:spTgt spid="12"/>
                                        </p:tgtEl>
                                      </p:cBhvr>
                                    </p:animEffect>
                                  </p:childTnLst>
                                </p:cTn>
                              </p:par>
                            </p:childTnLst>
                          </p:cTn>
                        </p:par>
                        <p:par>
                          <p:cTn fill="hold" id="60" nodeType="afterGroup">
                            <p:stCondLst>
                              <p:cond delay="4150"/>
                            </p:stCondLst>
                            <p:childTnLst>
                              <p:par>
                                <p:cTn fill="hold" grpId="0" id="61" nodeType="afterEffect" presetClass="entr" presetID="53" presetSubtype="0">
                                  <p:stCondLst>
                                    <p:cond delay="0"/>
                                  </p:stCondLst>
                                  <p:childTnLst>
                                    <p:set>
                                      <p:cBhvr>
                                        <p:cTn dur="1" fill="hold" id="62">
                                          <p:stCondLst>
                                            <p:cond delay="0"/>
                                          </p:stCondLst>
                                        </p:cTn>
                                        <p:tgtEl>
                                          <p:spTgt spid="8"/>
                                        </p:tgtEl>
                                        <p:attrNameLst>
                                          <p:attrName>style.visibility</p:attrName>
                                        </p:attrNameLst>
                                      </p:cBhvr>
                                      <p:to>
                                        <p:strVal val="visible"/>
                                      </p:to>
                                    </p:set>
                                    <p:anim calcmode="lin" valueType="num">
                                      <p:cBhvr>
                                        <p:cTn dur="250" fill="hold" id="63"/>
                                        <p:tgtEl>
                                          <p:spTgt spid="8"/>
                                        </p:tgtEl>
                                        <p:attrNameLst>
                                          <p:attrName>ppt_w</p:attrName>
                                        </p:attrNameLst>
                                      </p:cBhvr>
                                      <p:tavLst>
                                        <p:tav tm="0">
                                          <p:val>
                                            <p:fltVal val="0"/>
                                          </p:val>
                                        </p:tav>
                                        <p:tav tm="100000">
                                          <p:val>
                                            <p:strVal val="#ppt_w"/>
                                          </p:val>
                                        </p:tav>
                                      </p:tavLst>
                                    </p:anim>
                                    <p:anim calcmode="lin" valueType="num">
                                      <p:cBhvr>
                                        <p:cTn dur="250" fill="hold" id="64"/>
                                        <p:tgtEl>
                                          <p:spTgt spid="8"/>
                                        </p:tgtEl>
                                        <p:attrNameLst>
                                          <p:attrName>ppt_h</p:attrName>
                                        </p:attrNameLst>
                                      </p:cBhvr>
                                      <p:tavLst>
                                        <p:tav tm="0">
                                          <p:val>
                                            <p:fltVal val="0"/>
                                          </p:val>
                                        </p:tav>
                                        <p:tav tm="100000">
                                          <p:val>
                                            <p:strVal val="#ppt_h"/>
                                          </p:val>
                                        </p:tav>
                                      </p:tavLst>
                                    </p:anim>
                                    <p:animEffect filter="fade" transition="in">
                                      <p:cBhvr>
                                        <p:cTn dur="250" id="65"/>
                                        <p:tgtEl>
                                          <p:spTgt spid="8"/>
                                        </p:tgtEl>
                                      </p:cBhvr>
                                    </p:animEffect>
                                  </p:childTnLst>
                                </p:cTn>
                              </p:par>
                            </p:childTnLst>
                          </p:cTn>
                        </p:par>
                        <p:par>
                          <p:cTn fill="hold" id="66" nodeType="afterGroup">
                            <p:stCondLst>
                              <p:cond delay="4400"/>
                            </p:stCondLst>
                            <p:childTnLst>
                              <p:par>
                                <p:cTn decel="100000" fill="hold" grpId="1" id="67" nodeType="afterEffect" presetClass="emph" presetID="6" presetSubtype="0">
                                  <p:stCondLst>
                                    <p:cond delay="0"/>
                                  </p:stCondLst>
                                  <p:childTnLst>
                                    <p:animScale>
                                      <p:cBhvr>
                                        <p:cTn dur="250" fill="hold" id="68"/>
                                        <p:tgtEl>
                                          <p:spTgt spid="8"/>
                                        </p:tgtEl>
                                      </p:cBhvr>
                                      <p:by x="120000" y="120000"/>
                                    </p:animScale>
                                  </p:childTnLst>
                                </p:cTn>
                              </p:par>
                            </p:childTnLst>
                          </p:cTn>
                        </p:par>
                        <p:par>
                          <p:cTn fill="hold" id="69" nodeType="afterGroup">
                            <p:stCondLst>
                              <p:cond delay="4650"/>
                            </p:stCondLst>
                            <p:childTnLst>
                              <p:par>
                                <p:cTn decel="100000" fill="hold" grpId="2" id="70" nodeType="afterEffect" presetClass="emph" presetID="6" presetSubtype="0">
                                  <p:stCondLst>
                                    <p:cond delay="0"/>
                                  </p:stCondLst>
                                  <p:childTnLst>
                                    <p:animScale>
                                      <p:cBhvr>
                                        <p:cTn dur="250" fill="hold" id="71"/>
                                        <p:tgtEl>
                                          <p:spTgt spid="8"/>
                                        </p:tgtEl>
                                      </p:cBhvr>
                                      <p:by x="83000" y="83000"/>
                                    </p:animScale>
                                  </p:childTnLst>
                                </p:cTn>
                              </p:par>
                            </p:childTnLst>
                          </p:cTn>
                        </p:par>
                        <p:par>
                          <p:cTn fill="hold" id="72" nodeType="afterGroup">
                            <p:stCondLst>
                              <p:cond delay="4900"/>
                            </p:stCondLst>
                            <p:childTnLst>
                              <p:par>
                                <p:cTn fill="hold" grpId="0" id="73" nodeType="afterEffect" presetClass="entr" presetID="12" presetSubtype="8">
                                  <p:stCondLst>
                                    <p:cond delay="0"/>
                                  </p:stCondLst>
                                  <p:childTnLst>
                                    <p:set>
                                      <p:cBhvr>
                                        <p:cTn dur="1" fill="hold" id="74">
                                          <p:stCondLst>
                                            <p:cond delay="0"/>
                                          </p:stCondLst>
                                        </p:cTn>
                                        <p:tgtEl>
                                          <p:spTgt spid="9"/>
                                        </p:tgtEl>
                                        <p:attrNameLst>
                                          <p:attrName>style.visibility</p:attrName>
                                        </p:attrNameLst>
                                      </p:cBhvr>
                                      <p:to>
                                        <p:strVal val="visible"/>
                                      </p:to>
                                    </p:set>
                                    <p:anim calcmode="lin" valueType="num">
                                      <p:cBhvr additive="base">
                                        <p:cTn dur="500" id="75"/>
                                        <p:tgtEl>
                                          <p:spTgt spid="9"/>
                                        </p:tgtEl>
                                        <p:attrNameLst>
                                          <p:attrName>ppt_x</p:attrName>
                                        </p:attrNameLst>
                                      </p:cBhvr>
                                      <p:tavLst>
                                        <p:tav tm="0">
                                          <p:val>
                                            <p:strVal val="#ppt_x-#ppt_w*1.125000"/>
                                          </p:val>
                                        </p:tav>
                                        <p:tav tm="100000">
                                          <p:val>
                                            <p:strVal val="#ppt_x"/>
                                          </p:val>
                                        </p:tav>
                                      </p:tavLst>
                                    </p:anim>
                                    <p:animEffect filter="wipe(right)" transition="in">
                                      <p:cBhvr>
                                        <p:cTn dur="500" id="76"/>
                                        <p:tgtEl>
                                          <p:spTgt spid="9"/>
                                        </p:tgtEl>
                                      </p:cBhvr>
                                    </p:animEffect>
                                  </p:childTnLst>
                                </p:cTn>
                              </p:par>
                            </p:childTnLst>
                          </p:cTn>
                        </p:par>
                        <p:par>
                          <p:cTn fill="hold" id="77" nodeType="afterGroup">
                            <p:stCondLst>
                              <p:cond delay="5400"/>
                            </p:stCondLst>
                            <p:childTnLst>
                              <p:par>
                                <p:cTn fill="hold" grpId="0" id="78" nodeType="afterEffect" presetClass="entr" presetID="53" presetSubtype="0">
                                  <p:stCondLst>
                                    <p:cond delay="0"/>
                                  </p:stCondLst>
                                  <p:iterate type="lt">
                                    <p:tmPct val="10000"/>
                                  </p:iterate>
                                  <p:childTnLst>
                                    <p:set>
                                      <p:cBhvr>
                                        <p:cTn dur="1" fill="hold" id="79">
                                          <p:stCondLst>
                                            <p:cond delay="0"/>
                                          </p:stCondLst>
                                        </p:cTn>
                                        <p:tgtEl>
                                          <p:spTgt spid="13"/>
                                        </p:tgtEl>
                                        <p:attrNameLst>
                                          <p:attrName>style.visibility</p:attrName>
                                        </p:attrNameLst>
                                      </p:cBhvr>
                                      <p:to>
                                        <p:strVal val="visible"/>
                                      </p:to>
                                    </p:set>
                                    <p:anim calcmode="lin" valueType="num">
                                      <p:cBhvr>
                                        <p:cTn dur="250" fill="hold" id="80"/>
                                        <p:tgtEl>
                                          <p:spTgt spid="13"/>
                                        </p:tgtEl>
                                        <p:attrNameLst>
                                          <p:attrName>ppt_w</p:attrName>
                                        </p:attrNameLst>
                                      </p:cBhvr>
                                      <p:tavLst>
                                        <p:tav tm="0">
                                          <p:val>
                                            <p:fltVal val="0"/>
                                          </p:val>
                                        </p:tav>
                                        <p:tav tm="100000">
                                          <p:val>
                                            <p:strVal val="#ppt_w"/>
                                          </p:val>
                                        </p:tav>
                                      </p:tavLst>
                                    </p:anim>
                                    <p:anim calcmode="lin" valueType="num">
                                      <p:cBhvr>
                                        <p:cTn dur="250" fill="hold" id="81"/>
                                        <p:tgtEl>
                                          <p:spTgt spid="13"/>
                                        </p:tgtEl>
                                        <p:attrNameLst>
                                          <p:attrName>ppt_h</p:attrName>
                                        </p:attrNameLst>
                                      </p:cBhvr>
                                      <p:tavLst>
                                        <p:tav tm="0">
                                          <p:val>
                                            <p:fltVal val="0"/>
                                          </p:val>
                                        </p:tav>
                                        <p:tav tm="100000">
                                          <p:val>
                                            <p:strVal val="#ppt_h"/>
                                          </p:val>
                                        </p:tav>
                                      </p:tavLst>
                                    </p:anim>
                                    <p:animEffect filter="fade" transition="in">
                                      <p:cBhvr>
                                        <p:cTn dur="250" id="82"/>
                                        <p:tgtEl>
                                          <p:spTgt spid="13"/>
                                        </p:tgtEl>
                                      </p:cBhvr>
                                    </p:animEffect>
                                  </p:childTnLst>
                                </p:cTn>
                              </p:par>
                            </p:childTnLst>
                          </p:cTn>
                        </p:par>
                        <p:par>
                          <p:cTn fill="hold" id="83" nodeType="afterGroup">
                            <p:stCondLst>
                              <p:cond delay="5650"/>
                            </p:stCondLst>
                            <p:childTnLst>
                              <p:par>
                                <p:cTn fill="hold" grpId="0" id="84" nodeType="afterEffect" presetClass="entr" presetID="53" presetSubtype="0">
                                  <p:stCondLst>
                                    <p:cond delay="0"/>
                                  </p:stCondLst>
                                  <p:childTnLst>
                                    <p:set>
                                      <p:cBhvr>
                                        <p:cTn dur="1" fill="hold" id="85">
                                          <p:stCondLst>
                                            <p:cond delay="0"/>
                                          </p:stCondLst>
                                        </p:cTn>
                                        <p:tgtEl>
                                          <p:spTgt spid="10"/>
                                        </p:tgtEl>
                                        <p:attrNameLst>
                                          <p:attrName>style.visibility</p:attrName>
                                        </p:attrNameLst>
                                      </p:cBhvr>
                                      <p:to>
                                        <p:strVal val="visible"/>
                                      </p:to>
                                    </p:set>
                                    <p:anim calcmode="lin" valueType="num">
                                      <p:cBhvr>
                                        <p:cTn dur="250" fill="hold" id="86"/>
                                        <p:tgtEl>
                                          <p:spTgt spid="10"/>
                                        </p:tgtEl>
                                        <p:attrNameLst>
                                          <p:attrName>ppt_w</p:attrName>
                                        </p:attrNameLst>
                                      </p:cBhvr>
                                      <p:tavLst>
                                        <p:tav tm="0">
                                          <p:val>
                                            <p:fltVal val="0"/>
                                          </p:val>
                                        </p:tav>
                                        <p:tav tm="100000">
                                          <p:val>
                                            <p:strVal val="#ppt_w"/>
                                          </p:val>
                                        </p:tav>
                                      </p:tavLst>
                                    </p:anim>
                                    <p:anim calcmode="lin" valueType="num">
                                      <p:cBhvr>
                                        <p:cTn dur="250" fill="hold" id="87"/>
                                        <p:tgtEl>
                                          <p:spTgt spid="10"/>
                                        </p:tgtEl>
                                        <p:attrNameLst>
                                          <p:attrName>ppt_h</p:attrName>
                                        </p:attrNameLst>
                                      </p:cBhvr>
                                      <p:tavLst>
                                        <p:tav tm="0">
                                          <p:val>
                                            <p:fltVal val="0"/>
                                          </p:val>
                                        </p:tav>
                                        <p:tav tm="100000">
                                          <p:val>
                                            <p:strVal val="#ppt_h"/>
                                          </p:val>
                                        </p:tav>
                                      </p:tavLst>
                                    </p:anim>
                                    <p:animEffect filter="fade" transition="in">
                                      <p:cBhvr>
                                        <p:cTn dur="250" id="88"/>
                                        <p:tgtEl>
                                          <p:spTgt spid="10"/>
                                        </p:tgtEl>
                                      </p:cBhvr>
                                    </p:animEffect>
                                  </p:childTnLst>
                                </p:cTn>
                              </p:par>
                            </p:childTnLst>
                          </p:cTn>
                        </p:par>
                        <p:par>
                          <p:cTn fill="hold" id="89" nodeType="afterGroup">
                            <p:stCondLst>
                              <p:cond delay="5900"/>
                            </p:stCondLst>
                            <p:childTnLst>
                              <p:par>
                                <p:cTn decel="100000" fill="hold" grpId="1" id="90" nodeType="afterEffect" presetClass="emph" presetID="6" presetSubtype="0">
                                  <p:stCondLst>
                                    <p:cond delay="0"/>
                                  </p:stCondLst>
                                  <p:childTnLst>
                                    <p:animScale>
                                      <p:cBhvr>
                                        <p:cTn dur="250" fill="hold" id="91"/>
                                        <p:tgtEl>
                                          <p:spTgt spid="10"/>
                                        </p:tgtEl>
                                      </p:cBhvr>
                                      <p:by x="120000" y="120000"/>
                                    </p:animScale>
                                  </p:childTnLst>
                                </p:cTn>
                              </p:par>
                            </p:childTnLst>
                          </p:cTn>
                        </p:par>
                        <p:par>
                          <p:cTn fill="hold" id="92" nodeType="afterGroup">
                            <p:stCondLst>
                              <p:cond delay="6150"/>
                            </p:stCondLst>
                            <p:childTnLst>
                              <p:par>
                                <p:cTn decel="100000" fill="hold" grpId="2" id="93" nodeType="afterEffect" presetClass="emph" presetID="6" presetSubtype="0">
                                  <p:stCondLst>
                                    <p:cond delay="0"/>
                                  </p:stCondLst>
                                  <p:childTnLst>
                                    <p:animScale>
                                      <p:cBhvr>
                                        <p:cTn dur="250" fill="hold" id="94"/>
                                        <p:tgtEl>
                                          <p:spTgt spid="10"/>
                                        </p:tgtEl>
                                      </p:cBhvr>
                                      <p:by x="83000" y="83000"/>
                                    </p:animScale>
                                  </p:childTnLst>
                                </p:cTn>
                              </p:par>
                            </p:childTnLst>
                          </p:cTn>
                        </p:par>
                        <p:par>
                          <p:cTn fill="hold" id="95" nodeType="afterGroup">
                            <p:stCondLst>
                              <p:cond delay="6400"/>
                            </p:stCondLst>
                            <p:childTnLst>
                              <p:par>
                                <p:cTn fill="hold" grpId="0" id="96" nodeType="afterEffect" presetClass="entr" presetID="12" presetSubtype="8">
                                  <p:stCondLst>
                                    <p:cond delay="0"/>
                                  </p:stCondLst>
                                  <p:childTnLst>
                                    <p:set>
                                      <p:cBhvr>
                                        <p:cTn dur="1" fill="hold" id="97">
                                          <p:stCondLst>
                                            <p:cond delay="0"/>
                                          </p:stCondLst>
                                        </p:cTn>
                                        <p:tgtEl>
                                          <p:spTgt spid="11"/>
                                        </p:tgtEl>
                                        <p:attrNameLst>
                                          <p:attrName>style.visibility</p:attrName>
                                        </p:attrNameLst>
                                      </p:cBhvr>
                                      <p:to>
                                        <p:strVal val="visible"/>
                                      </p:to>
                                    </p:set>
                                    <p:anim calcmode="lin" valueType="num">
                                      <p:cBhvr additive="base">
                                        <p:cTn dur="500" id="98"/>
                                        <p:tgtEl>
                                          <p:spTgt spid="11"/>
                                        </p:tgtEl>
                                        <p:attrNameLst>
                                          <p:attrName>ppt_x</p:attrName>
                                        </p:attrNameLst>
                                      </p:cBhvr>
                                      <p:tavLst>
                                        <p:tav tm="0">
                                          <p:val>
                                            <p:strVal val="#ppt_x-#ppt_w*1.125000"/>
                                          </p:val>
                                        </p:tav>
                                        <p:tav tm="100000">
                                          <p:val>
                                            <p:strVal val="#ppt_x"/>
                                          </p:val>
                                        </p:tav>
                                      </p:tavLst>
                                    </p:anim>
                                    <p:animEffect filter="wipe(right)" transition="in">
                                      <p:cBhvr>
                                        <p:cTn dur="500" id="99"/>
                                        <p:tgtEl>
                                          <p:spTgt spid="11"/>
                                        </p:tgtEl>
                                      </p:cBhvr>
                                    </p:animEffect>
                                  </p:childTnLst>
                                </p:cTn>
                              </p:par>
                            </p:childTnLst>
                          </p:cTn>
                        </p:par>
                        <p:par>
                          <p:cTn fill="hold" id="100" nodeType="afterGroup">
                            <p:stCondLst>
                              <p:cond delay="6900"/>
                            </p:stCondLst>
                            <p:childTnLst>
                              <p:par>
                                <p:cTn fill="hold" grpId="0" id="101" nodeType="afterEffect" presetClass="entr" presetID="53" presetSubtype="0">
                                  <p:stCondLst>
                                    <p:cond delay="0"/>
                                  </p:stCondLst>
                                  <p:iterate type="lt">
                                    <p:tmPct val="10000"/>
                                  </p:iterate>
                                  <p:childTnLst>
                                    <p:set>
                                      <p:cBhvr>
                                        <p:cTn dur="1" fill="hold" id="102">
                                          <p:stCondLst>
                                            <p:cond delay="0"/>
                                          </p:stCondLst>
                                        </p:cTn>
                                        <p:tgtEl>
                                          <p:spTgt spid="14"/>
                                        </p:tgtEl>
                                        <p:attrNameLst>
                                          <p:attrName>style.visibility</p:attrName>
                                        </p:attrNameLst>
                                      </p:cBhvr>
                                      <p:to>
                                        <p:strVal val="visible"/>
                                      </p:to>
                                    </p:set>
                                    <p:anim calcmode="lin" valueType="num">
                                      <p:cBhvr>
                                        <p:cTn dur="250" fill="hold" id="103"/>
                                        <p:tgtEl>
                                          <p:spTgt spid="14"/>
                                        </p:tgtEl>
                                        <p:attrNameLst>
                                          <p:attrName>ppt_w</p:attrName>
                                        </p:attrNameLst>
                                      </p:cBhvr>
                                      <p:tavLst>
                                        <p:tav tm="0">
                                          <p:val>
                                            <p:fltVal val="0"/>
                                          </p:val>
                                        </p:tav>
                                        <p:tav tm="100000">
                                          <p:val>
                                            <p:strVal val="#ppt_w"/>
                                          </p:val>
                                        </p:tav>
                                      </p:tavLst>
                                    </p:anim>
                                    <p:anim calcmode="lin" valueType="num">
                                      <p:cBhvr>
                                        <p:cTn dur="250" fill="hold" id="104"/>
                                        <p:tgtEl>
                                          <p:spTgt spid="14"/>
                                        </p:tgtEl>
                                        <p:attrNameLst>
                                          <p:attrName>ppt_h</p:attrName>
                                        </p:attrNameLst>
                                      </p:cBhvr>
                                      <p:tavLst>
                                        <p:tav tm="0">
                                          <p:val>
                                            <p:fltVal val="0"/>
                                          </p:val>
                                        </p:tav>
                                        <p:tav tm="100000">
                                          <p:val>
                                            <p:strVal val="#ppt_h"/>
                                          </p:val>
                                        </p:tav>
                                      </p:tavLst>
                                    </p:anim>
                                    <p:animEffect filter="fade" transition="in">
                                      <p:cBhvr>
                                        <p:cTn dur="250" id="105"/>
                                        <p:tgtEl>
                                          <p:spTgt spid="14"/>
                                        </p:tgtEl>
                                      </p:cBhvr>
                                    </p:animEffect>
                                  </p:childTnLst>
                                </p:cTn>
                              </p:par>
                            </p:childTnLst>
                          </p:cTn>
                        </p:par>
                        <p:par>
                          <p:cTn fill="hold" id="106" nodeType="afterGroup">
                            <p:stCondLst>
                              <p:cond delay="7150"/>
                            </p:stCondLst>
                            <p:childTnLst>
                              <p:par>
                                <p:cTn fill="hold" id="107" nodeType="afterEffect" presetClass="entr" presetID="14" presetSubtype="10">
                                  <p:stCondLst>
                                    <p:cond delay="0"/>
                                  </p:stCondLst>
                                  <p:childTnLst>
                                    <p:set>
                                      <p:cBhvr>
                                        <p:cTn dur="1" fill="hold" id="108">
                                          <p:stCondLst>
                                            <p:cond delay="0"/>
                                          </p:stCondLst>
                                        </p:cTn>
                                        <p:tgtEl>
                                          <p:spTgt spid="15"/>
                                        </p:tgtEl>
                                        <p:attrNameLst>
                                          <p:attrName>style.visibility</p:attrName>
                                        </p:attrNameLst>
                                      </p:cBhvr>
                                      <p:to>
                                        <p:strVal val="visible"/>
                                      </p:to>
                                    </p:set>
                                    <p:animEffect filter="randombar(horizontal)" transition="in">
                                      <p:cBhvr>
                                        <p:cTn dur="500" id="10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1" spid="6"/>
      <p:bldP grpId="2" spid="6"/>
      <p:bldP grpId="0" spid="7"/>
      <p:bldP grpId="0" spid="8"/>
      <p:bldP grpId="1" spid="8"/>
      <p:bldP grpId="2" spid="8"/>
      <p:bldP grpId="0" spid="9"/>
      <p:bldP grpId="0" spid="10"/>
      <p:bldP grpId="1" spid="10"/>
      <p:bldP grpId="2" spid="10"/>
      <p:bldP grpId="0" spid="11"/>
      <p:bldP grpId="0" spid="12"/>
      <p:bldP grpId="0" spid="13"/>
      <p:bldP grpId="0" spid="14"/>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第二部分：井冈山精神的科学内涵</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圆角矩形 13">
            <a:extLst>
              <a:ext uri="{FF2B5EF4-FFF2-40B4-BE49-F238E27FC236}">
                <a16:creationId xmlns:a16="http://schemas.microsoft.com/office/drawing/2014/main" id="{DBE671F9-9990-42CC-B349-0168D481C1B5}"/>
              </a:ext>
            </a:extLst>
          </p:cNvPr>
          <p:cNvSpPr/>
          <p:nvPr/>
        </p:nvSpPr>
        <p:spPr>
          <a:xfrm>
            <a:off x="4192362" y="184104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7</a:t>
            </a:r>
          </a:p>
        </p:txBody>
      </p:sp>
      <p:sp>
        <p:nvSpPr>
          <p:cNvPr id="7" name="圆角矩形 15">
            <a:extLst>
              <a:ext uri="{FF2B5EF4-FFF2-40B4-BE49-F238E27FC236}">
                <a16:creationId xmlns:a16="http://schemas.microsoft.com/office/drawing/2014/main" id="{9DA74707-F8D9-4663-A0B7-BFC4CE9C024B}"/>
              </a:ext>
            </a:extLst>
          </p:cNvPr>
          <p:cNvSpPr/>
          <p:nvPr/>
        </p:nvSpPr>
        <p:spPr>
          <a:xfrm>
            <a:off x="4192361" y="184104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8" name="圆角矩形 20">
            <a:extLst>
              <a:ext uri="{FF2B5EF4-FFF2-40B4-BE49-F238E27FC236}">
                <a16:creationId xmlns:a16="http://schemas.microsoft.com/office/drawing/2014/main" id="{AF66A556-C763-4D95-8294-D249C97DAC72}"/>
              </a:ext>
            </a:extLst>
          </p:cNvPr>
          <p:cNvSpPr/>
          <p:nvPr/>
        </p:nvSpPr>
        <p:spPr>
          <a:xfrm>
            <a:off x="4192362" y="3332669"/>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8</a:t>
            </a:r>
          </a:p>
        </p:txBody>
      </p:sp>
      <p:sp>
        <p:nvSpPr>
          <p:cNvPr id="9" name="圆角矩形 21">
            <a:extLst>
              <a:ext uri="{FF2B5EF4-FFF2-40B4-BE49-F238E27FC236}">
                <a16:creationId xmlns:a16="http://schemas.microsoft.com/office/drawing/2014/main" id="{7984B939-44A4-4D03-A9C8-16449E9EC114}"/>
              </a:ext>
            </a:extLst>
          </p:cNvPr>
          <p:cNvSpPr/>
          <p:nvPr/>
        </p:nvSpPr>
        <p:spPr>
          <a:xfrm>
            <a:off x="4192361" y="3332669"/>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 name="圆角矩形 23">
            <a:extLst>
              <a:ext uri="{FF2B5EF4-FFF2-40B4-BE49-F238E27FC236}">
                <a16:creationId xmlns:a16="http://schemas.microsoft.com/office/drawing/2014/main" id="{10FC11DE-1CF4-45C3-923F-922742116841}"/>
              </a:ext>
            </a:extLst>
          </p:cNvPr>
          <p:cNvSpPr/>
          <p:nvPr/>
        </p:nvSpPr>
        <p:spPr>
          <a:xfrm>
            <a:off x="4192362" y="4824294"/>
            <a:ext cx="1274247" cy="1274247"/>
          </a:xfrm>
          <a:prstGeom prst="roundRect">
            <a:avLst/>
          </a:prstGeom>
          <a:solidFill>
            <a:schemeClr val="accent1"/>
          </a:solidFill>
          <a:ln>
            <a:no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cs typeface="+mn-ea"/>
                <a:sym typeface="+mn-lt"/>
              </a:rPr>
              <a:t>9</a:t>
            </a:r>
          </a:p>
        </p:txBody>
      </p:sp>
      <p:sp>
        <p:nvSpPr>
          <p:cNvPr id="11" name="圆角矩形 24">
            <a:extLst>
              <a:ext uri="{FF2B5EF4-FFF2-40B4-BE49-F238E27FC236}">
                <a16:creationId xmlns:a16="http://schemas.microsoft.com/office/drawing/2014/main" id="{D1B96E05-72D1-4A93-B041-F21111AD9AC5}"/>
              </a:ext>
            </a:extLst>
          </p:cNvPr>
          <p:cNvSpPr/>
          <p:nvPr/>
        </p:nvSpPr>
        <p:spPr>
          <a:xfrm>
            <a:off x="4192361" y="4824294"/>
            <a:ext cx="7303287" cy="1274247"/>
          </a:xfrm>
          <a:prstGeom prst="roundRect">
            <a:avLst/>
          </a:pr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2" name="矩形 11">
            <a:extLst>
              <a:ext uri="{FF2B5EF4-FFF2-40B4-BE49-F238E27FC236}">
                <a16:creationId xmlns:a16="http://schemas.microsoft.com/office/drawing/2014/main" id="{0BB0225D-1E1F-40EE-82B6-1D72003D0D87}"/>
              </a:ext>
            </a:extLst>
          </p:cNvPr>
          <p:cNvSpPr/>
          <p:nvPr/>
        </p:nvSpPr>
        <p:spPr>
          <a:xfrm>
            <a:off x="5726304" y="1883286"/>
            <a:ext cx="5530256" cy="914400"/>
          </a:xfrm>
          <a:prstGeom prst="rect">
            <a:avLst/>
          </a:prstGeom>
          <a:noFill/>
        </p:spPr>
        <p:txBody>
          <a:bodyPr wrap="square">
            <a:spAutoFit/>
          </a:bodyPr>
          <a:lstStyle/>
          <a:p>
            <a:pPr>
              <a:lnSpc>
                <a:spcPct val="150000"/>
              </a:lnSpc>
            </a:pPr>
            <a:r>
              <a:rPr altLang="en-US" lang="zh-CN">
                <a:latin charset="-122" panose="020b0503020204020204" pitchFamily="34" typeface="微软雅黑"/>
                <a:ea charset="-122" panose="020b0503020204020204" pitchFamily="34" typeface="微软雅黑"/>
              </a:rPr>
              <a:t>同广大人民群众紧紧地站在一起“完全为了人民群众谋利益紧” 紧依靠人民群众，</a:t>
            </a:r>
          </a:p>
        </p:txBody>
      </p:sp>
      <p:sp>
        <p:nvSpPr>
          <p:cNvPr id="13" name="矩形 12">
            <a:extLst>
              <a:ext uri="{FF2B5EF4-FFF2-40B4-BE49-F238E27FC236}">
                <a16:creationId xmlns:a16="http://schemas.microsoft.com/office/drawing/2014/main" id="{79359A3D-F538-4238-B1EA-64A8D39FB12E}"/>
              </a:ext>
            </a:extLst>
          </p:cNvPr>
          <p:cNvSpPr/>
          <p:nvPr/>
        </p:nvSpPr>
        <p:spPr>
          <a:xfrm>
            <a:off x="5726304" y="3374911"/>
            <a:ext cx="5530256" cy="1188720"/>
          </a:xfrm>
          <a:prstGeom prst="rect">
            <a:avLst/>
          </a:prstGeom>
          <a:noFill/>
        </p:spPr>
        <p:txBody>
          <a:bodyPr wrap="square">
            <a:spAutoFit/>
          </a:bodyPr>
          <a:lstStyle/>
          <a:p>
            <a:r>
              <a:rPr altLang="en-US" lang="zh-CN">
                <a:latin charset="-122" panose="020b0503020204020204" pitchFamily="34" typeface="微软雅黑"/>
                <a:ea charset="-122" panose="020b0503020204020204" pitchFamily="34" typeface="微软雅黑"/>
              </a:rPr>
              <a:t>与人民群众血肉相连、同甘共苦是井冈山精神的重要内容。也是党和红军克敌制胜的力量源泉。井冈山斗争时期，以毛泽东为代表中国共产党人和红军将士用正确的政策</a:t>
            </a:r>
          </a:p>
        </p:txBody>
      </p:sp>
      <p:sp>
        <p:nvSpPr>
          <p:cNvPr id="14" name="矩形 13">
            <a:extLst>
              <a:ext uri="{FF2B5EF4-FFF2-40B4-BE49-F238E27FC236}">
                <a16:creationId xmlns:a16="http://schemas.microsoft.com/office/drawing/2014/main" id="{4B37596D-8A78-46EE-BFF0-515814D61D4A}"/>
              </a:ext>
            </a:extLst>
          </p:cNvPr>
          <p:cNvSpPr/>
          <p:nvPr/>
        </p:nvSpPr>
        <p:spPr>
          <a:xfrm>
            <a:off x="5726304" y="4866536"/>
            <a:ext cx="5530256" cy="914400"/>
          </a:xfrm>
          <a:prstGeom prst="rect">
            <a:avLst/>
          </a:prstGeom>
          <a:noFill/>
        </p:spPr>
        <p:txBody>
          <a:bodyPr wrap="square">
            <a:spAutoFit/>
          </a:bodyPr>
          <a:lstStyle/>
          <a:p>
            <a:r>
              <a:rPr altLang="en-US" lang="zh-CN">
                <a:latin charset="-122" panose="020b0503020204020204" pitchFamily="34" typeface="微软雅黑"/>
                <a:ea charset="-122" panose="020b0503020204020204" pitchFamily="34" typeface="微软雅黑"/>
              </a:rPr>
              <a:t>模范的行动、铁的纪律，真心实意地为群众谋利益，取得了人民群众真心实意的拥护，从而形成了不可战胜的力量。</a:t>
            </a:r>
          </a:p>
        </p:txBody>
      </p:sp>
      <p:pic>
        <p:nvPicPr>
          <p:cNvPr id="15" name="图片 14">
            <a:extLst>
              <a:ext uri="{FF2B5EF4-FFF2-40B4-BE49-F238E27FC236}">
                <a16:creationId xmlns:a16="http://schemas.microsoft.com/office/drawing/2014/main" id="{A3087BA1-BCD7-4532-8DC4-85C7226C6FA8}"/>
              </a:ext>
            </a:extLst>
          </p:cNvPr>
          <p:cNvPicPr>
            <a:picLocks noChangeAspect="1"/>
          </p:cNvPicPr>
          <p:nvPr/>
        </p:nvPicPr>
        <p:blipFill>
          <a:blip r:embed="rId4">
            <a:extLst>
              <a:ext uri="{28A0092B-C50C-407E-A947-70E740481C1C}">
                <a14:useLocalDpi val="0"/>
              </a:ext>
            </a:extLst>
          </a:blip>
          <a:stretch>
            <a:fillRect/>
          </a:stretch>
        </p:blipFill>
        <p:spPr>
          <a:xfrm>
            <a:off x="78" y="2639947"/>
            <a:ext cx="3932508" cy="4218054"/>
          </a:xfrm>
          <a:prstGeom prst="rect">
            <a:avLst/>
          </a:prstGeom>
        </p:spPr>
      </p:pic>
    </p:spTree>
    <p:extLst>
      <p:ext uri="{BB962C8B-B14F-4D97-AF65-F5344CB8AC3E}">
        <p14:creationId val="340908291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p:cTn dur="250" fill="hold" id="40"/>
                                        <p:tgtEl>
                                          <p:spTgt spid="6"/>
                                        </p:tgtEl>
                                        <p:attrNameLst>
                                          <p:attrName>ppt_w</p:attrName>
                                        </p:attrNameLst>
                                      </p:cBhvr>
                                      <p:tavLst>
                                        <p:tav tm="0">
                                          <p:val>
                                            <p:fltVal val="0"/>
                                          </p:val>
                                        </p:tav>
                                        <p:tav tm="100000">
                                          <p:val>
                                            <p:strVal val="#ppt_w"/>
                                          </p:val>
                                        </p:tav>
                                      </p:tavLst>
                                    </p:anim>
                                    <p:anim calcmode="lin" valueType="num">
                                      <p:cBhvr>
                                        <p:cTn dur="250" fill="hold" id="41"/>
                                        <p:tgtEl>
                                          <p:spTgt spid="6"/>
                                        </p:tgtEl>
                                        <p:attrNameLst>
                                          <p:attrName>ppt_h</p:attrName>
                                        </p:attrNameLst>
                                      </p:cBhvr>
                                      <p:tavLst>
                                        <p:tav tm="0">
                                          <p:val>
                                            <p:fltVal val="0"/>
                                          </p:val>
                                        </p:tav>
                                        <p:tav tm="100000">
                                          <p:val>
                                            <p:strVal val="#ppt_h"/>
                                          </p:val>
                                        </p:tav>
                                      </p:tavLst>
                                    </p:anim>
                                    <p:animEffect filter="fade" transition="in">
                                      <p:cBhvr>
                                        <p:cTn dur="250" id="42"/>
                                        <p:tgtEl>
                                          <p:spTgt spid="6"/>
                                        </p:tgtEl>
                                      </p:cBhvr>
                                    </p:animEffect>
                                  </p:childTnLst>
                                </p:cTn>
                              </p:par>
                            </p:childTnLst>
                          </p:cTn>
                        </p:par>
                        <p:par>
                          <p:cTn fill="hold" id="43" nodeType="afterGroup">
                            <p:stCondLst>
                              <p:cond delay="2900"/>
                            </p:stCondLst>
                            <p:childTnLst>
                              <p:par>
                                <p:cTn decel="100000" fill="hold" grpId="1" id="44" nodeType="afterEffect" presetClass="emph" presetID="6" presetSubtype="0">
                                  <p:stCondLst>
                                    <p:cond delay="0"/>
                                  </p:stCondLst>
                                  <p:childTnLst>
                                    <p:animScale>
                                      <p:cBhvr>
                                        <p:cTn dur="250" fill="hold" id="45"/>
                                        <p:tgtEl>
                                          <p:spTgt spid="6"/>
                                        </p:tgtEl>
                                      </p:cBhvr>
                                      <p:by x="120000" y="120000"/>
                                    </p:animScale>
                                  </p:childTnLst>
                                </p:cTn>
                              </p:par>
                            </p:childTnLst>
                          </p:cTn>
                        </p:par>
                        <p:par>
                          <p:cTn fill="hold" id="46" nodeType="afterGroup">
                            <p:stCondLst>
                              <p:cond delay="3150"/>
                            </p:stCondLst>
                            <p:childTnLst>
                              <p:par>
                                <p:cTn decel="100000" fill="hold" grpId="2" id="47" nodeType="afterEffect" presetClass="emph" presetID="6" presetSubtype="0">
                                  <p:stCondLst>
                                    <p:cond delay="0"/>
                                  </p:stCondLst>
                                  <p:childTnLst>
                                    <p:animScale>
                                      <p:cBhvr>
                                        <p:cTn dur="250" fill="hold" id="48"/>
                                        <p:tgtEl>
                                          <p:spTgt spid="6"/>
                                        </p:tgtEl>
                                      </p:cBhvr>
                                      <p:by x="83000" y="83000"/>
                                    </p:animScale>
                                  </p:childTnLst>
                                </p:cTn>
                              </p:par>
                            </p:childTnLst>
                          </p:cTn>
                        </p:par>
                        <p:par>
                          <p:cTn fill="hold" id="49" nodeType="afterGroup">
                            <p:stCondLst>
                              <p:cond delay="3400"/>
                            </p:stCondLst>
                            <p:childTnLst>
                              <p:par>
                                <p:cTn fill="hold" grpId="0" id="50" nodeType="afterEffect" presetClass="entr" presetID="12" presetSubtype="8">
                                  <p:stCondLst>
                                    <p:cond delay="0"/>
                                  </p:stCondLst>
                                  <p:childTnLst>
                                    <p:set>
                                      <p:cBhvr>
                                        <p:cTn dur="1" fill="hold" id="51">
                                          <p:stCondLst>
                                            <p:cond delay="0"/>
                                          </p:stCondLst>
                                        </p:cTn>
                                        <p:tgtEl>
                                          <p:spTgt spid="7"/>
                                        </p:tgtEl>
                                        <p:attrNameLst>
                                          <p:attrName>style.visibility</p:attrName>
                                        </p:attrNameLst>
                                      </p:cBhvr>
                                      <p:to>
                                        <p:strVal val="visible"/>
                                      </p:to>
                                    </p:set>
                                    <p:anim calcmode="lin" valueType="num">
                                      <p:cBhvr additive="base">
                                        <p:cTn dur="500" id="52"/>
                                        <p:tgtEl>
                                          <p:spTgt spid="7"/>
                                        </p:tgtEl>
                                        <p:attrNameLst>
                                          <p:attrName>ppt_x</p:attrName>
                                        </p:attrNameLst>
                                      </p:cBhvr>
                                      <p:tavLst>
                                        <p:tav tm="0">
                                          <p:val>
                                            <p:strVal val="#ppt_x-#ppt_w*1.125000"/>
                                          </p:val>
                                        </p:tav>
                                        <p:tav tm="100000">
                                          <p:val>
                                            <p:strVal val="#ppt_x"/>
                                          </p:val>
                                        </p:tav>
                                      </p:tavLst>
                                    </p:anim>
                                    <p:animEffect filter="wipe(right)" transition="in">
                                      <p:cBhvr>
                                        <p:cTn dur="500" id="53"/>
                                        <p:tgtEl>
                                          <p:spTgt spid="7"/>
                                        </p:tgtEl>
                                      </p:cBhvr>
                                    </p:animEffect>
                                  </p:childTnLst>
                                </p:cTn>
                              </p:par>
                            </p:childTnLst>
                          </p:cTn>
                        </p:par>
                        <p:par>
                          <p:cTn fill="hold" id="54" nodeType="afterGroup">
                            <p:stCondLst>
                              <p:cond delay="3900"/>
                            </p:stCondLst>
                            <p:childTnLst>
                              <p:par>
                                <p:cTn fill="hold" grpId="0" id="55" nodeType="afterEffect" presetClass="entr" presetID="53" presetSubtype="0">
                                  <p:stCondLst>
                                    <p:cond delay="0"/>
                                  </p:stCondLst>
                                  <p:iterate type="lt">
                                    <p:tmPct val="10000"/>
                                  </p:iterate>
                                  <p:childTnLst>
                                    <p:set>
                                      <p:cBhvr>
                                        <p:cTn dur="1" fill="hold" id="56">
                                          <p:stCondLst>
                                            <p:cond delay="0"/>
                                          </p:stCondLst>
                                        </p:cTn>
                                        <p:tgtEl>
                                          <p:spTgt spid="12"/>
                                        </p:tgtEl>
                                        <p:attrNameLst>
                                          <p:attrName>style.visibility</p:attrName>
                                        </p:attrNameLst>
                                      </p:cBhvr>
                                      <p:to>
                                        <p:strVal val="visible"/>
                                      </p:to>
                                    </p:set>
                                    <p:anim calcmode="lin" valueType="num">
                                      <p:cBhvr>
                                        <p:cTn dur="250" fill="hold" id="57"/>
                                        <p:tgtEl>
                                          <p:spTgt spid="12"/>
                                        </p:tgtEl>
                                        <p:attrNameLst>
                                          <p:attrName>ppt_w</p:attrName>
                                        </p:attrNameLst>
                                      </p:cBhvr>
                                      <p:tavLst>
                                        <p:tav tm="0">
                                          <p:val>
                                            <p:fltVal val="0"/>
                                          </p:val>
                                        </p:tav>
                                        <p:tav tm="100000">
                                          <p:val>
                                            <p:strVal val="#ppt_w"/>
                                          </p:val>
                                        </p:tav>
                                      </p:tavLst>
                                    </p:anim>
                                    <p:anim calcmode="lin" valueType="num">
                                      <p:cBhvr>
                                        <p:cTn dur="250" fill="hold" id="58"/>
                                        <p:tgtEl>
                                          <p:spTgt spid="12"/>
                                        </p:tgtEl>
                                        <p:attrNameLst>
                                          <p:attrName>ppt_h</p:attrName>
                                        </p:attrNameLst>
                                      </p:cBhvr>
                                      <p:tavLst>
                                        <p:tav tm="0">
                                          <p:val>
                                            <p:fltVal val="0"/>
                                          </p:val>
                                        </p:tav>
                                        <p:tav tm="100000">
                                          <p:val>
                                            <p:strVal val="#ppt_h"/>
                                          </p:val>
                                        </p:tav>
                                      </p:tavLst>
                                    </p:anim>
                                    <p:animEffect filter="fade" transition="in">
                                      <p:cBhvr>
                                        <p:cTn dur="250" id="59"/>
                                        <p:tgtEl>
                                          <p:spTgt spid="12"/>
                                        </p:tgtEl>
                                      </p:cBhvr>
                                    </p:animEffect>
                                  </p:childTnLst>
                                </p:cTn>
                              </p:par>
                            </p:childTnLst>
                          </p:cTn>
                        </p:par>
                        <p:par>
                          <p:cTn fill="hold" id="60" nodeType="afterGroup">
                            <p:stCondLst>
                              <p:cond delay="4150"/>
                            </p:stCondLst>
                            <p:childTnLst>
                              <p:par>
                                <p:cTn fill="hold" grpId="0" id="61" nodeType="afterEffect" presetClass="entr" presetID="53" presetSubtype="0">
                                  <p:stCondLst>
                                    <p:cond delay="0"/>
                                  </p:stCondLst>
                                  <p:childTnLst>
                                    <p:set>
                                      <p:cBhvr>
                                        <p:cTn dur="1" fill="hold" id="62">
                                          <p:stCondLst>
                                            <p:cond delay="0"/>
                                          </p:stCondLst>
                                        </p:cTn>
                                        <p:tgtEl>
                                          <p:spTgt spid="8"/>
                                        </p:tgtEl>
                                        <p:attrNameLst>
                                          <p:attrName>style.visibility</p:attrName>
                                        </p:attrNameLst>
                                      </p:cBhvr>
                                      <p:to>
                                        <p:strVal val="visible"/>
                                      </p:to>
                                    </p:set>
                                    <p:anim calcmode="lin" valueType="num">
                                      <p:cBhvr>
                                        <p:cTn dur="250" fill="hold" id="63"/>
                                        <p:tgtEl>
                                          <p:spTgt spid="8"/>
                                        </p:tgtEl>
                                        <p:attrNameLst>
                                          <p:attrName>ppt_w</p:attrName>
                                        </p:attrNameLst>
                                      </p:cBhvr>
                                      <p:tavLst>
                                        <p:tav tm="0">
                                          <p:val>
                                            <p:fltVal val="0"/>
                                          </p:val>
                                        </p:tav>
                                        <p:tav tm="100000">
                                          <p:val>
                                            <p:strVal val="#ppt_w"/>
                                          </p:val>
                                        </p:tav>
                                      </p:tavLst>
                                    </p:anim>
                                    <p:anim calcmode="lin" valueType="num">
                                      <p:cBhvr>
                                        <p:cTn dur="250" fill="hold" id="64"/>
                                        <p:tgtEl>
                                          <p:spTgt spid="8"/>
                                        </p:tgtEl>
                                        <p:attrNameLst>
                                          <p:attrName>ppt_h</p:attrName>
                                        </p:attrNameLst>
                                      </p:cBhvr>
                                      <p:tavLst>
                                        <p:tav tm="0">
                                          <p:val>
                                            <p:fltVal val="0"/>
                                          </p:val>
                                        </p:tav>
                                        <p:tav tm="100000">
                                          <p:val>
                                            <p:strVal val="#ppt_h"/>
                                          </p:val>
                                        </p:tav>
                                      </p:tavLst>
                                    </p:anim>
                                    <p:animEffect filter="fade" transition="in">
                                      <p:cBhvr>
                                        <p:cTn dur="250" id="65"/>
                                        <p:tgtEl>
                                          <p:spTgt spid="8"/>
                                        </p:tgtEl>
                                      </p:cBhvr>
                                    </p:animEffect>
                                  </p:childTnLst>
                                </p:cTn>
                              </p:par>
                            </p:childTnLst>
                          </p:cTn>
                        </p:par>
                        <p:par>
                          <p:cTn fill="hold" id="66" nodeType="afterGroup">
                            <p:stCondLst>
                              <p:cond delay="4400"/>
                            </p:stCondLst>
                            <p:childTnLst>
                              <p:par>
                                <p:cTn decel="100000" fill="hold" grpId="1" id="67" nodeType="afterEffect" presetClass="emph" presetID="6" presetSubtype="0">
                                  <p:stCondLst>
                                    <p:cond delay="0"/>
                                  </p:stCondLst>
                                  <p:childTnLst>
                                    <p:animScale>
                                      <p:cBhvr>
                                        <p:cTn dur="250" fill="hold" id="68"/>
                                        <p:tgtEl>
                                          <p:spTgt spid="8"/>
                                        </p:tgtEl>
                                      </p:cBhvr>
                                      <p:by x="120000" y="120000"/>
                                    </p:animScale>
                                  </p:childTnLst>
                                </p:cTn>
                              </p:par>
                            </p:childTnLst>
                          </p:cTn>
                        </p:par>
                        <p:par>
                          <p:cTn fill="hold" id="69" nodeType="afterGroup">
                            <p:stCondLst>
                              <p:cond delay="4650"/>
                            </p:stCondLst>
                            <p:childTnLst>
                              <p:par>
                                <p:cTn decel="100000" fill="hold" grpId="2" id="70" nodeType="afterEffect" presetClass="emph" presetID="6" presetSubtype="0">
                                  <p:stCondLst>
                                    <p:cond delay="0"/>
                                  </p:stCondLst>
                                  <p:childTnLst>
                                    <p:animScale>
                                      <p:cBhvr>
                                        <p:cTn dur="250" fill="hold" id="71"/>
                                        <p:tgtEl>
                                          <p:spTgt spid="8"/>
                                        </p:tgtEl>
                                      </p:cBhvr>
                                      <p:by x="83000" y="83000"/>
                                    </p:animScale>
                                  </p:childTnLst>
                                </p:cTn>
                              </p:par>
                            </p:childTnLst>
                          </p:cTn>
                        </p:par>
                        <p:par>
                          <p:cTn fill="hold" id="72" nodeType="afterGroup">
                            <p:stCondLst>
                              <p:cond delay="4900"/>
                            </p:stCondLst>
                            <p:childTnLst>
                              <p:par>
                                <p:cTn fill="hold" grpId="0" id="73" nodeType="afterEffect" presetClass="entr" presetID="12" presetSubtype="8">
                                  <p:stCondLst>
                                    <p:cond delay="0"/>
                                  </p:stCondLst>
                                  <p:childTnLst>
                                    <p:set>
                                      <p:cBhvr>
                                        <p:cTn dur="1" fill="hold" id="74">
                                          <p:stCondLst>
                                            <p:cond delay="0"/>
                                          </p:stCondLst>
                                        </p:cTn>
                                        <p:tgtEl>
                                          <p:spTgt spid="9"/>
                                        </p:tgtEl>
                                        <p:attrNameLst>
                                          <p:attrName>style.visibility</p:attrName>
                                        </p:attrNameLst>
                                      </p:cBhvr>
                                      <p:to>
                                        <p:strVal val="visible"/>
                                      </p:to>
                                    </p:set>
                                    <p:anim calcmode="lin" valueType="num">
                                      <p:cBhvr additive="base">
                                        <p:cTn dur="500" id="75"/>
                                        <p:tgtEl>
                                          <p:spTgt spid="9"/>
                                        </p:tgtEl>
                                        <p:attrNameLst>
                                          <p:attrName>ppt_x</p:attrName>
                                        </p:attrNameLst>
                                      </p:cBhvr>
                                      <p:tavLst>
                                        <p:tav tm="0">
                                          <p:val>
                                            <p:strVal val="#ppt_x-#ppt_w*1.125000"/>
                                          </p:val>
                                        </p:tav>
                                        <p:tav tm="100000">
                                          <p:val>
                                            <p:strVal val="#ppt_x"/>
                                          </p:val>
                                        </p:tav>
                                      </p:tavLst>
                                    </p:anim>
                                    <p:animEffect filter="wipe(right)" transition="in">
                                      <p:cBhvr>
                                        <p:cTn dur="500" id="76"/>
                                        <p:tgtEl>
                                          <p:spTgt spid="9"/>
                                        </p:tgtEl>
                                      </p:cBhvr>
                                    </p:animEffect>
                                  </p:childTnLst>
                                </p:cTn>
                              </p:par>
                            </p:childTnLst>
                          </p:cTn>
                        </p:par>
                        <p:par>
                          <p:cTn fill="hold" id="77" nodeType="afterGroup">
                            <p:stCondLst>
                              <p:cond delay="5400"/>
                            </p:stCondLst>
                            <p:childTnLst>
                              <p:par>
                                <p:cTn fill="hold" grpId="0" id="78" nodeType="afterEffect" presetClass="entr" presetID="53" presetSubtype="0">
                                  <p:stCondLst>
                                    <p:cond delay="0"/>
                                  </p:stCondLst>
                                  <p:iterate type="lt">
                                    <p:tmPct val="10000"/>
                                  </p:iterate>
                                  <p:childTnLst>
                                    <p:set>
                                      <p:cBhvr>
                                        <p:cTn dur="1" fill="hold" id="79">
                                          <p:stCondLst>
                                            <p:cond delay="0"/>
                                          </p:stCondLst>
                                        </p:cTn>
                                        <p:tgtEl>
                                          <p:spTgt spid="13"/>
                                        </p:tgtEl>
                                        <p:attrNameLst>
                                          <p:attrName>style.visibility</p:attrName>
                                        </p:attrNameLst>
                                      </p:cBhvr>
                                      <p:to>
                                        <p:strVal val="visible"/>
                                      </p:to>
                                    </p:set>
                                    <p:anim calcmode="lin" valueType="num">
                                      <p:cBhvr>
                                        <p:cTn dur="250" fill="hold" id="80"/>
                                        <p:tgtEl>
                                          <p:spTgt spid="13"/>
                                        </p:tgtEl>
                                        <p:attrNameLst>
                                          <p:attrName>ppt_w</p:attrName>
                                        </p:attrNameLst>
                                      </p:cBhvr>
                                      <p:tavLst>
                                        <p:tav tm="0">
                                          <p:val>
                                            <p:fltVal val="0"/>
                                          </p:val>
                                        </p:tav>
                                        <p:tav tm="100000">
                                          <p:val>
                                            <p:strVal val="#ppt_w"/>
                                          </p:val>
                                        </p:tav>
                                      </p:tavLst>
                                    </p:anim>
                                    <p:anim calcmode="lin" valueType="num">
                                      <p:cBhvr>
                                        <p:cTn dur="250" fill="hold" id="81"/>
                                        <p:tgtEl>
                                          <p:spTgt spid="13"/>
                                        </p:tgtEl>
                                        <p:attrNameLst>
                                          <p:attrName>ppt_h</p:attrName>
                                        </p:attrNameLst>
                                      </p:cBhvr>
                                      <p:tavLst>
                                        <p:tav tm="0">
                                          <p:val>
                                            <p:fltVal val="0"/>
                                          </p:val>
                                        </p:tav>
                                        <p:tav tm="100000">
                                          <p:val>
                                            <p:strVal val="#ppt_h"/>
                                          </p:val>
                                        </p:tav>
                                      </p:tavLst>
                                    </p:anim>
                                    <p:animEffect filter="fade" transition="in">
                                      <p:cBhvr>
                                        <p:cTn dur="250" id="82"/>
                                        <p:tgtEl>
                                          <p:spTgt spid="13"/>
                                        </p:tgtEl>
                                      </p:cBhvr>
                                    </p:animEffect>
                                  </p:childTnLst>
                                </p:cTn>
                              </p:par>
                            </p:childTnLst>
                          </p:cTn>
                        </p:par>
                        <p:par>
                          <p:cTn fill="hold" id="83" nodeType="afterGroup">
                            <p:stCondLst>
                              <p:cond delay="5650"/>
                            </p:stCondLst>
                            <p:childTnLst>
                              <p:par>
                                <p:cTn fill="hold" grpId="0" id="84" nodeType="afterEffect" presetClass="entr" presetID="53" presetSubtype="0">
                                  <p:stCondLst>
                                    <p:cond delay="0"/>
                                  </p:stCondLst>
                                  <p:childTnLst>
                                    <p:set>
                                      <p:cBhvr>
                                        <p:cTn dur="1" fill="hold" id="85">
                                          <p:stCondLst>
                                            <p:cond delay="0"/>
                                          </p:stCondLst>
                                        </p:cTn>
                                        <p:tgtEl>
                                          <p:spTgt spid="10"/>
                                        </p:tgtEl>
                                        <p:attrNameLst>
                                          <p:attrName>style.visibility</p:attrName>
                                        </p:attrNameLst>
                                      </p:cBhvr>
                                      <p:to>
                                        <p:strVal val="visible"/>
                                      </p:to>
                                    </p:set>
                                    <p:anim calcmode="lin" valueType="num">
                                      <p:cBhvr>
                                        <p:cTn dur="250" fill="hold" id="86"/>
                                        <p:tgtEl>
                                          <p:spTgt spid="10"/>
                                        </p:tgtEl>
                                        <p:attrNameLst>
                                          <p:attrName>ppt_w</p:attrName>
                                        </p:attrNameLst>
                                      </p:cBhvr>
                                      <p:tavLst>
                                        <p:tav tm="0">
                                          <p:val>
                                            <p:fltVal val="0"/>
                                          </p:val>
                                        </p:tav>
                                        <p:tav tm="100000">
                                          <p:val>
                                            <p:strVal val="#ppt_w"/>
                                          </p:val>
                                        </p:tav>
                                      </p:tavLst>
                                    </p:anim>
                                    <p:anim calcmode="lin" valueType="num">
                                      <p:cBhvr>
                                        <p:cTn dur="250" fill="hold" id="87"/>
                                        <p:tgtEl>
                                          <p:spTgt spid="10"/>
                                        </p:tgtEl>
                                        <p:attrNameLst>
                                          <p:attrName>ppt_h</p:attrName>
                                        </p:attrNameLst>
                                      </p:cBhvr>
                                      <p:tavLst>
                                        <p:tav tm="0">
                                          <p:val>
                                            <p:fltVal val="0"/>
                                          </p:val>
                                        </p:tav>
                                        <p:tav tm="100000">
                                          <p:val>
                                            <p:strVal val="#ppt_h"/>
                                          </p:val>
                                        </p:tav>
                                      </p:tavLst>
                                    </p:anim>
                                    <p:animEffect filter="fade" transition="in">
                                      <p:cBhvr>
                                        <p:cTn dur="250" id="88"/>
                                        <p:tgtEl>
                                          <p:spTgt spid="10"/>
                                        </p:tgtEl>
                                      </p:cBhvr>
                                    </p:animEffect>
                                  </p:childTnLst>
                                </p:cTn>
                              </p:par>
                            </p:childTnLst>
                          </p:cTn>
                        </p:par>
                        <p:par>
                          <p:cTn fill="hold" id="89" nodeType="afterGroup">
                            <p:stCondLst>
                              <p:cond delay="5900"/>
                            </p:stCondLst>
                            <p:childTnLst>
                              <p:par>
                                <p:cTn decel="100000" fill="hold" grpId="1" id="90" nodeType="afterEffect" presetClass="emph" presetID="6" presetSubtype="0">
                                  <p:stCondLst>
                                    <p:cond delay="0"/>
                                  </p:stCondLst>
                                  <p:childTnLst>
                                    <p:animScale>
                                      <p:cBhvr>
                                        <p:cTn dur="250" fill="hold" id="91"/>
                                        <p:tgtEl>
                                          <p:spTgt spid="10"/>
                                        </p:tgtEl>
                                      </p:cBhvr>
                                      <p:by x="120000" y="120000"/>
                                    </p:animScale>
                                  </p:childTnLst>
                                </p:cTn>
                              </p:par>
                            </p:childTnLst>
                          </p:cTn>
                        </p:par>
                        <p:par>
                          <p:cTn fill="hold" id="92" nodeType="afterGroup">
                            <p:stCondLst>
                              <p:cond delay="6150"/>
                            </p:stCondLst>
                            <p:childTnLst>
                              <p:par>
                                <p:cTn decel="100000" fill="hold" grpId="2" id="93" nodeType="afterEffect" presetClass="emph" presetID="6" presetSubtype="0">
                                  <p:stCondLst>
                                    <p:cond delay="0"/>
                                  </p:stCondLst>
                                  <p:childTnLst>
                                    <p:animScale>
                                      <p:cBhvr>
                                        <p:cTn dur="250" fill="hold" id="94"/>
                                        <p:tgtEl>
                                          <p:spTgt spid="10"/>
                                        </p:tgtEl>
                                      </p:cBhvr>
                                      <p:by x="83000" y="83000"/>
                                    </p:animScale>
                                  </p:childTnLst>
                                </p:cTn>
                              </p:par>
                            </p:childTnLst>
                          </p:cTn>
                        </p:par>
                        <p:par>
                          <p:cTn fill="hold" id="95" nodeType="afterGroup">
                            <p:stCondLst>
                              <p:cond delay="6400"/>
                            </p:stCondLst>
                            <p:childTnLst>
                              <p:par>
                                <p:cTn fill="hold" grpId="0" id="96" nodeType="afterEffect" presetClass="entr" presetID="12" presetSubtype="8">
                                  <p:stCondLst>
                                    <p:cond delay="0"/>
                                  </p:stCondLst>
                                  <p:childTnLst>
                                    <p:set>
                                      <p:cBhvr>
                                        <p:cTn dur="1" fill="hold" id="97">
                                          <p:stCondLst>
                                            <p:cond delay="0"/>
                                          </p:stCondLst>
                                        </p:cTn>
                                        <p:tgtEl>
                                          <p:spTgt spid="11"/>
                                        </p:tgtEl>
                                        <p:attrNameLst>
                                          <p:attrName>style.visibility</p:attrName>
                                        </p:attrNameLst>
                                      </p:cBhvr>
                                      <p:to>
                                        <p:strVal val="visible"/>
                                      </p:to>
                                    </p:set>
                                    <p:anim calcmode="lin" valueType="num">
                                      <p:cBhvr additive="base">
                                        <p:cTn dur="500" id="98"/>
                                        <p:tgtEl>
                                          <p:spTgt spid="11"/>
                                        </p:tgtEl>
                                        <p:attrNameLst>
                                          <p:attrName>ppt_x</p:attrName>
                                        </p:attrNameLst>
                                      </p:cBhvr>
                                      <p:tavLst>
                                        <p:tav tm="0">
                                          <p:val>
                                            <p:strVal val="#ppt_x-#ppt_w*1.125000"/>
                                          </p:val>
                                        </p:tav>
                                        <p:tav tm="100000">
                                          <p:val>
                                            <p:strVal val="#ppt_x"/>
                                          </p:val>
                                        </p:tav>
                                      </p:tavLst>
                                    </p:anim>
                                    <p:animEffect filter="wipe(right)" transition="in">
                                      <p:cBhvr>
                                        <p:cTn dur="500" id="99"/>
                                        <p:tgtEl>
                                          <p:spTgt spid="11"/>
                                        </p:tgtEl>
                                      </p:cBhvr>
                                    </p:animEffect>
                                  </p:childTnLst>
                                </p:cTn>
                              </p:par>
                            </p:childTnLst>
                          </p:cTn>
                        </p:par>
                        <p:par>
                          <p:cTn fill="hold" id="100" nodeType="afterGroup">
                            <p:stCondLst>
                              <p:cond delay="6900"/>
                            </p:stCondLst>
                            <p:childTnLst>
                              <p:par>
                                <p:cTn fill="hold" grpId="0" id="101" nodeType="afterEffect" presetClass="entr" presetID="53" presetSubtype="0">
                                  <p:stCondLst>
                                    <p:cond delay="0"/>
                                  </p:stCondLst>
                                  <p:iterate type="lt">
                                    <p:tmPct val="10000"/>
                                  </p:iterate>
                                  <p:childTnLst>
                                    <p:set>
                                      <p:cBhvr>
                                        <p:cTn dur="1" fill="hold" id="102">
                                          <p:stCondLst>
                                            <p:cond delay="0"/>
                                          </p:stCondLst>
                                        </p:cTn>
                                        <p:tgtEl>
                                          <p:spTgt spid="14"/>
                                        </p:tgtEl>
                                        <p:attrNameLst>
                                          <p:attrName>style.visibility</p:attrName>
                                        </p:attrNameLst>
                                      </p:cBhvr>
                                      <p:to>
                                        <p:strVal val="visible"/>
                                      </p:to>
                                    </p:set>
                                    <p:anim calcmode="lin" valueType="num">
                                      <p:cBhvr>
                                        <p:cTn dur="250" fill="hold" id="103"/>
                                        <p:tgtEl>
                                          <p:spTgt spid="14"/>
                                        </p:tgtEl>
                                        <p:attrNameLst>
                                          <p:attrName>ppt_w</p:attrName>
                                        </p:attrNameLst>
                                      </p:cBhvr>
                                      <p:tavLst>
                                        <p:tav tm="0">
                                          <p:val>
                                            <p:fltVal val="0"/>
                                          </p:val>
                                        </p:tav>
                                        <p:tav tm="100000">
                                          <p:val>
                                            <p:strVal val="#ppt_w"/>
                                          </p:val>
                                        </p:tav>
                                      </p:tavLst>
                                    </p:anim>
                                    <p:anim calcmode="lin" valueType="num">
                                      <p:cBhvr>
                                        <p:cTn dur="250" fill="hold" id="104"/>
                                        <p:tgtEl>
                                          <p:spTgt spid="14"/>
                                        </p:tgtEl>
                                        <p:attrNameLst>
                                          <p:attrName>ppt_h</p:attrName>
                                        </p:attrNameLst>
                                      </p:cBhvr>
                                      <p:tavLst>
                                        <p:tav tm="0">
                                          <p:val>
                                            <p:fltVal val="0"/>
                                          </p:val>
                                        </p:tav>
                                        <p:tav tm="100000">
                                          <p:val>
                                            <p:strVal val="#ppt_h"/>
                                          </p:val>
                                        </p:tav>
                                      </p:tavLst>
                                    </p:anim>
                                    <p:animEffect filter="fade" transition="in">
                                      <p:cBhvr>
                                        <p:cTn dur="250" id="105"/>
                                        <p:tgtEl>
                                          <p:spTgt spid="14"/>
                                        </p:tgtEl>
                                      </p:cBhvr>
                                    </p:animEffect>
                                  </p:childTnLst>
                                </p:cTn>
                              </p:par>
                            </p:childTnLst>
                          </p:cTn>
                        </p:par>
                        <p:par>
                          <p:cTn fill="hold" id="106" nodeType="afterGroup">
                            <p:stCondLst>
                              <p:cond delay="7150"/>
                            </p:stCondLst>
                            <p:childTnLst>
                              <p:par>
                                <p:cTn fill="hold" id="107" nodeType="afterEffect" presetClass="entr" presetID="14" presetSubtype="10">
                                  <p:stCondLst>
                                    <p:cond delay="0"/>
                                  </p:stCondLst>
                                  <p:childTnLst>
                                    <p:set>
                                      <p:cBhvr>
                                        <p:cTn dur="1" fill="hold" id="108">
                                          <p:stCondLst>
                                            <p:cond delay="0"/>
                                          </p:stCondLst>
                                        </p:cTn>
                                        <p:tgtEl>
                                          <p:spTgt spid="15"/>
                                        </p:tgtEl>
                                        <p:attrNameLst>
                                          <p:attrName>style.visibility</p:attrName>
                                        </p:attrNameLst>
                                      </p:cBhvr>
                                      <p:to>
                                        <p:strVal val="visible"/>
                                      </p:to>
                                    </p:set>
                                    <p:animEffect filter="randombar(horizontal)" transition="in">
                                      <p:cBhvr>
                                        <p:cTn dur="500" id="10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1" spid="6"/>
      <p:bldP grpId="2" spid="6"/>
      <p:bldP grpId="0" spid="7"/>
      <p:bldP grpId="0" spid="8"/>
      <p:bldP grpId="1" spid="8"/>
      <p:bldP grpId="2" spid="8"/>
      <p:bldP grpId="0" spid="9"/>
      <p:bldP grpId="0" spid="10"/>
      <p:bldP grpId="1" spid="10"/>
      <p:bldP grpId="2" spid="10"/>
      <p:bldP grpId="0" spid="11"/>
      <p:bldP grpId="0" spid="12"/>
      <p:bldP grpId="0" spid="13"/>
      <p:bldP grpId="0" spid="1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val="0"/>
              </a:ext>
            </a:extLst>
          </a:blip>
          <a:stretch>
            <a:fillRect/>
          </a:stretch>
        </p:blipFill>
        <p:spPr>
          <a:xfrm>
            <a:off x="5382578" y="5737759"/>
            <a:ext cx="6809422" cy="1120241"/>
          </a:xfrm>
          <a:prstGeom prst="rect">
            <a:avLst/>
          </a:prstGeom>
        </p:spPr>
      </p:pic>
      <p:pic>
        <p:nvPicPr>
          <p:cNvPr id="19" name="图片 18">
            <a:extLst>
              <a:ext uri="{FF2B5EF4-FFF2-40B4-BE49-F238E27FC236}">
                <a16:creationId xmlns:a16="http://schemas.microsoft.com/office/drawing/2014/main" id="{8CB86D49-4053-4C25-B704-887DC5D13FFE}"/>
              </a:ext>
            </a:extLst>
          </p:cNvPr>
          <p:cNvPicPr>
            <a:picLocks noChangeAspect="1"/>
          </p:cNvPicPr>
          <p:nvPr/>
        </p:nvPicPr>
        <p:blipFill>
          <a:blip r:embed="rId4">
            <a:extLst>
              <a:ext uri="{28A0092B-C50C-407E-A947-70E740481C1C}">
                <a14:useLocalDpi val="0"/>
              </a:ext>
            </a:extLst>
          </a:blip>
          <a:stretch>
            <a:fillRect/>
          </a:stretch>
        </p:blipFill>
        <p:spPr>
          <a:xfrm>
            <a:off x="0" y="4049960"/>
            <a:ext cx="4460240" cy="2788989"/>
          </a:xfrm>
          <a:prstGeom prst="rect">
            <a:avLst/>
          </a:prstGeom>
        </p:spPr>
      </p:pic>
      <p:pic>
        <p:nvPicPr>
          <p:cNvPr id="74" name="图片 73">
            <a:extLst>
              <a:ext uri="{FF2B5EF4-FFF2-40B4-BE49-F238E27FC236}">
                <a16:creationId xmlns:a16="http://schemas.microsoft.com/office/drawing/2014/main" id="{549D4624-B2C3-4BC0-AAAC-52569AE1E3A8}"/>
              </a:ext>
            </a:extLst>
          </p:cNvPr>
          <p:cNvPicPr>
            <a:picLocks noChangeAspect="1"/>
          </p:cNvPicPr>
          <p:nvPr/>
        </p:nvPicPr>
        <p:blipFill>
          <a:blip r:embed="rId5">
            <a:extLst>
              <a:ext uri="{28A0092B-C50C-407E-A947-70E740481C1C}">
                <a14:useLocalDpi val="0"/>
              </a:ext>
            </a:extLst>
          </a:blip>
          <a:stretch>
            <a:fillRect/>
          </a:stretch>
        </p:blipFill>
        <p:spPr>
          <a:xfrm flipH="1" rot="20902340">
            <a:off x="686735" y="622930"/>
            <a:ext cx="3143832" cy="1309931"/>
          </a:xfrm>
          <a:prstGeom prst="rect">
            <a:avLst/>
          </a:prstGeom>
        </p:spPr>
      </p:pic>
      <p:sp>
        <p:nvSpPr>
          <p:cNvPr id="75" name="文本框 74">
            <a:extLst>
              <a:ext uri="{FF2B5EF4-FFF2-40B4-BE49-F238E27FC236}">
                <a16:creationId xmlns:a16="http://schemas.microsoft.com/office/drawing/2014/main" id="{1E3CFE36-6B7C-4163-BED3-9543E266EBB4}"/>
              </a:ext>
            </a:extLst>
          </p:cNvPr>
          <p:cNvSpPr txBox="1"/>
          <p:nvPr/>
        </p:nvSpPr>
        <p:spPr>
          <a:xfrm>
            <a:off x="4460240" y="2467132"/>
            <a:ext cx="3230880" cy="1005840"/>
          </a:xfrm>
          <a:prstGeom prst="rect">
            <a:avLst/>
          </a:prstGeom>
          <a:noFill/>
        </p:spPr>
        <p:txBody>
          <a:bodyPr rtlCol="0" wrap="none">
            <a:spAutoFit/>
          </a:bodyPr>
          <a:lstStyle/>
          <a:p>
            <a:r>
              <a:rPr altLang="en-US" b="1" lang="zh-CN" sz="6000">
                <a:solidFill>
                  <a:srgbClr val="C00000"/>
                </a:solidFill>
                <a:latin charset="-122" panose="02010601030101010101" pitchFamily="2" typeface="字体视界-NEW魏碑体"/>
                <a:ea charset="-122" panose="02010601030101010101" pitchFamily="2" typeface="字体视界-NEW魏碑体"/>
                <a:cs typeface="+mn-ea"/>
                <a:sym typeface="+mn-lt"/>
              </a:rPr>
              <a:t>第三部分</a:t>
            </a:r>
          </a:p>
        </p:txBody>
      </p:sp>
      <p:sp>
        <p:nvSpPr>
          <p:cNvPr id="77" name="Freeform 29">
            <a:extLst>
              <a:ext uri="{FF2B5EF4-FFF2-40B4-BE49-F238E27FC236}">
                <a16:creationId xmlns:a16="http://schemas.microsoft.com/office/drawing/2014/main" id="{57D80A25-7EA0-4AEB-AF89-2F448458E159}"/>
              </a:ext>
            </a:extLst>
          </p:cNvPr>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endParaRPr>
          </a:p>
        </p:txBody>
      </p:sp>
      <p:sp>
        <p:nvSpPr>
          <p:cNvPr id="78" name="文本框 77">
            <a:extLst>
              <a:ext uri="{FF2B5EF4-FFF2-40B4-BE49-F238E27FC236}">
                <a16:creationId xmlns:a16="http://schemas.microsoft.com/office/drawing/2014/main" id="{E1697D39-805B-491A-9EB4-A3AB8B13CED0}"/>
              </a:ext>
            </a:extLst>
          </p:cNvPr>
          <p:cNvSpPr txBox="1"/>
          <p:nvPr/>
        </p:nvSpPr>
        <p:spPr>
          <a:xfrm>
            <a:off x="2199105" y="3393756"/>
            <a:ext cx="7802880" cy="1005840"/>
          </a:xfrm>
          <a:prstGeom prst="rect">
            <a:avLst/>
          </a:prstGeom>
          <a:noFill/>
        </p:spPr>
        <p:txBody>
          <a:bodyPr rtlCol="0" wrap="none">
            <a:spAutoFit/>
          </a:bodyPr>
          <a:lstStyle/>
          <a:p>
            <a:pPr algn="ctr"/>
            <a:r>
              <a:rPr altLang="en-US" b="1" lang="zh-CN" sz="6000">
                <a:solidFill>
                  <a:srgbClr val="C00000"/>
                </a:solidFill>
                <a:latin charset="-122" panose="02010601030101010101" pitchFamily="2" typeface="字体视界-NEW魏碑体"/>
                <a:ea charset="-122" panose="02010601030101010101" pitchFamily="2" typeface="字体视界-NEW魏碑体"/>
              </a:rPr>
              <a:t>井冈山精神的现实意义</a:t>
            </a:r>
          </a:p>
        </p:txBody>
      </p:sp>
    </p:spTree>
    <p:extLst>
      <p:ext uri="{BB962C8B-B14F-4D97-AF65-F5344CB8AC3E}">
        <p14:creationId val="73441688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74"/>
                                        </p:tgtEl>
                                        <p:attrNameLst>
                                          <p:attrName>style.visibility</p:attrName>
                                        </p:attrNameLst>
                                      </p:cBhvr>
                                      <p:to>
                                        <p:strVal val="visible"/>
                                      </p:to>
                                    </p:set>
                                    <p:anim calcmode="lin" valueType="num">
                                      <p:cBhvr>
                                        <p:cTn dur="1000" fill="hold" id="17"/>
                                        <p:tgtEl>
                                          <p:spTgt spid="74"/>
                                        </p:tgtEl>
                                        <p:attrNameLst>
                                          <p:attrName>ppt_w</p:attrName>
                                        </p:attrNameLst>
                                      </p:cBhvr>
                                      <p:tavLst>
                                        <p:tav tm="0">
                                          <p:val>
                                            <p:fltVal val="0"/>
                                          </p:val>
                                        </p:tav>
                                        <p:tav tm="100000">
                                          <p:val>
                                            <p:strVal val="#ppt_w"/>
                                          </p:val>
                                        </p:tav>
                                      </p:tavLst>
                                    </p:anim>
                                    <p:anim calcmode="lin" valueType="num">
                                      <p:cBhvr>
                                        <p:cTn dur="1000" fill="hold" id="18"/>
                                        <p:tgtEl>
                                          <p:spTgt spid="74"/>
                                        </p:tgtEl>
                                        <p:attrNameLst>
                                          <p:attrName>ppt_h</p:attrName>
                                        </p:attrNameLst>
                                      </p:cBhvr>
                                      <p:tavLst>
                                        <p:tav tm="0">
                                          <p:val>
                                            <p:fltVal val="0"/>
                                          </p:val>
                                        </p:tav>
                                        <p:tav tm="100000">
                                          <p:val>
                                            <p:strVal val="#ppt_h"/>
                                          </p:val>
                                        </p:tav>
                                      </p:tavLst>
                                    </p:anim>
                                    <p:animEffect filter="fade" transition="in">
                                      <p:cBhvr>
                                        <p:cTn dur="1000" id="19"/>
                                        <p:tgtEl>
                                          <p:spTgt spid="74"/>
                                        </p:tgtEl>
                                      </p:cBhvr>
                                    </p:animEffect>
                                  </p:childTnLst>
                                </p:cTn>
                              </p:par>
                              <p:par>
                                <p:cTn accel="50000" decel="50000" fill="hold" id="20" nodeType="withEffect" presetClass="path" presetID="35" presetSubtype="0">
                                  <p:stCondLst>
                                    <p:cond delay="0"/>
                                  </p:stCondLst>
                                  <p:childTnLst>
                                    <p:animMotion origin="layout" path="M 3.54167E-06 -2.59259E-06 L 0.31575 -2.59259E-06" pathEditMode="relative" ptsTypes="AA" rAng="0">
                                      <p:cBhvr>
                                        <p:cTn dur="2000" fill="hold" id="21" spd="-100000"/>
                                        <p:tgtEl>
                                          <p:spTgt spid="74"/>
                                        </p:tgtEl>
                                        <p:attrNameLst>
                                          <p:attrName>ppt_x</p:attrName>
                                          <p:attrName>ppt_y</p:attrName>
                                        </p:attrNameLst>
                                      </p:cBhvr>
                                      <p:rCtr x="15781" y="0"/>
                                    </p:animMotion>
                                  </p:childTnLst>
                                </p:cTn>
                              </p:par>
                              <p:par>
                                <p:cTn fill="hold" grpId="0" id="22" nodeType="withEffect" presetClass="entr" presetID="53" presetSubtype="0">
                                  <p:stCondLst>
                                    <p:cond delay="400"/>
                                  </p:stCondLst>
                                  <p:childTnLst>
                                    <p:set>
                                      <p:cBhvr>
                                        <p:cTn dur="1" fill="hold" id="23">
                                          <p:stCondLst>
                                            <p:cond delay="0"/>
                                          </p:stCondLst>
                                        </p:cTn>
                                        <p:tgtEl>
                                          <p:spTgt spid="75"/>
                                        </p:tgtEl>
                                        <p:attrNameLst>
                                          <p:attrName>style.visibility</p:attrName>
                                        </p:attrNameLst>
                                      </p:cBhvr>
                                      <p:to>
                                        <p:strVal val="visible"/>
                                      </p:to>
                                    </p:set>
                                    <p:anim calcmode="lin" valueType="num">
                                      <p:cBhvr>
                                        <p:cTn dur="250" fill="hold" id="24"/>
                                        <p:tgtEl>
                                          <p:spTgt spid="75"/>
                                        </p:tgtEl>
                                        <p:attrNameLst>
                                          <p:attrName>ppt_w</p:attrName>
                                        </p:attrNameLst>
                                      </p:cBhvr>
                                      <p:tavLst>
                                        <p:tav tm="0">
                                          <p:val>
                                            <p:fltVal val="0"/>
                                          </p:val>
                                        </p:tav>
                                        <p:tav tm="100000">
                                          <p:val>
                                            <p:strVal val="#ppt_w"/>
                                          </p:val>
                                        </p:tav>
                                      </p:tavLst>
                                    </p:anim>
                                    <p:anim calcmode="lin" valueType="num">
                                      <p:cBhvr>
                                        <p:cTn dur="250" fill="hold" id="25"/>
                                        <p:tgtEl>
                                          <p:spTgt spid="75"/>
                                        </p:tgtEl>
                                        <p:attrNameLst>
                                          <p:attrName>ppt_h</p:attrName>
                                        </p:attrNameLst>
                                      </p:cBhvr>
                                      <p:tavLst>
                                        <p:tav tm="0">
                                          <p:val>
                                            <p:fltVal val="0"/>
                                          </p:val>
                                        </p:tav>
                                        <p:tav tm="100000">
                                          <p:val>
                                            <p:strVal val="#ppt_h"/>
                                          </p:val>
                                        </p:tav>
                                      </p:tavLst>
                                    </p:anim>
                                    <p:animEffect filter="fade" transition="in">
                                      <p:cBhvr>
                                        <p:cTn dur="250" id="26"/>
                                        <p:tgtEl>
                                          <p:spTgt spid="75"/>
                                        </p:tgtEl>
                                      </p:cBhvr>
                                    </p:animEffect>
                                  </p:childTnLst>
                                </p:cTn>
                              </p:par>
                              <p:par>
                                <p:cTn decel="100000" fill="hold" grpId="1" id="27" nodeType="withEffect" presetClass="emph" presetID="6" presetSubtype="0">
                                  <p:stCondLst>
                                    <p:cond delay="600"/>
                                  </p:stCondLst>
                                  <p:childTnLst>
                                    <p:animScale>
                                      <p:cBhvr>
                                        <p:cTn dur="250" fill="hold" id="28"/>
                                        <p:tgtEl>
                                          <p:spTgt spid="75"/>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75"/>
                                        </p:tgtEl>
                                      </p:cBhvr>
                                      <p:by x="83000" y="83000"/>
                                    </p:animScale>
                                  </p:childTnLst>
                                </p:cTn>
                              </p:par>
                            </p:childTnLst>
                          </p:cTn>
                        </p:par>
                        <p:par>
                          <p:cTn fill="hold" id="31" nodeType="afterGroup">
                            <p:stCondLst>
                              <p:cond delay="3500"/>
                            </p:stCondLst>
                            <p:childTnLst>
                              <p:par>
                                <p:cTn fill="hold" grpId="0" id="32" nodeType="afterEffect" presetClass="entr" presetID="23" presetSubtype="36">
                                  <p:stCondLst>
                                    <p:cond delay="0"/>
                                  </p:stCondLst>
                                  <p:childTnLst>
                                    <p:set>
                                      <p:cBhvr>
                                        <p:cTn dur="1" fill="hold" id="33">
                                          <p:stCondLst>
                                            <p:cond delay="0"/>
                                          </p:stCondLst>
                                        </p:cTn>
                                        <p:tgtEl>
                                          <p:spTgt spid="77"/>
                                        </p:tgtEl>
                                        <p:attrNameLst>
                                          <p:attrName>style.visibility</p:attrName>
                                        </p:attrNameLst>
                                      </p:cBhvr>
                                      <p:to>
                                        <p:strVal val="visible"/>
                                      </p:to>
                                    </p:set>
                                    <p:anim calcmode="lin" valueType="num">
                                      <p:cBhvr>
                                        <p:cTn dur="1000" fill="hold" id="34"/>
                                        <p:tgtEl>
                                          <p:spTgt spid="77"/>
                                        </p:tgtEl>
                                        <p:attrNameLst>
                                          <p:attrName>ppt_w</p:attrName>
                                        </p:attrNameLst>
                                      </p:cBhvr>
                                      <p:tavLst>
                                        <p:tav tm="0">
                                          <p:val>
                                            <p:strVal val="(6*min(max(#ppt_w*#ppt_h,.3),1)-7.4)/-.7*#ppt_w"/>
                                          </p:val>
                                        </p:tav>
                                        <p:tav tm="100000">
                                          <p:val>
                                            <p:strVal val="#ppt_w"/>
                                          </p:val>
                                        </p:tav>
                                      </p:tavLst>
                                    </p:anim>
                                    <p:anim calcmode="lin" valueType="num">
                                      <p:cBhvr>
                                        <p:cTn dur="1000" fill="hold" id="35"/>
                                        <p:tgtEl>
                                          <p:spTgt spid="77"/>
                                        </p:tgtEl>
                                        <p:attrNameLst>
                                          <p:attrName>ppt_h</p:attrName>
                                        </p:attrNameLst>
                                      </p:cBhvr>
                                      <p:tavLst>
                                        <p:tav tm="0">
                                          <p:val>
                                            <p:strVal val="(6*min(max(#ppt_w*#ppt_h,.3),1)-7.4)/-.7*#ppt_h"/>
                                          </p:val>
                                        </p:tav>
                                        <p:tav tm="100000">
                                          <p:val>
                                            <p:strVal val="#ppt_h"/>
                                          </p:val>
                                        </p:tav>
                                      </p:tavLst>
                                    </p:anim>
                                    <p:anim calcmode="lin" valueType="num">
                                      <p:cBhvr>
                                        <p:cTn dur="1000" fill="hold" id="36"/>
                                        <p:tgtEl>
                                          <p:spTgt spid="77"/>
                                        </p:tgtEl>
                                        <p:attrNameLst>
                                          <p:attrName>ppt_x</p:attrName>
                                        </p:attrNameLst>
                                      </p:cBhvr>
                                      <p:tavLst>
                                        <p:tav tm="0">
                                          <p:val>
                                            <p:fltVal val="0.5"/>
                                          </p:val>
                                        </p:tav>
                                        <p:tav tm="100000">
                                          <p:val>
                                            <p:strVal val="#ppt_x"/>
                                          </p:val>
                                        </p:tav>
                                      </p:tavLst>
                                    </p:anim>
                                    <p:anim calcmode="lin" valueType="num">
                                      <p:cBhvr>
                                        <p:cTn dur="1000" fill="hold" id="37"/>
                                        <p:tgtEl>
                                          <p:spTgt spid="77"/>
                                        </p:tgtEl>
                                        <p:attrNameLst>
                                          <p:attrName>ppt_y</p:attrName>
                                        </p:attrNameLst>
                                      </p:cBhvr>
                                      <p:tavLst>
                                        <p:tav tm="0">
                                          <p:val>
                                            <p:strVal val="1+(6*min(max(#ppt_w*#ppt_h,.3),1)-7.4)/-.7*#ppt_h/2"/>
                                          </p:val>
                                        </p:tav>
                                        <p:tav tm="100000">
                                          <p:val>
                                            <p:strVal val="#ppt_y"/>
                                          </p:val>
                                        </p:tav>
                                      </p:tavLst>
                                    </p:anim>
                                  </p:childTnLst>
                                </p:cTn>
                              </p:par>
                              <p:par>
                                <p:cTn fill="hold" grpId="0" id="38" nodeType="withEffect" presetClass="entr" presetID="53" presetSubtype="0">
                                  <p:stCondLst>
                                    <p:cond delay="400"/>
                                  </p:stCondLst>
                                  <p:childTnLst>
                                    <p:set>
                                      <p:cBhvr>
                                        <p:cTn dur="1" fill="hold" id="39">
                                          <p:stCondLst>
                                            <p:cond delay="0"/>
                                          </p:stCondLst>
                                        </p:cTn>
                                        <p:tgtEl>
                                          <p:spTgt spid="78"/>
                                        </p:tgtEl>
                                        <p:attrNameLst>
                                          <p:attrName>style.visibility</p:attrName>
                                        </p:attrNameLst>
                                      </p:cBhvr>
                                      <p:to>
                                        <p:strVal val="visible"/>
                                      </p:to>
                                    </p:set>
                                    <p:anim calcmode="lin" valueType="num">
                                      <p:cBhvr>
                                        <p:cTn dur="250" fill="hold" id="40"/>
                                        <p:tgtEl>
                                          <p:spTgt spid="78"/>
                                        </p:tgtEl>
                                        <p:attrNameLst>
                                          <p:attrName>ppt_w</p:attrName>
                                        </p:attrNameLst>
                                      </p:cBhvr>
                                      <p:tavLst>
                                        <p:tav tm="0">
                                          <p:val>
                                            <p:fltVal val="0"/>
                                          </p:val>
                                        </p:tav>
                                        <p:tav tm="100000">
                                          <p:val>
                                            <p:strVal val="#ppt_w"/>
                                          </p:val>
                                        </p:tav>
                                      </p:tavLst>
                                    </p:anim>
                                    <p:anim calcmode="lin" valueType="num">
                                      <p:cBhvr>
                                        <p:cTn dur="250" fill="hold" id="41"/>
                                        <p:tgtEl>
                                          <p:spTgt spid="78"/>
                                        </p:tgtEl>
                                        <p:attrNameLst>
                                          <p:attrName>ppt_h</p:attrName>
                                        </p:attrNameLst>
                                      </p:cBhvr>
                                      <p:tavLst>
                                        <p:tav tm="0">
                                          <p:val>
                                            <p:fltVal val="0"/>
                                          </p:val>
                                        </p:tav>
                                        <p:tav tm="100000">
                                          <p:val>
                                            <p:strVal val="#ppt_h"/>
                                          </p:val>
                                        </p:tav>
                                      </p:tavLst>
                                    </p:anim>
                                    <p:animEffect filter="fade" transition="in">
                                      <p:cBhvr>
                                        <p:cTn dur="250" id="42"/>
                                        <p:tgtEl>
                                          <p:spTgt spid="78"/>
                                        </p:tgtEl>
                                      </p:cBhvr>
                                    </p:animEffect>
                                  </p:childTnLst>
                                </p:cTn>
                              </p:par>
                              <p:par>
                                <p:cTn decel="100000" fill="hold" grpId="1" id="43" nodeType="withEffect" presetClass="emph" presetID="6" presetSubtype="0">
                                  <p:stCondLst>
                                    <p:cond delay="600"/>
                                  </p:stCondLst>
                                  <p:childTnLst>
                                    <p:animScale>
                                      <p:cBhvr>
                                        <p:cTn dur="250" fill="hold" id="44"/>
                                        <p:tgtEl>
                                          <p:spTgt spid="78"/>
                                        </p:tgtEl>
                                      </p:cBhvr>
                                      <p:by x="120000" y="120000"/>
                                    </p:animScale>
                                  </p:childTnLst>
                                </p:cTn>
                              </p:par>
                              <p:par>
                                <p:cTn decel="100000" fill="hold" grpId="2" id="45" nodeType="withEffect" presetClass="emph" presetID="6" presetSubtype="0">
                                  <p:stCondLst>
                                    <p:cond delay="800"/>
                                  </p:stCondLst>
                                  <p:childTnLst>
                                    <p:animScale>
                                      <p:cBhvr>
                                        <p:cTn dur="250" fill="hold" id="46"/>
                                        <p:tgtEl>
                                          <p:spTgt spid="78"/>
                                        </p:tgtEl>
                                      </p:cBhvr>
                                      <p:by x="83000" y="83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1" spid="75"/>
      <p:bldP grpId="2" spid="75"/>
      <p:bldP grpId="0" spid="77"/>
      <p:bldP grpId="0" spid="78"/>
      <p:bldP grpId="1" spid="78"/>
      <p:bldP grpId="2" spid="7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val="0"/>
              </a:ext>
            </a:extLst>
          </a:blip>
          <a:stretch>
            <a:fillRect/>
          </a:stretch>
        </p:blipFill>
        <p:spPr>
          <a:xfrm>
            <a:off x="5382578" y="5737759"/>
            <a:ext cx="6809422" cy="1120241"/>
          </a:xfrm>
          <a:prstGeom prst="rect">
            <a:avLst/>
          </a:prstGeom>
        </p:spPr>
      </p:pic>
      <p:pic>
        <p:nvPicPr>
          <p:cNvPr id="19" name="图片 18">
            <a:extLst>
              <a:ext uri="{FF2B5EF4-FFF2-40B4-BE49-F238E27FC236}">
                <a16:creationId xmlns:a16="http://schemas.microsoft.com/office/drawing/2014/main" id="{8CB86D49-4053-4C25-B704-887DC5D13FFE}"/>
              </a:ext>
            </a:extLst>
          </p:cNvPr>
          <p:cNvPicPr>
            <a:picLocks noChangeAspect="1"/>
          </p:cNvPicPr>
          <p:nvPr/>
        </p:nvPicPr>
        <p:blipFill>
          <a:blip r:embed="rId4">
            <a:extLst>
              <a:ext uri="{28A0092B-C50C-407E-A947-70E740481C1C}">
                <a14:useLocalDpi val="0"/>
              </a:ext>
            </a:extLst>
          </a:blip>
          <a:stretch>
            <a:fillRect/>
          </a:stretch>
        </p:blipFill>
        <p:spPr>
          <a:xfrm>
            <a:off x="0" y="4049960"/>
            <a:ext cx="4460240" cy="2788989"/>
          </a:xfrm>
          <a:prstGeom prst="rect">
            <a:avLst/>
          </a:prstGeom>
        </p:spPr>
      </p:pic>
      <p:sp>
        <p:nvSpPr>
          <p:cNvPr id="39" name="TextBox 15">
            <a:extLst>
              <a:ext uri="{FF2B5EF4-FFF2-40B4-BE49-F238E27FC236}">
                <a16:creationId xmlns:a16="http://schemas.microsoft.com/office/drawing/2014/main" id="{1B154101-8BCF-4B4A-AA7A-DEEE8D777EED}"/>
              </a:ext>
            </a:extLst>
          </p:cNvPr>
          <p:cNvSpPr txBox="1"/>
          <p:nvPr/>
        </p:nvSpPr>
        <p:spPr>
          <a:xfrm>
            <a:off x="2003170" y="2808040"/>
            <a:ext cx="2457070" cy="762000"/>
          </a:xfrm>
          <a:prstGeom prst="rect">
            <a:avLst/>
          </a:prstGeom>
          <a:noFill/>
        </p:spPr>
        <p:txBody>
          <a:bodyPr rtlCol="0" wrap="square">
            <a:sp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4400" u="none">
                <a:ln>
                  <a:noFill/>
                </a:ln>
                <a:solidFill>
                  <a:srgbClr val="C00000"/>
                </a:solidFill>
                <a:effectLst/>
                <a:uLnTx/>
                <a:uFillTx/>
                <a:latin charset="-122" panose="02010601030101010101" pitchFamily="2" typeface="字体视界-NEW魏碑体"/>
                <a:ea charset="-122" panose="02010601030101010101" pitchFamily="2" typeface="字体视界-NEW魏碑体"/>
              </a:rPr>
              <a:t>目 录</a:t>
            </a:r>
          </a:p>
        </p:txBody>
      </p:sp>
      <p:sp>
        <p:nvSpPr>
          <p:cNvPr id="40" name="TextBox 20">
            <a:extLst>
              <a:ext uri="{FF2B5EF4-FFF2-40B4-BE49-F238E27FC236}">
                <a16:creationId xmlns:a16="http://schemas.microsoft.com/office/drawing/2014/main" id="{26B9BD34-78D4-4143-B2CA-70F1A8728B7D}"/>
              </a:ext>
            </a:extLst>
          </p:cNvPr>
          <p:cNvSpPr txBox="1"/>
          <p:nvPr/>
        </p:nvSpPr>
        <p:spPr>
          <a:xfrm>
            <a:off x="1671009" y="3485230"/>
            <a:ext cx="3225562" cy="365760"/>
          </a:xfrm>
          <a:prstGeom prst="rect">
            <a:avLst/>
          </a:prstGeom>
          <a:noFill/>
        </p:spPr>
        <p:txBody>
          <a:bodyPr anchor="ctr" rtlCol="0" wrap="square">
            <a:spAutoFit/>
          </a:bodyPr>
          <a:lstStyle/>
          <a:p>
            <a:pPr algn="ctr" defTabSz="121917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600" strike="noStrike" sz="1800" u="none">
                <a:ln>
                  <a:noFill/>
                </a:ln>
                <a:solidFill>
                  <a:srgbClr val="C00000"/>
                </a:solidFill>
                <a:effectLst/>
                <a:uLnTx/>
                <a:uFillTx/>
                <a:latin charset="-122" panose="02010601030101010101" pitchFamily="2" typeface="字体视界-NEW魏碑体"/>
                <a:ea charset="-122" panose="02010601030101010101" pitchFamily="2" typeface="字体视界-NEW魏碑体"/>
              </a:rPr>
              <a:t>CONTENTS</a:t>
            </a:r>
          </a:p>
        </p:txBody>
      </p:sp>
      <p:grpSp>
        <p:nvGrpSpPr>
          <p:cNvPr id="41" name="组合 40">
            <a:extLst>
              <a:ext uri="{FF2B5EF4-FFF2-40B4-BE49-F238E27FC236}">
                <a16:creationId xmlns:a16="http://schemas.microsoft.com/office/drawing/2014/main" id="{C2FEA8D4-10F4-43E2-BE5A-B8898616DB73}"/>
              </a:ext>
            </a:extLst>
          </p:cNvPr>
          <p:cNvGrpSpPr/>
          <p:nvPr/>
        </p:nvGrpSpPr>
        <p:grpSpPr>
          <a:xfrm>
            <a:off x="4597471" y="1546321"/>
            <a:ext cx="5776881" cy="453090"/>
            <a:chOff x="4946493" y="1597309"/>
            <a:chExt cx="5776881" cy="453090"/>
          </a:xfrm>
        </p:grpSpPr>
        <p:grpSp>
          <p:nvGrpSpPr>
            <p:cNvPr id="42" name="组合 41">
              <a:extLst>
                <a:ext uri="{FF2B5EF4-FFF2-40B4-BE49-F238E27FC236}">
                  <a16:creationId xmlns:a16="http://schemas.microsoft.com/office/drawing/2014/main" id="{7CBDB708-05D9-40C0-8024-4D5C97A6BBF2}"/>
                </a:ext>
              </a:extLst>
            </p:cNvPr>
            <p:cNvGrpSpPr/>
            <p:nvPr/>
          </p:nvGrpSpPr>
          <p:grpSpPr>
            <a:xfrm>
              <a:off x="4946493" y="1597309"/>
              <a:ext cx="5776881" cy="453090"/>
              <a:chOff x="1363751" y="2406894"/>
              <a:chExt cx="5563001" cy="453090"/>
            </a:xfrm>
          </p:grpSpPr>
          <p:sp>
            <p:nvSpPr>
              <p:cNvPr id="44" name="TextBox 35">
                <a:extLst>
                  <a:ext uri="{FF2B5EF4-FFF2-40B4-BE49-F238E27FC236}">
                    <a16:creationId xmlns:a16="http://schemas.microsoft.com/office/drawing/2014/main" id="{126602F7-3FC0-43FD-90BA-99E5F8FCB891}"/>
                  </a:ext>
                </a:extLst>
              </p:cNvPr>
              <p:cNvSpPr txBox="1"/>
              <p:nvPr/>
            </p:nvSpPr>
            <p:spPr>
              <a:xfrm rot="16200000">
                <a:off x="3910391" y="-111448"/>
                <a:ext cx="448412" cy="5485096"/>
              </a:xfrm>
              <a:prstGeom prst="rect">
                <a:avLst/>
              </a:prstGeom>
              <a:no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17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10601030101010101" pitchFamily="2" typeface="字体视界-NEW魏碑体"/>
                    <a:ea charset="-122" panose="02010601030101010101" pitchFamily="2" typeface="字体视界-NEW魏碑体"/>
                  </a:rPr>
                  <a:t> </a:t>
                </a:r>
              </a:p>
            </p:txBody>
          </p:sp>
          <p:grpSp>
            <p:nvGrpSpPr>
              <p:cNvPr id="45" name="组合 44">
                <a:extLst>
                  <a:ext uri="{FF2B5EF4-FFF2-40B4-BE49-F238E27FC236}">
                    <a16:creationId xmlns:a16="http://schemas.microsoft.com/office/drawing/2014/main" id="{F20113E5-0507-4DDF-8A1F-4C3F75706082}"/>
                  </a:ext>
                </a:extLst>
              </p:cNvPr>
              <p:cNvGrpSpPr/>
              <p:nvPr/>
            </p:nvGrpSpPr>
            <p:grpSpPr>
              <a:xfrm rot="16200000">
                <a:off x="3971555" y="-151581"/>
                <a:ext cx="347394" cy="5563001"/>
                <a:chOff x="1861559" y="2468597"/>
                <a:chExt cx="1872217" cy="5563001"/>
              </a:xfrm>
            </p:grpSpPr>
            <p:sp>
              <p:nvSpPr>
                <p:cNvPr id="47" name="圆角矩形 10">
                  <a:extLst>
                    <a:ext uri="{FF2B5EF4-FFF2-40B4-BE49-F238E27FC236}">
                      <a16:creationId xmlns:a16="http://schemas.microsoft.com/office/drawing/2014/main" id="{B8A864B1-3BA1-403D-AAA4-8896D5812DBD}"/>
                    </a:ext>
                  </a:extLst>
                </p:cNvPr>
                <p:cNvSpPr/>
                <p:nvPr/>
              </p:nvSpPr>
              <p:spPr>
                <a:xfrm>
                  <a:off x="1861559" y="2468597"/>
                  <a:ext cx="1872217"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sp>
              <p:nvSpPr>
                <p:cNvPr id="48" name="圆角矩形 11">
                  <a:extLst>
                    <a:ext uri="{FF2B5EF4-FFF2-40B4-BE49-F238E27FC236}">
                      <a16:creationId xmlns:a16="http://schemas.microsoft.com/office/drawing/2014/main" id="{E2BBE726-71B9-4D48-BDF0-D7B1A82B494C}"/>
                    </a:ext>
                  </a:extLst>
                </p:cNvPr>
                <p:cNvSpPr/>
                <p:nvPr/>
              </p:nvSpPr>
              <p:spPr>
                <a:xfrm>
                  <a:off x="1861575" y="7954129"/>
                  <a:ext cx="1872201"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grpSp>
          <p:sp>
            <p:nvSpPr>
              <p:cNvPr id="46" name="TextBox 20">
                <a:extLst>
                  <a:ext uri="{FF2B5EF4-FFF2-40B4-BE49-F238E27FC236}">
                    <a16:creationId xmlns:a16="http://schemas.microsoft.com/office/drawing/2014/main" id="{C056B459-2634-48B1-A2E1-D85FB782FCC0}"/>
                  </a:ext>
                </a:extLst>
              </p:cNvPr>
              <p:cNvSpPr txBox="1"/>
              <p:nvPr/>
            </p:nvSpPr>
            <p:spPr>
              <a:xfrm>
                <a:off x="1615191" y="2410404"/>
                <a:ext cx="625157" cy="449580"/>
              </a:xfrm>
              <a:prstGeom prst="rect">
                <a:avLst/>
              </a:prstGeom>
              <a:solidFill>
                <a:srgbClr val="C00000"/>
              </a:solidFill>
            </p:spPr>
            <p:txBody>
              <a:bodyPr anchor="ctr" bIns="0" lIns="0" rIns="0" rtlCol="0" tIns="0" wrap="none">
                <a:no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6F2EA"/>
                    </a:solidFill>
                    <a:effectLst/>
                    <a:uLnTx/>
                    <a:uFillTx/>
                    <a:latin charset="-122" panose="02010601030101010101" pitchFamily="2" typeface="字体视界-NEW魏碑体"/>
                    <a:ea charset="-122" panose="02010601030101010101" pitchFamily="2" typeface="字体视界-NEW魏碑体"/>
                  </a:rPr>
                  <a:t>01</a:t>
                </a:r>
              </a:p>
            </p:txBody>
          </p:sp>
        </p:grpSp>
        <p:sp>
          <p:nvSpPr>
            <p:cNvPr id="43" name="文本框 21">
              <a:extLst>
                <a:ext uri="{FF2B5EF4-FFF2-40B4-BE49-F238E27FC236}">
                  <a16:creationId xmlns:a16="http://schemas.microsoft.com/office/drawing/2014/main" id="{D5B1B79B-FE0E-4FA4-9C65-4FE029215A09}"/>
                </a:ext>
              </a:extLst>
            </p:cNvPr>
            <p:cNvSpPr txBox="1">
              <a:spLocks noChangeArrowheads="1"/>
            </p:cNvSpPr>
            <p:nvPr/>
          </p:nvSpPr>
          <p:spPr bwMode="auto">
            <a:xfrm>
              <a:off x="5905283" y="1645429"/>
              <a:ext cx="457814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buFont typeface="Arial"/>
                <a:defRPr>
                  <a:solidFill>
                    <a:schemeClr val="tx1"/>
                  </a:solidFill>
                  <a:latin charset="0" pitchFamily="34" typeface="Calibri"/>
                  <a:ea charset="-122" panose="02010600030101010101" pitchFamily="2" typeface="宋体"/>
                </a:defRPr>
              </a:lvl6pPr>
              <a:lvl7pPr eaLnBrk="0" fontAlgn="base" hangingPunct="0">
                <a:spcAft>
                  <a:spcPct val="0"/>
                </a:spcAft>
                <a:buFont typeface="Arial"/>
                <a:defRPr>
                  <a:solidFill>
                    <a:schemeClr val="tx1"/>
                  </a:solidFill>
                  <a:latin charset="0" pitchFamily="34" typeface="Calibri"/>
                  <a:ea charset="-122" panose="02010600030101010101" pitchFamily="2" typeface="宋体"/>
                </a:defRPr>
              </a:lvl7pPr>
              <a:lvl8pPr eaLnBrk="0" fontAlgn="base" hangingPunct="0">
                <a:spcAft>
                  <a:spcPct val="0"/>
                </a:spcAft>
                <a:buFont typeface="Arial"/>
                <a:defRPr>
                  <a:solidFill>
                    <a:schemeClr val="tx1"/>
                  </a:solidFill>
                  <a:latin charset="0" pitchFamily="34" typeface="Calibri"/>
                  <a:ea charset="-122" panose="02010600030101010101" pitchFamily="2" typeface="宋体"/>
                </a:defRPr>
              </a:lvl8pPr>
              <a:lvl9pPr eaLnBrk="0" fontAlgn="base" hangingPunct="0">
                <a:spcAft>
                  <a:spcPct val="0"/>
                </a:spcAft>
                <a:buFont typeface="Arial"/>
                <a:defRPr>
                  <a:solidFill>
                    <a:schemeClr val="tx1"/>
                  </a:solidFill>
                  <a:latin charset="0" pitchFamily="34" typeface="Calibri"/>
                  <a:ea charset="-122" panose="02010600030101010101" pitchFamily="2" typeface="宋体"/>
                </a:defRPr>
              </a:lvl9pPr>
            </a:lstStyle>
            <a:p>
              <a:pPr algn="ctr"/>
              <a:r>
                <a:rPr altLang="en-US" b="1" lang="zh-CN" sz="2000">
                  <a:solidFill>
                    <a:srgbClr val="C00000"/>
                  </a:solidFill>
                  <a:latin charset="-122" panose="02010601030101010101" pitchFamily="2" typeface="字体视界-NEW魏碑体"/>
                  <a:ea charset="-122" panose="02010601030101010101" pitchFamily="2" typeface="字体视界-NEW魏碑体"/>
                </a:rPr>
                <a:t>井冈山革命根据地的建立</a:t>
              </a:r>
            </a:p>
          </p:txBody>
        </p:sp>
      </p:grpSp>
      <p:grpSp>
        <p:nvGrpSpPr>
          <p:cNvPr id="49" name="组合 48">
            <a:extLst>
              <a:ext uri="{FF2B5EF4-FFF2-40B4-BE49-F238E27FC236}">
                <a16:creationId xmlns:a16="http://schemas.microsoft.com/office/drawing/2014/main" id="{1D1FFCD2-18DA-4628-83BE-0B49C3511C47}"/>
              </a:ext>
            </a:extLst>
          </p:cNvPr>
          <p:cNvGrpSpPr/>
          <p:nvPr/>
        </p:nvGrpSpPr>
        <p:grpSpPr>
          <a:xfrm>
            <a:off x="4586406" y="2371685"/>
            <a:ext cx="5776881" cy="453090"/>
            <a:chOff x="4946493" y="1597309"/>
            <a:chExt cx="5776881" cy="453090"/>
          </a:xfrm>
        </p:grpSpPr>
        <p:grpSp>
          <p:nvGrpSpPr>
            <p:cNvPr id="50" name="组合 49">
              <a:extLst>
                <a:ext uri="{FF2B5EF4-FFF2-40B4-BE49-F238E27FC236}">
                  <a16:creationId xmlns:a16="http://schemas.microsoft.com/office/drawing/2014/main" id="{38362654-EF15-4DBC-9C35-D4EFC9162560}"/>
                </a:ext>
              </a:extLst>
            </p:cNvPr>
            <p:cNvGrpSpPr/>
            <p:nvPr/>
          </p:nvGrpSpPr>
          <p:grpSpPr>
            <a:xfrm>
              <a:off x="4946493" y="1597309"/>
              <a:ext cx="5776881" cy="453090"/>
              <a:chOff x="1363751" y="2406894"/>
              <a:chExt cx="5563001" cy="453090"/>
            </a:xfrm>
          </p:grpSpPr>
          <p:sp>
            <p:nvSpPr>
              <p:cNvPr id="52" name="TextBox 35">
                <a:extLst>
                  <a:ext uri="{FF2B5EF4-FFF2-40B4-BE49-F238E27FC236}">
                    <a16:creationId xmlns:a16="http://schemas.microsoft.com/office/drawing/2014/main" id="{F2488824-F714-46BB-8F3F-FD7AE3CACB0A}"/>
                  </a:ext>
                </a:extLst>
              </p:cNvPr>
              <p:cNvSpPr txBox="1"/>
              <p:nvPr/>
            </p:nvSpPr>
            <p:spPr>
              <a:xfrm rot="16200000">
                <a:off x="3910391" y="-111448"/>
                <a:ext cx="448412" cy="5485096"/>
              </a:xfrm>
              <a:prstGeom prst="rect">
                <a:avLst/>
              </a:prstGeom>
              <a:no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17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10601030101010101" pitchFamily="2" typeface="字体视界-NEW魏碑体"/>
                    <a:ea charset="-122" panose="02010601030101010101" pitchFamily="2" typeface="字体视界-NEW魏碑体"/>
                  </a:rPr>
                  <a:t> </a:t>
                </a:r>
              </a:p>
            </p:txBody>
          </p:sp>
          <p:grpSp>
            <p:nvGrpSpPr>
              <p:cNvPr id="53" name="组合 52">
                <a:extLst>
                  <a:ext uri="{FF2B5EF4-FFF2-40B4-BE49-F238E27FC236}">
                    <a16:creationId xmlns:a16="http://schemas.microsoft.com/office/drawing/2014/main" id="{6D6F2200-A478-4EE8-BDB5-E0F92DEF09BB}"/>
                  </a:ext>
                </a:extLst>
              </p:cNvPr>
              <p:cNvGrpSpPr/>
              <p:nvPr/>
            </p:nvGrpSpPr>
            <p:grpSpPr>
              <a:xfrm rot="16200000">
                <a:off x="3971555" y="-151581"/>
                <a:ext cx="347394" cy="5563001"/>
                <a:chOff x="1861559" y="2468597"/>
                <a:chExt cx="1872217" cy="5563001"/>
              </a:xfrm>
            </p:grpSpPr>
            <p:sp>
              <p:nvSpPr>
                <p:cNvPr id="55" name="圆角矩形 10">
                  <a:extLst>
                    <a:ext uri="{FF2B5EF4-FFF2-40B4-BE49-F238E27FC236}">
                      <a16:creationId xmlns:a16="http://schemas.microsoft.com/office/drawing/2014/main" id="{658E2ACB-35F2-4DE4-98E2-DBA0D846BE5D}"/>
                    </a:ext>
                  </a:extLst>
                </p:cNvPr>
                <p:cNvSpPr/>
                <p:nvPr/>
              </p:nvSpPr>
              <p:spPr>
                <a:xfrm>
                  <a:off x="1861559" y="2468597"/>
                  <a:ext cx="1872217"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sp>
              <p:nvSpPr>
                <p:cNvPr id="56" name="圆角矩形 11">
                  <a:extLst>
                    <a:ext uri="{FF2B5EF4-FFF2-40B4-BE49-F238E27FC236}">
                      <a16:creationId xmlns:a16="http://schemas.microsoft.com/office/drawing/2014/main" id="{2919A8B2-86DC-4E50-9FE2-795A006E1A6D}"/>
                    </a:ext>
                  </a:extLst>
                </p:cNvPr>
                <p:cNvSpPr/>
                <p:nvPr/>
              </p:nvSpPr>
              <p:spPr>
                <a:xfrm>
                  <a:off x="1861575" y="7954129"/>
                  <a:ext cx="1872201"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grpSp>
          <p:sp>
            <p:nvSpPr>
              <p:cNvPr id="54" name="TextBox 20">
                <a:extLst>
                  <a:ext uri="{FF2B5EF4-FFF2-40B4-BE49-F238E27FC236}">
                    <a16:creationId xmlns:a16="http://schemas.microsoft.com/office/drawing/2014/main" id="{FC726CC0-EA61-4D76-A8AE-57135E6A4812}"/>
                  </a:ext>
                </a:extLst>
              </p:cNvPr>
              <p:cNvSpPr txBox="1"/>
              <p:nvPr/>
            </p:nvSpPr>
            <p:spPr>
              <a:xfrm>
                <a:off x="1615191" y="2410404"/>
                <a:ext cx="625157" cy="449580"/>
              </a:xfrm>
              <a:prstGeom prst="rect">
                <a:avLst/>
              </a:prstGeom>
              <a:solidFill>
                <a:srgbClr val="C00000"/>
              </a:solidFill>
            </p:spPr>
            <p:txBody>
              <a:bodyPr anchor="ctr" bIns="0" lIns="0" rIns="0" rtlCol="0" tIns="0" wrap="none">
                <a:no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6F2EA"/>
                    </a:solidFill>
                    <a:effectLst/>
                    <a:uLnTx/>
                    <a:uFillTx/>
                    <a:latin charset="-122" panose="02010601030101010101" pitchFamily="2" typeface="字体视界-NEW魏碑体"/>
                    <a:ea charset="-122" panose="02010601030101010101" pitchFamily="2" typeface="字体视界-NEW魏碑体"/>
                  </a:rPr>
                  <a:t>02</a:t>
                </a:r>
              </a:p>
            </p:txBody>
          </p:sp>
        </p:grpSp>
        <p:sp>
          <p:nvSpPr>
            <p:cNvPr id="51" name="文本框 21">
              <a:extLst>
                <a:ext uri="{FF2B5EF4-FFF2-40B4-BE49-F238E27FC236}">
                  <a16:creationId xmlns:a16="http://schemas.microsoft.com/office/drawing/2014/main" id="{34291B60-64A3-42DE-AED6-7462B2F554AE}"/>
                </a:ext>
              </a:extLst>
            </p:cNvPr>
            <p:cNvSpPr txBox="1">
              <a:spLocks noChangeArrowheads="1"/>
            </p:cNvSpPr>
            <p:nvPr/>
          </p:nvSpPr>
          <p:spPr bwMode="auto">
            <a:xfrm>
              <a:off x="5905285" y="1645429"/>
              <a:ext cx="457814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buFont typeface="Arial"/>
                <a:defRPr>
                  <a:solidFill>
                    <a:schemeClr val="tx1"/>
                  </a:solidFill>
                  <a:latin charset="0" pitchFamily="34" typeface="Calibri"/>
                  <a:ea charset="-122" panose="02010600030101010101" pitchFamily="2" typeface="宋体"/>
                </a:defRPr>
              </a:lvl6pPr>
              <a:lvl7pPr eaLnBrk="0" fontAlgn="base" hangingPunct="0">
                <a:spcAft>
                  <a:spcPct val="0"/>
                </a:spcAft>
                <a:buFont typeface="Arial"/>
                <a:defRPr>
                  <a:solidFill>
                    <a:schemeClr val="tx1"/>
                  </a:solidFill>
                  <a:latin charset="0" pitchFamily="34" typeface="Calibri"/>
                  <a:ea charset="-122" panose="02010600030101010101" pitchFamily="2" typeface="宋体"/>
                </a:defRPr>
              </a:lvl7pPr>
              <a:lvl8pPr eaLnBrk="0" fontAlgn="base" hangingPunct="0">
                <a:spcAft>
                  <a:spcPct val="0"/>
                </a:spcAft>
                <a:buFont typeface="Arial"/>
                <a:defRPr>
                  <a:solidFill>
                    <a:schemeClr val="tx1"/>
                  </a:solidFill>
                  <a:latin charset="0" pitchFamily="34" typeface="Calibri"/>
                  <a:ea charset="-122" panose="02010600030101010101" pitchFamily="2" typeface="宋体"/>
                </a:defRPr>
              </a:lvl8pPr>
              <a:lvl9pPr eaLnBrk="0" fontAlgn="base" hangingPunct="0">
                <a:spcAft>
                  <a:spcPct val="0"/>
                </a:spcAft>
                <a:buFont typeface="Arial"/>
                <a:defRPr>
                  <a:solidFill>
                    <a:schemeClr val="tx1"/>
                  </a:solidFill>
                  <a:latin charset="0" pitchFamily="34" typeface="Calibri"/>
                  <a:ea charset="-122" panose="02010600030101010101" pitchFamily="2" typeface="宋体"/>
                </a:defRPr>
              </a:lvl9pPr>
            </a:lstStyle>
            <a:p>
              <a:pPr algn="ctr"/>
              <a:r>
                <a:rPr altLang="en-US" b="1" lang="zh-CN" sz="2000">
                  <a:solidFill>
                    <a:srgbClr val="C00000"/>
                  </a:solidFill>
                  <a:latin charset="-122" panose="02010601030101010101" pitchFamily="2" typeface="字体视界-NEW魏碑体"/>
                  <a:ea charset="-122" panose="02010601030101010101" pitchFamily="2" typeface="字体视界-NEW魏碑体"/>
                </a:rPr>
                <a:t>井冈山精神的科学内涵</a:t>
              </a:r>
            </a:p>
          </p:txBody>
        </p:sp>
      </p:grpSp>
      <p:grpSp>
        <p:nvGrpSpPr>
          <p:cNvPr id="57" name="组合 56">
            <a:extLst>
              <a:ext uri="{FF2B5EF4-FFF2-40B4-BE49-F238E27FC236}">
                <a16:creationId xmlns:a16="http://schemas.microsoft.com/office/drawing/2014/main" id="{B169D1E9-4EAB-4FDF-A6D5-D0431A77A78B}"/>
              </a:ext>
            </a:extLst>
          </p:cNvPr>
          <p:cNvGrpSpPr/>
          <p:nvPr/>
        </p:nvGrpSpPr>
        <p:grpSpPr>
          <a:xfrm>
            <a:off x="4597471" y="3245178"/>
            <a:ext cx="5776881" cy="453090"/>
            <a:chOff x="4946493" y="1597309"/>
            <a:chExt cx="5776881" cy="453090"/>
          </a:xfrm>
        </p:grpSpPr>
        <p:grpSp>
          <p:nvGrpSpPr>
            <p:cNvPr id="58" name="组合 57">
              <a:extLst>
                <a:ext uri="{FF2B5EF4-FFF2-40B4-BE49-F238E27FC236}">
                  <a16:creationId xmlns:a16="http://schemas.microsoft.com/office/drawing/2014/main" id="{D46D8D41-217E-4C76-B16D-5A9C3F4C21B4}"/>
                </a:ext>
              </a:extLst>
            </p:cNvPr>
            <p:cNvGrpSpPr/>
            <p:nvPr/>
          </p:nvGrpSpPr>
          <p:grpSpPr>
            <a:xfrm>
              <a:off x="4946493" y="1597309"/>
              <a:ext cx="5776881" cy="453090"/>
              <a:chOff x="1363751" y="2406894"/>
              <a:chExt cx="5563001" cy="453090"/>
            </a:xfrm>
          </p:grpSpPr>
          <p:sp>
            <p:nvSpPr>
              <p:cNvPr id="60" name="TextBox 35">
                <a:extLst>
                  <a:ext uri="{FF2B5EF4-FFF2-40B4-BE49-F238E27FC236}">
                    <a16:creationId xmlns:a16="http://schemas.microsoft.com/office/drawing/2014/main" id="{FE205CEE-E533-4C72-93D5-5EFA55E708B3}"/>
                  </a:ext>
                </a:extLst>
              </p:cNvPr>
              <p:cNvSpPr txBox="1"/>
              <p:nvPr/>
            </p:nvSpPr>
            <p:spPr>
              <a:xfrm rot="16200000">
                <a:off x="3910391" y="-111448"/>
                <a:ext cx="448412" cy="5485096"/>
              </a:xfrm>
              <a:prstGeom prst="rect">
                <a:avLst/>
              </a:prstGeom>
              <a:no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17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10601030101010101" pitchFamily="2" typeface="字体视界-NEW魏碑体"/>
                    <a:ea charset="-122" panose="02010601030101010101" pitchFamily="2" typeface="字体视界-NEW魏碑体"/>
                  </a:rPr>
                  <a:t> </a:t>
                </a:r>
              </a:p>
            </p:txBody>
          </p:sp>
          <p:grpSp>
            <p:nvGrpSpPr>
              <p:cNvPr id="61" name="组合 60">
                <a:extLst>
                  <a:ext uri="{FF2B5EF4-FFF2-40B4-BE49-F238E27FC236}">
                    <a16:creationId xmlns:a16="http://schemas.microsoft.com/office/drawing/2014/main" id="{BB38649E-5012-417A-AFA7-C2F28C2664BC}"/>
                  </a:ext>
                </a:extLst>
              </p:cNvPr>
              <p:cNvGrpSpPr/>
              <p:nvPr/>
            </p:nvGrpSpPr>
            <p:grpSpPr>
              <a:xfrm rot="16200000">
                <a:off x="3971555" y="-151581"/>
                <a:ext cx="347394" cy="5563001"/>
                <a:chOff x="1861559" y="2468597"/>
                <a:chExt cx="1872217" cy="5563001"/>
              </a:xfrm>
            </p:grpSpPr>
            <p:sp>
              <p:nvSpPr>
                <p:cNvPr id="63" name="圆角矩形 10">
                  <a:extLst>
                    <a:ext uri="{FF2B5EF4-FFF2-40B4-BE49-F238E27FC236}">
                      <a16:creationId xmlns:a16="http://schemas.microsoft.com/office/drawing/2014/main" id="{79B9C8D0-A637-4604-ABD7-EA93EFE3D529}"/>
                    </a:ext>
                  </a:extLst>
                </p:cNvPr>
                <p:cNvSpPr/>
                <p:nvPr/>
              </p:nvSpPr>
              <p:spPr>
                <a:xfrm>
                  <a:off x="1861559" y="2468597"/>
                  <a:ext cx="1872217"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sp>
              <p:nvSpPr>
                <p:cNvPr id="64" name="圆角矩形 11">
                  <a:extLst>
                    <a:ext uri="{FF2B5EF4-FFF2-40B4-BE49-F238E27FC236}">
                      <a16:creationId xmlns:a16="http://schemas.microsoft.com/office/drawing/2014/main" id="{BC8C98F4-D177-4C05-B158-AAE820586938}"/>
                    </a:ext>
                  </a:extLst>
                </p:cNvPr>
                <p:cNvSpPr/>
                <p:nvPr/>
              </p:nvSpPr>
              <p:spPr>
                <a:xfrm>
                  <a:off x="1861575" y="7954129"/>
                  <a:ext cx="1872201"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grpSp>
          <p:sp>
            <p:nvSpPr>
              <p:cNvPr id="62" name="TextBox 20">
                <a:extLst>
                  <a:ext uri="{FF2B5EF4-FFF2-40B4-BE49-F238E27FC236}">
                    <a16:creationId xmlns:a16="http://schemas.microsoft.com/office/drawing/2014/main" id="{664B6F7A-8435-4A50-9C61-6D770EBFD005}"/>
                  </a:ext>
                </a:extLst>
              </p:cNvPr>
              <p:cNvSpPr txBox="1"/>
              <p:nvPr/>
            </p:nvSpPr>
            <p:spPr>
              <a:xfrm>
                <a:off x="1615191" y="2410404"/>
                <a:ext cx="625157" cy="449580"/>
              </a:xfrm>
              <a:prstGeom prst="rect">
                <a:avLst/>
              </a:prstGeom>
              <a:solidFill>
                <a:srgbClr val="C00000"/>
              </a:solidFill>
            </p:spPr>
            <p:txBody>
              <a:bodyPr anchor="ctr" bIns="0" lIns="0" rIns="0" rtlCol="0" tIns="0" wrap="none">
                <a:no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6F2EA"/>
                    </a:solidFill>
                    <a:effectLst/>
                    <a:uLnTx/>
                    <a:uFillTx/>
                    <a:latin charset="-122" panose="02010601030101010101" pitchFamily="2" typeface="字体视界-NEW魏碑体"/>
                    <a:ea charset="-122" panose="02010601030101010101" pitchFamily="2" typeface="字体视界-NEW魏碑体"/>
                  </a:rPr>
                  <a:t>03</a:t>
                </a:r>
              </a:p>
            </p:txBody>
          </p:sp>
        </p:grpSp>
        <p:sp>
          <p:nvSpPr>
            <p:cNvPr id="59" name="文本框 21">
              <a:extLst>
                <a:ext uri="{FF2B5EF4-FFF2-40B4-BE49-F238E27FC236}">
                  <a16:creationId xmlns:a16="http://schemas.microsoft.com/office/drawing/2014/main" id="{3F24C6BA-4AF1-4AEF-89D9-F6244735500C}"/>
                </a:ext>
              </a:extLst>
            </p:cNvPr>
            <p:cNvSpPr txBox="1">
              <a:spLocks noChangeArrowheads="1"/>
            </p:cNvSpPr>
            <p:nvPr/>
          </p:nvSpPr>
          <p:spPr bwMode="auto">
            <a:xfrm>
              <a:off x="5905283" y="1645429"/>
              <a:ext cx="457814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buFont typeface="Arial"/>
                <a:defRPr>
                  <a:solidFill>
                    <a:schemeClr val="tx1"/>
                  </a:solidFill>
                  <a:latin charset="0" pitchFamily="34" typeface="Calibri"/>
                  <a:ea charset="-122" panose="02010600030101010101" pitchFamily="2" typeface="宋体"/>
                </a:defRPr>
              </a:lvl6pPr>
              <a:lvl7pPr eaLnBrk="0" fontAlgn="base" hangingPunct="0">
                <a:spcAft>
                  <a:spcPct val="0"/>
                </a:spcAft>
                <a:buFont typeface="Arial"/>
                <a:defRPr>
                  <a:solidFill>
                    <a:schemeClr val="tx1"/>
                  </a:solidFill>
                  <a:latin charset="0" pitchFamily="34" typeface="Calibri"/>
                  <a:ea charset="-122" panose="02010600030101010101" pitchFamily="2" typeface="宋体"/>
                </a:defRPr>
              </a:lvl7pPr>
              <a:lvl8pPr eaLnBrk="0" fontAlgn="base" hangingPunct="0">
                <a:spcAft>
                  <a:spcPct val="0"/>
                </a:spcAft>
                <a:buFont typeface="Arial"/>
                <a:defRPr>
                  <a:solidFill>
                    <a:schemeClr val="tx1"/>
                  </a:solidFill>
                  <a:latin charset="0" pitchFamily="34" typeface="Calibri"/>
                  <a:ea charset="-122" panose="02010600030101010101" pitchFamily="2" typeface="宋体"/>
                </a:defRPr>
              </a:lvl8pPr>
              <a:lvl9pPr eaLnBrk="0" fontAlgn="base" hangingPunct="0">
                <a:spcAft>
                  <a:spcPct val="0"/>
                </a:spcAft>
                <a:buFont typeface="Arial"/>
                <a:defRPr>
                  <a:solidFill>
                    <a:schemeClr val="tx1"/>
                  </a:solidFill>
                  <a:latin charset="0" pitchFamily="34" typeface="Calibri"/>
                  <a:ea charset="-122" panose="02010600030101010101" pitchFamily="2" typeface="宋体"/>
                </a:defRPr>
              </a:lvl9pPr>
            </a:lstStyle>
            <a:p>
              <a:pPr algn="ctr"/>
              <a:r>
                <a:rPr altLang="en-US" b="1" lang="zh-CN" sz="2000">
                  <a:solidFill>
                    <a:srgbClr val="C00000"/>
                  </a:solidFill>
                  <a:latin charset="-122" panose="02010601030101010101" pitchFamily="2" typeface="字体视界-NEW魏碑体"/>
                  <a:ea charset="-122" panose="02010601030101010101" pitchFamily="2" typeface="字体视界-NEW魏碑体"/>
                </a:rPr>
                <a:t>井冈山精神的现实意义</a:t>
              </a:r>
            </a:p>
          </p:txBody>
        </p:sp>
      </p:grpSp>
      <p:grpSp>
        <p:nvGrpSpPr>
          <p:cNvPr id="65" name="组合 64">
            <a:extLst>
              <a:ext uri="{FF2B5EF4-FFF2-40B4-BE49-F238E27FC236}">
                <a16:creationId xmlns:a16="http://schemas.microsoft.com/office/drawing/2014/main" id="{1735F4A2-8556-46A5-844A-DAFBA30FB1FA}"/>
              </a:ext>
            </a:extLst>
          </p:cNvPr>
          <p:cNvGrpSpPr/>
          <p:nvPr/>
        </p:nvGrpSpPr>
        <p:grpSpPr>
          <a:xfrm>
            <a:off x="4597471" y="4065865"/>
            <a:ext cx="5776881" cy="453090"/>
            <a:chOff x="4946493" y="1597309"/>
            <a:chExt cx="5776881" cy="453090"/>
          </a:xfrm>
        </p:grpSpPr>
        <p:grpSp>
          <p:nvGrpSpPr>
            <p:cNvPr id="66" name="组合 65">
              <a:extLst>
                <a:ext uri="{FF2B5EF4-FFF2-40B4-BE49-F238E27FC236}">
                  <a16:creationId xmlns:a16="http://schemas.microsoft.com/office/drawing/2014/main" id="{4EDFC8EB-DA47-4BCD-8FD2-048428885DFF}"/>
                </a:ext>
              </a:extLst>
            </p:cNvPr>
            <p:cNvGrpSpPr/>
            <p:nvPr/>
          </p:nvGrpSpPr>
          <p:grpSpPr>
            <a:xfrm>
              <a:off x="4946493" y="1597309"/>
              <a:ext cx="5776881" cy="453090"/>
              <a:chOff x="1363751" y="2406894"/>
              <a:chExt cx="5563001" cy="453090"/>
            </a:xfrm>
          </p:grpSpPr>
          <p:sp>
            <p:nvSpPr>
              <p:cNvPr id="68" name="TextBox 35">
                <a:extLst>
                  <a:ext uri="{FF2B5EF4-FFF2-40B4-BE49-F238E27FC236}">
                    <a16:creationId xmlns:a16="http://schemas.microsoft.com/office/drawing/2014/main" id="{C8873214-6B3F-4A7F-9EA3-2E418D065A78}"/>
                  </a:ext>
                </a:extLst>
              </p:cNvPr>
              <p:cNvSpPr txBox="1"/>
              <p:nvPr/>
            </p:nvSpPr>
            <p:spPr>
              <a:xfrm rot="16200000">
                <a:off x="3910391" y="-111448"/>
                <a:ext cx="448412" cy="5485096"/>
              </a:xfrm>
              <a:prstGeom prst="rect">
                <a:avLst/>
              </a:prstGeom>
              <a:noFill/>
              <a:ln algn="ctr" cap="flat" cmpd="sng" w="9525">
                <a:solidFill>
                  <a:srgbClr val="C00000"/>
                </a:solidFill>
                <a:prstDash val="solid"/>
                <a:miter lim="800000"/>
              </a:ln>
              <a:effectLst>
                <a:innerShdw blurRad="127000" dir="18900000" dist="88900">
                  <a:prstClr val="black">
                    <a:alpha val="38000"/>
                  </a:prstClr>
                </a:innerShdw>
              </a:effectLst>
            </p:spPr>
            <p:txBody>
              <a:bodyPr anchor="ctr" bIns="360000" lIns="0" rIns="0" tIns="0" vert="eaVert"/>
              <a:lstStyle>
                <a:defPPr>
                  <a:defRPr lang="zh-CN"/>
                </a:defPPr>
                <a:lvl1pPr algn="ctr">
                  <a:defRPr kern="0" sz="3200">
                    <a:solidFill>
                      <a:prstClr val="white"/>
                    </a:solidFill>
                    <a:latin panose="020f0502020204030204" typeface="Calibri"/>
                    <a:ea charset="-122" panose="02010600030101010101" pitchFamily="2" typeface="宋体"/>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defTabSz="121917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rgbClr val="C00000"/>
                    </a:solidFill>
                    <a:effectLst/>
                    <a:uLnTx/>
                    <a:uFillTx/>
                    <a:latin charset="-122" panose="02010601030101010101" pitchFamily="2" typeface="字体视界-NEW魏碑体"/>
                    <a:ea charset="-122" panose="02010601030101010101" pitchFamily="2" typeface="字体视界-NEW魏碑体"/>
                  </a:rPr>
                  <a:t> </a:t>
                </a:r>
              </a:p>
            </p:txBody>
          </p:sp>
          <p:grpSp>
            <p:nvGrpSpPr>
              <p:cNvPr id="69" name="组合 68">
                <a:extLst>
                  <a:ext uri="{FF2B5EF4-FFF2-40B4-BE49-F238E27FC236}">
                    <a16:creationId xmlns:a16="http://schemas.microsoft.com/office/drawing/2014/main" id="{9580A63F-A0B8-49EB-8BDF-7A462D476199}"/>
                  </a:ext>
                </a:extLst>
              </p:cNvPr>
              <p:cNvGrpSpPr/>
              <p:nvPr/>
            </p:nvGrpSpPr>
            <p:grpSpPr>
              <a:xfrm rot="16200000">
                <a:off x="3971555" y="-151581"/>
                <a:ext cx="347394" cy="5563001"/>
                <a:chOff x="1861559" y="2468597"/>
                <a:chExt cx="1872217" cy="5563001"/>
              </a:xfrm>
            </p:grpSpPr>
            <p:sp>
              <p:nvSpPr>
                <p:cNvPr id="71" name="圆角矩形 10">
                  <a:extLst>
                    <a:ext uri="{FF2B5EF4-FFF2-40B4-BE49-F238E27FC236}">
                      <a16:creationId xmlns:a16="http://schemas.microsoft.com/office/drawing/2014/main" id="{4C56A1F4-D82E-44BC-8CFC-A16D0FB28B01}"/>
                    </a:ext>
                  </a:extLst>
                </p:cNvPr>
                <p:cNvSpPr/>
                <p:nvPr/>
              </p:nvSpPr>
              <p:spPr>
                <a:xfrm>
                  <a:off x="1861559" y="2468597"/>
                  <a:ext cx="1872217"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sp>
              <p:nvSpPr>
                <p:cNvPr id="72" name="圆角矩形 11">
                  <a:extLst>
                    <a:ext uri="{FF2B5EF4-FFF2-40B4-BE49-F238E27FC236}">
                      <a16:creationId xmlns:a16="http://schemas.microsoft.com/office/drawing/2014/main" id="{5E9FE8BE-FADE-40C2-BB48-E321220811B1}"/>
                    </a:ext>
                  </a:extLst>
                </p:cNvPr>
                <p:cNvSpPr/>
                <p:nvPr/>
              </p:nvSpPr>
              <p:spPr>
                <a:xfrm>
                  <a:off x="1861575" y="7954129"/>
                  <a:ext cx="1872201" cy="77469"/>
                </a:xfrm>
                <a:prstGeom prst="roundRect">
                  <a:avLst>
                    <a:gd fmla="val 50000" name="adj"/>
                  </a:avLst>
                </a:prstGeom>
                <a:solidFill>
                  <a:srgbClr val="C00000"/>
                </a:solidFill>
                <a:ln algn="ctr" cap="flat" cmpd="sng" w="25400">
                  <a:noFill/>
                  <a:prstDash val="solid"/>
                </a:ln>
                <a:effectLst/>
              </p:spPr>
              <p:txBody>
                <a:bodyPr anchor="ctr" rtlCol="0"/>
                <a:lstStyle/>
                <a:p>
                  <a:pPr algn="ctr" defTabSz="121917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000" u="none">
                    <a:ln>
                      <a:noFill/>
                    </a:ln>
                    <a:solidFill>
                      <a:prstClr val="white"/>
                    </a:solidFill>
                    <a:effectLst/>
                    <a:uLnTx/>
                    <a:uFillTx/>
                    <a:latin charset="-122" panose="02010601030101010101" pitchFamily="2" typeface="字体视界-NEW魏碑体"/>
                    <a:ea charset="-122" panose="02010601030101010101" pitchFamily="2" typeface="字体视界-NEW魏碑体"/>
                  </a:endParaRPr>
                </a:p>
              </p:txBody>
            </p:sp>
          </p:grpSp>
          <p:sp>
            <p:nvSpPr>
              <p:cNvPr id="70" name="TextBox 20">
                <a:extLst>
                  <a:ext uri="{FF2B5EF4-FFF2-40B4-BE49-F238E27FC236}">
                    <a16:creationId xmlns:a16="http://schemas.microsoft.com/office/drawing/2014/main" id="{7AC016B4-A0DF-45C9-978A-7E2AE3612E00}"/>
                  </a:ext>
                </a:extLst>
              </p:cNvPr>
              <p:cNvSpPr txBox="1"/>
              <p:nvPr/>
            </p:nvSpPr>
            <p:spPr>
              <a:xfrm>
                <a:off x="1615191" y="2410404"/>
                <a:ext cx="625157" cy="449580"/>
              </a:xfrm>
              <a:prstGeom prst="rect">
                <a:avLst/>
              </a:prstGeom>
              <a:solidFill>
                <a:srgbClr val="C00000"/>
              </a:solidFill>
            </p:spPr>
            <p:txBody>
              <a:bodyPr anchor="ctr" bIns="0" lIns="0" rIns="0" rtlCol="0" tIns="0" wrap="none">
                <a:noAutofit/>
              </a:bodyPr>
              <a:lstStyle/>
              <a:p>
                <a:pPr algn="ctr" defTabSz="121917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2400" u="none">
                    <a:ln>
                      <a:noFill/>
                    </a:ln>
                    <a:solidFill>
                      <a:srgbClr val="F6F2EA"/>
                    </a:solidFill>
                    <a:effectLst/>
                    <a:uLnTx/>
                    <a:uFillTx/>
                    <a:latin charset="-122" panose="02010601030101010101" pitchFamily="2" typeface="字体视界-NEW魏碑体"/>
                    <a:ea charset="-122" panose="02010601030101010101" pitchFamily="2" typeface="字体视界-NEW魏碑体"/>
                  </a:rPr>
                  <a:t>04</a:t>
                </a:r>
              </a:p>
            </p:txBody>
          </p:sp>
        </p:grpSp>
        <p:sp>
          <p:nvSpPr>
            <p:cNvPr id="67" name="文本框 21">
              <a:extLst>
                <a:ext uri="{FF2B5EF4-FFF2-40B4-BE49-F238E27FC236}">
                  <a16:creationId xmlns:a16="http://schemas.microsoft.com/office/drawing/2014/main" id="{141E0623-6C83-4C54-9D2B-37B88894990A}"/>
                </a:ext>
              </a:extLst>
            </p:cNvPr>
            <p:cNvSpPr txBox="1">
              <a:spLocks noChangeArrowheads="1"/>
            </p:cNvSpPr>
            <p:nvPr/>
          </p:nvSpPr>
          <p:spPr bwMode="auto">
            <a:xfrm>
              <a:off x="5905283" y="1645429"/>
              <a:ext cx="4578148"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anose="02010600030101010101" pitchFamily="2" typeface="宋体"/>
                </a:defRPr>
              </a:lvl1pPr>
              <a:lvl2pPr indent="-285750" marL="742950">
                <a:defRPr sz="2400">
                  <a:solidFill>
                    <a:schemeClr val="tx1"/>
                  </a:solidFill>
                  <a:latin charset="0" pitchFamily="34" typeface="Calibri"/>
                  <a:ea charset="-122" panose="02010600030101010101" pitchFamily="2" typeface="宋体"/>
                </a:defRPr>
              </a:lvl2pPr>
              <a:lvl3pPr>
                <a:defRPr sz="2000">
                  <a:solidFill>
                    <a:schemeClr val="tx1"/>
                  </a:solidFill>
                  <a:latin charset="0" pitchFamily="34" typeface="Calibri"/>
                  <a:ea charset="-122" panose="02010600030101010101" pitchFamily="2" typeface="宋体"/>
                </a:defRPr>
              </a:lvl3pPr>
              <a:lvl4pPr>
                <a:defRPr>
                  <a:solidFill>
                    <a:schemeClr val="tx1"/>
                  </a:solidFill>
                  <a:latin charset="0" pitchFamily="34" typeface="Calibri"/>
                  <a:ea charset="-122" panose="02010600030101010101" pitchFamily="2" typeface="宋体"/>
                </a:defRPr>
              </a:lvl4pPr>
              <a:lvl5pPr>
                <a:defRPr>
                  <a:solidFill>
                    <a:schemeClr val="tx1"/>
                  </a:solidFill>
                  <a:latin charset="0" pitchFamily="34" typeface="Calibri"/>
                  <a:ea charset="-122" panose="02010600030101010101" pitchFamily="2" typeface="宋体"/>
                </a:defRPr>
              </a:lvl5pPr>
              <a:lvl6pPr eaLnBrk="0" fontAlgn="base" hangingPunct="0">
                <a:spcAft>
                  <a:spcPct val="0"/>
                </a:spcAft>
                <a:buFont typeface="Arial"/>
                <a:defRPr>
                  <a:solidFill>
                    <a:schemeClr val="tx1"/>
                  </a:solidFill>
                  <a:latin charset="0" pitchFamily="34" typeface="Calibri"/>
                  <a:ea charset="-122" panose="02010600030101010101" pitchFamily="2" typeface="宋体"/>
                </a:defRPr>
              </a:lvl6pPr>
              <a:lvl7pPr eaLnBrk="0" fontAlgn="base" hangingPunct="0">
                <a:spcAft>
                  <a:spcPct val="0"/>
                </a:spcAft>
                <a:buFont typeface="Arial"/>
                <a:defRPr>
                  <a:solidFill>
                    <a:schemeClr val="tx1"/>
                  </a:solidFill>
                  <a:latin charset="0" pitchFamily="34" typeface="Calibri"/>
                  <a:ea charset="-122" panose="02010600030101010101" pitchFamily="2" typeface="宋体"/>
                </a:defRPr>
              </a:lvl7pPr>
              <a:lvl8pPr eaLnBrk="0" fontAlgn="base" hangingPunct="0">
                <a:spcAft>
                  <a:spcPct val="0"/>
                </a:spcAft>
                <a:buFont typeface="Arial"/>
                <a:defRPr>
                  <a:solidFill>
                    <a:schemeClr val="tx1"/>
                  </a:solidFill>
                  <a:latin charset="0" pitchFamily="34" typeface="Calibri"/>
                  <a:ea charset="-122" panose="02010600030101010101" pitchFamily="2" typeface="宋体"/>
                </a:defRPr>
              </a:lvl8pPr>
              <a:lvl9pPr eaLnBrk="0" fontAlgn="base" hangingPunct="0">
                <a:spcAft>
                  <a:spcPct val="0"/>
                </a:spcAft>
                <a:buFont typeface="Arial"/>
                <a:defRPr>
                  <a:solidFill>
                    <a:schemeClr val="tx1"/>
                  </a:solidFill>
                  <a:latin charset="0" pitchFamily="34" typeface="Calibri"/>
                  <a:ea charset="-122" panose="02010600030101010101" pitchFamily="2" typeface="宋体"/>
                </a:defRPr>
              </a:lvl9pPr>
            </a:lstStyle>
            <a:p>
              <a:pPr algn="ctr"/>
              <a:r>
                <a:rPr altLang="en-US" b="1" lang="zh-CN" sz="2000">
                  <a:solidFill>
                    <a:srgbClr val="C00000"/>
                  </a:solidFill>
                  <a:latin charset="-122" panose="02010601030101010101" pitchFamily="2" typeface="字体视界-NEW魏碑体"/>
                  <a:ea charset="-122" panose="02010601030101010101" pitchFamily="2" typeface="字体视界-NEW魏碑体"/>
                </a:rPr>
                <a:t>让井冈山精神放射出新的时代光芒</a:t>
              </a:r>
            </a:p>
          </p:txBody>
        </p:sp>
      </p:grpSp>
      <p:pic>
        <p:nvPicPr>
          <p:cNvPr descr="F:\桌面\党政机关\素材\党徽\Nipic_20180988_201509091138025270001.png" id="73" name="Picture 11">
            <a:extLst>
              <a:ext uri="{FF2B5EF4-FFF2-40B4-BE49-F238E27FC236}">
                <a16:creationId xmlns:a16="http://schemas.microsoft.com/office/drawing/2014/main" id="{D3FA70C2-709D-423B-A86A-076781C14EC4}"/>
              </a:ext>
            </a:extLst>
          </p:cNvPr>
          <p:cNvPicPr>
            <a:picLocks noChangeArrowheads="1" noChangeAspect="1"/>
          </p:cNvPicPr>
          <p:nvPr/>
        </p:nvPicPr>
        <p:blipFill>
          <a:blip r:embed="rId5">
            <a:extLst>
              <a:ext uri="{28A0092B-C50C-407E-A947-70E740481C1C}">
                <a14:useLocalDpi val="0"/>
              </a:ext>
            </a:extLst>
          </a:blip>
          <a:stretch>
            <a:fillRect/>
          </a:stretch>
        </p:blipFill>
        <p:spPr bwMode="auto">
          <a:xfrm>
            <a:off x="2615035" y="1772866"/>
            <a:ext cx="1233339" cy="10096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74" name="图片 73">
            <a:extLst>
              <a:ext uri="{FF2B5EF4-FFF2-40B4-BE49-F238E27FC236}">
                <a16:creationId xmlns:a16="http://schemas.microsoft.com/office/drawing/2014/main" id="{549D4624-B2C3-4BC0-AAAC-52569AE1E3A8}"/>
              </a:ext>
            </a:extLst>
          </p:cNvPr>
          <p:cNvPicPr>
            <a:picLocks noChangeAspect="1"/>
          </p:cNvPicPr>
          <p:nvPr/>
        </p:nvPicPr>
        <p:blipFill>
          <a:blip r:embed="rId6">
            <a:extLst>
              <a:ext uri="{28A0092B-C50C-407E-A947-70E740481C1C}">
                <a14:useLocalDpi val="0"/>
              </a:ext>
            </a:extLst>
          </a:blip>
          <a:stretch>
            <a:fillRect/>
          </a:stretch>
        </p:blipFill>
        <p:spPr>
          <a:xfrm flipH="1" rot="20902340">
            <a:off x="686735" y="622930"/>
            <a:ext cx="3143832" cy="1309931"/>
          </a:xfrm>
          <a:prstGeom prst="rect">
            <a:avLst/>
          </a:prstGeom>
        </p:spPr>
      </p:pic>
    </p:spTree>
    <p:extLst>
      <p:ext uri="{BB962C8B-B14F-4D97-AF65-F5344CB8AC3E}">
        <p14:creationId val="83364397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73"/>
                                        </p:tgtEl>
                                        <p:attrNameLst>
                                          <p:attrName>style.visibility</p:attrName>
                                        </p:attrNameLst>
                                      </p:cBhvr>
                                      <p:to>
                                        <p:strVal val="visible"/>
                                      </p:to>
                                    </p:set>
                                    <p:anim calcmode="lin" valueType="num">
                                      <p:cBhvr>
                                        <p:cTn dur="500" fill="hold" id="17"/>
                                        <p:tgtEl>
                                          <p:spTgt spid="73"/>
                                        </p:tgtEl>
                                        <p:attrNameLst>
                                          <p:attrName>ppt_w</p:attrName>
                                        </p:attrNameLst>
                                      </p:cBhvr>
                                      <p:tavLst>
                                        <p:tav tm="0">
                                          <p:val>
                                            <p:fltVal val="0"/>
                                          </p:val>
                                        </p:tav>
                                        <p:tav tm="100000">
                                          <p:val>
                                            <p:strVal val="#ppt_w"/>
                                          </p:val>
                                        </p:tav>
                                      </p:tavLst>
                                    </p:anim>
                                    <p:anim calcmode="lin" valueType="num">
                                      <p:cBhvr>
                                        <p:cTn dur="500" fill="hold" id="18"/>
                                        <p:tgtEl>
                                          <p:spTgt spid="73"/>
                                        </p:tgtEl>
                                        <p:attrNameLst>
                                          <p:attrName>ppt_h</p:attrName>
                                        </p:attrNameLst>
                                      </p:cBhvr>
                                      <p:tavLst>
                                        <p:tav tm="0">
                                          <p:val>
                                            <p:fltVal val="0"/>
                                          </p:val>
                                        </p:tav>
                                        <p:tav tm="100000">
                                          <p:val>
                                            <p:strVal val="#ppt_h"/>
                                          </p:val>
                                        </p:tav>
                                      </p:tavLst>
                                    </p:anim>
                                    <p:animEffect filter="fade" transition="in">
                                      <p:cBhvr>
                                        <p:cTn dur="500" id="19"/>
                                        <p:tgtEl>
                                          <p:spTgt spid="73"/>
                                        </p:tgtEl>
                                      </p:cBhvr>
                                    </p:animEffect>
                                  </p:childTnLst>
                                </p:cTn>
                              </p:par>
                            </p:childTnLst>
                          </p:cTn>
                        </p:par>
                        <p:par>
                          <p:cTn fill="hold" id="20" nodeType="afterGroup">
                            <p:stCondLst>
                              <p:cond delay="2000"/>
                            </p:stCondLst>
                            <p:childTnLst>
                              <p:par>
                                <p:cTn fill="hold" grpId="0" id="21" nodeType="afterEffect" presetClass="entr" presetID="16" presetSubtype="21">
                                  <p:stCondLst>
                                    <p:cond delay="0"/>
                                  </p:stCondLst>
                                  <p:childTnLst>
                                    <p:set>
                                      <p:cBhvr>
                                        <p:cTn dur="1" fill="hold" id="22">
                                          <p:stCondLst>
                                            <p:cond delay="0"/>
                                          </p:stCondLst>
                                        </p:cTn>
                                        <p:tgtEl>
                                          <p:spTgt spid="39"/>
                                        </p:tgtEl>
                                        <p:attrNameLst>
                                          <p:attrName>style.visibility</p:attrName>
                                        </p:attrNameLst>
                                      </p:cBhvr>
                                      <p:to>
                                        <p:strVal val="visible"/>
                                      </p:to>
                                    </p:set>
                                    <p:animEffect filter="barn(inVertical)" transition="in">
                                      <p:cBhvr>
                                        <p:cTn dur="500" id="23"/>
                                        <p:tgtEl>
                                          <p:spTgt spid="39"/>
                                        </p:tgtEl>
                                      </p:cBhvr>
                                    </p:animEffect>
                                  </p:childTnLst>
                                </p:cTn>
                              </p:par>
                              <p:par>
                                <p:cTn fill="hold" grpId="0" id="24" nodeType="withEffect" presetClass="entr" presetID="16" presetSubtype="21">
                                  <p:stCondLst>
                                    <p:cond delay="0"/>
                                  </p:stCondLst>
                                  <p:childTnLst>
                                    <p:set>
                                      <p:cBhvr>
                                        <p:cTn dur="1" fill="hold" id="25">
                                          <p:stCondLst>
                                            <p:cond delay="0"/>
                                          </p:stCondLst>
                                        </p:cTn>
                                        <p:tgtEl>
                                          <p:spTgt spid="40"/>
                                        </p:tgtEl>
                                        <p:attrNameLst>
                                          <p:attrName>style.visibility</p:attrName>
                                        </p:attrNameLst>
                                      </p:cBhvr>
                                      <p:to>
                                        <p:strVal val="visible"/>
                                      </p:to>
                                    </p:set>
                                    <p:animEffect filter="barn(inVertical)" transition="in">
                                      <p:cBhvr>
                                        <p:cTn dur="500" id="26"/>
                                        <p:tgtEl>
                                          <p:spTgt spid="40"/>
                                        </p:tgtEl>
                                      </p:cBhvr>
                                    </p:animEffect>
                                  </p:childTnLst>
                                </p:cTn>
                              </p:par>
                            </p:childTnLst>
                          </p:cTn>
                        </p:par>
                        <p:par>
                          <p:cTn fill="hold" id="27" nodeType="afterGroup">
                            <p:stCondLst>
                              <p:cond delay="2500"/>
                            </p:stCondLst>
                            <p:childTnLst>
                              <p:par>
                                <p:cTn fill="hold" id="28" nodeType="afterEffect" presetClass="entr" presetID="2" presetSubtype="2">
                                  <p:stCondLst>
                                    <p:cond delay="0"/>
                                  </p:stCondLst>
                                  <p:childTnLst>
                                    <p:set>
                                      <p:cBhvr>
                                        <p:cTn dur="1" fill="hold" id="29">
                                          <p:stCondLst>
                                            <p:cond delay="0"/>
                                          </p:stCondLst>
                                        </p:cTn>
                                        <p:tgtEl>
                                          <p:spTgt spid="41"/>
                                        </p:tgtEl>
                                        <p:attrNameLst>
                                          <p:attrName>style.visibility</p:attrName>
                                        </p:attrNameLst>
                                      </p:cBhvr>
                                      <p:to>
                                        <p:strVal val="visible"/>
                                      </p:to>
                                    </p:set>
                                    <p:anim calcmode="lin" valueType="num">
                                      <p:cBhvr additive="base">
                                        <p:cTn dur="500" fill="hold" id="30"/>
                                        <p:tgtEl>
                                          <p:spTgt spid="41"/>
                                        </p:tgtEl>
                                        <p:attrNameLst>
                                          <p:attrName>ppt_x</p:attrName>
                                        </p:attrNameLst>
                                      </p:cBhvr>
                                      <p:tavLst>
                                        <p:tav tm="0">
                                          <p:val>
                                            <p:strVal val="1+#ppt_w/2"/>
                                          </p:val>
                                        </p:tav>
                                        <p:tav tm="100000">
                                          <p:val>
                                            <p:strVal val="#ppt_x"/>
                                          </p:val>
                                        </p:tav>
                                      </p:tavLst>
                                    </p:anim>
                                    <p:anim calcmode="lin" valueType="num">
                                      <p:cBhvr additive="base">
                                        <p:cTn dur="500" fill="hold" id="31"/>
                                        <p:tgtEl>
                                          <p:spTgt spid="41"/>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000"/>
                            </p:stCondLst>
                            <p:childTnLst>
                              <p:par>
                                <p:cTn fill="hold" id="33" nodeType="afterEffect" presetClass="entr" presetID="2" presetSubtype="2">
                                  <p:stCondLst>
                                    <p:cond delay="0"/>
                                  </p:stCondLst>
                                  <p:childTnLst>
                                    <p:set>
                                      <p:cBhvr>
                                        <p:cTn dur="1" fill="hold" id="34">
                                          <p:stCondLst>
                                            <p:cond delay="0"/>
                                          </p:stCondLst>
                                        </p:cTn>
                                        <p:tgtEl>
                                          <p:spTgt spid="49"/>
                                        </p:tgtEl>
                                        <p:attrNameLst>
                                          <p:attrName>style.visibility</p:attrName>
                                        </p:attrNameLst>
                                      </p:cBhvr>
                                      <p:to>
                                        <p:strVal val="visible"/>
                                      </p:to>
                                    </p:set>
                                    <p:anim calcmode="lin" valueType="num">
                                      <p:cBhvr additive="base">
                                        <p:cTn dur="500" fill="hold" id="35"/>
                                        <p:tgtEl>
                                          <p:spTgt spid="49"/>
                                        </p:tgtEl>
                                        <p:attrNameLst>
                                          <p:attrName>ppt_x</p:attrName>
                                        </p:attrNameLst>
                                      </p:cBhvr>
                                      <p:tavLst>
                                        <p:tav tm="0">
                                          <p:val>
                                            <p:strVal val="1+#ppt_w/2"/>
                                          </p:val>
                                        </p:tav>
                                        <p:tav tm="100000">
                                          <p:val>
                                            <p:strVal val="#ppt_x"/>
                                          </p:val>
                                        </p:tav>
                                      </p:tavLst>
                                    </p:anim>
                                    <p:anim calcmode="lin" valueType="num">
                                      <p:cBhvr additive="base">
                                        <p:cTn dur="500" fill="hold" id="36"/>
                                        <p:tgtEl>
                                          <p:spTgt spid="49"/>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500"/>
                            </p:stCondLst>
                            <p:childTnLst>
                              <p:par>
                                <p:cTn fill="hold" id="38" nodeType="afterEffect" presetClass="entr" presetID="2" presetSubtype="2">
                                  <p:stCondLst>
                                    <p:cond delay="0"/>
                                  </p:stCondLst>
                                  <p:childTnLst>
                                    <p:set>
                                      <p:cBhvr>
                                        <p:cTn dur="1" fill="hold" id="39">
                                          <p:stCondLst>
                                            <p:cond delay="0"/>
                                          </p:stCondLst>
                                        </p:cTn>
                                        <p:tgtEl>
                                          <p:spTgt spid="57"/>
                                        </p:tgtEl>
                                        <p:attrNameLst>
                                          <p:attrName>style.visibility</p:attrName>
                                        </p:attrNameLst>
                                      </p:cBhvr>
                                      <p:to>
                                        <p:strVal val="visible"/>
                                      </p:to>
                                    </p:set>
                                    <p:anim calcmode="lin" valueType="num">
                                      <p:cBhvr additive="base">
                                        <p:cTn dur="500" fill="hold" id="40"/>
                                        <p:tgtEl>
                                          <p:spTgt spid="57"/>
                                        </p:tgtEl>
                                        <p:attrNameLst>
                                          <p:attrName>ppt_x</p:attrName>
                                        </p:attrNameLst>
                                      </p:cBhvr>
                                      <p:tavLst>
                                        <p:tav tm="0">
                                          <p:val>
                                            <p:strVal val="1+#ppt_w/2"/>
                                          </p:val>
                                        </p:tav>
                                        <p:tav tm="100000">
                                          <p:val>
                                            <p:strVal val="#ppt_x"/>
                                          </p:val>
                                        </p:tav>
                                      </p:tavLst>
                                    </p:anim>
                                    <p:anim calcmode="lin" valueType="num">
                                      <p:cBhvr additive="base">
                                        <p:cTn dur="500" fill="hold" id="41"/>
                                        <p:tgtEl>
                                          <p:spTgt spid="57"/>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000"/>
                            </p:stCondLst>
                            <p:childTnLst>
                              <p:par>
                                <p:cTn fill="hold" id="43" nodeType="afterEffect" presetClass="entr" presetID="2" presetSubtype="2">
                                  <p:stCondLst>
                                    <p:cond delay="0"/>
                                  </p:stCondLst>
                                  <p:childTnLst>
                                    <p:set>
                                      <p:cBhvr>
                                        <p:cTn dur="1" fill="hold" id="44">
                                          <p:stCondLst>
                                            <p:cond delay="0"/>
                                          </p:stCondLst>
                                        </p:cTn>
                                        <p:tgtEl>
                                          <p:spTgt spid="65"/>
                                        </p:tgtEl>
                                        <p:attrNameLst>
                                          <p:attrName>style.visibility</p:attrName>
                                        </p:attrNameLst>
                                      </p:cBhvr>
                                      <p:to>
                                        <p:strVal val="visible"/>
                                      </p:to>
                                    </p:set>
                                    <p:anim calcmode="lin" valueType="num">
                                      <p:cBhvr additive="base">
                                        <p:cTn dur="500" fill="hold" id="45"/>
                                        <p:tgtEl>
                                          <p:spTgt spid="65"/>
                                        </p:tgtEl>
                                        <p:attrNameLst>
                                          <p:attrName>ppt_x</p:attrName>
                                        </p:attrNameLst>
                                      </p:cBhvr>
                                      <p:tavLst>
                                        <p:tav tm="0">
                                          <p:val>
                                            <p:strVal val="1+#ppt_w/2"/>
                                          </p:val>
                                        </p:tav>
                                        <p:tav tm="100000">
                                          <p:val>
                                            <p:strVal val="#ppt_x"/>
                                          </p:val>
                                        </p:tav>
                                      </p:tavLst>
                                    </p:anim>
                                    <p:anim calcmode="lin" valueType="num">
                                      <p:cBhvr additive="base">
                                        <p:cTn dur="500" fill="hold" id="46"/>
                                        <p:tgtEl>
                                          <p:spTgt spid="65"/>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4500"/>
                            </p:stCondLst>
                            <p:childTnLst>
                              <p:par>
                                <p:cTn fill="hold" id="48" nodeType="afterEffect" presetClass="entr" presetID="53" presetSubtype="0">
                                  <p:stCondLst>
                                    <p:cond delay="0"/>
                                  </p:stCondLst>
                                  <p:childTnLst>
                                    <p:set>
                                      <p:cBhvr>
                                        <p:cTn dur="1" fill="hold" id="49">
                                          <p:stCondLst>
                                            <p:cond delay="0"/>
                                          </p:stCondLst>
                                        </p:cTn>
                                        <p:tgtEl>
                                          <p:spTgt spid="74"/>
                                        </p:tgtEl>
                                        <p:attrNameLst>
                                          <p:attrName>style.visibility</p:attrName>
                                        </p:attrNameLst>
                                      </p:cBhvr>
                                      <p:to>
                                        <p:strVal val="visible"/>
                                      </p:to>
                                    </p:set>
                                    <p:anim calcmode="lin" valueType="num">
                                      <p:cBhvr>
                                        <p:cTn dur="1000" fill="hold" id="50"/>
                                        <p:tgtEl>
                                          <p:spTgt spid="74"/>
                                        </p:tgtEl>
                                        <p:attrNameLst>
                                          <p:attrName>ppt_w</p:attrName>
                                        </p:attrNameLst>
                                      </p:cBhvr>
                                      <p:tavLst>
                                        <p:tav tm="0">
                                          <p:val>
                                            <p:fltVal val="0"/>
                                          </p:val>
                                        </p:tav>
                                        <p:tav tm="100000">
                                          <p:val>
                                            <p:strVal val="#ppt_w"/>
                                          </p:val>
                                        </p:tav>
                                      </p:tavLst>
                                    </p:anim>
                                    <p:anim calcmode="lin" valueType="num">
                                      <p:cBhvr>
                                        <p:cTn dur="1000" fill="hold" id="51"/>
                                        <p:tgtEl>
                                          <p:spTgt spid="74"/>
                                        </p:tgtEl>
                                        <p:attrNameLst>
                                          <p:attrName>ppt_h</p:attrName>
                                        </p:attrNameLst>
                                      </p:cBhvr>
                                      <p:tavLst>
                                        <p:tav tm="0">
                                          <p:val>
                                            <p:fltVal val="0"/>
                                          </p:val>
                                        </p:tav>
                                        <p:tav tm="100000">
                                          <p:val>
                                            <p:strVal val="#ppt_h"/>
                                          </p:val>
                                        </p:tav>
                                      </p:tavLst>
                                    </p:anim>
                                    <p:animEffect filter="fade" transition="in">
                                      <p:cBhvr>
                                        <p:cTn dur="1000" id="52"/>
                                        <p:tgtEl>
                                          <p:spTgt spid="74"/>
                                        </p:tgtEl>
                                      </p:cBhvr>
                                    </p:animEffect>
                                  </p:childTnLst>
                                </p:cTn>
                              </p:par>
                              <p:par>
                                <p:cTn accel="50000" decel="50000" fill="hold" id="53" nodeType="withEffect" presetClass="path" presetID="35" presetSubtype="0">
                                  <p:stCondLst>
                                    <p:cond delay="0"/>
                                  </p:stCondLst>
                                  <p:childTnLst>
                                    <p:animMotion origin="layout" path="M 3.54167E-06 -2.59259E-06 L 0.31575 -2.59259E-06" pathEditMode="relative" ptsTypes="AA" rAng="0">
                                      <p:cBhvr>
                                        <p:cTn dur="2000" fill="hold" id="54" spd="-100000"/>
                                        <p:tgtEl>
                                          <p:spTgt spid="74"/>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0"/>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第三部分：井冈山精神的现实意义</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7" name="矩形 16">
            <a:extLst>
              <a:ext uri="{FF2B5EF4-FFF2-40B4-BE49-F238E27FC236}">
                <a16:creationId xmlns:a16="http://schemas.microsoft.com/office/drawing/2014/main" id="{7E29EF74-884F-4B5D-ADC7-65D6AB8F1CFA}"/>
              </a:ext>
            </a:extLst>
          </p:cNvPr>
          <p:cNvSpPr/>
          <p:nvPr/>
        </p:nvSpPr>
        <p:spPr bwMode="auto">
          <a:xfrm>
            <a:off x="1838185" y="1489771"/>
            <a:ext cx="5705400" cy="1933922"/>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eaLnBrk="1" hangingPunct="1">
              <a:buFont charset="0" panose="020b0604020202020204" pitchFamily="34" typeface="Arial"/>
              <a:buNone/>
            </a:pPr>
            <a:endParaRPr altLang="en-US" lang="zh-CN"/>
          </a:p>
        </p:txBody>
      </p:sp>
      <p:sp>
        <p:nvSpPr>
          <p:cNvPr id="18" name="Rectangle 7">
            <a:extLst>
              <a:ext uri="{FF2B5EF4-FFF2-40B4-BE49-F238E27FC236}">
                <a16:creationId xmlns:a16="http://schemas.microsoft.com/office/drawing/2014/main" id="{5C8E9FC1-F175-46E1-9AC2-E1EEB2DAFB7C}"/>
              </a:ext>
            </a:extLst>
          </p:cNvPr>
          <p:cNvSpPr>
            <a:spLocks noChangeArrowheads="1"/>
          </p:cNvSpPr>
          <p:nvPr/>
        </p:nvSpPr>
        <p:spPr bwMode="auto">
          <a:xfrm>
            <a:off x="1060287" y="1871948"/>
            <a:ext cx="1260475" cy="1147763"/>
          </a:xfrm>
          <a:prstGeom prst="rect">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eaLnBrk="1" hangingPunct="1">
              <a:buFont charset="0" panose="020b0604020202020204" pitchFamily="34" typeface="Arial"/>
              <a:buNone/>
            </a:pPr>
            <a:endParaRPr altLang="en-US" lang="zh-CN"/>
          </a:p>
        </p:txBody>
      </p:sp>
      <p:sp>
        <p:nvSpPr>
          <p:cNvPr id="19" name="矩形 18">
            <a:extLst>
              <a:ext uri="{FF2B5EF4-FFF2-40B4-BE49-F238E27FC236}">
                <a16:creationId xmlns:a16="http://schemas.microsoft.com/office/drawing/2014/main" id="{8C23622B-1A32-4EE3-9256-7DCF85F8BC85}"/>
              </a:ext>
            </a:extLst>
          </p:cNvPr>
          <p:cNvSpPr/>
          <p:nvPr/>
        </p:nvSpPr>
        <p:spPr>
          <a:xfrm>
            <a:off x="1107387" y="2055455"/>
            <a:ext cx="1153694" cy="822960"/>
          </a:xfrm>
          <a:prstGeom prst="rect">
            <a:avLst/>
          </a:prstGeom>
        </p:spPr>
        <p:txBody>
          <a:bodyPr wrap="square">
            <a:spAutoFit/>
          </a:bodyPr>
          <a:lstStyle/>
          <a:p>
            <a:pPr algn="ctr"/>
            <a:r>
              <a:rPr altLang="en-US" b="1" lang="zh-CN" sz="2400">
                <a:solidFill>
                  <a:schemeClr val="bg2"/>
                </a:solidFill>
                <a:latin typeface="+mj-ea"/>
                <a:ea typeface="+mj-ea"/>
              </a:rPr>
              <a:t>现实</a:t>
            </a:r>
          </a:p>
          <a:p>
            <a:pPr algn="ctr"/>
            <a:r>
              <a:rPr altLang="en-US" b="1" lang="zh-CN" sz="2400">
                <a:solidFill>
                  <a:schemeClr val="bg2"/>
                </a:solidFill>
                <a:latin typeface="+mj-ea"/>
                <a:ea typeface="+mj-ea"/>
              </a:rPr>
              <a:t>意义</a:t>
            </a:r>
          </a:p>
        </p:txBody>
      </p:sp>
      <p:sp>
        <p:nvSpPr>
          <p:cNvPr id="20" name="矩形 19">
            <a:extLst>
              <a:ext uri="{FF2B5EF4-FFF2-40B4-BE49-F238E27FC236}">
                <a16:creationId xmlns:a16="http://schemas.microsoft.com/office/drawing/2014/main" id="{68BDD292-042A-47C8-AE74-1DFE131F719F}"/>
              </a:ext>
            </a:extLst>
          </p:cNvPr>
          <p:cNvSpPr/>
          <p:nvPr/>
        </p:nvSpPr>
        <p:spPr>
          <a:xfrm>
            <a:off x="2422882" y="1877272"/>
            <a:ext cx="5048695" cy="1325880"/>
          </a:xfrm>
          <a:prstGeom prst="rect">
            <a:avLst/>
          </a:prstGeom>
        </p:spPr>
        <p:txBody>
          <a:bodyPr wrap="square">
            <a:spAutoFit/>
          </a:bodyPr>
          <a:lstStyle/>
          <a:p>
            <a:pPr>
              <a:lnSpc>
                <a:spcPct val="150000"/>
              </a:lnSpc>
            </a:pPr>
            <a:r>
              <a:rPr altLang="en-US" b="1" lang="zh-CN">
                <a:solidFill>
                  <a:srgbClr val="C00000"/>
                </a:solidFill>
                <a:latin charset="-122" panose="020b0503020204020204" pitchFamily="34" typeface="微软雅黑"/>
                <a:ea charset="-122" panose="020b0503020204020204" pitchFamily="34" typeface="微软雅黑"/>
              </a:rPr>
              <a:t>井冈山是革命的摇篮，中国共产党创建的第一个农村革命根据地，它见证了中国历史走向新的转折点的历史时刻，</a:t>
            </a:r>
          </a:p>
        </p:txBody>
      </p:sp>
      <p:sp>
        <p:nvSpPr>
          <p:cNvPr id="21" name="矩形 20">
            <a:extLst>
              <a:ext uri="{FF2B5EF4-FFF2-40B4-BE49-F238E27FC236}">
                <a16:creationId xmlns:a16="http://schemas.microsoft.com/office/drawing/2014/main" id="{39ABC87A-0F73-459B-9510-2AF74684D3FF}"/>
              </a:ext>
            </a:extLst>
          </p:cNvPr>
          <p:cNvSpPr/>
          <p:nvPr/>
        </p:nvSpPr>
        <p:spPr bwMode="auto">
          <a:xfrm>
            <a:off x="1838185" y="3855214"/>
            <a:ext cx="5705400" cy="2413166"/>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eaLnBrk="1" hangingPunct="1">
              <a:buFont charset="0" panose="020b0604020202020204" pitchFamily="34" typeface="Arial"/>
              <a:buNone/>
            </a:pPr>
            <a:endParaRPr altLang="en-US" lang="zh-CN"/>
          </a:p>
        </p:txBody>
      </p:sp>
      <p:sp>
        <p:nvSpPr>
          <p:cNvPr id="22" name="Rectangle 7">
            <a:extLst>
              <a:ext uri="{FF2B5EF4-FFF2-40B4-BE49-F238E27FC236}">
                <a16:creationId xmlns:a16="http://schemas.microsoft.com/office/drawing/2014/main" id="{B5B28A66-CE35-4644-BFE4-75A948AD455B}"/>
              </a:ext>
            </a:extLst>
          </p:cNvPr>
          <p:cNvSpPr>
            <a:spLocks noChangeArrowheads="1"/>
          </p:cNvSpPr>
          <p:nvPr/>
        </p:nvSpPr>
        <p:spPr bwMode="auto">
          <a:xfrm>
            <a:off x="1060287" y="4535748"/>
            <a:ext cx="1260475" cy="1147763"/>
          </a:xfrm>
          <a:prstGeom prst="rect">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eaLnBrk="1" hangingPunct="1">
              <a:buFont charset="0" panose="020b0604020202020204" pitchFamily="34" typeface="Arial"/>
              <a:buNone/>
            </a:pPr>
            <a:endParaRPr altLang="en-US" lang="zh-CN"/>
          </a:p>
        </p:txBody>
      </p:sp>
      <p:sp>
        <p:nvSpPr>
          <p:cNvPr id="23" name="矩形 22">
            <a:extLst>
              <a:ext uri="{FF2B5EF4-FFF2-40B4-BE49-F238E27FC236}">
                <a16:creationId xmlns:a16="http://schemas.microsoft.com/office/drawing/2014/main" id="{95B4918F-0025-4A40-B25F-C06FF2E82E8E}"/>
              </a:ext>
            </a:extLst>
          </p:cNvPr>
          <p:cNvSpPr/>
          <p:nvPr/>
        </p:nvSpPr>
        <p:spPr>
          <a:xfrm>
            <a:off x="1107387" y="4719255"/>
            <a:ext cx="1153694" cy="822960"/>
          </a:xfrm>
          <a:prstGeom prst="rect">
            <a:avLst/>
          </a:prstGeom>
        </p:spPr>
        <p:txBody>
          <a:bodyPr wrap="square">
            <a:spAutoFit/>
          </a:bodyPr>
          <a:lstStyle/>
          <a:p>
            <a:pPr algn="ctr"/>
            <a:r>
              <a:rPr altLang="en-US" b="1" lang="zh-CN" sz="2400">
                <a:solidFill>
                  <a:schemeClr val="bg2"/>
                </a:solidFill>
                <a:latin typeface="+mj-ea"/>
              </a:rPr>
              <a:t>现实</a:t>
            </a:r>
          </a:p>
          <a:p>
            <a:pPr algn="ctr"/>
            <a:r>
              <a:rPr altLang="en-US" b="1" lang="zh-CN" sz="2400">
                <a:solidFill>
                  <a:schemeClr val="bg2"/>
                </a:solidFill>
                <a:latin typeface="+mj-ea"/>
              </a:rPr>
              <a:t>意义</a:t>
            </a:r>
          </a:p>
        </p:txBody>
      </p:sp>
      <p:sp>
        <p:nvSpPr>
          <p:cNvPr id="24" name="矩形 23">
            <a:extLst>
              <a:ext uri="{FF2B5EF4-FFF2-40B4-BE49-F238E27FC236}">
                <a16:creationId xmlns:a16="http://schemas.microsoft.com/office/drawing/2014/main" id="{FD395D37-543D-4B82-BB19-F8F7B6AF8C02}"/>
              </a:ext>
            </a:extLst>
          </p:cNvPr>
          <p:cNvSpPr/>
          <p:nvPr/>
        </p:nvSpPr>
        <p:spPr>
          <a:xfrm>
            <a:off x="2405084" y="4001346"/>
            <a:ext cx="5084290" cy="1325880"/>
          </a:xfrm>
          <a:prstGeom prst="rect">
            <a:avLst/>
          </a:prstGeom>
        </p:spPr>
        <p:txBody>
          <a:bodyPr wrap="square">
            <a:spAutoFit/>
          </a:bodyPr>
          <a:lstStyle/>
          <a:p>
            <a:pPr algn="just">
              <a:lnSpc>
                <a:spcPct val="150000"/>
              </a:lnSpc>
            </a:pPr>
            <a:r>
              <a:rPr altLang="en-US" b="1" lang="zh-CN">
                <a:solidFill>
                  <a:srgbClr val="C00000"/>
                </a:solidFill>
                <a:latin charset="-122" panose="020b0503020204020204" pitchFamily="34" typeface="微软雅黑"/>
                <a:ea charset="-122" panose="020b0503020204020204" pitchFamily="34" typeface="微软雅黑"/>
              </a:rPr>
              <a:t>见证了星星之火燃遍整个神州大地的开端。在这里，中国共产党开辟了中国革命的一条崭新的道路。</a:t>
            </a:r>
          </a:p>
        </p:txBody>
      </p:sp>
      <p:pic>
        <p:nvPicPr>
          <p:cNvPr id="29" name="Picture 2">
            <a:extLst>
              <a:ext uri="{FF2B5EF4-FFF2-40B4-BE49-F238E27FC236}">
                <a16:creationId xmlns:a16="http://schemas.microsoft.com/office/drawing/2014/main" id="{14F50BFA-D90A-4006-9CA3-5CBBA25F359C}"/>
              </a:ext>
            </a:extLst>
          </p:cNvPr>
          <p:cNvPicPr>
            <a:picLocks noChangeArrowheads="1" noChangeAspect="1"/>
          </p:cNvPicPr>
          <p:nvPr/>
        </p:nvPicPr>
        <p:blipFill>
          <a:blip r:embed="rId4">
            <a:extLst>
              <a:ext uri="{28A0092B-C50C-407E-A947-70E740481C1C}">
                <a14:useLocalDpi val="0"/>
              </a:ext>
            </a:extLst>
          </a:blip>
          <a:srcRect t="36379"/>
          <a:stretch>
            <a:fillRect/>
          </a:stretch>
        </p:blipFill>
        <p:spPr bwMode="auto">
          <a:xfrm>
            <a:off x="7912258" y="1489771"/>
            <a:ext cx="3359449" cy="4778610"/>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311232039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31" presetSubtype="0">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p:cTn dur="500" fill="hold" id="40"/>
                                        <p:tgtEl>
                                          <p:spTgt spid="18"/>
                                        </p:tgtEl>
                                        <p:attrNameLst>
                                          <p:attrName>ppt_w</p:attrName>
                                        </p:attrNameLst>
                                      </p:cBhvr>
                                      <p:tavLst>
                                        <p:tav tm="0">
                                          <p:val>
                                            <p:fltVal val="0"/>
                                          </p:val>
                                        </p:tav>
                                        <p:tav tm="100000">
                                          <p:val>
                                            <p:strVal val="#ppt_w"/>
                                          </p:val>
                                        </p:tav>
                                      </p:tavLst>
                                    </p:anim>
                                    <p:anim calcmode="lin" valueType="num">
                                      <p:cBhvr>
                                        <p:cTn dur="500" fill="hold" id="41"/>
                                        <p:tgtEl>
                                          <p:spTgt spid="18"/>
                                        </p:tgtEl>
                                        <p:attrNameLst>
                                          <p:attrName>ppt_h</p:attrName>
                                        </p:attrNameLst>
                                      </p:cBhvr>
                                      <p:tavLst>
                                        <p:tav tm="0">
                                          <p:val>
                                            <p:fltVal val="0"/>
                                          </p:val>
                                        </p:tav>
                                        <p:tav tm="100000">
                                          <p:val>
                                            <p:strVal val="#ppt_h"/>
                                          </p:val>
                                        </p:tav>
                                      </p:tavLst>
                                    </p:anim>
                                    <p:anim calcmode="lin" valueType="num">
                                      <p:cBhvr>
                                        <p:cTn dur="500" fill="hold" id="42"/>
                                        <p:tgtEl>
                                          <p:spTgt spid="18"/>
                                        </p:tgtEl>
                                        <p:attrNameLst>
                                          <p:attrName>style.rotation</p:attrName>
                                        </p:attrNameLst>
                                      </p:cBhvr>
                                      <p:tavLst>
                                        <p:tav tm="0">
                                          <p:val>
                                            <p:fltVal val="90"/>
                                          </p:val>
                                        </p:tav>
                                        <p:tav tm="100000">
                                          <p:val>
                                            <p:fltVal val="0"/>
                                          </p:val>
                                        </p:tav>
                                      </p:tavLst>
                                    </p:anim>
                                    <p:animEffect filter="fade" transition="in">
                                      <p:cBhvr>
                                        <p:cTn dur="500" id="43"/>
                                        <p:tgtEl>
                                          <p:spTgt spid="18"/>
                                        </p:tgtEl>
                                      </p:cBhvr>
                                    </p:animEffect>
                                  </p:childTnLst>
                                </p:cTn>
                              </p:par>
                              <p:par>
                                <p:cTn fill="hold" grpId="1" id="44" nodeType="withEffect" presetClass="emph" presetID="8" presetSubtype="0">
                                  <p:stCondLst>
                                    <p:cond delay="0"/>
                                  </p:stCondLst>
                                  <p:childTnLst>
                                    <p:animRot by="21600000">
                                      <p:cBhvr>
                                        <p:cTn dur="500" fill="hold" id="45"/>
                                        <p:tgtEl>
                                          <p:spTgt spid="18"/>
                                        </p:tgtEl>
                                        <p:attrNameLst>
                                          <p:attrName>r</p:attrName>
                                        </p:attrNameLst>
                                      </p:cBhvr>
                                    </p:animRot>
                                  </p:childTnLst>
                                </p:cTn>
                              </p:par>
                            </p:childTnLst>
                          </p:cTn>
                        </p:par>
                        <p:par>
                          <p:cTn fill="hold" id="46" nodeType="afterGroup">
                            <p:stCondLst>
                              <p:cond delay="3150"/>
                            </p:stCondLst>
                            <p:childTnLst>
                              <p:par>
                                <p:cTn fill="hold" grpId="0" id="47" nodeType="afterEffect" presetClass="entr" presetID="56" presetSubtype="0">
                                  <p:stCondLst>
                                    <p:cond delay="0"/>
                                  </p:stCondLst>
                                  <p:iterate type="lt">
                                    <p:tmPct val="10000"/>
                                  </p:iterate>
                                  <p:childTnLst>
                                    <p:set>
                                      <p:cBhvr>
                                        <p:cTn dur="1" fill="hold" id="48">
                                          <p:stCondLst>
                                            <p:cond delay="0"/>
                                          </p:stCondLst>
                                        </p:cTn>
                                        <p:tgtEl>
                                          <p:spTgt spid="19"/>
                                        </p:tgtEl>
                                        <p:attrNameLst>
                                          <p:attrName>style.visibility</p:attrName>
                                        </p:attrNameLst>
                                      </p:cBhvr>
                                      <p:to>
                                        <p:strVal val="visible"/>
                                      </p:to>
                                    </p:set>
                                    <p:anim by="(-#ppt_w*2)" calcmode="lin" valueType="num">
                                      <p:cBhvr rctx="PPT">
                                        <p:cTn autoRev="1" dur="250" fill="hold" id="49">
                                          <p:stCondLst>
                                            <p:cond delay="0"/>
                                          </p:stCondLst>
                                        </p:cTn>
                                        <p:tgtEl>
                                          <p:spTgt spid="19"/>
                                        </p:tgtEl>
                                        <p:attrNameLst>
                                          <p:attrName>ppt_w</p:attrName>
                                        </p:attrNameLst>
                                      </p:cBhvr>
                                    </p:anim>
                                    <p:anim by="(#ppt_w*0.50)" calcmode="lin" valueType="num">
                                      <p:cBhvr>
                                        <p:cTn autoRev="1" decel="50000" dur="250" fill="hold" id="50">
                                          <p:stCondLst>
                                            <p:cond delay="0"/>
                                          </p:stCondLst>
                                        </p:cTn>
                                        <p:tgtEl>
                                          <p:spTgt spid="19"/>
                                        </p:tgtEl>
                                        <p:attrNameLst>
                                          <p:attrName>ppt_x</p:attrName>
                                        </p:attrNameLst>
                                      </p:cBhvr>
                                    </p:anim>
                                    <p:anim calcmode="lin" from="(-#ppt_h/2)" to="(#ppt_y)" valueType="num">
                                      <p:cBhvr>
                                        <p:cTn dur="500" fill="hold" id="51">
                                          <p:stCondLst>
                                            <p:cond delay="0"/>
                                          </p:stCondLst>
                                        </p:cTn>
                                        <p:tgtEl>
                                          <p:spTgt spid="19"/>
                                        </p:tgtEl>
                                        <p:attrNameLst>
                                          <p:attrName>ppt_y</p:attrName>
                                        </p:attrNameLst>
                                      </p:cBhvr>
                                    </p:anim>
                                    <p:animRot by="21600000">
                                      <p:cBhvr>
                                        <p:cTn dur="500" fill="hold" id="52">
                                          <p:stCondLst>
                                            <p:cond delay="0"/>
                                          </p:stCondLst>
                                        </p:cTn>
                                        <p:tgtEl>
                                          <p:spTgt spid="19"/>
                                        </p:tgtEl>
                                        <p:attrNameLst>
                                          <p:attrName>r</p:attrName>
                                        </p:attrNameLst>
                                      </p:cBhvr>
                                    </p:animRot>
                                  </p:childTnLst>
                                </p:cTn>
                              </p:par>
                            </p:childTnLst>
                          </p:cTn>
                        </p:par>
                        <p:par>
                          <p:cTn fill="hold" id="53" nodeType="afterGroup">
                            <p:stCondLst>
                              <p:cond delay="3650"/>
                            </p:stCondLst>
                            <p:childTnLst>
                              <p:par>
                                <p:cTn fill="hold" grpId="0" id="54" nodeType="afterEffect" presetClass="entr" presetID="22" presetSubtype="8">
                                  <p:stCondLst>
                                    <p:cond delay="0"/>
                                  </p:stCondLst>
                                  <p:childTnLst>
                                    <p:set>
                                      <p:cBhvr>
                                        <p:cTn dur="1" fill="hold" id="55">
                                          <p:stCondLst>
                                            <p:cond delay="0"/>
                                          </p:stCondLst>
                                        </p:cTn>
                                        <p:tgtEl>
                                          <p:spTgt spid="17"/>
                                        </p:tgtEl>
                                        <p:attrNameLst>
                                          <p:attrName>style.visibility</p:attrName>
                                        </p:attrNameLst>
                                      </p:cBhvr>
                                      <p:to>
                                        <p:strVal val="visible"/>
                                      </p:to>
                                    </p:set>
                                    <p:animEffect filter="wipe(left)" transition="in">
                                      <p:cBhvr>
                                        <p:cTn dur="500" id="56"/>
                                        <p:tgtEl>
                                          <p:spTgt spid="17"/>
                                        </p:tgtEl>
                                      </p:cBhvr>
                                    </p:animEffect>
                                  </p:childTnLst>
                                </p:cTn>
                              </p:par>
                            </p:childTnLst>
                          </p:cTn>
                        </p:par>
                        <p:par>
                          <p:cTn fill="hold" id="57" nodeType="afterGroup">
                            <p:stCondLst>
                              <p:cond delay="4150"/>
                            </p:stCondLst>
                            <p:childTnLst>
                              <p:par>
                                <p:cTn fill="hold" grpId="0" id="58" nodeType="afterEffect" presetClass="entr" presetID="22" presetSubtype="4">
                                  <p:stCondLst>
                                    <p:cond delay="0"/>
                                  </p:stCondLst>
                                  <p:childTnLst>
                                    <p:set>
                                      <p:cBhvr>
                                        <p:cTn dur="1" fill="hold" id="59">
                                          <p:stCondLst>
                                            <p:cond delay="0"/>
                                          </p:stCondLst>
                                        </p:cTn>
                                        <p:tgtEl>
                                          <p:spTgt spid="20"/>
                                        </p:tgtEl>
                                        <p:attrNameLst>
                                          <p:attrName>style.visibility</p:attrName>
                                        </p:attrNameLst>
                                      </p:cBhvr>
                                      <p:to>
                                        <p:strVal val="visible"/>
                                      </p:to>
                                    </p:set>
                                    <p:animEffect filter="wipe(down)" transition="in">
                                      <p:cBhvr>
                                        <p:cTn dur="500" id="60"/>
                                        <p:tgtEl>
                                          <p:spTgt spid="20"/>
                                        </p:tgtEl>
                                      </p:cBhvr>
                                    </p:animEffect>
                                  </p:childTnLst>
                                </p:cTn>
                              </p:par>
                            </p:childTnLst>
                          </p:cTn>
                        </p:par>
                        <p:par>
                          <p:cTn fill="hold" id="61" nodeType="afterGroup">
                            <p:stCondLst>
                              <p:cond delay="4650"/>
                            </p:stCondLst>
                            <p:childTnLst>
                              <p:par>
                                <p:cTn fill="hold" grpId="0" id="62" nodeType="afterEffect" presetClass="entr" presetID="31" presetSubtype="0">
                                  <p:stCondLst>
                                    <p:cond delay="0"/>
                                  </p:stCondLst>
                                  <p:childTnLst>
                                    <p:set>
                                      <p:cBhvr>
                                        <p:cTn dur="1" fill="hold" id="63">
                                          <p:stCondLst>
                                            <p:cond delay="0"/>
                                          </p:stCondLst>
                                        </p:cTn>
                                        <p:tgtEl>
                                          <p:spTgt spid="22"/>
                                        </p:tgtEl>
                                        <p:attrNameLst>
                                          <p:attrName>style.visibility</p:attrName>
                                        </p:attrNameLst>
                                      </p:cBhvr>
                                      <p:to>
                                        <p:strVal val="visible"/>
                                      </p:to>
                                    </p:set>
                                    <p:anim calcmode="lin" valueType="num">
                                      <p:cBhvr>
                                        <p:cTn dur="500" fill="hold" id="64"/>
                                        <p:tgtEl>
                                          <p:spTgt spid="22"/>
                                        </p:tgtEl>
                                        <p:attrNameLst>
                                          <p:attrName>ppt_w</p:attrName>
                                        </p:attrNameLst>
                                      </p:cBhvr>
                                      <p:tavLst>
                                        <p:tav tm="0">
                                          <p:val>
                                            <p:fltVal val="0"/>
                                          </p:val>
                                        </p:tav>
                                        <p:tav tm="100000">
                                          <p:val>
                                            <p:strVal val="#ppt_w"/>
                                          </p:val>
                                        </p:tav>
                                      </p:tavLst>
                                    </p:anim>
                                    <p:anim calcmode="lin" valueType="num">
                                      <p:cBhvr>
                                        <p:cTn dur="500" fill="hold" id="65"/>
                                        <p:tgtEl>
                                          <p:spTgt spid="22"/>
                                        </p:tgtEl>
                                        <p:attrNameLst>
                                          <p:attrName>ppt_h</p:attrName>
                                        </p:attrNameLst>
                                      </p:cBhvr>
                                      <p:tavLst>
                                        <p:tav tm="0">
                                          <p:val>
                                            <p:fltVal val="0"/>
                                          </p:val>
                                        </p:tav>
                                        <p:tav tm="100000">
                                          <p:val>
                                            <p:strVal val="#ppt_h"/>
                                          </p:val>
                                        </p:tav>
                                      </p:tavLst>
                                    </p:anim>
                                    <p:anim calcmode="lin" valueType="num">
                                      <p:cBhvr>
                                        <p:cTn dur="500" fill="hold" id="66"/>
                                        <p:tgtEl>
                                          <p:spTgt spid="22"/>
                                        </p:tgtEl>
                                        <p:attrNameLst>
                                          <p:attrName>style.rotation</p:attrName>
                                        </p:attrNameLst>
                                      </p:cBhvr>
                                      <p:tavLst>
                                        <p:tav tm="0">
                                          <p:val>
                                            <p:fltVal val="90"/>
                                          </p:val>
                                        </p:tav>
                                        <p:tav tm="100000">
                                          <p:val>
                                            <p:fltVal val="0"/>
                                          </p:val>
                                        </p:tav>
                                      </p:tavLst>
                                    </p:anim>
                                    <p:animEffect filter="fade" transition="in">
                                      <p:cBhvr>
                                        <p:cTn dur="500" id="67"/>
                                        <p:tgtEl>
                                          <p:spTgt spid="22"/>
                                        </p:tgtEl>
                                      </p:cBhvr>
                                    </p:animEffect>
                                  </p:childTnLst>
                                </p:cTn>
                              </p:par>
                              <p:par>
                                <p:cTn fill="hold" grpId="1" id="68" nodeType="withEffect" presetClass="emph" presetID="8" presetSubtype="0">
                                  <p:stCondLst>
                                    <p:cond delay="0"/>
                                  </p:stCondLst>
                                  <p:childTnLst>
                                    <p:animRot by="21600000">
                                      <p:cBhvr>
                                        <p:cTn dur="500" fill="hold" id="69"/>
                                        <p:tgtEl>
                                          <p:spTgt spid="22"/>
                                        </p:tgtEl>
                                        <p:attrNameLst>
                                          <p:attrName>r</p:attrName>
                                        </p:attrNameLst>
                                      </p:cBhvr>
                                    </p:animRot>
                                  </p:childTnLst>
                                </p:cTn>
                              </p:par>
                            </p:childTnLst>
                          </p:cTn>
                        </p:par>
                        <p:par>
                          <p:cTn fill="hold" id="70" nodeType="afterGroup">
                            <p:stCondLst>
                              <p:cond delay="5150"/>
                            </p:stCondLst>
                            <p:childTnLst>
                              <p:par>
                                <p:cTn fill="hold" grpId="0" id="71" nodeType="afterEffect" presetClass="entr" presetID="56" presetSubtype="0">
                                  <p:stCondLst>
                                    <p:cond delay="0"/>
                                  </p:stCondLst>
                                  <p:iterate type="lt">
                                    <p:tmPct val="10000"/>
                                  </p:iterate>
                                  <p:childTnLst>
                                    <p:set>
                                      <p:cBhvr>
                                        <p:cTn dur="1" fill="hold" id="72">
                                          <p:stCondLst>
                                            <p:cond delay="0"/>
                                          </p:stCondLst>
                                        </p:cTn>
                                        <p:tgtEl>
                                          <p:spTgt spid="23"/>
                                        </p:tgtEl>
                                        <p:attrNameLst>
                                          <p:attrName>style.visibility</p:attrName>
                                        </p:attrNameLst>
                                      </p:cBhvr>
                                      <p:to>
                                        <p:strVal val="visible"/>
                                      </p:to>
                                    </p:set>
                                    <p:anim by="(-#ppt_w*2)" calcmode="lin" valueType="num">
                                      <p:cBhvr rctx="PPT">
                                        <p:cTn autoRev="1" dur="250" fill="hold" id="73">
                                          <p:stCondLst>
                                            <p:cond delay="0"/>
                                          </p:stCondLst>
                                        </p:cTn>
                                        <p:tgtEl>
                                          <p:spTgt spid="23"/>
                                        </p:tgtEl>
                                        <p:attrNameLst>
                                          <p:attrName>ppt_w</p:attrName>
                                        </p:attrNameLst>
                                      </p:cBhvr>
                                    </p:anim>
                                    <p:anim by="(#ppt_w*0.50)" calcmode="lin" valueType="num">
                                      <p:cBhvr>
                                        <p:cTn autoRev="1" decel="50000" dur="250" fill="hold" id="74">
                                          <p:stCondLst>
                                            <p:cond delay="0"/>
                                          </p:stCondLst>
                                        </p:cTn>
                                        <p:tgtEl>
                                          <p:spTgt spid="23"/>
                                        </p:tgtEl>
                                        <p:attrNameLst>
                                          <p:attrName>ppt_x</p:attrName>
                                        </p:attrNameLst>
                                      </p:cBhvr>
                                    </p:anim>
                                    <p:anim calcmode="lin" from="(-#ppt_h/2)" to="(#ppt_y)" valueType="num">
                                      <p:cBhvr>
                                        <p:cTn dur="500" fill="hold" id="75">
                                          <p:stCondLst>
                                            <p:cond delay="0"/>
                                          </p:stCondLst>
                                        </p:cTn>
                                        <p:tgtEl>
                                          <p:spTgt spid="23"/>
                                        </p:tgtEl>
                                        <p:attrNameLst>
                                          <p:attrName>ppt_y</p:attrName>
                                        </p:attrNameLst>
                                      </p:cBhvr>
                                    </p:anim>
                                    <p:animRot by="21600000">
                                      <p:cBhvr>
                                        <p:cTn dur="500" fill="hold" id="76">
                                          <p:stCondLst>
                                            <p:cond delay="0"/>
                                          </p:stCondLst>
                                        </p:cTn>
                                        <p:tgtEl>
                                          <p:spTgt spid="23"/>
                                        </p:tgtEl>
                                        <p:attrNameLst>
                                          <p:attrName>r</p:attrName>
                                        </p:attrNameLst>
                                      </p:cBhvr>
                                    </p:animRot>
                                  </p:childTnLst>
                                </p:cTn>
                              </p:par>
                            </p:childTnLst>
                          </p:cTn>
                        </p:par>
                        <p:par>
                          <p:cTn fill="hold" id="77" nodeType="afterGroup">
                            <p:stCondLst>
                              <p:cond delay="5650"/>
                            </p:stCondLst>
                            <p:childTnLst>
                              <p:par>
                                <p:cTn fill="hold" grpId="0" id="78" nodeType="afterEffect" presetClass="entr" presetID="22" presetSubtype="8">
                                  <p:stCondLst>
                                    <p:cond delay="0"/>
                                  </p:stCondLst>
                                  <p:childTnLst>
                                    <p:set>
                                      <p:cBhvr>
                                        <p:cTn dur="1" fill="hold" id="79">
                                          <p:stCondLst>
                                            <p:cond delay="0"/>
                                          </p:stCondLst>
                                        </p:cTn>
                                        <p:tgtEl>
                                          <p:spTgt spid="21"/>
                                        </p:tgtEl>
                                        <p:attrNameLst>
                                          <p:attrName>style.visibility</p:attrName>
                                        </p:attrNameLst>
                                      </p:cBhvr>
                                      <p:to>
                                        <p:strVal val="visible"/>
                                      </p:to>
                                    </p:set>
                                    <p:animEffect filter="wipe(left)" transition="in">
                                      <p:cBhvr>
                                        <p:cTn dur="500" id="80"/>
                                        <p:tgtEl>
                                          <p:spTgt spid="21"/>
                                        </p:tgtEl>
                                      </p:cBhvr>
                                    </p:animEffect>
                                  </p:childTnLst>
                                </p:cTn>
                              </p:par>
                            </p:childTnLst>
                          </p:cTn>
                        </p:par>
                        <p:par>
                          <p:cTn fill="hold" id="81" nodeType="afterGroup">
                            <p:stCondLst>
                              <p:cond delay="6150"/>
                            </p:stCondLst>
                            <p:childTnLst>
                              <p:par>
                                <p:cTn fill="hold" grpId="0" id="82" nodeType="afterEffect" presetClass="entr" presetID="22" presetSubtype="4">
                                  <p:stCondLst>
                                    <p:cond delay="0"/>
                                  </p:stCondLst>
                                  <p:childTnLst>
                                    <p:set>
                                      <p:cBhvr>
                                        <p:cTn dur="1" fill="hold" id="83">
                                          <p:stCondLst>
                                            <p:cond delay="0"/>
                                          </p:stCondLst>
                                        </p:cTn>
                                        <p:tgtEl>
                                          <p:spTgt spid="24"/>
                                        </p:tgtEl>
                                        <p:attrNameLst>
                                          <p:attrName>style.visibility</p:attrName>
                                        </p:attrNameLst>
                                      </p:cBhvr>
                                      <p:to>
                                        <p:strVal val="visible"/>
                                      </p:to>
                                    </p:set>
                                    <p:animEffect filter="wipe(down)" transition="in">
                                      <p:cBhvr>
                                        <p:cTn dur="500" id="84"/>
                                        <p:tgtEl>
                                          <p:spTgt spid="24"/>
                                        </p:tgtEl>
                                      </p:cBhvr>
                                    </p:animEffect>
                                  </p:childTnLst>
                                </p:cTn>
                              </p:par>
                            </p:childTnLst>
                          </p:cTn>
                        </p:par>
                        <p:par>
                          <p:cTn fill="hold" id="85" nodeType="afterGroup">
                            <p:stCondLst>
                              <p:cond delay="6650"/>
                            </p:stCondLst>
                            <p:childTnLst>
                              <p:par>
                                <p:cTn fill="hold" id="86" nodeType="afterEffect" presetClass="entr" presetID="14" presetSubtype="10">
                                  <p:stCondLst>
                                    <p:cond delay="0"/>
                                  </p:stCondLst>
                                  <p:childTnLst>
                                    <p:set>
                                      <p:cBhvr>
                                        <p:cTn dur="1" fill="hold" id="87">
                                          <p:stCondLst>
                                            <p:cond delay="0"/>
                                          </p:stCondLst>
                                        </p:cTn>
                                        <p:tgtEl>
                                          <p:spTgt spid="29"/>
                                        </p:tgtEl>
                                        <p:attrNameLst>
                                          <p:attrName>style.visibility</p:attrName>
                                        </p:attrNameLst>
                                      </p:cBhvr>
                                      <p:to>
                                        <p:strVal val="visible"/>
                                      </p:to>
                                    </p:set>
                                    <p:animEffect filter="randombar(horizontal)" transition="in">
                                      <p:cBhvr>
                                        <p:cTn dur="500" id="8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17"/>
      <p:bldP grpId="0" spid="18"/>
      <p:bldP grpId="1" spid="18"/>
      <p:bldP grpId="0" spid="19"/>
      <p:bldP grpId="0" spid="20"/>
      <p:bldP grpId="0" spid="21"/>
      <p:bldP grpId="0" spid="22"/>
      <p:bldP grpId="1" spid="22"/>
      <p:bldP grpId="0" spid="23"/>
      <p:bldP grpId="0" spid="2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第三部分：井冈山精神的现实意义</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grpSp>
        <p:nvGrpSpPr>
          <p:cNvPr id="6" name="组合 5">
            <a:extLst>
              <a:ext uri="{FF2B5EF4-FFF2-40B4-BE49-F238E27FC236}">
                <a16:creationId xmlns:a16="http://schemas.microsoft.com/office/drawing/2014/main" id="{88CF37D4-D559-4003-A21D-90CA32296163}"/>
              </a:ext>
            </a:extLst>
          </p:cNvPr>
          <p:cNvGrpSpPr/>
          <p:nvPr/>
        </p:nvGrpSpPr>
        <p:grpSpPr>
          <a:xfrm>
            <a:off x="727630" y="1847587"/>
            <a:ext cx="844412" cy="782803"/>
            <a:chOff x="-718574" y="2471579"/>
            <a:chExt cx="327978" cy="1492804"/>
          </a:xfrm>
        </p:grpSpPr>
        <p:sp>
          <p:nvSpPr>
            <p:cNvPr id="7" name="Rectangle 11">
              <a:extLst>
                <a:ext uri="{FF2B5EF4-FFF2-40B4-BE49-F238E27FC236}">
                  <a16:creationId xmlns:a16="http://schemas.microsoft.com/office/drawing/2014/main" id="{230212EC-1F50-406D-986E-61ED6990E8C1}"/>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schemeClr val="bg1"/>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8" name="矩形 38">
              <a:extLst>
                <a:ext uri="{FF2B5EF4-FFF2-40B4-BE49-F238E27FC236}">
                  <a16:creationId xmlns:a16="http://schemas.microsoft.com/office/drawing/2014/main" id="{68B60ADD-C323-4B3D-8795-2244133913C3}"/>
                </a:ext>
              </a:extLst>
            </p:cNvPr>
            <p:cNvSpPr>
              <a:spLocks noChangeArrowheads="1"/>
            </p:cNvSpPr>
            <p:nvPr/>
          </p:nvSpPr>
          <p:spPr bwMode="auto">
            <a:xfrm>
              <a:off x="-688755" y="2556337"/>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solidFill>
                    <a:schemeClr val="bg1"/>
                  </a:solidFill>
                  <a:ea charset="-122" panose="020b0503020204020204" pitchFamily="34" typeface="微软雅黑"/>
                  <a:sym charset="-122" pitchFamily="2" typeface="方正兰亭黑_GBK"/>
                </a:rPr>
                <a:t>中</a:t>
              </a:r>
            </a:p>
          </p:txBody>
        </p:sp>
      </p:grpSp>
      <p:grpSp>
        <p:nvGrpSpPr>
          <p:cNvPr id="9" name="组合 8">
            <a:extLst>
              <a:ext uri="{FF2B5EF4-FFF2-40B4-BE49-F238E27FC236}">
                <a16:creationId xmlns:a16="http://schemas.microsoft.com/office/drawing/2014/main" id="{E77B7969-D591-4AA9-A6E0-2CA276673714}"/>
              </a:ext>
            </a:extLst>
          </p:cNvPr>
          <p:cNvGrpSpPr/>
          <p:nvPr/>
        </p:nvGrpSpPr>
        <p:grpSpPr>
          <a:xfrm>
            <a:off x="1723310" y="1847586"/>
            <a:ext cx="844412" cy="782803"/>
            <a:chOff x="-718574" y="2471579"/>
            <a:chExt cx="327978" cy="1492804"/>
          </a:xfrm>
        </p:grpSpPr>
        <p:sp>
          <p:nvSpPr>
            <p:cNvPr id="10" name="Rectangle 11">
              <a:extLst>
                <a:ext uri="{FF2B5EF4-FFF2-40B4-BE49-F238E27FC236}">
                  <a16:creationId xmlns:a16="http://schemas.microsoft.com/office/drawing/2014/main" id="{A9FE5BE3-61EC-487E-9FC6-C671C462548C}"/>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schemeClr val="bg1"/>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1" name="矩形 10">
              <a:extLst>
                <a:ext uri="{FF2B5EF4-FFF2-40B4-BE49-F238E27FC236}">
                  <a16:creationId xmlns:a16="http://schemas.microsoft.com/office/drawing/2014/main" id="{3CF50A6F-C425-48C0-9BF9-4CA36580B509}"/>
                </a:ext>
              </a:extLst>
            </p:cNvPr>
            <p:cNvSpPr>
              <a:spLocks noChangeArrowheads="1"/>
            </p:cNvSpPr>
            <p:nvPr/>
          </p:nvSpPr>
          <p:spPr bwMode="auto">
            <a:xfrm>
              <a:off x="-688754"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solidFill>
                    <a:schemeClr val="bg1"/>
                  </a:solidFill>
                  <a:ea charset="-122" panose="020b0503020204020204" pitchFamily="34" typeface="微软雅黑"/>
                  <a:sym charset="-122" pitchFamily="2" typeface="方正兰亭黑_GBK"/>
                </a:rPr>
                <a:t>国</a:t>
              </a:r>
            </a:p>
          </p:txBody>
        </p:sp>
      </p:grpSp>
      <p:grpSp>
        <p:nvGrpSpPr>
          <p:cNvPr id="12" name="组合 11">
            <a:extLst>
              <a:ext uri="{FF2B5EF4-FFF2-40B4-BE49-F238E27FC236}">
                <a16:creationId xmlns:a16="http://schemas.microsoft.com/office/drawing/2014/main" id="{66DA7EB9-860E-4F4B-B71B-189643617133}"/>
              </a:ext>
            </a:extLst>
          </p:cNvPr>
          <p:cNvGrpSpPr/>
          <p:nvPr/>
        </p:nvGrpSpPr>
        <p:grpSpPr>
          <a:xfrm>
            <a:off x="2729151" y="1854568"/>
            <a:ext cx="844412" cy="782803"/>
            <a:chOff x="-718574" y="2471579"/>
            <a:chExt cx="327978" cy="1492804"/>
          </a:xfrm>
        </p:grpSpPr>
        <p:sp>
          <p:nvSpPr>
            <p:cNvPr id="13" name="Rectangle 11">
              <a:extLst>
                <a:ext uri="{FF2B5EF4-FFF2-40B4-BE49-F238E27FC236}">
                  <a16:creationId xmlns:a16="http://schemas.microsoft.com/office/drawing/2014/main" id="{13D9AF5E-D6DE-4835-B441-D754F7F3429A}"/>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schemeClr val="bg1"/>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4" name="矩形 38">
              <a:extLst>
                <a:ext uri="{FF2B5EF4-FFF2-40B4-BE49-F238E27FC236}">
                  <a16:creationId xmlns:a16="http://schemas.microsoft.com/office/drawing/2014/main" id="{530F61EE-5586-44DA-A36F-6B287A9F3997}"/>
                </a:ext>
              </a:extLst>
            </p:cNvPr>
            <p:cNvSpPr>
              <a:spLocks noChangeArrowheads="1"/>
            </p:cNvSpPr>
            <p:nvPr/>
          </p:nvSpPr>
          <p:spPr bwMode="auto">
            <a:xfrm>
              <a:off x="-688755" y="2556337"/>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solidFill>
                    <a:schemeClr val="bg1"/>
                  </a:solidFill>
                  <a:ea charset="-122" panose="020b0503020204020204" pitchFamily="34" typeface="微软雅黑"/>
                  <a:sym charset="-122" pitchFamily="2" typeface="方正兰亭黑_GBK"/>
                </a:rPr>
                <a:t>精</a:t>
              </a:r>
            </a:p>
          </p:txBody>
        </p:sp>
      </p:grpSp>
      <p:grpSp>
        <p:nvGrpSpPr>
          <p:cNvPr id="15" name="组合 14">
            <a:extLst>
              <a:ext uri="{FF2B5EF4-FFF2-40B4-BE49-F238E27FC236}">
                <a16:creationId xmlns:a16="http://schemas.microsoft.com/office/drawing/2014/main" id="{9B804635-B675-44EA-BE90-46A06564EDFC}"/>
              </a:ext>
            </a:extLst>
          </p:cNvPr>
          <p:cNvGrpSpPr/>
          <p:nvPr/>
        </p:nvGrpSpPr>
        <p:grpSpPr>
          <a:xfrm>
            <a:off x="3753032" y="1854568"/>
            <a:ext cx="844412" cy="782803"/>
            <a:chOff x="-718574" y="2471579"/>
            <a:chExt cx="327978" cy="1492804"/>
          </a:xfrm>
        </p:grpSpPr>
        <p:sp>
          <p:nvSpPr>
            <p:cNvPr id="16" name="Rectangle 11">
              <a:extLst>
                <a:ext uri="{FF2B5EF4-FFF2-40B4-BE49-F238E27FC236}">
                  <a16:creationId xmlns:a16="http://schemas.microsoft.com/office/drawing/2014/main" id="{B7CA4A14-F676-4FC9-896A-F2B62B53F6CE}"/>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schemeClr val="bg1"/>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7" name="矩形 38">
              <a:extLst>
                <a:ext uri="{FF2B5EF4-FFF2-40B4-BE49-F238E27FC236}">
                  <a16:creationId xmlns:a16="http://schemas.microsoft.com/office/drawing/2014/main" id="{593B5C0C-178C-4F8E-A2C8-CF0FBDF4009B}"/>
                </a:ext>
              </a:extLst>
            </p:cNvPr>
            <p:cNvSpPr>
              <a:spLocks noChangeArrowheads="1"/>
            </p:cNvSpPr>
            <p:nvPr/>
          </p:nvSpPr>
          <p:spPr bwMode="auto">
            <a:xfrm>
              <a:off x="-688755" y="2556337"/>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solidFill>
                    <a:schemeClr val="bg1"/>
                  </a:solidFill>
                  <a:ea charset="-122" panose="020b0503020204020204" pitchFamily="34" typeface="微软雅黑"/>
                  <a:sym charset="-122" pitchFamily="2" typeface="方正兰亭黑_GBK"/>
                </a:rPr>
                <a:t>神</a:t>
              </a:r>
            </a:p>
          </p:txBody>
        </p:sp>
      </p:grpSp>
      <p:sp>
        <p:nvSpPr>
          <p:cNvPr id="18" name="圆角矩形 36">
            <a:extLst>
              <a:ext uri="{FF2B5EF4-FFF2-40B4-BE49-F238E27FC236}">
                <a16:creationId xmlns:a16="http://schemas.microsoft.com/office/drawing/2014/main" id="{5BCCF7FB-F2E2-404B-A73B-74E426ABDFB6}"/>
              </a:ext>
            </a:extLst>
          </p:cNvPr>
          <p:cNvSpPr/>
          <p:nvPr/>
        </p:nvSpPr>
        <p:spPr>
          <a:xfrm>
            <a:off x="540456" y="2891898"/>
            <a:ext cx="8547097" cy="2808606"/>
          </a:xfrm>
          <a:prstGeom prst="roundRect">
            <a:avLst>
              <a:gd fmla="val 0" name="adj"/>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286">
              <a:solidFill>
                <a:srgbClr val="FFFFFF"/>
              </a:solidFill>
              <a:cs typeface="+mn-ea"/>
              <a:sym typeface="+mn-lt"/>
            </a:endParaRPr>
          </a:p>
        </p:txBody>
      </p:sp>
      <p:sp>
        <p:nvSpPr>
          <p:cNvPr id="19" name="矩形 18">
            <a:extLst>
              <a:ext uri="{FF2B5EF4-FFF2-40B4-BE49-F238E27FC236}">
                <a16:creationId xmlns:a16="http://schemas.microsoft.com/office/drawing/2014/main" id="{60FAD9A5-5029-4CAF-B123-10CA895E8212}"/>
              </a:ext>
            </a:extLst>
          </p:cNvPr>
          <p:cNvSpPr/>
          <p:nvPr/>
        </p:nvSpPr>
        <p:spPr>
          <a:xfrm>
            <a:off x="898744" y="3141532"/>
            <a:ext cx="6674826" cy="2345848"/>
          </a:xfrm>
          <a:prstGeom prst="rect">
            <a:avLst/>
          </a:prstGeom>
        </p:spPr>
        <p:txBody>
          <a:bodyPr bIns="52784" lIns="105571" rIns="105571" tIns="52784" wrap="square">
            <a:spAutoFit/>
          </a:bodyPr>
          <a:lstStyle/>
          <a:p>
            <a:pPr>
              <a:lnSpc>
                <a:spcPct val="150000"/>
              </a:lnSpc>
              <a:defRPr/>
            </a:pPr>
            <a:r>
              <a:rPr altLang="en-US" lang="zh-CN" sz="1400">
                <a:latin charset="-122" panose="020b0503020204020204" pitchFamily="34" typeface="微软雅黑"/>
                <a:ea charset="-122" panose="020b0503020204020204" pitchFamily="34" typeface="微软雅黑"/>
                <a:cs typeface="+mn-ea"/>
                <a:sym typeface="+mn-lt"/>
              </a:rPr>
              <a:t>井冈山精神是毛泽东、朱德等共产党人的领导下在革命时期所培育出的革命精神。正是有了井冈山精神，共产党人在逆境中坚守了自己的信念，开辟了一条崭新的道路。井冈山精神是产生于革命时期、根植于中华民族的精神，是中华民族传统文化的体现与精华。它展示了中华民族艰苦奋斗的生命力，依靠群众的凝聚力，敢闯新路的创造力。它是中国精神的有机组成部分。新时代下的井冈山精神将与改革开放的时代精神相结合，成为激励中华民族建设社会主义、实现伟大复兴的中国梦的重要推力。</a:t>
            </a:r>
          </a:p>
        </p:txBody>
      </p:sp>
      <p:pic>
        <p:nvPicPr>
          <p:cNvPr id="3" name="图片 2">
            <a:extLst>
              <a:ext uri="{FF2B5EF4-FFF2-40B4-BE49-F238E27FC236}">
                <a16:creationId xmlns:a16="http://schemas.microsoft.com/office/drawing/2014/main" id="{9A3825B1-DCFE-4425-94E3-AF8DE12FA5B0}"/>
              </a:ext>
            </a:extLst>
          </p:cNvPr>
          <p:cNvPicPr>
            <a:picLocks noChangeAspect="1"/>
          </p:cNvPicPr>
          <p:nvPr/>
        </p:nvPicPr>
        <p:blipFill>
          <a:blip r:embed="rId4">
            <a:extLst>
              <a:ext uri="{28A0092B-C50C-407E-A947-70E740481C1C}">
                <a14:useLocalDpi val="0"/>
              </a:ext>
            </a:extLst>
          </a:blip>
          <a:stretch>
            <a:fillRect/>
          </a:stretch>
        </p:blipFill>
        <p:spPr>
          <a:xfrm>
            <a:off x="8305657" y="2581701"/>
            <a:ext cx="3343512" cy="3429000"/>
          </a:xfrm>
          <a:prstGeom prst="rect">
            <a:avLst/>
          </a:prstGeom>
        </p:spPr>
      </p:pic>
    </p:spTree>
    <p:extLst>
      <p:ext uri="{BB962C8B-B14F-4D97-AF65-F5344CB8AC3E}">
        <p14:creationId val="117092611"/>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2" presetSubtype="1">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additive="base">
                                        <p:cTn dur="300" fill="hold" id="40"/>
                                        <p:tgtEl>
                                          <p:spTgt spid="6"/>
                                        </p:tgtEl>
                                        <p:attrNameLst>
                                          <p:attrName>ppt_x</p:attrName>
                                        </p:attrNameLst>
                                      </p:cBhvr>
                                      <p:tavLst>
                                        <p:tav tm="0">
                                          <p:val>
                                            <p:strVal val="#ppt_x"/>
                                          </p:val>
                                        </p:tav>
                                        <p:tav tm="100000">
                                          <p:val>
                                            <p:strVal val="#ppt_x"/>
                                          </p:val>
                                        </p:tav>
                                      </p:tavLst>
                                    </p:anim>
                                    <p:anim calcmode="lin" valueType="num">
                                      <p:cBhvr additive="base">
                                        <p:cTn dur="300" fill="hold" id="41"/>
                                        <p:tgtEl>
                                          <p:spTgt spid="6"/>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2950"/>
                            </p:stCondLst>
                            <p:childTnLst>
                              <p:par>
                                <p:cTn fill="hold" id="43" nodeType="afterEffect" presetClass="entr" presetID="2" presetSubtype="1">
                                  <p:stCondLst>
                                    <p:cond delay="0"/>
                                  </p:stCondLst>
                                  <p:childTnLst>
                                    <p:set>
                                      <p:cBhvr>
                                        <p:cTn dur="1" fill="hold" id="44">
                                          <p:stCondLst>
                                            <p:cond delay="0"/>
                                          </p:stCondLst>
                                        </p:cTn>
                                        <p:tgtEl>
                                          <p:spTgt spid="9"/>
                                        </p:tgtEl>
                                        <p:attrNameLst>
                                          <p:attrName>style.visibility</p:attrName>
                                        </p:attrNameLst>
                                      </p:cBhvr>
                                      <p:to>
                                        <p:strVal val="visible"/>
                                      </p:to>
                                    </p:set>
                                    <p:anim calcmode="lin" valueType="num">
                                      <p:cBhvr additive="base">
                                        <p:cTn dur="300" fill="hold" id="45"/>
                                        <p:tgtEl>
                                          <p:spTgt spid="9"/>
                                        </p:tgtEl>
                                        <p:attrNameLst>
                                          <p:attrName>ppt_x</p:attrName>
                                        </p:attrNameLst>
                                      </p:cBhvr>
                                      <p:tavLst>
                                        <p:tav tm="0">
                                          <p:val>
                                            <p:strVal val="#ppt_x"/>
                                          </p:val>
                                        </p:tav>
                                        <p:tav tm="100000">
                                          <p:val>
                                            <p:strVal val="#ppt_x"/>
                                          </p:val>
                                        </p:tav>
                                      </p:tavLst>
                                    </p:anim>
                                    <p:anim calcmode="lin" valueType="num">
                                      <p:cBhvr additive="base">
                                        <p:cTn dur="300" fill="hold" id="46"/>
                                        <p:tgtEl>
                                          <p:spTgt spid="9"/>
                                        </p:tgtEl>
                                        <p:attrNameLst>
                                          <p:attrName>ppt_y</p:attrName>
                                        </p:attrNameLst>
                                      </p:cBhvr>
                                      <p:tavLst>
                                        <p:tav tm="0">
                                          <p:val>
                                            <p:strVal val="0-#ppt_h/2"/>
                                          </p:val>
                                        </p:tav>
                                        <p:tav tm="100000">
                                          <p:val>
                                            <p:strVal val="#ppt_y"/>
                                          </p:val>
                                        </p:tav>
                                      </p:tavLst>
                                    </p:anim>
                                  </p:childTnLst>
                                </p:cTn>
                              </p:par>
                            </p:childTnLst>
                          </p:cTn>
                        </p:par>
                        <p:par>
                          <p:cTn fill="hold" id="47" nodeType="afterGroup">
                            <p:stCondLst>
                              <p:cond delay="3250"/>
                            </p:stCondLst>
                            <p:childTnLst>
                              <p:par>
                                <p:cTn fill="hold" id="48" nodeType="afterEffect" presetClass="entr" presetID="2" presetSubtype="1">
                                  <p:stCondLst>
                                    <p:cond delay="0"/>
                                  </p:stCondLst>
                                  <p:childTnLst>
                                    <p:set>
                                      <p:cBhvr>
                                        <p:cTn dur="1" fill="hold" id="49">
                                          <p:stCondLst>
                                            <p:cond delay="0"/>
                                          </p:stCondLst>
                                        </p:cTn>
                                        <p:tgtEl>
                                          <p:spTgt spid="12"/>
                                        </p:tgtEl>
                                        <p:attrNameLst>
                                          <p:attrName>style.visibility</p:attrName>
                                        </p:attrNameLst>
                                      </p:cBhvr>
                                      <p:to>
                                        <p:strVal val="visible"/>
                                      </p:to>
                                    </p:set>
                                    <p:anim calcmode="lin" valueType="num">
                                      <p:cBhvr additive="base">
                                        <p:cTn dur="300" fill="hold" id="50"/>
                                        <p:tgtEl>
                                          <p:spTgt spid="12"/>
                                        </p:tgtEl>
                                        <p:attrNameLst>
                                          <p:attrName>ppt_x</p:attrName>
                                        </p:attrNameLst>
                                      </p:cBhvr>
                                      <p:tavLst>
                                        <p:tav tm="0">
                                          <p:val>
                                            <p:strVal val="#ppt_x"/>
                                          </p:val>
                                        </p:tav>
                                        <p:tav tm="100000">
                                          <p:val>
                                            <p:strVal val="#ppt_x"/>
                                          </p:val>
                                        </p:tav>
                                      </p:tavLst>
                                    </p:anim>
                                    <p:anim calcmode="lin" valueType="num">
                                      <p:cBhvr additive="base">
                                        <p:cTn dur="300" fill="hold" id="51"/>
                                        <p:tgtEl>
                                          <p:spTgt spid="12"/>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3550"/>
                            </p:stCondLst>
                            <p:childTnLst>
                              <p:par>
                                <p:cTn fill="hold" id="53" nodeType="afterEffect" presetClass="entr" presetID="2" presetSubtype="1">
                                  <p:stCondLst>
                                    <p:cond delay="0"/>
                                  </p:stCondLst>
                                  <p:childTnLst>
                                    <p:set>
                                      <p:cBhvr>
                                        <p:cTn dur="1" fill="hold" id="54">
                                          <p:stCondLst>
                                            <p:cond delay="0"/>
                                          </p:stCondLst>
                                        </p:cTn>
                                        <p:tgtEl>
                                          <p:spTgt spid="15"/>
                                        </p:tgtEl>
                                        <p:attrNameLst>
                                          <p:attrName>style.visibility</p:attrName>
                                        </p:attrNameLst>
                                      </p:cBhvr>
                                      <p:to>
                                        <p:strVal val="visible"/>
                                      </p:to>
                                    </p:set>
                                    <p:anim calcmode="lin" valueType="num">
                                      <p:cBhvr additive="base">
                                        <p:cTn dur="300" fill="hold" id="55"/>
                                        <p:tgtEl>
                                          <p:spTgt spid="15"/>
                                        </p:tgtEl>
                                        <p:attrNameLst>
                                          <p:attrName>ppt_x</p:attrName>
                                        </p:attrNameLst>
                                      </p:cBhvr>
                                      <p:tavLst>
                                        <p:tav tm="0">
                                          <p:val>
                                            <p:strVal val="#ppt_x"/>
                                          </p:val>
                                        </p:tav>
                                        <p:tav tm="100000">
                                          <p:val>
                                            <p:strVal val="#ppt_x"/>
                                          </p:val>
                                        </p:tav>
                                      </p:tavLst>
                                    </p:anim>
                                    <p:anim calcmode="lin" valueType="num">
                                      <p:cBhvr additive="base">
                                        <p:cTn dur="300" fill="hold" id="56"/>
                                        <p:tgtEl>
                                          <p:spTgt spid="15"/>
                                        </p:tgtEl>
                                        <p:attrNameLst>
                                          <p:attrName>ppt_y</p:attrName>
                                        </p:attrNameLst>
                                      </p:cBhvr>
                                      <p:tavLst>
                                        <p:tav tm="0">
                                          <p:val>
                                            <p:strVal val="0-#ppt_h/2"/>
                                          </p:val>
                                        </p:tav>
                                        <p:tav tm="100000">
                                          <p:val>
                                            <p:strVal val="#ppt_y"/>
                                          </p:val>
                                        </p:tav>
                                      </p:tavLst>
                                    </p:anim>
                                  </p:childTnLst>
                                </p:cTn>
                              </p:par>
                            </p:childTnLst>
                          </p:cTn>
                        </p:par>
                        <p:par>
                          <p:cTn fill="hold" id="57" nodeType="afterGroup">
                            <p:stCondLst>
                              <p:cond delay="3850"/>
                            </p:stCondLst>
                            <p:childTnLst>
                              <p:par>
                                <p:cTn fill="hold" grpId="0" id="58" nodeType="afterEffect" presetClass="entr" presetID="22" presetSubtype="2">
                                  <p:stCondLst>
                                    <p:cond delay="0"/>
                                  </p:stCondLst>
                                  <p:childTnLst>
                                    <p:set>
                                      <p:cBhvr>
                                        <p:cTn dur="1" fill="hold" id="59">
                                          <p:stCondLst>
                                            <p:cond delay="0"/>
                                          </p:stCondLst>
                                        </p:cTn>
                                        <p:tgtEl>
                                          <p:spTgt spid="18"/>
                                        </p:tgtEl>
                                        <p:attrNameLst>
                                          <p:attrName>style.visibility</p:attrName>
                                        </p:attrNameLst>
                                      </p:cBhvr>
                                      <p:to>
                                        <p:strVal val="visible"/>
                                      </p:to>
                                    </p:set>
                                    <p:animEffect filter="wipe(right)" transition="in">
                                      <p:cBhvr>
                                        <p:cTn dur="500" id="60"/>
                                        <p:tgtEl>
                                          <p:spTgt spid="18"/>
                                        </p:tgtEl>
                                      </p:cBhvr>
                                    </p:animEffect>
                                  </p:childTnLst>
                                </p:cTn>
                              </p:par>
                            </p:childTnLst>
                          </p:cTn>
                        </p:par>
                        <p:par>
                          <p:cTn fill="hold" id="61" nodeType="afterGroup">
                            <p:stCondLst>
                              <p:cond delay="4350"/>
                            </p:stCondLst>
                            <p:childTnLst>
                              <p:par>
                                <p:cTn fill="hold" grpId="0" id="62" nodeType="afterEffect" presetClass="entr" presetID="22" presetSubtype="1">
                                  <p:stCondLst>
                                    <p:cond delay="0"/>
                                  </p:stCondLst>
                                  <p:childTnLst>
                                    <p:set>
                                      <p:cBhvr>
                                        <p:cTn dur="1" fill="hold" id="63">
                                          <p:stCondLst>
                                            <p:cond delay="0"/>
                                          </p:stCondLst>
                                        </p:cTn>
                                        <p:tgtEl>
                                          <p:spTgt spid="19"/>
                                        </p:tgtEl>
                                        <p:attrNameLst>
                                          <p:attrName>style.visibility</p:attrName>
                                        </p:attrNameLst>
                                      </p:cBhvr>
                                      <p:to>
                                        <p:strVal val="visible"/>
                                      </p:to>
                                    </p:set>
                                    <p:animEffect filter="wipe(up)" transition="in">
                                      <p:cBhvr>
                                        <p:cTn dur="500" id="64"/>
                                        <p:tgtEl>
                                          <p:spTgt spid="19"/>
                                        </p:tgtEl>
                                      </p:cBhvr>
                                    </p:animEffect>
                                  </p:childTnLst>
                                </p:cTn>
                              </p:par>
                            </p:childTnLst>
                          </p:cTn>
                        </p:par>
                        <p:par>
                          <p:cTn fill="hold" id="65" nodeType="afterGroup">
                            <p:stCondLst>
                              <p:cond delay="4850"/>
                            </p:stCondLst>
                            <p:childTnLst>
                              <p:par>
                                <p:cTn fill="hold" id="66" nodeType="afterEffect" presetClass="entr" presetID="14" presetSubtype="10">
                                  <p:stCondLst>
                                    <p:cond delay="0"/>
                                  </p:stCondLst>
                                  <p:childTnLst>
                                    <p:set>
                                      <p:cBhvr>
                                        <p:cTn dur="1" fill="hold" id="67">
                                          <p:stCondLst>
                                            <p:cond delay="0"/>
                                          </p:stCondLst>
                                        </p:cTn>
                                        <p:tgtEl>
                                          <p:spTgt spid="3"/>
                                        </p:tgtEl>
                                        <p:attrNameLst>
                                          <p:attrName>style.visibility</p:attrName>
                                        </p:attrNameLst>
                                      </p:cBhvr>
                                      <p:to>
                                        <p:strVal val="visible"/>
                                      </p:to>
                                    </p:set>
                                    <p:animEffect filter="randombar(horizontal)" transition="in">
                                      <p:cBhvr>
                                        <p:cTn dur="500" id="6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18"/>
      <p:bldP grpId="0" spid="19"/>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第三部分：井冈山精神的现实意义</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B319F040-C0C0-4F13-9F26-3AEA6B871279}"/>
              </a:ext>
            </a:extLst>
          </p:cNvPr>
          <p:cNvSpPr/>
          <p:nvPr/>
        </p:nvSpPr>
        <p:spPr>
          <a:xfrm>
            <a:off x="2784237" y="2565503"/>
            <a:ext cx="8768646" cy="1463040"/>
          </a:xfrm>
          <a:prstGeom prst="rect">
            <a:avLst/>
          </a:prstGeom>
          <a:noFill/>
        </p:spPr>
        <p:txBody>
          <a:bodyPr rtlCol="0" wrap="square">
            <a:spAutoFit/>
          </a:bodyPr>
          <a:lstStyle/>
          <a:p>
            <a:pPr>
              <a:lnSpc>
                <a:spcPct val="150000"/>
              </a:lnSpc>
              <a:defRPr/>
            </a:pPr>
            <a:r>
              <a:rPr altLang="en-US" lang="zh-CN" sz="2000">
                <a:solidFill>
                  <a:srgbClr val="C00000"/>
                </a:solidFill>
                <a:latin charset="-122" panose="020b0503020204020204" pitchFamily="34" typeface="微软雅黑"/>
                <a:ea charset="-122" panose="020b0503020204020204" pitchFamily="34" typeface="微软雅黑"/>
                <a:cs typeface="+mn-ea"/>
                <a:sym typeface="+mn-lt"/>
              </a:rPr>
              <a:t>一个民族、一个国家要想发展，必须有精神的力量源泉。</a:t>
            </a:r>
          </a:p>
          <a:p>
            <a:pPr>
              <a:lnSpc>
                <a:spcPct val="150000"/>
              </a:lnSpc>
              <a:defRPr/>
            </a:pPr>
            <a:r>
              <a:rPr altLang="en-US" lang="zh-CN" sz="2000">
                <a:solidFill>
                  <a:srgbClr val="C00000"/>
                </a:solidFill>
                <a:latin charset="-122" panose="020b0503020204020204" pitchFamily="34" typeface="微软雅黑"/>
                <a:ea charset="-122" panose="020b0503020204020204" pitchFamily="34" typeface="微软雅黑"/>
                <a:cs typeface="+mn-ea"/>
                <a:sym typeface="+mn-lt"/>
              </a:rPr>
              <a:t>习近平总书记在第十二届全国人民代表大会第一次会议中曾指出，实现中国梦必须弘扬中国精神。中国精神正是这样激发中华民族斗志的重要精神力量。</a:t>
            </a:r>
          </a:p>
        </p:txBody>
      </p:sp>
      <p:sp>
        <p:nvSpPr>
          <p:cNvPr id="7" name="矩形 6">
            <a:extLst>
              <a:ext uri="{FF2B5EF4-FFF2-40B4-BE49-F238E27FC236}">
                <a16:creationId xmlns:a16="http://schemas.microsoft.com/office/drawing/2014/main" id="{D677E333-1D1A-42F3-9A01-8746ED1D3DDA}"/>
              </a:ext>
            </a:extLst>
          </p:cNvPr>
          <p:cNvSpPr/>
          <p:nvPr/>
        </p:nvSpPr>
        <p:spPr>
          <a:xfrm>
            <a:off x="2784237" y="4340373"/>
            <a:ext cx="8768646" cy="1463040"/>
          </a:xfrm>
          <a:prstGeom prst="rect">
            <a:avLst/>
          </a:prstGeom>
          <a:noFill/>
        </p:spPr>
        <p:txBody>
          <a:bodyPr rtlCol="0" wrap="square">
            <a:spAutoFit/>
          </a:bodyPr>
          <a:lstStyle/>
          <a:p>
            <a:pPr algn="just"/>
            <a:r>
              <a:rPr altLang="en-US" lang="zh-CN">
                <a:latin charset="-122" panose="020b0503020204020204" pitchFamily="34" typeface="微软雅黑"/>
                <a:ea charset="-122" panose="020b0503020204020204" pitchFamily="34" typeface="微软雅黑"/>
                <a:cs typeface="+mn-ea"/>
                <a:sym typeface="+mn-lt"/>
              </a:rPr>
              <a:t>井冈山作为中国精神有机的组成部分，与中国精神一脉相承，是中国精神在特定时代的集中体现。井冈山精神中的胸怀理想、坚定信念，实事求是、敢闯新路，艰苦奋斗、敢于胜利，依靠群众、无私奉献是在建设中国特色社会主义的实践中破解新难题、开辟新出路所必不可少的。因此，井冈山精神将与时俱进，要求全民族坚定信念、实事求是、勇于创新、艰苦奋斗，</a:t>
            </a:r>
          </a:p>
        </p:txBody>
      </p:sp>
      <p:sp>
        <p:nvSpPr>
          <p:cNvPr id="8" name="箭头: 五边形 7">
            <a:extLst>
              <a:ext uri="{FF2B5EF4-FFF2-40B4-BE49-F238E27FC236}">
                <a16:creationId xmlns:a16="http://schemas.microsoft.com/office/drawing/2014/main" id="{D461B79E-8833-41BF-A532-0101C312A5A9}"/>
              </a:ext>
            </a:extLst>
          </p:cNvPr>
          <p:cNvSpPr/>
          <p:nvPr/>
        </p:nvSpPr>
        <p:spPr bwMode="auto">
          <a:xfrm>
            <a:off x="1027941" y="2479474"/>
            <a:ext cx="1656184" cy="955495"/>
          </a:xfrm>
          <a:prstGeom prst="homePlate">
            <a:avLst>
              <a:gd fmla="val 22152" name="adj"/>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trike="noStrike" sz="1800" u="none">
              <a:ln>
                <a:noFill/>
              </a:ln>
              <a:solidFill>
                <a:schemeClr val="tx1"/>
              </a:solidFill>
              <a:effectLst/>
              <a:latin charset="0" panose="020b0604020202020204" pitchFamily="34" typeface="Arial"/>
              <a:ea charset="-122" panose="02010600030101010101" pitchFamily="2" typeface="宋体"/>
            </a:endParaRPr>
          </a:p>
        </p:txBody>
      </p:sp>
      <p:sp>
        <p:nvSpPr>
          <p:cNvPr id="9" name="矩形 8">
            <a:extLst>
              <a:ext uri="{FF2B5EF4-FFF2-40B4-BE49-F238E27FC236}">
                <a16:creationId xmlns:a16="http://schemas.microsoft.com/office/drawing/2014/main" id="{DAFACDAD-3E2A-4EA0-83E4-C5BB71CC6683}"/>
              </a:ext>
            </a:extLst>
          </p:cNvPr>
          <p:cNvSpPr/>
          <p:nvPr/>
        </p:nvSpPr>
        <p:spPr>
          <a:xfrm>
            <a:off x="979994" y="2771873"/>
            <a:ext cx="1566312" cy="457200"/>
          </a:xfrm>
          <a:prstGeom prst="rect">
            <a:avLst/>
          </a:prstGeom>
          <a:noFill/>
        </p:spPr>
        <p:txBody>
          <a:bodyPr rtlCol="0" wrap="square">
            <a:spAutoFit/>
          </a:bodyPr>
          <a:lstStyle/>
          <a:p>
            <a:pPr algn="ctr"/>
            <a:r>
              <a:rPr altLang="en-US" b="1" lang="zh-CN" sz="2400">
                <a:solidFill>
                  <a:schemeClr val="bg2"/>
                </a:solidFill>
                <a:latin typeface="+mn-ea"/>
                <a:ea typeface="+mn-ea"/>
              </a:rPr>
              <a:t>现实意义</a:t>
            </a:r>
          </a:p>
        </p:txBody>
      </p:sp>
      <p:sp>
        <p:nvSpPr>
          <p:cNvPr id="10" name="箭头: 五边形 9">
            <a:extLst>
              <a:ext uri="{FF2B5EF4-FFF2-40B4-BE49-F238E27FC236}">
                <a16:creationId xmlns:a16="http://schemas.microsoft.com/office/drawing/2014/main" id="{55A75211-82AE-4FED-92B5-5A6FC31BFFD2}"/>
              </a:ext>
            </a:extLst>
          </p:cNvPr>
          <p:cNvSpPr/>
          <p:nvPr/>
        </p:nvSpPr>
        <p:spPr bwMode="auto">
          <a:xfrm>
            <a:off x="1027941" y="4227814"/>
            <a:ext cx="1656184" cy="955495"/>
          </a:xfrm>
          <a:prstGeom prst="homePlate">
            <a:avLst>
              <a:gd fmla="val 22152" name="adj"/>
            </a:avLst>
          </a:prstGeom>
          <a:solidFill>
            <a:srgbClr val="C00000"/>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trike="noStrike" sz="1800" u="none">
              <a:ln>
                <a:noFill/>
              </a:ln>
              <a:solidFill>
                <a:schemeClr val="tx1"/>
              </a:solidFill>
              <a:effectLst/>
              <a:latin charset="0" panose="020b0604020202020204" pitchFamily="34" typeface="Arial"/>
              <a:ea charset="-122" panose="02010600030101010101" pitchFamily="2" typeface="宋体"/>
            </a:endParaRPr>
          </a:p>
        </p:txBody>
      </p:sp>
      <p:sp>
        <p:nvSpPr>
          <p:cNvPr id="11" name="矩形 10">
            <a:extLst>
              <a:ext uri="{FF2B5EF4-FFF2-40B4-BE49-F238E27FC236}">
                <a16:creationId xmlns:a16="http://schemas.microsoft.com/office/drawing/2014/main" id="{4AA33928-CCCC-4B1F-A944-50A01D0E8D17}"/>
              </a:ext>
            </a:extLst>
          </p:cNvPr>
          <p:cNvSpPr/>
          <p:nvPr/>
        </p:nvSpPr>
        <p:spPr>
          <a:xfrm>
            <a:off x="1097885" y="4388227"/>
            <a:ext cx="1426424" cy="457200"/>
          </a:xfrm>
          <a:prstGeom prst="rect">
            <a:avLst/>
          </a:prstGeom>
          <a:noFill/>
        </p:spPr>
        <p:txBody>
          <a:bodyPr rtlCol="0" wrap="square">
            <a:spAutoFit/>
          </a:bodyPr>
          <a:lstStyle/>
          <a:p>
            <a:pPr algn="ctr"/>
            <a:r>
              <a:rPr altLang="en-US" b="1" lang="zh-CN" sz="2400">
                <a:solidFill>
                  <a:schemeClr val="bg2"/>
                </a:solidFill>
                <a:latin typeface="+mn-ea"/>
              </a:rPr>
              <a:t>现实意义</a:t>
            </a:r>
          </a:p>
        </p:txBody>
      </p:sp>
    </p:spTree>
    <p:extLst>
      <p:ext uri="{BB962C8B-B14F-4D97-AF65-F5344CB8AC3E}">
        <p14:creationId val="1477502807"/>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 presetSubtype="8">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500" fill="hold" id="40"/>
                                        <p:tgtEl>
                                          <p:spTgt spid="8"/>
                                        </p:tgtEl>
                                        <p:attrNameLst>
                                          <p:attrName>ppt_x</p:attrName>
                                        </p:attrNameLst>
                                      </p:cBhvr>
                                      <p:tavLst>
                                        <p:tav tm="0">
                                          <p:val>
                                            <p:strVal val="0-#ppt_w/2"/>
                                          </p:val>
                                        </p:tav>
                                        <p:tav tm="100000">
                                          <p:val>
                                            <p:strVal val="#ppt_x"/>
                                          </p:val>
                                        </p:tav>
                                      </p:tavLst>
                                    </p:anim>
                                    <p:anim calcmode="lin" valueType="num">
                                      <p:cBhvr additive="base">
                                        <p:cTn dur="500" fill="hold" id="41"/>
                                        <p:tgtEl>
                                          <p:spTgt spid="8"/>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100"/>
                                  </p:stCondLst>
                                  <p:childTnLst>
                                    <p:set>
                                      <p:cBhvr>
                                        <p:cTn dur="1" fill="hold" id="43">
                                          <p:stCondLst>
                                            <p:cond delay="0"/>
                                          </p:stCondLst>
                                        </p:cTn>
                                        <p:tgtEl>
                                          <p:spTgt spid="10"/>
                                        </p:tgtEl>
                                        <p:attrNameLst>
                                          <p:attrName>style.visibility</p:attrName>
                                        </p:attrNameLst>
                                      </p:cBhvr>
                                      <p:to>
                                        <p:strVal val="visible"/>
                                      </p:to>
                                    </p:set>
                                    <p:anim calcmode="lin" valueType="num">
                                      <p:cBhvr additive="base">
                                        <p:cTn dur="500" fill="hold" id="44"/>
                                        <p:tgtEl>
                                          <p:spTgt spid="10"/>
                                        </p:tgtEl>
                                        <p:attrNameLst>
                                          <p:attrName>ppt_x</p:attrName>
                                        </p:attrNameLst>
                                      </p:cBhvr>
                                      <p:tavLst>
                                        <p:tav tm="0">
                                          <p:val>
                                            <p:strVal val="0-#ppt_w/2"/>
                                          </p:val>
                                        </p:tav>
                                        <p:tav tm="100000">
                                          <p:val>
                                            <p:strVal val="#ppt_x"/>
                                          </p:val>
                                        </p:tav>
                                      </p:tavLst>
                                    </p:anim>
                                    <p:anim calcmode="lin" valueType="num">
                                      <p:cBhvr additive="base">
                                        <p:cTn dur="500" fill="hold" id="45"/>
                                        <p:tgtEl>
                                          <p:spTgt spid="10"/>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3250"/>
                            </p:stCondLst>
                            <p:childTnLst>
                              <p:par>
                                <p:cTn fill="hold" grpId="0" id="47" nodeType="afterEffect" presetClass="entr" presetID="22" presetSubtype="8">
                                  <p:stCondLst>
                                    <p:cond delay="0"/>
                                  </p:stCondLst>
                                  <p:childTnLst>
                                    <p:set>
                                      <p:cBhvr>
                                        <p:cTn dur="1" fill="hold" id="48">
                                          <p:stCondLst>
                                            <p:cond delay="0"/>
                                          </p:stCondLst>
                                        </p:cTn>
                                        <p:tgtEl>
                                          <p:spTgt spid="9"/>
                                        </p:tgtEl>
                                        <p:attrNameLst>
                                          <p:attrName>style.visibility</p:attrName>
                                        </p:attrNameLst>
                                      </p:cBhvr>
                                      <p:to>
                                        <p:strVal val="visible"/>
                                      </p:to>
                                    </p:set>
                                    <p:animEffect filter="wipe(left)" transition="in">
                                      <p:cBhvr>
                                        <p:cTn dur="500" id="49"/>
                                        <p:tgtEl>
                                          <p:spTgt spid="9"/>
                                        </p:tgtEl>
                                      </p:cBhvr>
                                    </p:animEffect>
                                  </p:childTnLst>
                                </p:cTn>
                              </p:par>
                            </p:childTnLst>
                          </p:cTn>
                        </p:par>
                        <p:par>
                          <p:cTn fill="hold" id="50" nodeType="afterGroup">
                            <p:stCondLst>
                              <p:cond delay="3750"/>
                            </p:stCondLst>
                            <p:childTnLst>
                              <p:par>
                                <p:cTn fill="hold" grpId="0" id="51" nodeType="afterEffect" presetClass="entr" presetID="22" presetSubtype="1">
                                  <p:stCondLst>
                                    <p:cond delay="0"/>
                                  </p:stCondLst>
                                  <p:childTnLst>
                                    <p:set>
                                      <p:cBhvr>
                                        <p:cTn dur="1" fill="hold" id="52">
                                          <p:stCondLst>
                                            <p:cond delay="0"/>
                                          </p:stCondLst>
                                        </p:cTn>
                                        <p:tgtEl>
                                          <p:spTgt spid="6"/>
                                        </p:tgtEl>
                                        <p:attrNameLst>
                                          <p:attrName>style.visibility</p:attrName>
                                        </p:attrNameLst>
                                      </p:cBhvr>
                                      <p:to>
                                        <p:strVal val="visible"/>
                                      </p:to>
                                    </p:set>
                                    <p:animEffect filter="wipe(up)" transition="in">
                                      <p:cBhvr>
                                        <p:cTn dur="500" id="53"/>
                                        <p:tgtEl>
                                          <p:spTgt spid="6"/>
                                        </p:tgtEl>
                                      </p:cBhvr>
                                    </p:animEffect>
                                  </p:childTnLst>
                                </p:cTn>
                              </p:par>
                            </p:childTnLst>
                          </p:cTn>
                        </p:par>
                        <p:par>
                          <p:cTn fill="hold" id="54" nodeType="afterGroup">
                            <p:stCondLst>
                              <p:cond delay="4250"/>
                            </p:stCondLst>
                            <p:childTnLst>
                              <p:par>
                                <p:cTn fill="hold" grpId="0" id="55" nodeType="afterEffect" presetClass="entr" presetID="22" presetSubtype="8">
                                  <p:stCondLst>
                                    <p:cond delay="0"/>
                                  </p:stCondLst>
                                  <p:childTnLst>
                                    <p:set>
                                      <p:cBhvr>
                                        <p:cTn dur="1" fill="hold" id="56">
                                          <p:stCondLst>
                                            <p:cond delay="0"/>
                                          </p:stCondLst>
                                        </p:cTn>
                                        <p:tgtEl>
                                          <p:spTgt spid="11"/>
                                        </p:tgtEl>
                                        <p:attrNameLst>
                                          <p:attrName>style.visibility</p:attrName>
                                        </p:attrNameLst>
                                      </p:cBhvr>
                                      <p:to>
                                        <p:strVal val="visible"/>
                                      </p:to>
                                    </p:set>
                                    <p:animEffect filter="wipe(left)" transition="in">
                                      <p:cBhvr>
                                        <p:cTn dur="500" id="57"/>
                                        <p:tgtEl>
                                          <p:spTgt spid="11"/>
                                        </p:tgtEl>
                                      </p:cBhvr>
                                    </p:animEffect>
                                  </p:childTnLst>
                                </p:cTn>
                              </p:par>
                            </p:childTnLst>
                          </p:cTn>
                        </p:par>
                        <p:par>
                          <p:cTn fill="hold" id="58" nodeType="afterGroup">
                            <p:stCondLst>
                              <p:cond delay="4750"/>
                            </p:stCondLst>
                            <p:childTnLst>
                              <p:par>
                                <p:cTn fill="hold" grpId="0" id="59" nodeType="afterEffect" presetClass="entr" presetID="22" presetSubtype="1">
                                  <p:stCondLst>
                                    <p:cond delay="0"/>
                                  </p:stCondLst>
                                  <p:childTnLst>
                                    <p:set>
                                      <p:cBhvr>
                                        <p:cTn dur="1" fill="hold" id="60">
                                          <p:stCondLst>
                                            <p:cond delay="0"/>
                                          </p:stCondLst>
                                        </p:cTn>
                                        <p:tgtEl>
                                          <p:spTgt spid="7"/>
                                        </p:tgtEl>
                                        <p:attrNameLst>
                                          <p:attrName>style.visibility</p:attrName>
                                        </p:attrNameLst>
                                      </p:cBhvr>
                                      <p:to>
                                        <p:strVal val="visible"/>
                                      </p:to>
                                    </p:set>
                                    <p:animEffect filter="wipe(up)" transition="in">
                                      <p:cBhvr>
                                        <p:cTn dur="500" id="6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P grpId="0" spid="9"/>
      <p:bldP grpId="0" spid="10"/>
      <p:bldP grpId="0" spid="11"/>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第三部分：井冈山精神的现实意义</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CCE2FDC3-91B9-4866-97DB-210CA6E779DA}"/>
              </a:ext>
            </a:extLst>
          </p:cNvPr>
          <p:cNvSpPr/>
          <p:nvPr/>
        </p:nvSpPr>
        <p:spPr bwMode="auto">
          <a:xfrm>
            <a:off x="2335499" y="2539739"/>
            <a:ext cx="8406706" cy="1606624"/>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trike="noStrike" sz="1800" u="none">
              <a:ln>
                <a:noFill/>
              </a:ln>
              <a:solidFill>
                <a:schemeClr val="tx1"/>
              </a:solidFill>
              <a:effectLst/>
              <a:latin charset="0" panose="020b0604020202020204" pitchFamily="34" typeface="Arial"/>
              <a:ea charset="-122" panose="02010600030101010101" pitchFamily="2" typeface="宋体"/>
            </a:endParaRPr>
          </a:p>
        </p:txBody>
      </p:sp>
      <p:sp>
        <p:nvSpPr>
          <p:cNvPr id="7" name="矩形 6">
            <a:extLst>
              <a:ext uri="{FF2B5EF4-FFF2-40B4-BE49-F238E27FC236}">
                <a16:creationId xmlns:a16="http://schemas.microsoft.com/office/drawing/2014/main" id="{86A4D626-5EA0-415A-B261-67773E6D989E}"/>
              </a:ext>
            </a:extLst>
          </p:cNvPr>
          <p:cNvSpPr/>
          <p:nvPr/>
        </p:nvSpPr>
        <p:spPr>
          <a:xfrm>
            <a:off x="730727" y="1417646"/>
            <a:ext cx="9435414" cy="1005840"/>
          </a:xfrm>
          <a:prstGeom prst="rect">
            <a:avLst/>
          </a:prstGeom>
          <a:noFill/>
        </p:spPr>
        <p:txBody>
          <a:bodyPr rtlCol="0" wrap="square">
            <a:spAutoFit/>
          </a:bodyPr>
          <a:lstStyle/>
          <a:p>
            <a:pPr algn="ctr" lvl="0">
              <a:lnSpc>
                <a:spcPct val="150000"/>
              </a:lnSpc>
            </a:pPr>
            <a:r>
              <a:rPr altLang="en-US" b="1" lang="zh-CN" sz="4000">
                <a:solidFill>
                  <a:srgbClr val="C00000"/>
                </a:solidFill>
                <a:latin charset="-122" panose="02010601030101010101" pitchFamily="2" typeface="字体视界-NEW魏碑体"/>
                <a:ea charset="-122" panose="02010601030101010101" pitchFamily="2" typeface="字体视界-NEW魏碑体"/>
              </a:rPr>
              <a:t>井冈山精神的现实意义</a:t>
            </a:r>
          </a:p>
        </p:txBody>
      </p:sp>
      <p:sp>
        <p:nvSpPr>
          <p:cNvPr id="8" name="箭头: 五边形 7">
            <a:extLst>
              <a:ext uri="{FF2B5EF4-FFF2-40B4-BE49-F238E27FC236}">
                <a16:creationId xmlns:a16="http://schemas.microsoft.com/office/drawing/2014/main" id="{BB4F0E38-E6A0-4936-9F69-D15C1DE78F25}"/>
              </a:ext>
            </a:extLst>
          </p:cNvPr>
          <p:cNvSpPr/>
          <p:nvPr/>
        </p:nvSpPr>
        <p:spPr bwMode="auto">
          <a:xfrm>
            <a:off x="1166553" y="2702737"/>
            <a:ext cx="1728192" cy="1186172"/>
          </a:xfrm>
          <a:prstGeom prst="homePlate">
            <a:avLst>
              <a:gd fmla="val 27136" name="adj"/>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eaLnBrk="1" hangingPunct="1">
              <a:buFont charset="0" panose="020b0604020202020204" pitchFamily="34" typeface="Arial"/>
              <a:buNone/>
            </a:pPr>
            <a:endParaRPr altLang="en-US" lang="zh-CN">
              <a:noFill/>
            </a:endParaRPr>
          </a:p>
        </p:txBody>
      </p:sp>
      <p:sp>
        <p:nvSpPr>
          <p:cNvPr id="9" name="矩形 8">
            <a:extLst>
              <a:ext uri="{FF2B5EF4-FFF2-40B4-BE49-F238E27FC236}">
                <a16:creationId xmlns:a16="http://schemas.microsoft.com/office/drawing/2014/main" id="{2176EC6B-8620-4CB0-BB11-B9F64A271F6E}"/>
              </a:ext>
            </a:extLst>
          </p:cNvPr>
          <p:cNvSpPr/>
          <p:nvPr/>
        </p:nvSpPr>
        <p:spPr>
          <a:xfrm>
            <a:off x="1361157" y="2818770"/>
            <a:ext cx="1154623" cy="944880"/>
          </a:xfrm>
          <a:prstGeom prst="rect">
            <a:avLst/>
          </a:prstGeom>
        </p:spPr>
        <p:txBody>
          <a:bodyPr wrap="square">
            <a:spAutoFit/>
          </a:bodyPr>
          <a:lstStyle/>
          <a:p>
            <a:pPr algn="ctr"/>
            <a:r>
              <a:rPr altLang="en-US" lang="zh-CN" sz="2800">
                <a:solidFill>
                  <a:schemeClr val="bg1"/>
                </a:solidFill>
                <a:latin typeface="+mj-ea"/>
                <a:ea typeface="+mj-ea"/>
              </a:rPr>
              <a:t>现实</a:t>
            </a:r>
          </a:p>
          <a:p>
            <a:pPr algn="ctr"/>
            <a:r>
              <a:rPr altLang="en-US" lang="zh-CN" sz="2800">
                <a:solidFill>
                  <a:schemeClr val="bg1"/>
                </a:solidFill>
                <a:latin typeface="+mj-ea"/>
                <a:ea typeface="+mj-ea"/>
              </a:rPr>
              <a:t>意义</a:t>
            </a:r>
          </a:p>
        </p:txBody>
      </p:sp>
      <p:sp>
        <p:nvSpPr>
          <p:cNvPr id="10" name="矩形 9">
            <a:extLst>
              <a:ext uri="{FF2B5EF4-FFF2-40B4-BE49-F238E27FC236}">
                <a16:creationId xmlns:a16="http://schemas.microsoft.com/office/drawing/2014/main" id="{900F8571-84E0-44DA-A6AD-25B9323B9FB4}"/>
              </a:ext>
            </a:extLst>
          </p:cNvPr>
          <p:cNvSpPr/>
          <p:nvPr/>
        </p:nvSpPr>
        <p:spPr>
          <a:xfrm>
            <a:off x="3089349" y="2832445"/>
            <a:ext cx="7344816" cy="1325880"/>
          </a:xfrm>
          <a:prstGeom prst="rect">
            <a:avLst/>
          </a:prstGeom>
          <a:noFill/>
        </p:spPr>
        <p:txBody>
          <a:bodyPr rtlCol="0" wrap="square">
            <a:spAutoFit/>
          </a:bodyPr>
          <a:lstStyle/>
          <a:p>
            <a:pPr>
              <a:lnSpc>
                <a:spcPct val="150000"/>
              </a:lnSpc>
              <a:defRPr/>
            </a:pPr>
            <a:r>
              <a:rPr altLang="en-US" lang="zh-CN">
                <a:solidFill>
                  <a:srgbClr val="C00000"/>
                </a:solidFill>
                <a:latin charset="-122" panose="020b0503020204020204" pitchFamily="34" typeface="微软雅黑"/>
                <a:ea charset="-122" panose="020b0503020204020204" pitchFamily="34" typeface="微软雅黑"/>
                <a:cs typeface="+mn-ea"/>
                <a:sym typeface="+mn-lt"/>
              </a:rPr>
              <a:t>理想信念是引导一个人、一个民族、一个国家不断向前发展的重要向导，也是让个人、民族、国家不断前进的重要动力。缺少了理想信念的民族就像缺少了方向盘的汽车，无从把握前进的方向。</a:t>
            </a:r>
          </a:p>
        </p:txBody>
      </p:sp>
      <p:sp>
        <p:nvSpPr>
          <p:cNvPr id="11" name="矩形 10">
            <a:extLst>
              <a:ext uri="{FF2B5EF4-FFF2-40B4-BE49-F238E27FC236}">
                <a16:creationId xmlns:a16="http://schemas.microsoft.com/office/drawing/2014/main" id="{E84DBFD7-1AB1-4404-B147-820236F04379}"/>
              </a:ext>
            </a:extLst>
          </p:cNvPr>
          <p:cNvSpPr/>
          <p:nvPr/>
        </p:nvSpPr>
        <p:spPr bwMode="auto">
          <a:xfrm>
            <a:off x="2335499" y="4583885"/>
            <a:ext cx="8406706" cy="1833580"/>
          </a:xfrm>
          <a:prstGeom prst="rect">
            <a:avLst/>
          </a:prstGeom>
          <a:noFill/>
          <a:ln algn="ctr" cap="flat" cmpd="sng" w="9525">
            <a:solidFill>
              <a:srgbClr val="C00000"/>
            </a:solid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0" baseline="0" cap="none" i="0" kumimoji="0" lang="zh-CN" normalizeH="0" strike="noStrike" sz="1800" u="none">
              <a:ln>
                <a:noFill/>
              </a:ln>
              <a:solidFill>
                <a:schemeClr val="tx1"/>
              </a:solidFill>
              <a:effectLst/>
              <a:latin charset="0" panose="020b0604020202020204" pitchFamily="34" typeface="Arial"/>
              <a:ea charset="-122" panose="02010600030101010101" pitchFamily="2" typeface="宋体"/>
            </a:endParaRPr>
          </a:p>
        </p:txBody>
      </p:sp>
      <p:sp>
        <p:nvSpPr>
          <p:cNvPr id="12" name="箭头: 五边形 11">
            <a:extLst>
              <a:ext uri="{FF2B5EF4-FFF2-40B4-BE49-F238E27FC236}">
                <a16:creationId xmlns:a16="http://schemas.microsoft.com/office/drawing/2014/main" id="{E9310D5B-5ED0-4748-9586-F684556F90CC}"/>
              </a:ext>
            </a:extLst>
          </p:cNvPr>
          <p:cNvSpPr/>
          <p:nvPr/>
        </p:nvSpPr>
        <p:spPr bwMode="auto">
          <a:xfrm>
            <a:off x="1166553" y="4784200"/>
            <a:ext cx="1728192" cy="1186172"/>
          </a:xfrm>
          <a:prstGeom prst="homePlate">
            <a:avLst>
              <a:gd fmla="val 27136" name="adj"/>
            </a:avLst>
          </a:prstGeom>
          <a:solidFill>
            <a:srgbClr val="C00000"/>
          </a:solidFill>
          <a:ln algn="ctr" cap="flat" cmpd="sng" w="38100">
            <a:solidFill>
              <a:schemeClr val="bg2"/>
            </a:solidFill>
            <a:prstDash val="solid"/>
            <a:round/>
            <a:headEnd len="med" type="none" w="med"/>
            <a:tailEnd len="med" type="none" w="med"/>
          </a:ln>
          <a:effectLst>
            <a:outerShdw algn="tl" blurRad="50800" dir="2700000" dist="38100" rotWithShape="0">
              <a:prstClr val="black">
                <a:alpha val="40000"/>
              </a:prstClr>
            </a:outerShdw>
          </a:effectLst>
        </p:spPr>
        <p:txBody>
          <a:bodyPr anchor="t" anchorCtr="0" bIns="45720" compatLnSpc="1" lIns="91440" numCol="1" rIns="91440" rtlCol="0" tIns="45720" vert="horz" wrap="square">
            <a:prstTxWarp prst="textNoShape">
              <a:avLst/>
            </a:prstTxWarp>
          </a:bodyPr>
          <a:lstStyle/>
          <a:p>
            <a:pPr eaLnBrk="1" hangingPunct="1">
              <a:buFont charset="0" panose="020b0604020202020204" pitchFamily="34" typeface="Arial"/>
              <a:buNone/>
            </a:pPr>
            <a:endParaRPr altLang="en-US" lang="zh-CN">
              <a:noFill/>
            </a:endParaRPr>
          </a:p>
        </p:txBody>
      </p:sp>
      <p:sp>
        <p:nvSpPr>
          <p:cNvPr id="13" name="矩形 12">
            <a:extLst>
              <a:ext uri="{FF2B5EF4-FFF2-40B4-BE49-F238E27FC236}">
                <a16:creationId xmlns:a16="http://schemas.microsoft.com/office/drawing/2014/main" id="{0F399B3A-47B0-483C-B3DD-F79FB87FD6F5}"/>
              </a:ext>
            </a:extLst>
          </p:cNvPr>
          <p:cNvSpPr/>
          <p:nvPr/>
        </p:nvSpPr>
        <p:spPr>
          <a:xfrm>
            <a:off x="1361157" y="4900232"/>
            <a:ext cx="1154623" cy="944880"/>
          </a:xfrm>
          <a:prstGeom prst="rect">
            <a:avLst/>
          </a:prstGeom>
        </p:spPr>
        <p:txBody>
          <a:bodyPr wrap="square">
            <a:spAutoFit/>
          </a:bodyPr>
          <a:lstStyle/>
          <a:p>
            <a:pPr algn="ctr"/>
            <a:r>
              <a:rPr altLang="en-US" lang="zh-CN" sz="2800">
                <a:solidFill>
                  <a:schemeClr val="bg1"/>
                </a:solidFill>
                <a:latin typeface="+mj-ea"/>
              </a:rPr>
              <a:t>现实</a:t>
            </a:r>
          </a:p>
          <a:p>
            <a:pPr algn="ctr"/>
            <a:r>
              <a:rPr altLang="en-US" lang="zh-CN" sz="2800">
                <a:solidFill>
                  <a:schemeClr val="bg1"/>
                </a:solidFill>
                <a:latin typeface="+mj-ea"/>
              </a:rPr>
              <a:t>意义</a:t>
            </a:r>
          </a:p>
        </p:txBody>
      </p:sp>
      <p:sp>
        <p:nvSpPr>
          <p:cNvPr id="14" name="矩形 13">
            <a:extLst>
              <a:ext uri="{FF2B5EF4-FFF2-40B4-BE49-F238E27FC236}">
                <a16:creationId xmlns:a16="http://schemas.microsoft.com/office/drawing/2014/main" id="{C6F8D5AB-65AB-4254-8C6E-711D8DCBA3F3}"/>
              </a:ext>
            </a:extLst>
          </p:cNvPr>
          <p:cNvSpPr/>
          <p:nvPr/>
        </p:nvSpPr>
        <p:spPr>
          <a:xfrm>
            <a:off x="3001505" y="4835318"/>
            <a:ext cx="7270585" cy="1554480"/>
          </a:xfrm>
          <a:prstGeom prst="rect">
            <a:avLst/>
          </a:prstGeom>
          <a:noFill/>
        </p:spPr>
        <p:txBody>
          <a:bodyPr rtlCol="0" wrap="square">
            <a:spAutoFit/>
          </a:bodyPr>
          <a:lstStyle/>
          <a:p>
            <a:pPr>
              <a:lnSpc>
                <a:spcPct val="150000"/>
              </a:lnSpc>
              <a:defRPr/>
            </a:pPr>
            <a:r>
              <a:rPr altLang="en-US" lang="zh-CN" sz="1600">
                <a:latin charset="-122" panose="020b0503020204020204" pitchFamily="34" typeface="微软雅黑"/>
                <a:ea charset="-122" panose="020b0503020204020204" pitchFamily="34" typeface="微软雅黑"/>
                <a:cs typeface="+mn-ea"/>
                <a:sym typeface="+mn-lt"/>
              </a:rPr>
              <a:t>毛泽东的“红旗始终不倒”给了共产党人坚定的理想信念，正是这一理想信念带给了共产党人对共产党胜利的信心与面对强大的敌人不屈不挠的毅力，让他们成了刀枪不入的铁血战士。在当代的中国梦的实现过程与建设中国特色社会主义的实践当中，同样需要这样坚定的理想信念。</a:t>
            </a:r>
          </a:p>
        </p:txBody>
      </p:sp>
    </p:spTree>
    <p:extLst>
      <p:ext uri="{BB962C8B-B14F-4D97-AF65-F5344CB8AC3E}">
        <p14:creationId val="3461979439"/>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31"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500" fill="hold" id="40"/>
                                        <p:tgtEl>
                                          <p:spTgt spid="7"/>
                                        </p:tgtEl>
                                        <p:attrNameLst>
                                          <p:attrName>ppt_w</p:attrName>
                                        </p:attrNameLst>
                                      </p:cBhvr>
                                      <p:tavLst>
                                        <p:tav tm="0">
                                          <p:val>
                                            <p:fltVal val="0"/>
                                          </p:val>
                                        </p:tav>
                                        <p:tav tm="100000">
                                          <p:val>
                                            <p:strVal val="#ppt_w"/>
                                          </p:val>
                                        </p:tav>
                                      </p:tavLst>
                                    </p:anim>
                                    <p:anim calcmode="lin" valueType="num">
                                      <p:cBhvr>
                                        <p:cTn dur="500" fill="hold" id="41"/>
                                        <p:tgtEl>
                                          <p:spTgt spid="7"/>
                                        </p:tgtEl>
                                        <p:attrNameLst>
                                          <p:attrName>ppt_h</p:attrName>
                                        </p:attrNameLst>
                                      </p:cBhvr>
                                      <p:tavLst>
                                        <p:tav tm="0">
                                          <p:val>
                                            <p:fltVal val="0"/>
                                          </p:val>
                                        </p:tav>
                                        <p:tav tm="100000">
                                          <p:val>
                                            <p:strVal val="#ppt_h"/>
                                          </p:val>
                                        </p:tav>
                                      </p:tavLst>
                                    </p:anim>
                                    <p:anim calcmode="lin" valueType="num">
                                      <p:cBhvr>
                                        <p:cTn dur="500" fill="hold" id="42"/>
                                        <p:tgtEl>
                                          <p:spTgt spid="7"/>
                                        </p:tgtEl>
                                        <p:attrNameLst>
                                          <p:attrName>style.rotation</p:attrName>
                                        </p:attrNameLst>
                                      </p:cBhvr>
                                      <p:tavLst>
                                        <p:tav tm="0">
                                          <p:val>
                                            <p:fltVal val="90"/>
                                          </p:val>
                                        </p:tav>
                                        <p:tav tm="100000">
                                          <p:val>
                                            <p:fltVal val="0"/>
                                          </p:val>
                                        </p:tav>
                                      </p:tavLst>
                                    </p:anim>
                                    <p:animEffect filter="fade" transition="in">
                                      <p:cBhvr>
                                        <p:cTn dur="500" id="43"/>
                                        <p:tgtEl>
                                          <p:spTgt spid="7"/>
                                        </p:tgtEl>
                                      </p:cBhvr>
                                    </p:animEffect>
                                  </p:childTnLst>
                                </p:cTn>
                              </p:par>
                            </p:childTnLst>
                          </p:cTn>
                        </p:par>
                        <p:par>
                          <p:cTn fill="hold" id="44" nodeType="afterGroup">
                            <p:stCondLst>
                              <p:cond delay="3150"/>
                            </p:stCondLst>
                            <p:childTnLst>
                              <p:par>
                                <p:cTn fill="hold" grpId="0" id="45" nodeType="afterEffect" presetClass="entr" presetID="2" presetSubtype="8">
                                  <p:stCondLst>
                                    <p:cond delay="0"/>
                                  </p:stCondLst>
                                  <p:childTnLst>
                                    <p:set>
                                      <p:cBhvr>
                                        <p:cTn dur="1" fill="hold" id="46">
                                          <p:stCondLst>
                                            <p:cond delay="0"/>
                                          </p:stCondLst>
                                        </p:cTn>
                                        <p:tgtEl>
                                          <p:spTgt spid="8"/>
                                        </p:tgtEl>
                                        <p:attrNameLst>
                                          <p:attrName>style.visibility</p:attrName>
                                        </p:attrNameLst>
                                      </p:cBhvr>
                                      <p:to>
                                        <p:strVal val="visible"/>
                                      </p:to>
                                    </p:set>
                                    <p:anim calcmode="lin" valueType="num">
                                      <p:cBhvr additive="base">
                                        <p:cTn dur="500" fill="hold" id="47"/>
                                        <p:tgtEl>
                                          <p:spTgt spid="8"/>
                                        </p:tgtEl>
                                        <p:attrNameLst>
                                          <p:attrName>ppt_x</p:attrName>
                                        </p:attrNameLst>
                                      </p:cBhvr>
                                      <p:tavLst>
                                        <p:tav tm="0">
                                          <p:val>
                                            <p:strVal val="0-#ppt_w/2"/>
                                          </p:val>
                                        </p:tav>
                                        <p:tav tm="100000">
                                          <p:val>
                                            <p:strVal val="#ppt_x"/>
                                          </p:val>
                                        </p:tav>
                                      </p:tavLst>
                                    </p:anim>
                                    <p:anim calcmode="lin" valueType="num">
                                      <p:cBhvr additive="base">
                                        <p:cTn dur="500" fill="hold" id="48"/>
                                        <p:tgtEl>
                                          <p:spTgt spid="8"/>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100"/>
                                  </p:stCondLst>
                                  <p:childTnLst>
                                    <p:set>
                                      <p:cBhvr>
                                        <p:cTn dur="1" fill="hold" id="50">
                                          <p:stCondLst>
                                            <p:cond delay="0"/>
                                          </p:stCondLst>
                                        </p:cTn>
                                        <p:tgtEl>
                                          <p:spTgt spid="12"/>
                                        </p:tgtEl>
                                        <p:attrNameLst>
                                          <p:attrName>style.visibility</p:attrName>
                                        </p:attrNameLst>
                                      </p:cBhvr>
                                      <p:to>
                                        <p:strVal val="visible"/>
                                      </p:to>
                                    </p:set>
                                    <p:anim calcmode="lin" valueType="num">
                                      <p:cBhvr additive="base">
                                        <p:cTn dur="500" fill="hold" id="51"/>
                                        <p:tgtEl>
                                          <p:spTgt spid="12"/>
                                        </p:tgtEl>
                                        <p:attrNameLst>
                                          <p:attrName>ppt_x</p:attrName>
                                        </p:attrNameLst>
                                      </p:cBhvr>
                                      <p:tavLst>
                                        <p:tav tm="0">
                                          <p:val>
                                            <p:strVal val="0-#ppt_w/2"/>
                                          </p:val>
                                        </p:tav>
                                        <p:tav tm="100000">
                                          <p:val>
                                            <p:strVal val="#ppt_x"/>
                                          </p:val>
                                        </p:tav>
                                      </p:tavLst>
                                    </p:anim>
                                    <p:anim calcmode="lin" valueType="num">
                                      <p:cBhvr additive="base">
                                        <p:cTn dur="500" fill="hold" id="52"/>
                                        <p:tgtEl>
                                          <p:spTgt spid="1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3750"/>
                            </p:stCondLst>
                            <p:childTnLst>
                              <p:par>
                                <p:cTn fill="hold" grpId="0" id="54" nodeType="afterEffect" presetClass="entr" presetID="31" presetSubtype="0">
                                  <p:stCondLst>
                                    <p:cond delay="0"/>
                                  </p:stCondLst>
                                  <p:childTnLst>
                                    <p:set>
                                      <p:cBhvr>
                                        <p:cTn dur="1" fill="hold" id="55">
                                          <p:stCondLst>
                                            <p:cond delay="0"/>
                                          </p:stCondLst>
                                        </p:cTn>
                                        <p:tgtEl>
                                          <p:spTgt spid="9"/>
                                        </p:tgtEl>
                                        <p:attrNameLst>
                                          <p:attrName>style.visibility</p:attrName>
                                        </p:attrNameLst>
                                      </p:cBhvr>
                                      <p:to>
                                        <p:strVal val="visible"/>
                                      </p:to>
                                    </p:set>
                                    <p:anim calcmode="lin" valueType="num">
                                      <p:cBhvr>
                                        <p:cTn dur="500" fill="hold" id="56"/>
                                        <p:tgtEl>
                                          <p:spTgt spid="9"/>
                                        </p:tgtEl>
                                        <p:attrNameLst>
                                          <p:attrName>ppt_w</p:attrName>
                                        </p:attrNameLst>
                                      </p:cBhvr>
                                      <p:tavLst>
                                        <p:tav tm="0">
                                          <p:val>
                                            <p:fltVal val="0"/>
                                          </p:val>
                                        </p:tav>
                                        <p:tav tm="100000">
                                          <p:val>
                                            <p:strVal val="#ppt_w"/>
                                          </p:val>
                                        </p:tav>
                                      </p:tavLst>
                                    </p:anim>
                                    <p:anim calcmode="lin" valueType="num">
                                      <p:cBhvr>
                                        <p:cTn dur="500" fill="hold" id="57"/>
                                        <p:tgtEl>
                                          <p:spTgt spid="9"/>
                                        </p:tgtEl>
                                        <p:attrNameLst>
                                          <p:attrName>ppt_h</p:attrName>
                                        </p:attrNameLst>
                                      </p:cBhvr>
                                      <p:tavLst>
                                        <p:tav tm="0">
                                          <p:val>
                                            <p:fltVal val="0"/>
                                          </p:val>
                                        </p:tav>
                                        <p:tav tm="100000">
                                          <p:val>
                                            <p:strVal val="#ppt_h"/>
                                          </p:val>
                                        </p:tav>
                                      </p:tavLst>
                                    </p:anim>
                                    <p:anim calcmode="lin" valueType="num">
                                      <p:cBhvr>
                                        <p:cTn dur="500" fill="hold" id="58"/>
                                        <p:tgtEl>
                                          <p:spTgt spid="9"/>
                                        </p:tgtEl>
                                        <p:attrNameLst>
                                          <p:attrName>style.rotation</p:attrName>
                                        </p:attrNameLst>
                                      </p:cBhvr>
                                      <p:tavLst>
                                        <p:tav tm="0">
                                          <p:val>
                                            <p:fltVal val="90"/>
                                          </p:val>
                                        </p:tav>
                                        <p:tav tm="100000">
                                          <p:val>
                                            <p:fltVal val="0"/>
                                          </p:val>
                                        </p:tav>
                                      </p:tavLst>
                                    </p:anim>
                                    <p:animEffect filter="fade" transition="in">
                                      <p:cBhvr>
                                        <p:cTn dur="500" id="59"/>
                                        <p:tgtEl>
                                          <p:spTgt spid="9"/>
                                        </p:tgtEl>
                                      </p:cBhvr>
                                    </p:animEffect>
                                  </p:childTnLst>
                                </p:cTn>
                              </p:par>
                            </p:childTnLst>
                          </p:cTn>
                        </p:par>
                        <p:par>
                          <p:cTn fill="hold" id="60" nodeType="afterGroup">
                            <p:stCondLst>
                              <p:cond delay="4250"/>
                            </p:stCondLst>
                            <p:childTnLst>
                              <p:par>
                                <p:cTn fill="hold" grpId="0" id="61" nodeType="afterEffect" presetClass="entr" presetID="22" presetSubtype="8">
                                  <p:stCondLst>
                                    <p:cond delay="0"/>
                                  </p:stCondLst>
                                  <p:childTnLst>
                                    <p:set>
                                      <p:cBhvr>
                                        <p:cTn dur="1" fill="hold" id="62">
                                          <p:stCondLst>
                                            <p:cond delay="0"/>
                                          </p:stCondLst>
                                        </p:cTn>
                                        <p:tgtEl>
                                          <p:spTgt spid="6"/>
                                        </p:tgtEl>
                                        <p:attrNameLst>
                                          <p:attrName>style.visibility</p:attrName>
                                        </p:attrNameLst>
                                      </p:cBhvr>
                                      <p:to>
                                        <p:strVal val="visible"/>
                                      </p:to>
                                    </p:set>
                                    <p:animEffect filter="wipe(left)" transition="in">
                                      <p:cBhvr>
                                        <p:cTn dur="500" id="63"/>
                                        <p:tgtEl>
                                          <p:spTgt spid="6"/>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10"/>
                                        </p:tgtEl>
                                        <p:attrNameLst>
                                          <p:attrName>style.visibility</p:attrName>
                                        </p:attrNameLst>
                                      </p:cBhvr>
                                      <p:to>
                                        <p:strVal val="visible"/>
                                      </p:to>
                                    </p:set>
                                    <p:animEffect filter="wipe(left)" transition="in">
                                      <p:cBhvr>
                                        <p:cTn dur="500" id="66"/>
                                        <p:tgtEl>
                                          <p:spTgt spid="10"/>
                                        </p:tgtEl>
                                      </p:cBhvr>
                                    </p:animEffect>
                                  </p:childTnLst>
                                </p:cTn>
                              </p:par>
                            </p:childTnLst>
                          </p:cTn>
                        </p:par>
                        <p:par>
                          <p:cTn fill="hold" id="67" nodeType="afterGroup">
                            <p:stCondLst>
                              <p:cond delay="4750"/>
                            </p:stCondLst>
                            <p:childTnLst>
                              <p:par>
                                <p:cTn fill="hold" grpId="0" id="68" nodeType="afterEffect" presetClass="entr" presetID="31" presetSubtype="0">
                                  <p:stCondLst>
                                    <p:cond delay="0"/>
                                  </p:stCondLst>
                                  <p:childTnLst>
                                    <p:set>
                                      <p:cBhvr>
                                        <p:cTn dur="1" fill="hold" id="69">
                                          <p:stCondLst>
                                            <p:cond delay="0"/>
                                          </p:stCondLst>
                                        </p:cTn>
                                        <p:tgtEl>
                                          <p:spTgt spid="13"/>
                                        </p:tgtEl>
                                        <p:attrNameLst>
                                          <p:attrName>style.visibility</p:attrName>
                                        </p:attrNameLst>
                                      </p:cBhvr>
                                      <p:to>
                                        <p:strVal val="visible"/>
                                      </p:to>
                                    </p:set>
                                    <p:anim calcmode="lin" valueType="num">
                                      <p:cBhvr>
                                        <p:cTn dur="500" fill="hold" id="70"/>
                                        <p:tgtEl>
                                          <p:spTgt spid="13"/>
                                        </p:tgtEl>
                                        <p:attrNameLst>
                                          <p:attrName>ppt_w</p:attrName>
                                        </p:attrNameLst>
                                      </p:cBhvr>
                                      <p:tavLst>
                                        <p:tav tm="0">
                                          <p:val>
                                            <p:fltVal val="0"/>
                                          </p:val>
                                        </p:tav>
                                        <p:tav tm="100000">
                                          <p:val>
                                            <p:strVal val="#ppt_w"/>
                                          </p:val>
                                        </p:tav>
                                      </p:tavLst>
                                    </p:anim>
                                    <p:anim calcmode="lin" valueType="num">
                                      <p:cBhvr>
                                        <p:cTn dur="500" fill="hold" id="71"/>
                                        <p:tgtEl>
                                          <p:spTgt spid="13"/>
                                        </p:tgtEl>
                                        <p:attrNameLst>
                                          <p:attrName>ppt_h</p:attrName>
                                        </p:attrNameLst>
                                      </p:cBhvr>
                                      <p:tavLst>
                                        <p:tav tm="0">
                                          <p:val>
                                            <p:fltVal val="0"/>
                                          </p:val>
                                        </p:tav>
                                        <p:tav tm="100000">
                                          <p:val>
                                            <p:strVal val="#ppt_h"/>
                                          </p:val>
                                        </p:tav>
                                      </p:tavLst>
                                    </p:anim>
                                    <p:anim calcmode="lin" valueType="num">
                                      <p:cBhvr>
                                        <p:cTn dur="500" fill="hold" id="72"/>
                                        <p:tgtEl>
                                          <p:spTgt spid="13"/>
                                        </p:tgtEl>
                                        <p:attrNameLst>
                                          <p:attrName>style.rotation</p:attrName>
                                        </p:attrNameLst>
                                      </p:cBhvr>
                                      <p:tavLst>
                                        <p:tav tm="0">
                                          <p:val>
                                            <p:fltVal val="90"/>
                                          </p:val>
                                        </p:tav>
                                        <p:tav tm="100000">
                                          <p:val>
                                            <p:fltVal val="0"/>
                                          </p:val>
                                        </p:tav>
                                      </p:tavLst>
                                    </p:anim>
                                    <p:animEffect filter="fade" transition="in">
                                      <p:cBhvr>
                                        <p:cTn dur="500" id="73"/>
                                        <p:tgtEl>
                                          <p:spTgt spid="13"/>
                                        </p:tgtEl>
                                      </p:cBhvr>
                                    </p:animEffect>
                                  </p:childTnLst>
                                </p:cTn>
                              </p:par>
                            </p:childTnLst>
                          </p:cTn>
                        </p:par>
                        <p:par>
                          <p:cTn fill="hold" id="74" nodeType="afterGroup">
                            <p:stCondLst>
                              <p:cond delay="5250"/>
                            </p:stCondLst>
                            <p:childTnLst>
                              <p:par>
                                <p:cTn fill="hold" grpId="0" id="75" nodeType="afterEffect" presetClass="entr" presetID="22" presetSubtype="8">
                                  <p:stCondLst>
                                    <p:cond delay="0"/>
                                  </p:stCondLst>
                                  <p:childTnLst>
                                    <p:set>
                                      <p:cBhvr>
                                        <p:cTn dur="1" fill="hold" id="76">
                                          <p:stCondLst>
                                            <p:cond delay="0"/>
                                          </p:stCondLst>
                                        </p:cTn>
                                        <p:tgtEl>
                                          <p:spTgt spid="14"/>
                                        </p:tgtEl>
                                        <p:attrNameLst>
                                          <p:attrName>style.visibility</p:attrName>
                                        </p:attrNameLst>
                                      </p:cBhvr>
                                      <p:to>
                                        <p:strVal val="visible"/>
                                      </p:to>
                                    </p:set>
                                    <p:animEffect filter="wipe(left)" transition="in">
                                      <p:cBhvr>
                                        <p:cTn dur="500" id="77"/>
                                        <p:tgtEl>
                                          <p:spTgt spid="14"/>
                                        </p:tgtEl>
                                      </p:cBhvr>
                                    </p:animEffect>
                                  </p:childTnLst>
                                </p:cTn>
                              </p:par>
                              <p:par>
                                <p:cTn fill="hold" grpId="0" id="78" nodeType="withEffect" presetClass="entr" presetID="22" presetSubtype="8">
                                  <p:stCondLst>
                                    <p:cond delay="0"/>
                                  </p:stCondLst>
                                  <p:childTnLst>
                                    <p:set>
                                      <p:cBhvr>
                                        <p:cTn dur="1" fill="hold" id="79">
                                          <p:stCondLst>
                                            <p:cond delay="0"/>
                                          </p:stCondLst>
                                        </p:cTn>
                                        <p:tgtEl>
                                          <p:spTgt spid="11"/>
                                        </p:tgtEl>
                                        <p:attrNameLst>
                                          <p:attrName>style.visibility</p:attrName>
                                        </p:attrNameLst>
                                      </p:cBhvr>
                                      <p:to>
                                        <p:strVal val="visible"/>
                                      </p:to>
                                    </p:set>
                                    <p:animEffect filter="wipe(left)" transition="in">
                                      <p:cBhvr>
                                        <p:cTn dur="500" id="8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P grpId="0" spid="9"/>
      <p:bldP grpId="0" spid="10"/>
      <p:bldP grpId="0" spid="11"/>
      <p:bldP grpId="0" spid="12"/>
      <p:bldP grpId="0" spid="13"/>
      <p:bldP grpId="0" spid="1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第三部分：井冈山精神的现实意义</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圆角矩形 36">
            <a:extLst>
              <a:ext uri="{FF2B5EF4-FFF2-40B4-BE49-F238E27FC236}">
                <a16:creationId xmlns:a16="http://schemas.microsoft.com/office/drawing/2014/main" id="{A8E190D2-CC3A-4C6D-B8FE-5C3546BEDDB5}"/>
              </a:ext>
            </a:extLst>
          </p:cNvPr>
          <p:cNvSpPr/>
          <p:nvPr/>
        </p:nvSpPr>
        <p:spPr>
          <a:xfrm>
            <a:off x="611576" y="3127960"/>
            <a:ext cx="8547097" cy="2808606"/>
          </a:xfrm>
          <a:prstGeom prst="roundRect">
            <a:avLst>
              <a:gd fmla="val 0" name="adj"/>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286">
              <a:solidFill>
                <a:srgbClr val="FFFFFF"/>
              </a:solidFill>
              <a:cs typeface="+mn-ea"/>
              <a:sym typeface="+mn-lt"/>
            </a:endParaRPr>
          </a:p>
        </p:txBody>
      </p:sp>
      <p:sp>
        <p:nvSpPr>
          <p:cNvPr id="7" name="矩形 6">
            <a:extLst>
              <a:ext uri="{FF2B5EF4-FFF2-40B4-BE49-F238E27FC236}">
                <a16:creationId xmlns:a16="http://schemas.microsoft.com/office/drawing/2014/main" id="{1C441D29-5462-48C6-B8AA-A90F788026FC}"/>
              </a:ext>
            </a:extLst>
          </p:cNvPr>
          <p:cNvSpPr/>
          <p:nvPr/>
        </p:nvSpPr>
        <p:spPr>
          <a:xfrm>
            <a:off x="969863" y="3377594"/>
            <a:ext cx="7237965" cy="2665888"/>
          </a:xfrm>
          <a:prstGeom prst="rect">
            <a:avLst/>
          </a:prstGeom>
        </p:spPr>
        <p:txBody>
          <a:bodyPr bIns="52784" lIns="105571" rIns="105571" tIns="52784" wrap="square">
            <a:spAutoFit/>
          </a:bodyPr>
          <a:lstStyle/>
          <a:p>
            <a:pPr>
              <a:lnSpc>
                <a:spcPct val="150000"/>
              </a:lnSpc>
              <a:defRPr/>
            </a:pPr>
            <a:r>
              <a:rPr altLang="en-US" lang="zh-CN" sz="1400">
                <a:solidFill>
                  <a:srgbClr val="C00000"/>
                </a:solidFill>
                <a:latin charset="-122" panose="020b0503020204020204" pitchFamily="34" typeface="微软雅黑"/>
                <a:ea charset="-122" panose="020b0503020204020204" pitchFamily="34" typeface="微软雅黑"/>
                <a:cs typeface="+mn-ea"/>
                <a:sym typeface="+mn-lt"/>
              </a:rPr>
              <a:t>艰苦奋斗是中华民族优良的传统美德，也是激励共产党人克服困难的精神力量。</a:t>
            </a:r>
          </a:p>
          <a:p>
            <a:pPr>
              <a:lnSpc>
                <a:spcPct val="150000"/>
              </a:lnSpc>
              <a:defRPr/>
            </a:pPr>
            <a:r>
              <a:rPr altLang="en-US" lang="zh-CN" sz="1400">
                <a:solidFill>
                  <a:srgbClr val="C00000"/>
                </a:solidFill>
                <a:latin charset="-122" panose="020b0503020204020204" pitchFamily="34" typeface="微软雅黑"/>
                <a:ea charset="-122" panose="020b0503020204020204" pitchFamily="34" typeface="微软雅黑"/>
                <a:cs typeface="+mn-ea"/>
                <a:sym typeface="+mn-lt"/>
              </a:rPr>
              <a:t>艰苦奋斗精神磨炼人的意志使人昂扬向上、所向披靡、精神抖擞、奋发有为，使人面对困难无所畏惧。在当时的岁月中，共产党人的物资并不算丰富，时常缺衣少食。就是这样前有食物不足，后有敌人追捕的情况下，共产党人发扬中华民族艰苦奋斗的精神，省食俭用，自力更生，带着高昂的斗志迎接未来所面临的挑战。胡锦涛同志曾阐述：“一个没有艰苦奋斗精神作支撑的民族，是难以自立自强的;一个没有艰苦奋斗精神作支撑的国家，是难以发展进步的;一个没有艰苦奋斗精神作支撑的政党，是难以兴旺发达的。”艰苦奋斗精神正是当代中国所需要的。</a:t>
            </a:r>
          </a:p>
        </p:txBody>
      </p:sp>
      <p:grpSp>
        <p:nvGrpSpPr>
          <p:cNvPr id="8" name="组合 7">
            <a:extLst>
              <a:ext uri="{FF2B5EF4-FFF2-40B4-BE49-F238E27FC236}">
                <a16:creationId xmlns:a16="http://schemas.microsoft.com/office/drawing/2014/main" id="{E5B250B0-5BB4-44A5-9A2E-F1E09E929150}"/>
              </a:ext>
            </a:extLst>
          </p:cNvPr>
          <p:cNvGrpSpPr/>
          <p:nvPr/>
        </p:nvGrpSpPr>
        <p:grpSpPr>
          <a:xfrm>
            <a:off x="798750" y="2083649"/>
            <a:ext cx="844412" cy="782803"/>
            <a:chOff x="-718574" y="2471579"/>
            <a:chExt cx="327978" cy="1492804"/>
          </a:xfrm>
        </p:grpSpPr>
        <p:sp>
          <p:nvSpPr>
            <p:cNvPr id="9" name="Rectangle 11">
              <a:extLst>
                <a:ext uri="{FF2B5EF4-FFF2-40B4-BE49-F238E27FC236}">
                  <a16:creationId xmlns:a16="http://schemas.microsoft.com/office/drawing/2014/main" id="{B56AA6D5-E334-4E17-9BE1-B460DE4C9A05}"/>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0" name="矩形 38">
              <a:extLst>
                <a:ext uri="{FF2B5EF4-FFF2-40B4-BE49-F238E27FC236}">
                  <a16:creationId xmlns:a16="http://schemas.microsoft.com/office/drawing/2014/main" id="{FF56C5EB-8653-4C63-9D16-2CE2D50CF0F3}"/>
                </a:ext>
              </a:extLst>
            </p:cNvPr>
            <p:cNvSpPr>
              <a:spLocks noChangeArrowheads="1"/>
            </p:cNvSpPr>
            <p:nvPr/>
          </p:nvSpPr>
          <p:spPr bwMode="auto">
            <a:xfrm>
              <a:off x="-688755" y="2556337"/>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艰</a:t>
              </a:r>
            </a:p>
          </p:txBody>
        </p:sp>
      </p:grpSp>
      <p:grpSp>
        <p:nvGrpSpPr>
          <p:cNvPr id="11" name="组合 10">
            <a:extLst>
              <a:ext uri="{FF2B5EF4-FFF2-40B4-BE49-F238E27FC236}">
                <a16:creationId xmlns:a16="http://schemas.microsoft.com/office/drawing/2014/main" id="{F3991BE4-BBA3-4946-BDE7-12B6F49648B7}"/>
              </a:ext>
            </a:extLst>
          </p:cNvPr>
          <p:cNvGrpSpPr/>
          <p:nvPr/>
        </p:nvGrpSpPr>
        <p:grpSpPr>
          <a:xfrm>
            <a:off x="1794430" y="2083648"/>
            <a:ext cx="844412" cy="782803"/>
            <a:chOff x="-718574" y="2471579"/>
            <a:chExt cx="327978" cy="1492804"/>
          </a:xfrm>
        </p:grpSpPr>
        <p:sp>
          <p:nvSpPr>
            <p:cNvPr id="12" name="Rectangle 11">
              <a:extLst>
                <a:ext uri="{FF2B5EF4-FFF2-40B4-BE49-F238E27FC236}">
                  <a16:creationId xmlns:a16="http://schemas.microsoft.com/office/drawing/2014/main" id="{279A8AC9-1494-4C51-9510-034008912796}"/>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3" name="矩形 12">
              <a:extLst>
                <a:ext uri="{FF2B5EF4-FFF2-40B4-BE49-F238E27FC236}">
                  <a16:creationId xmlns:a16="http://schemas.microsoft.com/office/drawing/2014/main" id="{103D56C6-674B-4635-A4A0-3CFF2953325E}"/>
                </a:ext>
              </a:extLst>
            </p:cNvPr>
            <p:cNvSpPr>
              <a:spLocks noChangeArrowheads="1"/>
            </p:cNvSpPr>
            <p:nvPr/>
          </p:nvSpPr>
          <p:spPr bwMode="auto">
            <a:xfrm>
              <a:off x="-688753"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苦</a:t>
              </a:r>
            </a:p>
          </p:txBody>
        </p:sp>
      </p:grpSp>
      <p:grpSp>
        <p:nvGrpSpPr>
          <p:cNvPr id="14" name="组合 13">
            <a:extLst>
              <a:ext uri="{FF2B5EF4-FFF2-40B4-BE49-F238E27FC236}">
                <a16:creationId xmlns:a16="http://schemas.microsoft.com/office/drawing/2014/main" id="{E7EED59E-24C2-4568-B804-F0F80381C82D}"/>
              </a:ext>
            </a:extLst>
          </p:cNvPr>
          <p:cNvGrpSpPr/>
          <p:nvPr/>
        </p:nvGrpSpPr>
        <p:grpSpPr>
          <a:xfrm>
            <a:off x="2800271" y="2090630"/>
            <a:ext cx="844412" cy="782803"/>
            <a:chOff x="-718574" y="2471579"/>
            <a:chExt cx="327978" cy="1492804"/>
          </a:xfrm>
        </p:grpSpPr>
        <p:sp>
          <p:nvSpPr>
            <p:cNvPr id="15" name="Rectangle 11">
              <a:extLst>
                <a:ext uri="{FF2B5EF4-FFF2-40B4-BE49-F238E27FC236}">
                  <a16:creationId xmlns:a16="http://schemas.microsoft.com/office/drawing/2014/main" id="{4AC1AFC9-0442-4777-8528-93C078358CAB}"/>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6" name="矩形 38">
              <a:extLst>
                <a:ext uri="{FF2B5EF4-FFF2-40B4-BE49-F238E27FC236}">
                  <a16:creationId xmlns:a16="http://schemas.microsoft.com/office/drawing/2014/main" id="{C17F1D39-BAD2-495B-8023-6B20E3025E31}"/>
                </a:ext>
              </a:extLst>
            </p:cNvPr>
            <p:cNvSpPr>
              <a:spLocks noChangeArrowheads="1"/>
            </p:cNvSpPr>
            <p:nvPr/>
          </p:nvSpPr>
          <p:spPr bwMode="auto">
            <a:xfrm>
              <a:off x="-688755"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奋</a:t>
              </a:r>
            </a:p>
          </p:txBody>
        </p:sp>
      </p:grpSp>
      <p:grpSp>
        <p:nvGrpSpPr>
          <p:cNvPr id="17" name="组合 16">
            <a:extLst>
              <a:ext uri="{FF2B5EF4-FFF2-40B4-BE49-F238E27FC236}">
                <a16:creationId xmlns:a16="http://schemas.microsoft.com/office/drawing/2014/main" id="{8EAAF471-3483-409D-AEDB-E194111CAD40}"/>
              </a:ext>
            </a:extLst>
          </p:cNvPr>
          <p:cNvGrpSpPr/>
          <p:nvPr/>
        </p:nvGrpSpPr>
        <p:grpSpPr>
          <a:xfrm>
            <a:off x="3824152" y="2090630"/>
            <a:ext cx="844412" cy="782803"/>
            <a:chOff x="-718574" y="2471579"/>
            <a:chExt cx="327978" cy="1492804"/>
          </a:xfrm>
        </p:grpSpPr>
        <p:sp>
          <p:nvSpPr>
            <p:cNvPr id="18" name="Rectangle 11">
              <a:extLst>
                <a:ext uri="{FF2B5EF4-FFF2-40B4-BE49-F238E27FC236}">
                  <a16:creationId xmlns:a16="http://schemas.microsoft.com/office/drawing/2014/main" id="{31330380-D239-41CF-889F-8F875D6946F6}"/>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9" name="矩形 38">
              <a:extLst>
                <a:ext uri="{FF2B5EF4-FFF2-40B4-BE49-F238E27FC236}">
                  <a16:creationId xmlns:a16="http://schemas.microsoft.com/office/drawing/2014/main" id="{B3CBB4DC-231E-4899-85AB-CC3B591AA244}"/>
                </a:ext>
              </a:extLst>
            </p:cNvPr>
            <p:cNvSpPr>
              <a:spLocks noChangeArrowheads="1"/>
            </p:cNvSpPr>
            <p:nvPr/>
          </p:nvSpPr>
          <p:spPr bwMode="auto">
            <a:xfrm>
              <a:off x="-688754"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斗</a:t>
              </a:r>
            </a:p>
          </p:txBody>
        </p:sp>
      </p:grpSp>
      <p:pic>
        <p:nvPicPr>
          <p:cNvPr id="20" name="图片 19">
            <a:extLst>
              <a:ext uri="{FF2B5EF4-FFF2-40B4-BE49-F238E27FC236}">
                <a16:creationId xmlns:a16="http://schemas.microsoft.com/office/drawing/2014/main" id="{C9A6B6F4-597F-4C71-A0C7-EB46DDFDA54B}"/>
              </a:ext>
            </a:extLst>
          </p:cNvPr>
          <p:cNvPicPr>
            <a:picLocks noChangeAspect="1"/>
          </p:cNvPicPr>
          <p:nvPr/>
        </p:nvPicPr>
        <p:blipFill>
          <a:blip r:embed="rId4">
            <a:extLst>
              <a:ext uri="{28A0092B-C50C-407E-A947-70E740481C1C}">
                <a14:useLocalDpi val="0"/>
              </a:ext>
            </a:extLst>
          </a:blip>
          <a:stretch>
            <a:fillRect/>
          </a:stretch>
        </p:blipFill>
        <p:spPr>
          <a:xfrm>
            <a:off x="9328601" y="3506922"/>
            <a:ext cx="1826239" cy="1872933"/>
          </a:xfrm>
          <a:prstGeom prst="rect">
            <a:avLst/>
          </a:prstGeom>
        </p:spPr>
      </p:pic>
    </p:spTree>
    <p:extLst>
      <p:ext uri="{BB962C8B-B14F-4D97-AF65-F5344CB8AC3E}">
        <p14:creationId val="960478202"/>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2" presetSubtype="1">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300" fill="hold" id="40"/>
                                        <p:tgtEl>
                                          <p:spTgt spid="8"/>
                                        </p:tgtEl>
                                        <p:attrNameLst>
                                          <p:attrName>ppt_x</p:attrName>
                                        </p:attrNameLst>
                                      </p:cBhvr>
                                      <p:tavLst>
                                        <p:tav tm="0">
                                          <p:val>
                                            <p:strVal val="#ppt_x"/>
                                          </p:val>
                                        </p:tav>
                                        <p:tav tm="100000">
                                          <p:val>
                                            <p:strVal val="#ppt_x"/>
                                          </p:val>
                                        </p:tav>
                                      </p:tavLst>
                                    </p:anim>
                                    <p:anim calcmode="lin" valueType="num">
                                      <p:cBhvr additive="base">
                                        <p:cTn dur="300" fill="hold" id="41"/>
                                        <p:tgtEl>
                                          <p:spTgt spid="8"/>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2950"/>
                            </p:stCondLst>
                            <p:childTnLst>
                              <p:par>
                                <p:cTn fill="hold" id="43" nodeType="afterEffect" presetClass="entr" presetID="2" presetSubtype="1">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300" fill="hold" id="45"/>
                                        <p:tgtEl>
                                          <p:spTgt spid="11"/>
                                        </p:tgtEl>
                                        <p:attrNameLst>
                                          <p:attrName>ppt_x</p:attrName>
                                        </p:attrNameLst>
                                      </p:cBhvr>
                                      <p:tavLst>
                                        <p:tav tm="0">
                                          <p:val>
                                            <p:strVal val="#ppt_x"/>
                                          </p:val>
                                        </p:tav>
                                        <p:tav tm="100000">
                                          <p:val>
                                            <p:strVal val="#ppt_x"/>
                                          </p:val>
                                        </p:tav>
                                      </p:tavLst>
                                    </p:anim>
                                    <p:anim calcmode="lin" valueType="num">
                                      <p:cBhvr additive="base">
                                        <p:cTn dur="300" fill="hold" id="46"/>
                                        <p:tgtEl>
                                          <p:spTgt spid="11"/>
                                        </p:tgtEl>
                                        <p:attrNameLst>
                                          <p:attrName>ppt_y</p:attrName>
                                        </p:attrNameLst>
                                      </p:cBhvr>
                                      <p:tavLst>
                                        <p:tav tm="0">
                                          <p:val>
                                            <p:strVal val="0-#ppt_h/2"/>
                                          </p:val>
                                        </p:tav>
                                        <p:tav tm="100000">
                                          <p:val>
                                            <p:strVal val="#ppt_y"/>
                                          </p:val>
                                        </p:tav>
                                      </p:tavLst>
                                    </p:anim>
                                  </p:childTnLst>
                                </p:cTn>
                              </p:par>
                            </p:childTnLst>
                          </p:cTn>
                        </p:par>
                        <p:par>
                          <p:cTn fill="hold" id="47" nodeType="afterGroup">
                            <p:stCondLst>
                              <p:cond delay="3250"/>
                            </p:stCondLst>
                            <p:childTnLst>
                              <p:par>
                                <p:cTn fill="hold" id="48" nodeType="afterEffect" presetClass="entr" presetID="2" presetSubtype="1">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300" fill="hold" id="50"/>
                                        <p:tgtEl>
                                          <p:spTgt spid="14"/>
                                        </p:tgtEl>
                                        <p:attrNameLst>
                                          <p:attrName>ppt_x</p:attrName>
                                        </p:attrNameLst>
                                      </p:cBhvr>
                                      <p:tavLst>
                                        <p:tav tm="0">
                                          <p:val>
                                            <p:strVal val="#ppt_x"/>
                                          </p:val>
                                        </p:tav>
                                        <p:tav tm="100000">
                                          <p:val>
                                            <p:strVal val="#ppt_x"/>
                                          </p:val>
                                        </p:tav>
                                      </p:tavLst>
                                    </p:anim>
                                    <p:anim calcmode="lin" valueType="num">
                                      <p:cBhvr additive="base">
                                        <p:cTn dur="300" fill="hold" id="51"/>
                                        <p:tgtEl>
                                          <p:spTgt spid="14"/>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3550"/>
                            </p:stCondLst>
                            <p:childTnLst>
                              <p:par>
                                <p:cTn fill="hold" id="53" nodeType="afterEffect" presetClass="entr" presetID="2" presetSubtype="1">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300" fill="hold" id="55"/>
                                        <p:tgtEl>
                                          <p:spTgt spid="17"/>
                                        </p:tgtEl>
                                        <p:attrNameLst>
                                          <p:attrName>ppt_x</p:attrName>
                                        </p:attrNameLst>
                                      </p:cBhvr>
                                      <p:tavLst>
                                        <p:tav tm="0">
                                          <p:val>
                                            <p:strVal val="#ppt_x"/>
                                          </p:val>
                                        </p:tav>
                                        <p:tav tm="100000">
                                          <p:val>
                                            <p:strVal val="#ppt_x"/>
                                          </p:val>
                                        </p:tav>
                                      </p:tavLst>
                                    </p:anim>
                                    <p:anim calcmode="lin" valueType="num">
                                      <p:cBhvr additive="base">
                                        <p:cTn dur="300" fill="hold" id="56"/>
                                        <p:tgtEl>
                                          <p:spTgt spid="17"/>
                                        </p:tgtEl>
                                        <p:attrNameLst>
                                          <p:attrName>ppt_y</p:attrName>
                                        </p:attrNameLst>
                                      </p:cBhvr>
                                      <p:tavLst>
                                        <p:tav tm="0">
                                          <p:val>
                                            <p:strVal val="0-#ppt_h/2"/>
                                          </p:val>
                                        </p:tav>
                                        <p:tav tm="100000">
                                          <p:val>
                                            <p:strVal val="#ppt_y"/>
                                          </p:val>
                                        </p:tav>
                                      </p:tavLst>
                                    </p:anim>
                                  </p:childTnLst>
                                </p:cTn>
                              </p:par>
                            </p:childTnLst>
                          </p:cTn>
                        </p:par>
                        <p:par>
                          <p:cTn fill="hold" id="57" nodeType="afterGroup">
                            <p:stCondLst>
                              <p:cond delay="3850"/>
                            </p:stCondLst>
                            <p:childTnLst>
                              <p:par>
                                <p:cTn fill="hold" grpId="0" id="58" nodeType="afterEffect" presetClass="entr" presetID="22" presetSubtype="2">
                                  <p:stCondLst>
                                    <p:cond delay="0"/>
                                  </p:stCondLst>
                                  <p:childTnLst>
                                    <p:set>
                                      <p:cBhvr>
                                        <p:cTn dur="1" fill="hold" id="59">
                                          <p:stCondLst>
                                            <p:cond delay="0"/>
                                          </p:stCondLst>
                                        </p:cTn>
                                        <p:tgtEl>
                                          <p:spTgt spid="6"/>
                                        </p:tgtEl>
                                        <p:attrNameLst>
                                          <p:attrName>style.visibility</p:attrName>
                                        </p:attrNameLst>
                                      </p:cBhvr>
                                      <p:to>
                                        <p:strVal val="visible"/>
                                      </p:to>
                                    </p:set>
                                    <p:animEffect filter="wipe(right)" transition="in">
                                      <p:cBhvr>
                                        <p:cTn dur="500" id="60"/>
                                        <p:tgtEl>
                                          <p:spTgt spid="6"/>
                                        </p:tgtEl>
                                      </p:cBhvr>
                                    </p:animEffect>
                                  </p:childTnLst>
                                </p:cTn>
                              </p:par>
                            </p:childTnLst>
                          </p:cTn>
                        </p:par>
                        <p:par>
                          <p:cTn fill="hold" id="61" nodeType="afterGroup">
                            <p:stCondLst>
                              <p:cond delay="4350"/>
                            </p:stCondLst>
                            <p:childTnLst>
                              <p:par>
                                <p:cTn fill="hold" grpId="0" id="62" nodeType="afterEffect" presetClass="entr" presetID="22" presetSubtype="1">
                                  <p:stCondLst>
                                    <p:cond delay="0"/>
                                  </p:stCondLst>
                                  <p:childTnLst>
                                    <p:set>
                                      <p:cBhvr>
                                        <p:cTn dur="1" fill="hold" id="63">
                                          <p:stCondLst>
                                            <p:cond delay="0"/>
                                          </p:stCondLst>
                                        </p:cTn>
                                        <p:tgtEl>
                                          <p:spTgt spid="7"/>
                                        </p:tgtEl>
                                        <p:attrNameLst>
                                          <p:attrName>style.visibility</p:attrName>
                                        </p:attrNameLst>
                                      </p:cBhvr>
                                      <p:to>
                                        <p:strVal val="visible"/>
                                      </p:to>
                                    </p:set>
                                    <p:animEffect filter="wipe(up)" transition="in">
                                      <p:cBhvr>
                                        <p:cTn dur="500" id="64"/>
                                        <p:tgtEl>
                                          <p:spTgt spid="7"/>
                                        </p:tgtEl>
                                      </p:cBhvr>
                                    </p:animEffect>
                                  </p:childTnLst>
                                </p:cTn>
                              </p:par>
                            </p:childTnLst>
                          </p:cTn>
                        </p:par>
                        <p:par>
                          <p:cTn fill="hold" id="65" nodeType="afterGroup">
                            <p:stCondLst>
                              <p:cond delay="4850"/>
                            </p:stCondLst>
                            <p:childTnLst>
                              <p:par>
                                <p:cTn fill="hold" id="66" nodeType="afterEffect" presetClass="entr" presetID="31" presetSubtype="0">
                                  <p:stCondLst>
                                    <p:cond delay="0"/>
                                  </p:stCondLst>
                                  <p:childTnLst>
                                    <p:set>
                                      <p:cBhvr>
                                        <p:cTn dur="1" fill="hold" id="67">
                                          <p:stCondLst>
                                            <p:cond delay="0"/>
                                          </p:stCondLst>
                                        </p:cTn>
                                        <p:tgtEl>
                                          <p:spTgt spid="20"/>
                                        </p:tgtEl>
                                        <p:attrNameLst>
                                          <p:attrName>style.visibility</p:attrName>
                                        </p:attrNameLst>
                                      </p:cBhvr>
                                      <p:to>
                                        <p:strVal val="visible"/>
                                      </p:to>
                                    </p:set>
                                    <p:anim calcmode="lin" valueType="num">
                                      <p:cBhvr>
                                        <p:cTn dur="1000" fill="hold" id="68"/>
                                        <p:tgtEl>
                                          <p:spTgt spid="20"/>
                                        </p:tgtEl>
                                        <p:attrNameLst>
                                          <p:attrName>ppt_w</p:attrName>
                                        </p:attrNameLst>
                                      </p:cBhvr>
                                      <p:tavLst>
                                        <p:tav tm="0">
                                          <p:val>
                                            <p:fltVal val="0"/>
                                          </p:val>
                                        </p:tav>
                                        <p:tav tm="100000">
                                          <p:val>
                                            <p:strVal val="#ppt_w"/>
                                          </p:val>
                                        </p:tav>
                                      </p:tavLst>
                                    </p:anim>
                                    <p:anim calcmode="lin" valueType="num">
                                      <p:cBhvr>
                                        <p:cTn dur="1000" fill="hold" id="69"/>
                                        <p:tgtEl>
                                          <p:spTgt spid="20"/>
                                        </p:tgtEl>
                                        <p:attrNameLst>
                                          <p:attrName>ppt_h</p:attrName>
                                        </p:attrNameLst>
                                      </p:cBhvr>
                                      <p:tavLst>
                                        <p:tav tm="0">
                                          <p:val>
                                            <p:fltVal val="0"/>
                                          </p:val>
                                        </p:tav>
                                        <p:tav tm="100000">
                                          <p:val>
                                            <p:strVal val="#ppt_h"/>
                                          </p:val>
                                        </p:tav>
                                      </p:tavLst>
                                    </p:anim>
                                    <p:anim calcmode="lin" valueType="num">
                                      <p:cBhvr>
                                        <p:cTn dur="1000" fill="hold" id="70"/>
                                        <p:tgtEl>
                                          <p:spTgt spid="20"/>
                                        </p:tgtEl>
                                        <p:attrNameLst>
                                          <p:attrName>style.rotation</p:attrName>
                                        </p:attrNameLst>
                                      </p:cBhvr>
                                      <p:tavLst>
                                        <p:tav tm="0">
                                          <p:val>
                                            <p:fltVal val="90"/>
                                          </p:val>
                                        </p:tav>
                                        <p:tav tm="100000">
                                          <p:val>
                                            <p:fltVal val="0"/>
                                          </p:val>
                                        </p:tav>
                                      </p:tavLst>
                                    </p:anim>
                                    <p:animEffect filter="fade" transition="in">
                                      <p:cBhvr>
                                        <p:cTn dur="1000" id="7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第三部分：井冈山精神的现实意义</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圆角矩形 36">
            <a:extLst>
              <a:ext uri="{FF2B5EF4-FFF2-40B4-BE49-F238E27FC236}">
                <a16:creationId xmlns:a16="http://schemas.microsoft.com/office/drawing/2014/main" id="{FCAF4445-4B1D-4568-9E09-2517346B00A4}"/>
              </a:ext>
            </a:extLst>
          </p:cNvPr>
          <p:cNvSpPr/>
          <p:nvPr/>
        </p:nvSpPr>
        <p:spPr>
          <a:xfrm>
            <a:off x="662376" y="3562458"/>
            <a:ext cx="8547097" cy="2808606"/>
          </a:xfrm>
          <a:prstGeom prst="roundRect">
            <a:avLst>
              <a:gd fmla="val 0" name="adj"/>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2286">
              <a:solidFill>
                <a:srgbClr val="FFFFFF"/>
              </a:solidFill>
              <a:cs typeface="+mn-ea"/>
              <a:sym typeface="+mn-lt"/>
            </a:endParaRPr>
          </a:p>
        </p:txBody>
      </p:sp>
      <p:sp>
        <p:nvSpPr>
          <p:cNvPr id="7" name="矩形 6">
            <a:extLst>
              <a:ext uri="{FF2B5EF4-FFF2-40B4-BE49-F238E27FC236}">
                <a16:creationId xmlns:a16="http://schemas.microsoft.com/office/drawing/2014/main" id="{A4F37E9B-C75D-4CA3-A9C3-2EDBFC2B43AE}"/>
              </a:ext>
            </a:extLst>
          </p:cNvPr>
          <p:cNvSpPr/>
          <p:nvPr/>
        </p:nvSpPr>
        <p:spPr>
          <a:xfrm>
            <a:off x="1026979" y="4059381"/>
            <a:ext cx="7237965" cy="2025808"/>
          </a:xfrm>
          <a:prstGeom prst="rect">
            <a:avLst/>
          </a:prstGeom>
        </p:spPr>
        <p:txBody>
          <a:bodyPr bIns="52784" lIns="105571" rIns="105571" tIns="52784" wrap="square">
            <a:spAutoFit/>
          </a:bodyPr>
          <a:lstStyle/>
          <a:p>
            <a:pPr>
              <a:lnSpc>
                <a:spcPct val="150000"/>
              </a:lnSpc>
              <a:defRPr/>
            </a:pPr>
            <a:r>
              <a:rPr altLang="en-US" lang="zh-CN" sz="1400">
                <a:solidFill>
                  <a:srgbClr val="C00000"/>
                </a:solidFill>
                <a:latin charset="-122" panose="020b0503020204020204" pitchFamily="34" typeface="微软雅黑"/>
                <a:ea charset="-122" panose="020b0503020204020204" pitchFamily="34" typeface="微软雅黑"/>
                <a:cs typeface="+mn-ea"/>
                <a:sym typeface="+mn-lt"/>
              </a:rPr>
              <a:t>井冈山是革命胜利的起点。正是从井冈山开始，中国革命才找明了前进的方向。</a:t>
            </a:r>
          </a:p>
          <a:p>
            <a:pPr>
              <a:lnSpc>
                <a:spcPct val="150000"/>
              </a:lnSpc>
              <a:defRPr/>
            </a:pPr>
            <a:r>
              <a:rPr altLang="en-US" lang="zh-CN" sz="1400">
                <a:solidFill>
                  <a:srgbClr val="C00000"/>
                </a:solidFill>
                <a:latin charset="-122" panose="020b0503020204020204" pitchFamily="34" typeface="微软雅黑"/>
                <a:ea charset="-122" panose="020b0503020204020204" pitchFamily="34" typeface="微软雅黑"/>
                <a:cs typeface="+mn-ea"/>
                <a:sym typeface="+mn-lt"/>
              </a:rPr>
              <a:t>正是由于贯彻了井冈山精神的革命先烈的付出，才有了新中国的诞生，才有了如今蓬勃发展的中国。建设中国特色社会主义，实现中华民族伟大复兴的中国梦，就必须依靠全体人民，凝聚全国人民的力量，发扬伟大的中国精神。要求我们学习革命先烈，发扬井冈山精神的坚定信念、实事求是、敢闯新路、艰苦奋斗等精神，为社会主义的建设添砖加瓦。这意味着井冈山精神是实现中国梦、建设中国特色社会主义的必然要求。</a:t>
            </a:r>
          </a:p>
        </p:txBody>
      </p:sp>
      <p:grpSp>
        <p:nvGrpSpPr>
          <p:cNvPr id="8" name="组合 7">
            <a:extLst>
              <a:ext uri="{FF2B5EF4-FFF2-40B4-BE49-F238E27FC236}">
                <a16:creationId xmlns:a16="http://schemas.microsoft.com/office/drawing/2014/main" id="{ADCC2E37-7232-4AF3-B342-A2AA852781DD}"/>
              </a:ext>
            </a:extLst>
          </p:cNvPr>
          <p:cNvGrpSpPr/>
          <p:nvPr/>
        </p:nvGrpSpPr>
        <p:grpSpPr>
          <a:xfrm>
            <a:off x="849550" y="2518147"/>
            <a:ext cx="844412" cy="782803"/>
            <a:chOff x="-718574" y="2471579"/>
            <a:chExt cx="327978" cy="1492804"/>
          </a:xfrm>
        </p:grpSpPr>
        <p:sp>
          <p:nvSpPr>
            <p:cNvPr id="9" name="Rectangle 11">
              <a:extLst>
                <a:ext uri="{FF2B5EF4-FFF2-40B4-BE49-F238E27FC236}">
                  <a16:creationId xmlns:a16="http://schemas.microsoft.com/office/drawing/2014/main" id="{F376FD7F-D7A6-448B-BA55-8DAA67F669CC}"/>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0" name="矩形 38">
              <a:extLst>
                <a:ext uri="{FF2B5EF4-FFF2-40B4-BE49-F238E27FC236}">
                  <a16:creationId xmlns:a16="http://schemas.microsoft.com/office/drawing/2014/main" id="{BB7C2A11-8621-4572-B394-B3F1533CF23F}"/>
                </a:ext>
              </a:extLst>
            </p:cNvPr>
            <p:cNvSpPr>
              <a:spLocks noChangeArrowheads="1"/>
            </p:cNvSpPr>
            <p:nvPr/>
          </p:nvSpPr>
          <p:spPr bwMode="auto">
            <a:xfrm>
              <a:off x="-688755"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必</a:t>
              </a:r>
            </a:p>
          </p:txBody>
        </p:sp>
      </p:grpSp>
      <p:grpSp>
        <p:nvGrpSpPr>
          <p:cNvPr id="11" name="组合 10">
            <a:extLst>
              <a:ext uri="{FF2B5EF4-FFF2-40B4-BE49-F238E27FC236}">
                <a16:creationId xmlns:a16="http://schemas.microsoft.com/office/drawing/2014/main" id="{A3359C9E-4806-4BA5-ADCD-8F1C24FE208F}"/>
              </a:ext>
            </a:extLst>
          </p:cNvPr>
          <p:cNvGrpSpPr/>
          <p:nvPr/>
        </p:nvGrpSpPr>
        <p:grpSpPr>
          <a:xfrm>
            <a:off x="1845230" y="2518146"/>
            <a:ext cx="844412" cy="782803"/>
            <a:chOff x="-718574" y="2471579"/>
            <a:chExt cx="327978" cy="1492804"/>
          </a:xfrm>
        </p:grpSpPr>
        <p:sp>
          <p:nvSpPr>
            <p:cNvPr id="12" name="Rectangle 11">
              <a:extLst>
                <a:ext uri="{FF2B5EF4-FFF2-40B4-BE49-F238E27FC236}">
                  <a16:creationId xmlns:a16="http://schemas.microsoft.com/office/drawing/2014/main" id="{83352BA3-3520-48C4-88FB-DCD54F59FE8E}"/>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3" name="矩形 12">
              <a:extLst>
                <a:ext uri="{FF2B5EF4-FFF2-40B4-BE49-F238E27FC236}">
                  <a16:creationId xmlns:a16="http://schemas.microsoft.com/office/drawing/2014/main" id="{FC92DD3D-ADCF-4E64-A7EA-DF64E532BA37}"/>
                </a:ext>
              </a:extLst>
            </p:cNvPr>
            <p:cNvSpPr>
              <a:spLocks noChangeArrowheads="1"/>
            </p:cNvSpPr>
            <p:nvPr/>
          </p:nvSpPr>
          <p:spPr bwMode="auto">
            <a:xfrm>
              <a:off x="-688753"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然</a:t>
              </a:r>
            </a:p>
          </p:txBody>
        </p:sp>
      </p:grpSp>
      <p:grpSp>
        <p:nvGrpSpPr>
          <p:cNvPr id="14" name="组合 13">
            <a:extLst>
              <a:ext uri="{FF2B5EF4-FFF2-40B4-BE49-F238E27FC236}">
                <a16:creationId xmlns:a16="http://schemas.microsoft.com/office/drawing/2014/main" id="{DDC72C0E-C9E5-4605-B839-53D4A1E1CB30}"/>
              </a:ext>
            </a:extLst>
          </p:cNvPr>
          <p:cNvGrpSpPr/>
          <p:nvPr/>
        </p:nvGrpSpPr>
        <p:grpSpPr>
          <a:xfrm>
            <a:off x="2851071" y="2525128"/>
            <a:ext cx="844412" cy="782803"/>
            <a:chOff x="-718574" y="2471579"/>
            <a:chExt cx="327978" cy="1492804"/>
          </a:xfrm>
        </p:grpSpPr>
        <p:sp>
          <p:nvSpPr>
            <p:cNvPr id="15" name="Rectangle 11">
              <a:extLst>
                <a:ext uri="{FF2B5EF4-FFF2-40B4-BE49-F238E27FC236}">
                  <a16:creationId xmlns:a16="http://schemas.microsoft.com/office/drawing/2014/main" id="{9623C92B-9AA9-4065-A3F6-45045E197317}"/>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6" name="矩形 38">
              <a:extLst>
                <a:ext uri="{FF2B5EF4-FFF2-40B4-BE49-F238E27FC236}">
                  <a16:creationId xmlns:a16="http://schemas.microsoft.com/office/drawing/2014/main" id="{7BC4DB37-86CC-4A50-843D-A2815BE760B8}"/>
                </a:ext>
              </a:extLst>
            </p:cNvPr>
            <p:cNvSpPr>
              <a:spLocks noChangeArrowheads="1"/>
            </p:cNvSpPr>
            <p:nvPr/>
          </p:nvSpPr>
          <p:spPr bwMode="auto">
            <a:xfrm>
              <a:off x="-688755"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要</a:t>
              </a:r>
            </a:p>
          </p:txBody>
        </p:sp>
      </p:grpSp>
      <p:grpSp>
        <p:nvGrpSpPr>
          <p:cNvPr id="17" name="组合 16">
            <a:extLst>
              <a:ext uri="{FF2B5EF4-FFF2-40B4-BE49-F238E27FC236}">
                <a16:creationId xmlns:a16="http://schemas.microsoft.com/office/drawing/2014/main" id="{01A1EA51-D020-40DB-B573-39D46EB08E16}"/>
              </a:ext>
            </a:extLst>
          </p:cNvPr>
          <p:cNvGrpSpPr/>
          <p:nvPr/>
        </p:nvGrpSpPr>
        <p:grpSpPr>
          <a:xfrm>
            <a:off x="3874952" y="2525128"/>
            <a:ext cx="844412" cy="782803"/>
            <a:chOff x="-718574" y="2471579"/>
            <a:chExt cx="327978" cy="1492804"/>
          </a:xfrm>
        </p:grpSpPr>
        <p:sp>
          <p:nvSpPr>
            <p:cNvPr id="18" name="Rectangle 11">
              <a:extLst>
                <a:ext uri="{FF2B5EF4-FFF2-40B4-BE49-F238E27FC236}">
                  <a16:creationId xmlns:a16="http://schemas.microsoft.com/office/drawing/2014/main" id="{F15451BA-D5BF-4CCE-BDA1-A4A88497A380}"/>
                </a:ext>
              </a:extLst>
            </p:cNvPr>
            <p:cNvSpPr>
              <a:spLocks noChangeArrowheads="1"/>
            </p:cNvSpPr>
            <p:nvPr/>
          </p:nvSpPr>
          <p:spPr bwMode="auto">
            <a:xfrm>
              <a:off x="-718574" y="2471579"/>
              <a:ext cx="327978" cy="1492804"/>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32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19" name="矩形 38">
              <a:extLst>
                <a:ext uri="{FF2B5EF4-FFF2-40B4-BE49-F238E27FC236}">
                  <a16:creationId xmlns:a16="http://schemas.microsoft.com/office/drawing/2014/main" id="{2F855BD1-A45A-40E7-BF4A-C06C56BBC56C}"/>
                </a:ext>
              </a:extLst>
            </p:cNvPr>
            <p:cNvSpPr>
              <a:spLocks noChangeArrowheads="1"/>
            </p:cNvSpPr>
            <p:nvPr/>
          </p:nvSpPr>
          <p:spPr bwMode="auto">
            <a:xfrm>
              <a:off x="-688754" y="2556336"/>
              <a:ext cx="268338" cy="13368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4000">
                  <a:gradFill>
                    <a:gsLst>
                      <a:gs pos="0">
                        <a:prstClr val="white"/>
                      </a:gs>
                      <a:gs pos="100000">
                        <a:srgbClr val="FFFF00"/>
                      </a:gs>
                    </a:gsLst>
                    <a:lin ang="5400000" scaled="1"/>
                  </a:gradFill>
                  <a:ea charset="-122" panose="020b0503020204020204" pitchFamily="34" typeface="微软雅黑"/>
                  <a:sym charset="-122" pitchFamily="2" typeface="方正兰亭黑_GBK"/>
                </a:rPr>
                <a:t>求</a:t>
              </a:r>
            </a:p>
          </p:txBody>
        </p:sp>
      </p:grpSp>
      <p:pic>
        <p:nvPicPr>
          <p:cNvPr id="20" name="图片 19">
            <a:extLst>
              <a:ext uri="{FF2B5EF4-FFF2-40B4-BE49-F238E27FC236}">
                <a16:creationId xmlns:a16="http://schemas.microsoft.com/office/drawing/2014/main" id="{5133CC0B-839A-48B1-B04C-6129BA60E1C8}"/>
              </a:ext>
            </a:extLst>
          </p:cNvPr>
          <p:cNvPicPr>
            <a:picLocks noChangeAspect="1"/>
          </p:cNvPicPr>
          <p:nvPr/>
        </p:nvPicPr>
        <p:blipFill>
          <a:blip r:embed="rId4">
            <a:extLst>
              <a:ext uri="{28A0092B-C50C-407E-A947-70E740481C1C}">
                <a14:useLocalDpi val="0"/>
              </a:ext>
            </a:extLst>
          </a:blip>
          <a:stretch>
            <a:fillRect/>
          </a:stretch>
        </p:blipFill>
        <p:spPr>
          <a:xfrm>
            <a:off x="9328601" y="3506922"/>
            <a:ext cx="1826239" cy="1872933"/>
          </a:xfrm>
          <a:prstGeom prst="rect">
            <a:avLst/>
          </a:prstGeom>
        </p:spPr>
      </p:pic>
    </p:spTree>
    <p:extLst>
      <p:ext uri="{BB962C8B-B14F-4D97-AF65-F5344CB8AC3E}">
        <p14:creationId val="2173545115"/>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2" presetSubtype="1">
                                  <p:stCondLst>
                                    <p:cond delay="0"/>
                                  </p:stCondLst>
                                  <p:childTnLst>
                                    <p:set>
                                      <p:cBhvr>
                                        <p:cTn dur="1" fill="hold" id="39">
                                          <p:stCondLst>
                                            <p:cond delay="0"/>
                                          </p:stCondLst>
                                        </p:cTn>
                                        <p:tgtEl>
                                          <p:spTgt spid="8"/>
                                        </p:tgtEl>
                                        <p:attrNameLst>
                                          <p:attrName>style.visibility</p:attrName>
                                        </p:attrNameLst>
                                      </p:cBhvr>
                                      <p:to>
                                        <p:strVal val="visible"/>
                                      </p:to>
                                    </p:set>
                                    <p:anim calcmode="lin" valueType="num">
                                      <p:cBhvr additive="base">
                                        <p:cTn dur="300" fill="hold" id="40"/>
                                        <p:tgtEl>
                                          <p:spTgt spid="8"/>
                                        </p:tgtEl>
                                        <p:attrNameLst>
                                          <p:attrName>ppt_x</p:attrName>
                                        </p:attrNameLst>
                                      </p:cBhvr>
                                      <p:tavLst>
                                        <p:tav tm="0">
                                          <p:val>
                                            <p:strVal val="#ppt_x"/>
                                          </p:val>
                                        </p:tav>
                                        <p:tav tm="100000">
                                          <p:val>
                                            <p:strVal val="#ppt_x"/>
                                          </p:val>
                                        </p:tav>
                                      </p:tavLst>
                                    </p:anim>
                                    <p:anim calcmode="lin" valueType="num">
                                      <p:cBhvr additive="base">
                                        <p:cTn dur="300" fill="hold" id="41"/>
                                        <p:tgtEl>
                                          <p:spTgt spid="8"/>
                                        </p:tgtEl>
                                        <p:attrNameLst>
                                          <p:attrName>ppt_y</p:attrName>
                                        </p:attrNameLst>
                                      </p:cBhvr>
                                      <p:tavLst>
                                        <p:tav tm="0">
                                          <p:val>
                                            <p:strVal val="0-#ppt_h/2"/>
                                          </p:val>
                                        </p:tav>
                                        <p:tav tm="100000">
                                          <p:val>
                                            <p:strVal val="#ppt_y"/>
                                          </p:val>
                                        </p:tav>
                                      </p:tavLst>
                                    </p:anim>
                                  </p:childTnLst>
                                </p:cTn>
                              </p:par>
                            </p:childTnLst>
                          </p:cTn>
                        </p:par>
                        <p:par>
                          <p:cTn fill="hold" id="42" nodeType="afterGroup">
                            <p:stCondLst>
                              <p:cond delay="2950"/>
                            </p:stCondLst>
                            <p:childTnLst>
                              <p:par>
                                <p:cTn fill="hold" id="43" nodeType="afterEffect" presetClass="entr" presetID="2" presetSubtype="1">
                                  <p:stCondLst>
                                    <p:cond delay="0"/>
                                  </p:stCondLst>
                                  <p:childTnLst>
                                    <p:set>
                                      <p:cBhvr>
                                        <p:cTn dur="1" fill="hold" id="44">
                                          <p:stCondLst>
                                            <p:cond delay="0"/>
                                          </p:stCondLst>
                                        </p:cTn>
                                        <p:tgtEl>
                                          <p:spTgt spid="11"/>
                                        </p:tgtEl>
                                        <p:attrNameLst>
                                          <p:attrName>style.visibility</p:attrName>
                                        </p:attrNameLst>
                                      </p:cBhvr>
                                      <p:to>
                                        <p:strVal val="visible"/>
                                      </p:to>
                                    </p:set>
                                    <p:anim calcmode="lin" valueType="num">
                                      <p:cBhvr additive="base">
                                        <p:cTn dur="300" fill="hold" id="45"/>
                                        <p:tgtEl>
                                          <p:spTgt spid="11"/>
                                        </p:tgtEl>
                                        <p:attrNameLst>
                                          <p:attrName>ppt_x</p:attrName>
                                        </p:attrNameLst>
                                      </p:cBhvr>
                                      <p:tavLst>
                                        <p:tav tm="0">
                                          <p:val>
                                            <p:strVal val="#ppt_x"/>
                                          </p:val>
                                        </p:tav>
                                        <p:tav tm="100000">
                                          <p:val>
                                            <p:strVal val="#ppt_x"/>
                                          </p:val>
                                        </p:tav>
                                      </p:tavLst>
                                    </p:anim>
                                    <p:anim calcmode="lin" valueType="num">
                                      <p:cBhvr additive="base">
                                        <p:cTn dur="300" fill="hold" id="46"/>
                                        <p:tgtEl>
                                          <p:spTgt spid="11"/>
                                        </p:tgtEl>
                                        <p:attrNameLst>
                                          <p:attrName>ppt_y</p:attrName>
                                        </p:attrNameLst>
                                      </p:cBhvr>
                                      <p:tavLst>
                                        <p:tav tm="0">
                                          <p:val>
                                            <p:strVal val="0-#ppt_h/2"/>
                                          </p:val>
                                        </p:tav>
                                        <p:tav tm="100000">
                                          <p:val>
                                            <p:strVal val="#ppt_y"/>
                                          </p:val>
                                        </p:tav>
                                      </p:tavLst>
                                    </p:anim>
                                  </p:childTnLst>
                                </p:cTn>
                              </p:par>
                            </p:childTnLst>
                          </p:cTn>
                        </p:par>
                        <p:par>
                          <p:cTn fill="hold" id="47" nodeType="afterGroup">
                            <p:stCondLst>
                              <p:cond delay="3250"/>
                            </p:stCondLst>
                            <p:childTnLst>
                              <p:par>
                                <p:cTn fill="hold" id="48" nodeType="afterEffect" presetClass="entr" presetID="2" presetSubtype="1">
                                  <p:stCondLst>
                                    <p:cond delay="0"/>
                                  </p:stCondLst>
                                  <p:childTnLst>
                                    <p:set>
                                      <p:cBhvr>
                                        <p:cTn dur="1" fill="hold" id="49">
                                          <p:stCondLst>
                                            <p:cond delay="0"/>
                                          </p:stCondLst>
                                        </p:cTn>
                                        <p:tgtEl>
                                          <p:spTgt spid="14"/>
                                        </p:tgtEl>
                                        <p:attrNameLst>
                                          <p:attrName>style.visibility</p:attrName>
                                        </p:attrNameLst>
                                      </p:cBhvr>
                                      <p:to>
                                        <p:strVal val="visible"/>
                                      </p:to>
                                    </p:set>
                                    <p:anim calcmode="lin" valueType="num">
                                      <p:cBhvr additive="base">
                                        <p:cTn dur="300" fill="hold" id="50"/>
                                        <p:tgtEl>
                                          <p:spTgt spid="14"/>
                                        </p:tgtEl>
                                        <p:attrNameLst>
                                          <p:attrName>ppt_x</p:attrName>
                                        </p:attrNameLst>
                                      </p:cBhvr>
                                      <p:tavLst>
                                        <p:tav tm="0">
                                          <p:val>
                                            <p:strVal val="#ppt_x"/>
                                          </p:val>
                                        </p:tav>
                                        <p:tav tm="100000">
                                          <p:val>
                                            <p:strVal val="#ppt_x"/>
                                          </p:val>
                                        </p:tav>
                                      </p:tavLst>
                                    </p:anim>
                                    <p:anim calcmode="lin" valueType="num">
                                      <p:cBhvr additive="base">
                                        <p:cTn dur="300" fill="hold" id="51"/>
                                        <p:tgtEl>
                                          <p:spTgt spid="14"/>
                                        </p:tgtEl>
                                        <p:attrNameLst>
                                          <p:attrName>ppt_y</p:attrName>
                                        </p:attrNameLst>
                                      </p:cBhvr>
                                      <p:tavLst>
                                        <p:tav tm="0">
                                          <p:val>
                                            <p:strVal val="0-#ppt_h/2"/>
                                          </p:val>
                                        </p:tav>
                                        <p:tav tm="100000">
                                          <p:val>
                                            <p:strVal val="#ppt_y"/>
                                          </p:val>
                                        </p:tav>
                                      </p:tavLst>
                                    </p:anim>
                                  </p:childTnLst>
                                </p:cTn>
                              </p:par>
                            </p:childTnLst>
                          </p:cTn>
                        </p:par>
                        <p:par>
                          <p:cTn fill="hold" id="52" nodeType="afterGroup">
                            <p:stCondLst>
                              <p:cond delay="3550"/>
                            </p:stCondLst>
                            <p:childTnLst>
                              <p:par>
                                <p:cTn fill="hold" id="53" nodeType="afterEffect" presetClass="entr" presetID="2" presetSubtype="1">
                                  <p:stCondLst>
                                    <p:cond delay="0"/>
                                  </p:stCondLst>
                                  <p:childTnLst>
                                    <p:set>
                                      <p:cBhvr>
                                        <p:cTn dur="1" fill="hold" id="54">
                                          <p:stCondLst>
                                            <p:cond delay="0"/>
                                          </p:stCondLst>
                                        </p:cTn>
                                        <p:tgtEl>
                                          <p:spTgt spid="17"/>
                                        </p:tgtEl>
                                        <p:attrNameLst>
                                          <p:attrName>style.visibility</p:attrName>
                                        </p:attrNameLst>
                                      </p:cBhvr>
                                      <p:to>
                                        <p:strVal val="visible"/>
                                      </p:to>
                                    </p:set>
                                    <p:anim calcmode="lin" valueType="num">
                                      <p:cBhvr additive="base">
                                        <p:cTn dur="300" fill="hold" id="55"/>
                                        <p:tgtEl>
                                          <p:spTgt spid="17"/>
                                        </p:tgtEl>
                                        <p:attrNameLst>
                                          <p:attrName>ppt_x</p:attrName>
                                        </p:attrNameLst>
                                      </p:cBhvr>
                                      <p:tavLst>
                                        <p:tav tm="0">
                                          <p:val>
                                            <p:strVal val="#ppt_x"/>
                                          </p:val>
                                        </p:tav>
                                        <p:tav tm="100000">
                                          <p:val>
                                            <p:strVal val="#ppt_x"/>
                                          </p:val>
                                        </p:tav>
                                      </p:tavLst>
                                    </p:anim>
                                    <p:anim calcmode="lin" valueType="num">
                                      <p:cBhvr additive="base">
                                        <p:cTn dur="300" fill="hold" id="56"/>
                                        <p:tgtEl>
                                          <p:spTgt spid="17"/>
                                        </p:tgtEl>
                                        <p:attrNameLst>
                                          <p:attrName>ppt_y</p:attrName>
                                        </p:attrNameLst>
                                      </p:cBhvr>
                                      <p:tavLst>
                                        <p:tav tm="0">
                                          <p:val>
                                            <p:strVal val="0-#ppt_h/2"/>
                                          </p:val>
                                        </p:tav>
                                        <p:tav tm="100000">
                                          <p:val>
                                            <p:strVal val="#ppt_y"/>
                                          </p:val>
                                        </p:tav>
                                      </p:tavLst>
                                    </p:anim>
                                  </p:childTnLst>
                                </p:cTn>
                              </p:par>
                            </p:childTnLst>
                          </p:cTn>
                        </p:par>
                        <p:par>
                          <p:cTn fill="hold" id="57" nodeType="afterGroup">
                            <p:stCondLst>
                              <p:cond delay="3850"/>
                            </p:stCondLst>
                            <p:childTnLst>
                              <p:par>
                                <p:cTn fill="hold" grpId="0" id="58" nodeType="afterEffect" presetClass="entr" presetID="22" presetSubtype="2">
                                  <p:stCondLst>
                                    <p:cond delay="0"/>
                                  </p:stCondLst>
                                  <p:childTnLst>
                                    <p:set>
                                      <p:cBhvr>
                                        <p:cTn dur="1" fill="hold" id="59">
                                          <p:stCondLst>
                                            <p:cond delay="0"/>
                                          </p:stCondLst>
                                        </p:cTn>
                                        <p:tgtEl>
                                          <p:spTgt spid="6"/>
                                        </p:tgtEl>
                                        <p:attrNameLst>
                                          <p:attrName>style.visibility</p:attrName>
                                        </p:attrNameLst>
                                      </p:cBhvr>
                                      <p:to>
                                        <p:strVal val="visible"/>
                                      </p:to>
                                    </p:set>
                                    <p:animEffect filter="wipe(right)" transition="in">
                                      <p:cBhvr>
                                        <p:cTn dur="500" id="60"/>
                                        <p:tgtEl>
                                          <p:spTgt spid="6"/>
                                        </p:tgtEl>
                                      </p:cBhvr>
                                    </p:animEffect>
                                  </p:childTnLst>
                                </p:cTn>
                              </p:par>
                            </p:childTnLst>
                          </p:cTn>
                        </p:par>
                        <p:par>
                          <p:cTn fill="hold" id="61" nodeType="afterGroup">
                            <p:stCondLst>
                              <p:cond delay="4350"/>
                            </p:stCondLst>
                            <p:childTnLst>
                              <p:par>
                                <p:cTn fill="hold" grpId="0" id="62" nodeType="afterEffect" presetClass="entr" presetID="22" presetSubtype="1">
                                  <p:stCondLst>
                                    <p:cond delay="0"/>
                                  </p:stCondLst>
                                  <p:childTnLst>
                                    <p:set>
                                      <p:cBhvr>
                                        <p:cTn dur="1" fill="hold" id="63">
                                          <p:stCondLst>
                                            <p:cond delay="0"/>
                                          </p:stCondLst>
                                        </p:cTn>
                                        <p:tgtEl>
                                          <p:spTgt spid="7"/>
                                        </p:tgtEl>
                                        <p:attrNameLst>
                                          <p:attrName>style.visibility</p:attrName>
                                        </p:attrNameLst>
                                      </p:cBhvr>
                                      <p:to>
                                        <p:strVal val="visible"/>
                                      </p:to>
                                    </p:set>
                                    <p:animEffect filter="wipe(up)" transition="in">
                                      <p:cBhvr>
                                        <p:cTn dur="500" id="64"/>
                                        <p:tgtEl>
                                          <p:spTgt spid="7"/>
                                        </p:tgtEl>
                                      </p:cBhvr>
                                    </p:animEffect>
                                  </p:childTnLst>
                                </p:cTn>
                              </p:par>
                            </p:childTnLst>
                          </p:cTn>
                        </p:par>
                        <p:par>
                          <p:cTn fill="hold" id="65" nodeType="afterGroup">
                            <p:stCondLst>
                              <p:cond delay="4850"/>
                            </p:stCondLst>
                            <p:childTnLst>
                              <p:par>
                                <p:cTn fill="hold" id="66" nodeType="afterEffect" presetClass="entr" presetID="31" presetSubtype="0">
                                  <p:stCondLst>
                                    <p:cond delay="0"/>
                                  </p:stCondLst>
                                  <p:childTnLst>
                                    <p:set>
                                      <p:cBhvr>
                                        <p:cTn dur="1" fill="hold" id="67">
                                          <p:stCondLst>
                                            <p:cond delay="0"/>
                                          </p:stCondLst>
                                        </p:cTn>
                                        <p:tgtEl>
                                          <p:spTgt spid="20"/>
                                        </p:tgtEl>
                                        <p:attrNameLst>
                                          <p:attrName>style.visibility</p:attrName>
                                        </p:attrNameLst>
                                      </p:cBhvr>
                                      <p:to>
                                        <p:strVal val="visible"/>
                                      </p:to>
                                    </p:set>
                                    <p:anim calcmode="lin" valueType="num">
                                      <p:cBhvr>
                                        <p:cTn dur="1000" fill="hold" id="68"/>
                                        <p:tgtEl>
                                          <p:spTgt spid="20"/>
                                        </p:tgtEl>
                                        <p:attrNameLst>
                                          <p:attrName>ppt_w</p:attrName>
                                        </p:attrNameLst>
                                      </p:cBhvr>
                                      <p:tavLst>
                                        <p:tav tm="0">
                                          <p:val>
                                            <p:fltVal val="0"/>
                                          </p:val>
                                        </p:tav>
                                        <p:tav tm="100000">
                                          <p:val>
                                            <p:strVal val="#ppt_w"/>
                                          </p:val>
                                        </p:tav>
                                      </p:tavLst>
                                    </p:anim>
                                    <p:anim calcmode="lin" valueType="num">
                                      <p:cBhvr>
                                        <p:cTn dur="1000" fill="hold" id="69"/>
                                        <p:tgtEl>
                                          <p:spTgt spid="20"/>
                                        </p:tgtEl>
                                        <p:attrNameLst>
                                          <p:attrName>ppt_h</p:attrName>
                                        </p:attrNameLst>
                                      </p:cBhvr>
                                      <p:tavLst>
                                        <p:tav tm="0">
                                          <p:val>
                                            <p:fltVal val="0"/>
                                          </p:val>
                                        </p:tav>
                                        <p:tav tm="100000">
                                          <p:val>
                                            <p:strVal val="#ppt_h"/>
                                          </p:val>
                                        </p:tav>
                                      </p:tavLst>
                                    </p:anim>
                                    <p:anim calcmode="lin" valueType="num">
                                      <p:cBhvr>
                                        <p:cTn dur="1000" fill="hold" id="70"/>
                                        <p:tgtEl>
                                          <p:spTgt spid="20"/>
                                        </p:tgtEl>
                                        <p:attrNameLst>
                                          <p:attrName>style.rotation</p:attrName>
                                        </p:attrNameLst>
                                      </p:cBhvr>
                                      <p:tavLst>
                                        <p:tav tm="0">
                                          <p:val>
                                            <p:fltVal val="90"/>
                                          </p:val>
                                        </p:tav>
                                        <p:tav tm="100000">
                                          <p:val>
                                            <p:fltVal val="0"/>
                                          </p:val>
                                        </p:tav>
                                      </p:tavLst>
                                    </p:anim>
                                    <p:animEffect filter="fade" transition="in">
                                      <p:cBhvr>
                                        <p:cTn dur="1000" id="7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val="0"/>
              </a:ext>
            </a:extLst>
          </a:blip>
          <a:stretch>
            <a:fillRect/>
          </a:stretch>
        </p:blipFill>
        <p:spPr>
          <a:xfrm>
            <a:off x="5382578" y="5737759"/>
            <a:ext cx="6809422" cy="1120241"/>
          </a:xfrm>
          <a:prstGeom prst="rect">
            <a:avLst/>
          </a:prstGeom>
        </p:spPr>
      </p:pic>
      <p:pic>
        <p:nvPicPr>
          <p:cNvPr id="19" name="图片 18">
            <a:extLst>
              <a:ext uri="{FF2B5EF4-FFF2-40B4-BE49-F238E27FC236}">
                <a16:creationId xmlns:a16="http://schemas.microsoft.com/office/drawing/2014/main" id="{8CB86D49-4053-4C25-B704-887DC5D13FFE}"/>
              </a:ext>
            </a:extLst>
          </p:cNvPr>
          <p:cNvPicPr>
            <a:picLocks noChangeAspect="1"/>
          </p:cNvPicPr>
          <p:nvPr/>
        </p:nvPicPr>
        <p:blipFill>
          <a:blip r:embed="rId4">
            <a:extLst>
              <a:ext uri="{28A0092B-C50C-407E-A947-70E740481C1C}">
                <a14:useLocalDpi val="0"/>
              </a:ext>
            </a:extLst>
          </a:blip>
          <a:stretch>
            <a:fillRect/>
          </a:stretch>
        </p:blipFill>
        <p:spPr>
          <a:xfrm>
            <a:off x="0" y="4049960"/>
            <a:ext cx="4460240" cy="2788989"/>
          </a:xfrm>
          <a:prstGeom prst="rect">
            <a:avLst/>
          </a:prstGeom>
        </p:spPr>
      </p:pic>
      <p:pic>
        <p:nvPicPr>
          <p:cNvPr id="74" name="图片 73">
            <a:extLst>
              <a:ext uri="{FF2B5EF4-FFF2-40B4-BE49-F238E27FC236}">
                <a16:creationId xmlns:a16="http://schemas.microsoft.com/office/drawing/2014/main" id="{549D4624-B2C3-4BC0-AAAC-52569AE1E3A8}"/>
              </a:ext>
            </a:extLst>
          </p:cNvPr>
          <p:cNvPicPr>
            <a:picLocks noChangeAspect="1"/>
          </p:cNvPicPr>
          <p:nvPr/>
        </p:nvPicPr>
        <p:blipFill>
          <a:blip r:embed="rId5">
            <a:extLst>
              <a:ext uri="{28A0092B-C50C-407E-A947-70E740481C1C}">
                <a14:useLocalDpi val="0"/>
              </a:ext>
            </a:extLst>
          </a:blip>
          <a:stretch>
            <a:fillRect/>
          </a:stretch>
        </p:blipFill>
        <p:spPr>
          <a:xfrm flipH="1" rot="20902340">
            <a:off x="686735" y="622930"/>
            <a:ext cx="3143832" cy="1309931"/>
          </a:xfrm>
          <a:prstGeom prst="rect">
            <a:avLst/>
          </a:prstGeom>
        </p:spPr>
      </p:pic>
      <p:sp>
        <p:nvSpPr>
          <p:cNvPr id="75" name="文本框 74">
            <a:extLst>
              <a:ext uri="{FF2B5EF4-FFF2-40B4-BE49-F238E27FC236}">
                <a16:creationId xmlns:a16="http://schemas.microsoft.com/office/drawing/2014/main" id="{1E3CFE36-6B7C-4163-BED3-9543E266EBB4}"/>
              </a:ext>
            </a:extLst>
          </p:cNvPr>
          <p:cNvSpPr txBox="1"/>
          <p:nvPr/>
        </p:nvSpPr>
        <p:spPr>
          <a:xfrm>
            <a:off x="4460240" y="2467132"/>
            <a:ext cx="3230880" cy="1005840"/>
          </a:xfrm>
          <a:prstGeom prst="rect">
            <a:avLst/>
          </a:prstGeom>
          <a:noFill/>
        </p:spPr>
        <p:txBody>
          <a:bodyPr rtlCol="0" wrap="none">
            <a:spAutoFit/>
          </a:bodyPr>
          <a:lstStyle/>
          <a:p>
            <a:r>
              <a:rPr altLang="en-US" b="1" lang="zh-CN" sz="6000">
                <a:solidFill>
                  <a:srgbClr val="C00000"/>
                </a:solidFill>
                <a:latin charset="-122" panose="02010601030101010101" pitchFamily="2" typeface="字体视界-NEW魏碑体"/>
                <a:ea charset="-122" panose="02010601030101010101" pitchFamily="2" typeface="字体视界-NEW魏碑体"/>
                <a:cs typeface="+mn-ea"/>
                <a:sym typeface="+mn-lt"/>
              </a:rPr>
              <a:t>第四部分</a:t>
            </a:r>
          </a:p>
        </p:txBody>
      </p:sp>
      <p:sp>
        <p:nvSpPr>
          <p:cNvPr id="77" name="Freeform 29">
            <a:extLst>
              <a:ext uri="{FF2B5EF4-FFF2-40B4-BE49-F238E27FC236}">
                <a16:creationId xmlns:a16="http://schemas.microsoft.com/office/drawing/2014/main" id="{57D80A25-7EA0-4AEB-AF89-2F448458E159}"/>
              </a:ext>
            </a:extLst>
          </p:cNvPr>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endParaRPr>
          </a:p>
        </p:txBody>
      </p:sp>
      <p:sp>
        <p:nvSpPr>
          <p:cNvPr id="78" name="文本框 77">
            <a:extLst>
              <a:ext uri="{FF2B5EF4-FFF2-40B4-BE49-F238E27FC236}">
                <a16:creationId xmlns:a16="http://schemas.microsoft.com/office/drawing/2014/main" id="{E1697D39-805B-491A-9EB4-A3AB8B13CED0}"/>
              </a:ext>
            </a:extLst>
          </p:cNvPr>
          <p:cNvSpPr txBox="1"/>
          <p:nvPr/>
        </p:nvSpPr>
        <p:spPr>
          <a:xfrm>
            <a:off x="1437105" y="3393756"/>
            <a:ext cx="9326880" cy="822960"/>
          </a:xfrm>
          <a:prstGeom prst="rect">
            <a:avLst/>
          </a:prstGeom>
          <a:noFill/>
        </p:spPr>
        <p:txBody>
          <a:bodyPr rtlCol="0" wrap="none">
            <a:spAutoFit/>
          </a:bodyPr>
          <a:lstStyle/>
          <a:p>
            <a:pPr algn="ctr"/>
            <a:r>
              <a:rPr altLang="en-US" b="1" lang="zh-CN" sz="4800">
                <a:solidFill>
                  <a:srgbClr val="C00000"/>
                </a:solidFill>
                <a:latin charset="-122" panose="02010601030101010101" pitchFamily="2" typeface="字体视界-NEW魏碑体"/>
                <a:ea charset="-122" panose="02010601030101010101" pitchFamily="2" typeface="字体视界-NEW魏碑体"/>
              </a:rPr>
              <a:t>让井冈山精神放射出新的时代光芒</a:t>
            </a:r>
          </a:p>
        </p:txBody>
      </p:sp>
    </p:spTree>
    <p:extLst>
      <p:ext uri="{BB962C8B-B14F-4D97-AF65-F5344CB8AC3E}">
        <p14:creationId val="309671243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74"/>
                                        </p:tgtEl>
                                        <p:attrNameLst>
                                          <p:attrName>style.visibility</p:attrName>
                                        </p:attrNameLst>
                                      </p:cBhvr>
                                      <p:to>
                                        <p:strVal val="visible"/>
                                      </p:to>
                                    </p:set>
                                    <p:anim calcmode="lin" valueType="num">
                                      <p:cBhvr>
                                        <p:cTn dur="1000" fill="hold" id="17"/>
                                        <p:tgtEl>
                                          <p:spTgt spid="74"/>
                                        </p:tgtEl>
                                        <p:attrNameLst>
                                          <p:attrName>ppt_w</p:attrName>
                                        </p:attrNameLst>
                                      </p:cBhvr>
                                      <p:tavLst>
                                        <p:tav tm="0">
                                          <p:val>
                                            <p:fltVal val="0"/>
                                          </p:val>
                                        </p:tav>
                                        <p:tav tm="100000">
                                          <p:val>
                                            <p:strVal val="#ppt_w"/>
                                          </p:val>
                                        </p:tav>
                                      </p:tavLst>
                                    </p:anim>
                                    <p:anim calcmode="lin" valueType="num">
                                      <p:cBhvr>
                                        <p:cTn dur="1000" fill="hold" id="18"/>
                                        <p:tgtEl>
                                          <p:spTgt spid="74"/>
                                        </p:tgtEl>
                                        <p:attrNameLst>
                                          <p:attrName>ppt_h</p:attrName>
                                        </p:attrNameLst>
                                      </p:cBhvr>
                                      <p:tavLst>
                                        <p:tav tm="0">
                                          <p:val>
                                            <p:fltVal val="0"/>
                                          </p:val>
                                        </p:tav>
                                        <p:tav tm="100000">
                                          <p:val>
                                            <p:strVal val="#ppt_h"/>
                                          </p:val>
                                        </p:tav>
                                      </p:tavLst>
                                    </p:anim>
                                    <p:animEffect filter="fade" transition="in">
                                      <p:cBhvr>
                                        <p:cTn dur="1000" id="19"/>
                                        <p:tgtEl>
                                          <p:spTgt spid="74"/>
                                        </p:tgtEl>
                                      </p:cBhvr>
                                    </p:animEffect>
                                  </p:childTnLst>
                                </p:cTn>
                              </p:par>
                              <p:par>
                                <p:cTn accel="50000" decel="50000" fill="hold" id="20" nodeType="withEffect" presetClass="path" presetID="35" presetSubtype="0">
                                  <p:stCondLst>
                                    <p:cond delay="0"/>
                                  </p:stCondLst>
                                  <p:childTnLst>
                                    <p:animMotion origin="layout" path="M 3.54167E-06 -2.59259E-06 L 0.31575 -2.59259E-06" pathEditMode="relative" ptsTypes="AA" rAng="0">
                                      <p:cBhvr>
                                        <p:cTn dur="2000" fill="hold" id="21" spd="-100000"/>
                                        <p:tgtEl>
                                          <p:spTgt spid="74"/>
                                        </p:tgtEl>
                                        <p:attrNameLst>
                                          <p:attrName>ppt_x</p:attrName>
                                          <p:attrName>ppt_y</p:attrName>
                                        </p:attrNameLst>
                                      </p:cBhvr>
                                      <p:rCtr x="15781" y="0"/>
                                    </p:animMotion>
                                  </p:childTnLst>
                                </p:cTn>
                              </p:par>
                              <p:par>
                                <p:cTn fill="hold" grpId="0" id="22" nodeType="withEffect" presetClass="entr" presetID="53" presetSubtype="0">
                                  <p:stCondLst>
                                    <p:cond delay="400"/>
                                  </p:stCondLst>
                                  <p:childTnLst>
                                    <p:set>
                                      <p:cBhvr>
                                        <p:cTn dur="1" fill="hold" id="23">
                                          <p:stCondLst>
                                            <p:cond delay="0"/>
                                          </p:stCondLst>
                                        </p:cTn>
                                        <p:tgtEl>
                                          <p:spTgt spid="75"/>
                                        </p:tgtEl>
                                        <p:attrNameLst>
                                          <p:attrName>style.visibility</p:attrName>
                                        </p:attrNameLst>
                                      </p:cBhvr>
                                      <p:to>
                                        <p:strVal val="visible"/>
                                      </p:to>
                                    </p:set>
                                    <p:anim calcmode="lin" valueType="num">
                                      <p:cBhvr>
                                        <p:cTn dur="250" fill="hold" id="24"/>
                                        <p:tgtEl>
                                          <p:spTgt spid="75"/>
                                        </p:tgtEl>
                                        <p:attrNameLst>
                                          <p:attrName>ppt_w</p:attrName>
                                        </p:attrNameLst>
                                      </p:cBhvr>
                                      <p:tavLst>
                                        <p:tav tm="0">
                                          <p:val>
                                            <p:fltVal val="0"/>
                                          </p:val>
                                        </p:tav>
                                        <p:tav tm="100000">
                                          <p:val>
                                            <p:strVal val="#ppt_w"/>
                                          </p:val>
                                        </p:tav>
                                      </p:tavLst>
                                    </p:anim>
                                    <p:anim calcmode="lin" valueType="num">
                                      <p:cBhvr>
                                        <p:cTn dur="250" fill="hold" id="25"/>
                                        <p:tgtEl>
                                          <p:spTgt spid="75"/>
                                        </p:tgtEl>
                                        <p:attrNameLst>
                                          <p:attrName>ppt_h</p:attrName>
                                        </p:attrNameLst>
                                      </p:cBhvr>
                                      <p:tavLst>
                                        <p:tav tm="0">
                                          <p:val>
                                            <p:fltVal val="0"/>
                                          </p:val>
                                        </p:tav>
                                        <p:tav tm="100000">
                                          <p:val>
                                            <p:strVal val="#ppt_h"/>
                                          </p:val>
                                        </p:tav>
                                      </p:tavLst>
                                    </p:anim>
                                    <p:animEffect filter="fade" transition="in">
                                      <p:cBhvr>
                                        <p:cTn dur="250" id="26"/>
                                        <p:tgtEl>
                                          <p:spTgt spid="75"/>
                                        </p:tgtEl>
                                      </p:cBhvr>
                                    </p:animEffect>
                                  </p:childTnLst>
                                </p:cTn>
                              </p:par>
                              <p:par>
                                <p:cTn decel="100000" fill="hold" grpId="1" id="27" nodeType="withEffect" presetClass="emph" presetID="6" presetSubtype="0">
                                  <p:stCondLst>
                                    <p:cond delay="600"/>
                                  </p:stCondLst>
                                  <p:childTnLst>
                                    <p:animScale>
                                      <p:cBhvr>
                                        <p:cTn dur="250" fill="hold" id="28"/>
                                        <p:tgtEl>
                                          <p:spTgt spid="75"/>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75"/>
                                        </p:tgtEl>
                                      </p:cBhvr>
                                      <p:by x="83000" y="83000"/>
                                    </p:animScale>
                                  </p:childTnLst>
                                </p:cTn>
                              </p:par>
                            </p:childTnLst>
                          </p:cTn>
                        </p:par>
                        <p:par>
                          <p:cTn fill="hold" id="31" nodeType="afterGroup">
                            <p:stCondLst>
                              <p:cond delay="3500"/>
                            </p:stCondLst>
                            <p:childTnLst>
                              <p:par>
                                <p:cTn fill="hold" grpId="0" id="32" nodeType="afterEffect" presetClass="entr" presetID="23" presetSubtype="36">
                                  <p:stCondLst>
                                    <p:cond delay="0"/>
                                  </p:stCondLst>
                                  <p:childTnLst>
                                    <p:set>
                                      <p:cBhvr>
                                        <p:cTn dur="1" fill="hold" id="33">
                                          <p:stCondLst>
                                            <p:cond delay="0"/>
                                          </p:stCondLst>
                                        </p:cTn>
                                        <p:tgtEl>
                                          <p:spTgt spid="77"/>
                                        </p:tgtEl>
                                        <p:attrNameLst>
                                          <p:attrName>style.visibility</p:attrName>
                                        </p:attrNameLst>
                                      </p:cBhvr>
                                      <p:to>
                                        <p:strVal val="visible"/>
                                      </p:to>
                                    </p:set>
                                    <p:anim calcmode="lin" valueType="num">
                                      <p:cBhvr>
                                        <p:cTn dur="1000" fill="hold" id="34"/>
                                        <p:tgtEl>
                                          <p:spTgt spid="77"/>
                                        </p:tgtEl>
                                        <p:attrNameLst>
                                          <p:attrName>ppt_w</p:attrName>
                                        </p:attrNameLst>
                                      </p:cBhvr>
                                      <p:tavLst>
                                        <p:tav tm="0">
                                          <p:val>
                                            <p:strVal val="(6*min(max(#ppt_w*#ppt_h,.3),1)-7.4)/-.7*#ppt_w"/>
                                          </p:val>
                                        </p:tav>
                                        <p:tav tm="100000">
                                          <p:val>
                                            <p:strVal val="#ppt_w"/>
                                          </p:val>
                                        </p:tav>
                                      </p:tavLst>
                                    </p:anim>
                                    <p:anim calcmode="lin" valueType="num">
                                      <p:cBhvr>
                                        <p:cTn dur="1000" fill="hold" id="35"/>
                                        <p:tgtEl>
                                          <p:spTgt spid="77"/>
                                        </p:tgtEl>
                                        <p:attrNameLst>
                                          <p:attrName>ppt_h</p:attrName>
                                        </p:attrNameLst>
                                      </p:cBhvr>
                                      <p:tavLst>
                                        <p:tav tm="0">
                                          <p:val>
                                            <p:strVal val="(6*min(max(#ppt_w*#ppt_h,.3),1)-7.4)/-.7*#ppt_h"/>
                                          </p:val>
                                        </p:tav>
                                        <p:tav tm="100000">
                                          <p:val>
                                            <p:strVal val="#ppt_h"/>
                                          </p:val>
                                        </p:tav>
                                      </p:tavLst>
                                    </p:anim>
                                    <p:anim calcmode="lin" valueType="num">
                                      <p:cBhvr>
                                        <p:cTn dur="1000" fill="hold" id="36"/>
                                        <p:tgtEl>
                                          <p:spTgt spid="77"/>
                                        </p:tgtEl>
                                        <p:attrNameLst>
                                          <p:attrName>ppt_x</p:attrName>
                                        </p:attrNameLst>
                                      </p:cBhvr>
                                      <p:tavLst>
                                        <p:tav tm="0">
                                          <p:val>
                                            <p:fltVal val="0.5"/>
                                          </p:val>
                                        </p:tav>
                                        <p:tav tm="100000">
                                          <p:val>
                                            <p:strVal val="#ppt_x"/>
                                          </p:val>
                                        </p:tav>
                                      </p:tavLst>
                                    </p:anim>
                                    <p:anim calcmode="lin" valueType="num">
                                      <p:cBhvr>
                                        <p:cTn dur="1000" fill="hold" id="37"/>
                                        <p:tgtEl>
                                          <p:spTgt spid="77"/>
                                        </p:tgtEl>
                                        <p:attrNameLst>
                                          <p:attrName>ppt_y</p:attrName>
                                        </p:attrNameLst>
                                      </p:cBhvr>
                                      <p:tavLst>
                                        <p:tav tm="0">
                                          <p:val>
                                            <p:strVal val="1+(6*min(max(#ppt_w*#ppt_h,.3),1)-7.4)/-.7*#ppt_h/2"/>
                                          </p:val>
                                        </p:tav>
                                        <p:tav tm="100000">
                                          <p:val>
                                            <p:strVal val="#ppt_y"/>
                                          </p:val>
                                        </p:tav>
                                      </p:tavLst>
                                    </p:anim>
                                  </p:childTnLst>
                                </p:cTn>
                              </p:par>
                              <p:par>
                                <p:cTn fill="hold" grpId="0" id="38" nodeType="withEffect" presetClass="entr" presetID="53" presetSubtype="0">
                                  <p:stCondLst>
                                    <p:cond delay="400"/>
                                  </p:stCondLst>
                                  <p:childTnLst>
                                    <p:set>
                                      <p:cBhvr>
                                        <p:cTn dur="1" fill="hold" id="39">
                                          <p:stCondLst>
                                            <p:cond delay="0"/>
                                          </p:stCondLst>
                                        </p:cTn>
                                        <p:tgtEl>
                                          <p:spTgt spid="78"/>
                                        </p:tgtEl>
                                        <p:attrNameLst>
                                          <p:attrName>style.visibility</p:attrName>
                                        </p:attrNameLst>
                                      </p:cBhvr>
                                      <p:to>
                                        <p:strVal val="visible"/>
                                      </p:to>
                                    </p:set>
                                    <p:anim calcmode="lin" valueType="num">
                                      <p:cBhvr>
                                        <p:cTn dur="250" fill="hold" id="40"/>
                                        <p:tgtEl>
                                          <p:spTgt spid="78"/>
                                        </p:tgtEl>
                                        <p:attrNameLst>
                                          <p:attrName>ppt_w</p:attrName>
                                        </p:attrNameLst>
                                      </p:cBhvr>
                                      <p:tavLst>
                                        <p:tav tm="0">
                                          <p:val>
                                            <p:fltVal val="0"/>
                                          </p:val>
                                        </p:tav>
                                        <p:tav tm="100000">
                                          <p:val>
                                            <p:strVal val="#ppt_w"/>
                                          </p:val>
                                        </p:tav>
                                      </p:tavLst>
                                    </p:anim>
                                    <p:anim calcmode="lin" valueType="num">
                                      <p:cBhvr>
                                        <p:cTn dur="250" fill="hold" id="41"/>
                                        <p:tgtEl>
                                          <p:spTgt spid="78"/>
                                        </p:tgtEl>
                                        <p:attrNameLst>
                                          <p:attrName>ppt_h</p:attrName>
                                        </p:attrNameLst>
                                      </p:cBhvr>
                                      <p:tavLst>
                                        <p:tav tm="0">
                                          <p:val>
                                            <p:fltVal val="0"/>
                                          </p:val>
                                        </p:tav>
                                        <p:tav tm="100000">
                                          <p:val>
                                            <p:strVal val="#ppt_h"/>
                                          </p:val>
                                        </p:tav>
                                      </p:tavLst>
                                    </p:anim>
                                    <p:animEffect filter="fade" transition="in">
                                      <p:cBhvr>
                                        <p:cTn dur="250" id="42"/>
                                        <p:tgtEl>
                                          <p:spTgt spid="78"/>
                                        </p:tgtEl>
                                      </p:cBhvr>
                                    </p:animEffect>
                                  </p:childTnLst>
                                </p:cTn>
                              </p:par>
                              <p:par>
                                <p:cTn decel="100000" fill="hold" grpId="1" id="43" nodeType="withEffect" presetClass="emph" presetID="6" presetSubtype="0">
                                  <p:stCondLst>
                                    <p:cond delay="600"/>
                                  </p:stCondLst>
                                  <p:childTnLst>
                                    <p:animScale>
                                      <p:cBhvr>
                                        <p:cTn dur="250" fill="hold" id="44"/>
                                        <p:tgtEl>
                                          <p:spTgt spid="78"/>
                                        </p:tgtEl>
                                      </p:cBhvr>
                                      <p:by x="120000" y="120000"/>
                                    </p:animScale>
                                  </p:childTnLst>
                                </p:cTn>
                              </p:par>
                              <p:par>
                                <p:cTn decel="100000" fill="hold" grpId="2" id="45" nodeType="withEffect" presetClass="emph" presetID="6" presetSubtype="0">
                                  <p:stCondLst>
                                    <p:cond delay="800"/>
                                  </p:stCondLst>
                                  <p:childTnLst>
                                    <p:animScale>
                                      <p:cBhvr>
                                        <p:cTn dur="250" fill="hold" id="46"/>
                                        <p:tgtEl>
                                          <p:spTgt spid="78"/>
                                        </p:tgtEl>
                                      </p:cBhvr>
                                      <p:by x="83000" y="83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1" spid="75"/>
      <p:bldP grpId="2" spid="75"/>
      <p:bldP grpId="0" spid="77"/>
      <p:bldP grpId="0" spid="78"/>
      <p:bldP grpId="1" spid="78"/>
      <p:bldP grpId="2" spid="78"/>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7204657"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第四部分：让井冈山精神放射出新的时代光芒</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21" name="矩形 20">
            <a:extLst>
              <a:ext uri="{FF2B5EF4-FFF2-40B4-BE49-F238E27FC236}">
                <a16:creationId xmlns:a16="http://schemas.microsoft.com/office/drawing/2014/main" id="{7E56CC71-DA4E-45A6-83A1-686C1C140B3B}"/>
              </a:ext>
            </a:extLst>
          </p:cNvPr>
          <p:cNvSpPr/>
          <p:nvPr/>
        </p:nvSpPr>
        <p:spPr>
          <a:xfrm>
            <a:off x="8264944" y="1639190"/>
            <a:ext cx="3531908" cy="1920240"/>
          </a:xfrm>
          <a:prstGeom prst="rect">
            <a:avLst/>
          </a:prstGeom>
        </p:spPr>
        <p:txBody>
          <a:bodyPr wrap="square">
            <a:spAutoFit/>
          </a:bodyPr>
          <a:lstStyle/>
          <a:p>
            <a:pPr algn="just"/>
            <a:r>
              <a:rPr altLang="en-US" lang="zh-CN" sz="2000">
                <a:solidFill>
                  <a:srgbClr val="C00000"/>
                </a:solidFill>
                <a:latin charset="-122" panose="020b0503020204020204" pitchFamily="34" typeface="微软雅黑"/>
                <a:ea charset="-122" panose="020b0503020204020204" pitchFamily="34" typeface="微软雅黑"/>
              </a:rPr>
              <a:t>今天，我们要结合新的时代条件，坚持坚定执着追理想、实事求是闯新路、艰苦奋斗攻难关、依靠群众求胜利，让井冈山精神放射出新的时代光芒。”</a:t>
            </a:r>
          </a:p>
        </p:txBody>
      </p:sp>
      <p:sp>
        <p:nvSpPr>
          <p:cNvPr id="22" name="Freeform 5">
            <a:extLst>
              <a:ext uri="{FF2B5EF4-FFF2-40B4-BE49-F238E27FC236}">
                <a16:creationId xmlns:a16="http://schemas.microsoft.com/office/drawing/2014/main" id="{DF8373DB-882A-4712-B04B-5A457611D516}"/>
              </a:ext>
            </a:extLst>
          </p:cNvPr>
          <p:cNvSpPr/>
          <p:nvPr/>
        </p:nvSpPr>
        <p:spPr bwMode="auto">
          <a:xfrm>
            <a:off x="4492625" y="1628800"/>
            <a:ext cx="1516063" cy="2322513"/>
          </a:xfrm>
          <a:custGeom>
            <a:gdLst>
              <a:gd fmla="*/ 207 w 1797" name="T0"/>
              <a:gd fmla="*/ 2754 h 2754" name="T1"/>
              <a:gd fmla="*/ 0 w 1797" name="T2"/>
              <a:gd fmla="*/ 1892 h 2754" name="T3"/>
              <a:gd fmla="*/ 1797 w 1797" name="T4"/>
              <a:gd fmla="*/ 0 h 2754" name="T5"/>
              <a:gd fmla="*/ 1797 w 1797" name="T6"/>
              <a:gd fmla="*/ 592 h 2754" name="T7"/>
              <a:gd fmla="*/ 591 w 1797" name="T8"/>
              <a:gd fmla="*/ 1892 h 2754" name="T9"/>
              <a:gd fmla="*/ 720 w 1797" name="T10"/>
              <a:gd fmla="*/ 2458 h 2754" name="T11"/>
              <a:gd fmla="*/ 207 w 1797" name="T12"/>
              <a:gd fmla="*/ 2754 h 2754" name="T13"/>
            </a:gdLst>
            <a:cxnLst>
              <a:cxn ang="0">
                <a:pos x="T0" y="T1"/>
              </a:cxn>
              <a:cxn ang="0">
                <a:pos x="T2" y="T3"/>
              </a:cxn>
              <a:cxn ang="0">
                <a:pos x="T4" y="T5"/>
              </a:cxn>
              <a:cxn ang="0">
                <a:pos x="T6" y="T7"/>
              </a:cxn>
              <a:cxn ang="0">
                <a:pos x="T8" y="T9"/>
              </a:cxn>
              <a:cxn ang="0">
                <a:pos x="T10" y="T11"/>
              </a:cxn>
              <a:cxn ang="0">
                <a:pos x="T12" y="T13"/>
              </a:cxn>
            </a:cxnLst>
            <a:rect b="b" l="0" r="r" t="0"/>
            <a:pathLst>
              <a:path h="2754" w="1796">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3" name="Freeform 6">
            <a:extLst>
              <a:ext uri="{FF2B5EF4-FFF2-40B4-BE49-F238E27FC236}">
                <a16:creationId xmlns:a16="http://schemas.microsoft.com/office/drawing/2014/main" id="{6E9C4EE1-2B2B-4DA2-A719-089A56DD943E}"/>
              </a:ext>
            </a:extLst>
          </p:cNvPr>
          <p:cNvSpPr/>
          <p:nvPr/>
        </p:nvSpPr>
        <p:spPr bwMode="auto">
          <a:xfrm>
            <a:off x="4748213" y="3843363"/>
            <a:ext cx="2682875" cy="977900"/>
          </a:xfrm>
          <a:custGeom>
            <a:gdLst>
              <a:gd fmla="*/ 3180 w 3180" name="T0"/>
              <a:gd fmla="*/ 296 h 1160" name="T1"/>
              <a:gd fmla="*/ 1590 w 3180" name="T2"/>
              <a:gd fmla="*/ 1160 h 1160" name="T3"/>
              <a:gd fmla="*/ 0 w 3180" name="T4"/>
              <a:gd fmla="*/ 296 h 1160" name="T5"/>
              <a:gd fmla="*/ 513 w 3180" name="T6"/>
              <a:gd fmla="*/ 0 h 1160" name="T7"/>
              <a:gd fmla="*/ 1590 w 3180" name="T8"/>
              <a:gd fmla="*/ 570 h 1160" name="T9"/>
              <a:gd fmla="*/ 2667 w 3180" name="T10"/>
              <a:gd fmla="*/ 0 h 1160" name="T11"/>
              <a:gd fmla="*/ 3180 w 3180" name="T12"/>
              <a:gd fmla="*/ 296 h 1160" name="T13"/>
            </a:gdLst>
            <a:cxnLst>
              <a:cxn ang="0">
                <a:pos x="T0" y="T1"/>
              </a:cxn>
              <a:cxn ang="0">
                <a:pos x="T2" y="T3"/>
              </a:cxn>
              <a:cxn ang="0">
                <a:pos x="T4" y="T5"/>
              </a:cxn>
              <a:cxn ang="0">
                <a:pos x="T6" y="T7"/>
              </a:cxn>
              <a:cxn ang="0">
                <a:pos x="T8" y="T9"/>
              </a:cxn>
              <a:cxn ang="0">
                <a:pos x="T10" y="T11"/>
              </a:cxn>
              <a:cxn ang="0">
                <a:pos x="T12" y="T13"/>
              </a:cxn>
            </a:cxnLst>
            <a:rect b="b" l="0" r="r" t="0"/>
            <a:pathLst>
              <a:path h="1160" w="318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4" name="Freeform 7">
            <a:extLst>
              <a:ext uri="{FF2B5EF4-FFF2-40B4-BE49-F238E27FC236}">
                <a16:creationId xmlns:a16="http://schemas.microsoft.com/office/drawing/2014/main" id="{FB7A6147-EC2C-4407-956D-844F34BDE508}"/>
              </a:ext>
            </a:extLst>
          </p:cNvPr>
          <p:cNvSpPr/>
          <p:nvPr/>
        </p:nvSpPr>
        <p:spPr bwMode="auto">
          <a:xfrm>
            <a:off x="6172200" y="1628800"/>
            <a:ext cx="1514475" cy="2322513"/>
          </a:xfrm>
          <a:custGeom>
            <a:gdLst>
              <a:gd fmla="*/ 0 w 1797" name="T0"/>
              <a:gd fmla="*/ 0 h 2754" name="T1"/>
              <a:gd fmla="*/ 1797 w 1797" name="T2"/>
              <a:gd fmla="*/ 1892 h 2754" name="T3"/>
              <a:gd fmla="*/ 1590 w 1797" name="T4"/>
              <a:gd fmla="*/ 2754 h 2754" name="T5"/>
              <a:gd fmla="*/ 1077 w 1797" name="T6"/>
              <a:gd fmla="*/ 2458 h 2754" name="T7"/>
              <a:gd fmla="*/ 1206 w 1797" name="T8"/>
              <a:gd fmla="*/ 1892 h 2754" name="T9"/>
              <a:gd fmla="*/ 0 w 1797" name="T10"/>
              <a:gd fmla="*/ 592 h 2754" name="T11"/>
              <a:gd fmla="*/ 0 w 1797" name="T12"/>
              <a:gd fmla="*/ 0 h 2754" name="T13"/>
            </a:gdLst>
            <a:cxnLst>
              <a:cxn ang="0">
                <a:pos x="T0" y="T1"/>
              </a:cxn>
              <a:cxn ang="0">
                <a:pos x="T2" y="T3"/>
              </a:cxn>
              <a:cxn ang="0">
                <a:pos x="T4" y="T5"/>
              </a:cxn>
              <a:cxn ang="0">
                <a:pos x="T6" y="T7"/>
              </a:cxn>
              <a:cxn ang="0">
                <a:pos x="T8" y="T9"/>
              </a:cxn>
              <a:cxn ang="0">
                <a:pos x="T10" y="T11"/>
              </a:cxn>
              <a:cxn ang="0">
                <a:pos x="T12" y="T13"/>
              </a:cxn>
            </a:cxnLst>
            <a:rect b="b" l="0" r="r" t="0"/>
            <a:pathLst>
              <a:path h="2754" w="1796">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29" name="Freeform 8">
            <a:extLst>
              <a:ext uri="{FF2B5EF4-FFF2-40B4-BE49-F238E27FC236}">
                <a16:creationId xmlns:a16="http://schemas.microsoft.com/office/drawing/2014/main" id="{7665AE8B-01FF-41DA-B4EF-04D98C90511F}"/>
              </a:ext>
            </a:extLst>
          </p:cNvPr>
          <p:cNvSpPr/>
          <p:nvPr/>
        </p:nvSpPr>
        <p:spPr bwMode="auto">
          <a:xfrm>
            <a:off x="5934075" y="4887938"/>
            <a:ext cx="311150" cy="268288"/>
          </a:xfrm>
          <a:custGeom>
            <a:gdLst>
              <a:gd fmla="*/ 216 w 368" name="T0"/>
              <a:gd fmla="*/ 280 h 318" name="T1"/>
              <a:gd fmla="*/ 281 w 368" name="T2"/>
              <a:gd fmla="*/ 168 h 318" name="T3"/>
              <a:gd fmla="*/ 347 w 368" name="T4"/>
              <a:gd fmla="*/ 55 h 318" name="T5"/>
              <a:gd fmla="*/ 314 w 368" name="T6"/>
              <a:gd fmla="*/ 0 h 318" name="T7"/>
              <a:gd fmla="*/ 184 w 368" name="T8"/>
              <a:gd fmla="*/ 0 h 318" name="T9"/>
              <a:gd fmla="*/ 53 w 368" name="T10"/>
              <a:gd fmla="*/ 0 h 318" name="T11"/>
              <a:gd fmla="*/ 22 w 368" name="T12"/>
              <a:gd fmla="*/ 55 h 318" name="T13"/>
              <a:gd fmla="*/ 87 w 368" name="T14"/>
              <a:gd fmla="*/ 168 h 318" name="T15"/>
              <a:gd fmla="*/ 153 w 368" name="T16"/>
              <a:gd fmla="*/ 281 h 318" name="T17"/>
              <a:gd fmla="*/ 216 w 368" name="T18"/>
              <a:gd fmla="*/ 280 h 3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18" w="36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0" name="Freeform 9">
            <a:extLst>
              <a:ext uri="{FF2B5EF4-FFF2-40B4-BE49-F238E27FC236}">
                <a16:creationId xmlns:a16="http://schemas.microsoft.com/office/drawing/2014/main" id="{87D3E137-F1BC-43E9-AC29-C54B60222205}"/>
              </a:ext>
            </a:extLst>
          </p:cNvPr>
          <p:cNvSpPr/>
          <p:nvPr/>
        </p:nvSpPr>
        <p:spPr bwMode="auto">
          <a:xfrm>
            <a:off x="4219575" y="2565425"/>
            <a:ext cx="300038" cy="298450"/>
          </a:xfrm>
          <a:custGeom>
            <a:gdLst>
              <a:gd fmla="*/ 31 w 355" name="T0"/>
              <a:gd fmla="*/ 140 h 355" name="T1"/>
              <a:gd fmla="*/ 122 w 355" name="T2"/>
              <a:gd fmla="*/ 232 h 355" name="T3"/>
              <a:gd fmla="*/ 215 w 355" name="T4"/>
              <a:gd fmla="*/ 325 h 355" name="T5"/>
              <a:gd fmla="*/ 276 w 355" name="T6"/>
              <a:gd fmla="*/ 307 h 355" name="T7"/>
              <a:gd fmla="*/ 310 w 355" name="T8"/>
              <a:gd fmla="*/ 182 h 355" name="T9"/>
              <a:gd fmla="*/ 344 w 355" name="T10"/>
              <a:gd fmla="*/ 55 h 355" name="T11"/>
              <a:gd fmla="*/ 298 w 355" name="T12"/>
              <a:gd fmla="*/ 11 h 355" name="T13"/>
              <a:gd fmla="*/ 173 w 355" name="T14"/>
              <a:gd fmla="*/ 45 h 355" name="T15"/>
              <a:gd fmla="*/ 46 w 355" name="T16"/>
              <a:gd fmla="*/ 79 h 355" name="T17"/>
              <a:gd fmla="*/ 31 w 355" name="T18"/>
              <a:gd fmla="*/ 140 h 3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5" w="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1" name="Freeform 10">
            <a:extLst>
              <a:ext uri="{FF2B5EF4-FFF2-40B4-BE49-F238E27FC236}">
                <a16:creationId xmlns:a16="http://schemas.microsoft.com/office/drawing/2014/main" id="{88B1ABA9-8BAF-4FE3-A28F-C2F3D63DE81B}"/>
              </a:ext>
            </a:extLst>
          </p:cNvPr>
          <p:cNvSpPr/>
          <p:nvPr/>
        </p:nvSpPr>
        <p:spPr bwMode="auto">
          <a:xfrm>
            <a:off x="7648575" y="2565425"/>
            <a:ext cx="298450" cy="298450"/>
          </a:xfrm>
          <a:custGeom>
            <a:gdLst>
              <a:gd fmla="*/ 324 w 355" name="T0"/>
              <a:gd fmla="*/ 140 h 355" name="T1"/>
              <a:gd fmla="*/ 233 w 355" name="T2"/>
              <a:gd fmla="*/ 232 h 355" name="T3"/>
              <a:gd fmla="*/ 140 w 355" name="T4"/>
              <a:gd fmla="*/ 325 h 355" name="T5"/>
              <a:gd fmla="*/ 79 w 355" name="T6"/>
              <a:gd fmla="*/ 307 h 355" name="T7"/>
              <a:gd fmla="*/ 45 w 355" name="T8"/>
              <a:gd fmla="*/ 182 h 355" name="T9"/>
              <a:gd fmla="*/ 11 w 355" name="T10"/>
              <a:gd fmla="*/ 55 h 355" name="T11"/>
              <a:gd fmla="*/ 57 w 355" name="T12"/>
              <a:gd fmla="*/ 11 h 355" name="T13"/>
              <a:gd fmla="*/ 182 w 355" name="T14"/>
              <a:gd fmla="*/ 45 h 355" name="T15"/>
              <a:gd fmla="*/ 309 w 355" name="T16"/>
              <a:gd fmla="*/ 79 h 355" name="T17"/>
              <a:gd fmla="*/ 324 w 355" name="T18"/>
              <a:gd fmla="*/ 140 h 3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5" w="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tx2"/>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sp>
        <p:nvSpPr>
          <p:cNvPr id="32" name="矩形 31">
            <a:extLst>
              <a:ext uri="{FF2B5EF4-FFF2-40B4-BE49-F238E27FC236}">
                <a16:creationId xmlns:a16="http://schemas.microsoft.com/office/drawing/2014/main" id="{87DD0324-1DD6-40A5-9204-1A6D7CFF5E0D}"/>
              </a:ext>
            </a:extLst>
          </p:cNvPr>
          <p:cNvSpPr/>
          <p:nvPr/>
        </p:nvSpPr>
        <p:spPr>
          <a:xfrm>
            <a:off x="5283436" y="3263157"/>
            <a:ext cx="1612428" cy="518160"/>
          </a:xfrm>
          <a:prstGeom prst="rect">
            <a:avLst/>
          </a:prstGeom>
        </p:spPr>
        <p:txBody>
          <a:bodyPr wrap="square">
            <a:spAutoFit/>
          </a:bodyPr>
          <a:lstStyle/>
          <a:p>
            <a:r>
              <a:rPr altLang="en-US" b="1" lang="zh-CN" sz="2800">
                <a:solidFill>
                  <a:srgbClr val="C00000"/>
                </a:solidFill>
                <a:latin typeface="+mj-ea"/>
                <a:ea typeface="+mj-ea"/>
              </a:rPr>
              <a:t>时代光芒</a:t>
            </a:r>
          </a:p>
        </p:txBody>
      </p:sp>
      <p:sp>
        <p:nvSpPr>
          <p:cNvPr id="33" name="矩形 32">
            <a:extLst>
              <a:ext uri="{FF2B5EF4-FFF2-40B4-BE49-F238E27FC236}">
                <a16:creationId xmlns:a16="http://schemas.microsoft.com/office/drawing/2014/main" id="{28650D83-7E5F-4B8F-A8BB-691F5CCC82E2}"/>
              </a:ext>
            </a:extLst>
          </p:cNvPr>
          <p:cNvSpPr/>
          <p:nvPr/>
        </p:nvSpPr>
        <p:spPr>
          <a:xfrm>
            <a:off x="728355" y="1628800"/>
            <a:ext cx="3284233" cy="1920240"/>
          </a:xfrm>
          <a:prstGeom prst="rect">
            <a:avLst/>
          </a:prstGeom>
        </p:spPr>
        <p:txBody>
          <a:bodyPr wrap="square">
            <a:spAutoFit/>
          </a:bodyPr>
          <a:lstStyle/>
          <a:p>
            <a:pPr>
              <a:lnSpc>
                <a:spcPct val="150000"/>
              </a:lnSpc>
            </a:pPr>
            <a:r>
              <a:rPr altLang="en-US" lang="zh-CN" sz="2000">
                <a:solidFill>
                  <a:srgbClr val="C00000"/>
                </a:solidFill>
                <a:latin charset="-122" panose="020b0503020204020204" pitchFamily="34" typeface="微软雅黑"/>
                <a:ea charset="-122" panose="020b0503020204020204" pitchFamily="34" typeface="微软雅黑"/>
              </a:rPr>
              <a:t>“井冈山是中国革命的摇篮。井冈山时期留给我们最为宝贵的财富，就是跨越时空的井冈山精神。</a:t>
            </a:r>
          </a:p>
        </p:txBody>
      </p:sp>
      <p:sp>
        <p:nvSpPr>
          <p:cNvPr id="34" name="矩形 33">
            <a:extLst>
              <a:ext uri="{FF2B5EF4-FFF2-40B4-BE49-F238E27FC236}">
                <a16:creationId xmlns:a16="http://schemas.microsoft.com/office/drawing/2014/main" id="{5971150B-9B98-428F-A025-179271E16943}"/>
              </a:ext>
            </a:extLst>
          </p:cNvPr>
          <p:cNvSpPr/>
          <p:nvPr/>
        </p:nvSpPr>
        <p:spPr>
          <a:xfrm>
            <a:off x="731689" y="5308154"/>
            <a:ext cx="10752007" cy="701040"/>
          </a:xfrm>
          <a:prstGeom prst="rect">
            <a:avLst/>
          </a:prstGeom>
        </p:spPr>
        <p:txBody>
          <a:bodyPr wrap="square">
            <a:spAutoFit/>
          </a:bodyPr>
          <a:lstStyle/>
          <a:p>
            <a:pPr>
              <a:lnSpc>
                <a:spcPts val="2400"/>
              </a:lnSpc>
              <a:defRPr/>
            </a:pPr>
            <a:r>
              <a:rPr altLang="en-US" b="1" lang="zh-CN" sz="2000">
                <a:solidFill>
                  <a:srgbClr val="C00000"/>
                </a:solidFill>
                <a:latin typeface="微软雅黑"/>
                <a:ea typeface="微软雅黑"/>
              </a:rPr>
              <a:t>“中国共产党人的初心和使命，就是为中国人民谋幸福，为中华民族谋复兴。这个初心和使命是激励中国共产党人不断前进的根本动力。”</a:t>
            </a:r>
          </a:p>
        </p:txBody>
      </p:sp>
      <p:sp>
        <p:nvSpPr>
          <p:cNvPr id="35" name="Freeform 5">
            <a:extLst>
              <a:ext uri="{FF2B5EF4-FFF2-40B4-BE49-F238E27FC236}">
                <a16:creationId xmlns:a16="http://schemas.microsoft.com/office/drawing/2014/main" id="{B1739D7A-75C0-4066-8AA8-47CDDD8B7FA5}"/>
              </a:ext>
            </a:extLst>
          </p:cNvPr>
          <p:cNvSpPr>
            <a:spLocks noEditPoints="1"/>
          </p:cNvSpPr>
          <p:nvPr/>
        </p:nvSpPr>
        <p:spPr bwMode="auto">
          <a:xfrm>
            <a:off x="5553869" y="2303487"/>
            <a:ext cx="909637" cy="973138"/>
          </a:xfrm>
          <a:custGeom>
            <a:gdLst>
              <a:gd fmla="*/ 456 w 1204" name="T0"/>
              <a:gd fmla="*/ 800 h 1286" name="T1"/>
              <a:gd fmla="*/ 434 w 1204" name="T2"/>
              <a:gd fmla="*/ 726 h 1286" name="T3"/>
              <a:gd fmla="*/ 526 w 1204" name="T4"/>
              <a:gd fmla="*/ 351 h 1286" name="T5"/>
              <a:gd fmla="*/ 624 w 1204" name="T6"/>
              <a:gd fmla="*/ 656 h 1286" name="T7"/>
              <a:gd fmla="*/ 746 w 1204" name="T8"/>
              <a:gd fmla="*/ 302 h 1286" name="T9"/>
              <a:gd fmla="*/ 476 w 1204" name="T10"/>
              <a:gd fmla="*/ 600 h 1286" name="T11"/>
              <a:gd fmla="*/ 453 w 1204" name="T12"/>
              <a:gd fmla="*/ 640 h 1286" name="T13"/>
              <a:gd fmla="*/ 619 w 1204" name="T14"/>
              <a:gd fmla="*/ 737 h 1286" name="T15"/>
              <a:gd fmla="*/ 794 w 1204" name="T16"/>
              <a:gd fmla="*/ 257 h 1286" name="T17"/>
              <a:gd fmla="*/ 802 w 1204" name="T18"/>
              <a:gd fmla="*/ 164 h 1286" name="T19"/>
              <a:gd fmla="*/ 794 w 1204" name="T20"/>
              <a:gd fmla="*/ 257 h 1286" name="T21"/>
              <a:gd fmla="*/ 940 w 1204" name="T22"/>
              <a:gd fmla="*/ 303 h 1286" name="T23"/>
              <a:gd fmla="*/ 847 w 1204" name="T24"/>
              <a:gd fmla="*/ 311 h 1286" name="T25"/>
              <a:gd fmla="*/ 687 w 1204" name="T26"/>
              <a:gd fmla="*/ 216 h 1286" name="T27"/>
              <a:gd fmla="*/ 648 w 1204" name="T28"/>
              <a:gd fmla="*/ 131 h 1286" name="T29"/>
              <a:gd fmla="*/ 687 w 1204" name="T30"/>
              <a:gd fmla="*/ 216 h 1286" name="T31"/>
              <a:gd fmla="*/ 531 w 1204" name="T32"/>
              <a:gd fmla="*/ 161 h 1286" name="T33"/>
              <a:gd fmla="*/ 540 w 1204" name="T34"/>
              <a:gd fmla="*/ 254 h 1286" name="T35"/>
              <a:gd fmla="*/ 885 w 1204" name="T36"/>
              <a:gd fmla="*/ 459 h 1286" name="T37"/>
              <a:gd fmla="*/ 970 w 1204" name="T38"/>
              <a:gd fmla="*/ 419 h 1286" name="T39"/>
              <a:gd fmla="*/ 885 w 1204" name="T40"/>
              <a:gd fmla="*/ 459 h 1286" name="T41"/>
              <a:gd fmla="*/ 443 w 1204" name="T42"/>
              <a:gd fmla="*/ 658 h 1286" name="T43"/>
              <a:gd fmla="*/ 420 w 1204" name="T44"/>
              <a:gd fmla="*/ 698 h 1286" name="T45"/>
              <a:gd fmla="*/ 585 w 1204" name="T46"/>
              <a:gd fmla="*/ 795 h 1286" name="T47"/>
              <a:gd fmla="*/ 439 w 1204" name="T48"/>
              <a:gd fmla="*/ 1286 h 1286" name="T49"/>
              <a:gd fmla="*/ 470 w 1204" name="T50"/>
              <a:gd fmla="*/ 75 h 1286" name="T51"/>
              <a:gd fmla="*/ 1146 w 1204" name="T52"/>
              <a:gd fmla="*/ 365 h 1286" name="T53"/>
              <a:gd fmla="*/ 1157 w 1204" name="T54"/>
              <a:gd fmla="*/ 559 h 1286" name="T55"/>
              <a:gd fmla="*/ 1190 w 1204" name="T56"/>
              <a:gd fmla="*/ 804 h 1286" name="T57"/>
              <a:gd fmla="*/ 1149 w 1204" name="T58"/>
              <a:gd fmla="*/ 1011 h 1286" name="T59"/>
              <a:gd fmla="*/ 899 w 1204" name="T60"/>
              <a:gd fmla="*/ 1067 h 1286" name="T61"/>
              <a:gd fmla="*/ 439 w 1204" name="T62"/>
              <a:gd fmla="*/ 1286 h 128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6" w="1204">
                <a:moveTo>
                  <a:pt x="434" y="726"/>
                </a:moveTo>
                <a:cubicBezTo>
                  <a:pt x="421" y="753"/>
                  <a:pt x="430" y="785"/>
                  <a:pt x="456" y="800"/>
                </a:cubicBezTo>
                <a:cubicBezTo>
                  <a:pt x="478" y="812"/>
                  <a:pt x="504" y="809"/>
                  <a:pt x="522" y="793"/>
                </a:cubicBezTo>
                <a:lnTo>
                  <a:pt x="434" y="726"/>
                </a:lnTo>
                <a:close/>
                <a:moveTo>
                  <a:pt x="746" y="302"/>
                </a:moveTo>
                <a:cubicBezTo>
                  <a:pt x="667" y="256"/>
                  <a:pt x="568" y="278"/>
                  <a:pt x="526" y="351"/>
                </a:cubicBezTo>
                <a:cubicBezTo>
                  <a:pt x="483" y="425"/>
                  <a:pt x="539" y="507"/>
                  <a:pt x="500" y="584"/>
                </a:cubicBezTo>
                <a:lnTo>
                  <a:pt x="624" y="656"/>
                </a:lnTo>
                <a:cubicBezTo>
                  <a:pt x="672" y="584"/>
                  <a:pt x="771" y="591"/>
                  <a:pt x="814" y="517"/>
                </a:cubicBezTo>
                <a:cubicBezTo>
                  <a:pt x="856" y="444"/>
                  <a:pt x="826" y="348"/>
                  <a:pt x="746" y="302"/>
                </a:cubicBezTo>
                <a:close/>
                <a:moveTo>
                  <a:pt x="612" y="702"/>
                </a:moveTo>
                <a:lnTo>
                  <a:pt x="476" y="600"/>
                </a:lnTo>
                <a:cubicBezTo>
                  <a:pt x="466" y="592"/>
                  <a:pt x="452" y="595"/>
                  <a:pt x="446" y="606"/>
                </a:cubicBezTo>
                <a:cubicBezTo>
                  <a:pt x="440" y="617"/>
                  <a:pt x="443" y="632"/>
                  <a:pt x="453" y="640"/>
                </a:cubicBezTo>
                <a:lnTo>
                  <a:pt x="588" y="743"/>
                </a:lnTo>
                <a:cubicBezTo>
                  <a:pt x="599" y="750"/>
                  <a:pt x="612" y="748"/>
                  <a:pt x="619" y="737"/>
                </a:cubicBezTo>
                <a:cubicBezTo>
                  <a:pt x="625" y="726"/>
                  <a:pt x="622" y="710"/>
                  <a:pt x="612" y="702"/>
                </a:cubicBezTo>
                <a:close/>
                <a:moveTo>
                  <a:pt x="794" y="257"/>
                </a:moveTo>
                <a:lnTo>
                  <a:pt x="837" y="183"/>
                </a:lnTo>
                <a:lnTo>
                  <a:pt x="802" y="164"/>
                </a:lnTo>
                <a:lnTo>
                  <a:pt x="760" y="237"/>
                </a:lnTo>
                <a:lnTo>
                  <a:pt x="794" y="257"/>
                </a:lnTo>
                <a:close/>
                <a:moveTo>
                  <a:pt x="867" y="345"/>
                </a:moveTo>
                <a:lnTo>
                  <a:pt x="940" y="303"/>
                </a:lnTo>
                <a:lnTo>
                  <a:pt x="920" y="269"/>
                </a:lnTo>
                <a:lnTo>
                  <a:pt x="847" y="311"/>
                </a:lnTo>
                <a:lnTo>
                  <a:pt x="867" y="345"/>
                </a:lnTo>
                <a:close/>
                <a:moveTo>
                  <a:pt x="687" y="216"/>
                </a:moveTo>
                <a:lnTo>
                  <a:pt x="687" y="131"/>
                </a:lnTo>
                <a:lnTo>
                  <a:pt x="648" y="131"/>
                </a:lnTo>
                <a:lnTo>
                  <a:pt x="648" y="216"/>
                </a:lnTo>
                <a:lnTo>
                  <a:pt x="687" y="216"/>
                </a:lnTo>
                <a:close/>
                <a:moveTo>
                  <a:pt x="574" y="234"/>
                </a:moveTo>
                <a:lnTo>
                  <a:pt x="531" y="161"/>
                </a:lnTo>
                <a:lnTo>
                  <a:pt x="497" y="181"/>
                </a:lnTo>
                <a:lnTo>
                  <a:pt x="540" y="254"/>
                </a:lnTo>
                <a:lnTo>
                  <a:pt x="574" y="234"/>
                </a:lnTo>
                <a:close/>
                <a:moveTo>
                  <a:pt x="885" y="459"/>
                </a:moveTo>
                <a:lnTo>
                  <a:pt x="970" y="459"/>
                </a:lnTo>
                <a:lnTo>
                  <a:pt x="970" y="419"/>
                </a:lnTo>
                <a:lnTo>
                  <a:pt x="885" y="419"/>
                </a:lnTo>
                <a:lnTo>
                  <a:pt x="885" y="459"/>
                </a:lnTo>
                <a:close/>
                <a:moveTo>
                  <a:pt x="578" y="760"/>
                </a:moveTo>
                <a:lnTo>
                  <a:pt x="443" y="658"/>
                </a:lnTo>
                <a:cubicBezTo>
                  <a:pt x="433" y="650"/>
                  <a:pt x="419" y="653"/>
                  <a:pt x="412" y="664"/>
                </a:cubicBezTo>
                <a:cubicBezTo>
                  <a:pt x="406" y="675"/>
                  <a:pt x="409" y="690"/>
                  <a:pt x="420" y="698"/>
                </a:cubicBezTo>
                <a:lnTo>
                  <a:pt x="555" y="801"/>
                </a:lnTo>
                <a:cubicBezTo>
                  <a:pt x="565" y="808"/>
                  <a:pt x="579" y="806"/>
                  <a:pt x="585" y="795"/>
                </a:cubicBezTo>
                <a:cubicBezTo>
                  <a:pt x="591" y="784"/>
                  <a:pt x="588" y="768"/>
                  <a:pt x="578" y="760"/>
                </a:cubicBezTo>
                <a:close/>
                <a:moveTo>
                  <a:pt x="439" y="1286"/>
                </a:moveTo>
                <a:cubicBezTo>
                  <a:pt x="454" y="1184"/>
                  <a:pt x="453" y="1077"/>
                  <a:pt x="426" y="982"/>
                </a:cubicBezTo>
                <a:cubicBezTo>
                  <a:pt x="0" y="742"/>
                  <a:pt x="111" y="187"/>
                  <a:pt x="470" y="75"/>
                </a:cubicBezTo>
                <a:cubicBezTo>
                  <a:pt x="658" y="0"/>
                  <a:pt x="915" y="45"/>
                  <a:pt x="1083" y="212"/>
                </a:cubicBezTo>
                <a:cubicBezTo>
                  <a:pt x="1204" y="334"/>
                  <a:pt x="1146" y="365"/>
                  <a:pt x="1146" y="365"/>
                </a:cubicBezTo>
                <a:lnTo>
                  <a:pt x="1119" y="380"/>
                </a:lnTo>
                <a:cubicBezTo>
                  <a:pt x="1134" y="438"/>
                  <a:pt x="1160" y="545"/>
                  <a:pt x="1157" y="559"/>
                </a:cubicBezTo>
                <a:cubicBezTo>
                  <a:pt x="1152" y="579"/>
                  <a:pt x="1130" y="600"/>
                  <a:pt x="1130" y="600"/>
                </a:cubicBezTo>
                <a:lnTo>
                  <a:pt x="1190" y="804"/>
                </a:lnTo>
                <a:lnTo>
                  <a:pt x="1136" y="826"/>
                </a:lnTo>
                <a:cubicBezTo>
                  <a:pt x="1148" y="892"/>
                  <a:pt x="1155" y="946"/>
                  <a:pt x="1149" y="1011"/>
                </a:cubicBezTo>
                <a:cubicBezTo>
                  <a:pt x="1148" y="1022"/>
                  <a:pt x="1111" y="1054"/>
                  <a:pt x="1082" y="1056"/>
                </a:cubicBezTo>
                <a:lnTo>
                  <a:pt x="899" y="1067"/>
                </a:lnTo>
                <a:lnTo>
                  <a:pt x="911" y="1286"/>
                </a:lnTo>
                <a:lnTo>
                  <a:pt x="439" y="1286"/>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289975567"/>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1.8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 presetSubtype="9">
                                  <p:stCondLst>
                                    <p:cond delay="0"/>
                                  </p:stCondLst>
                                  <p:childTnLst>
                                    <p:set>
                                      <p:cBhvr>
                                        <p:cTn dur="1" fill="hold" id="39">
                                          <p:stCondLst>
                                            <p:cond delay="0"/>
                                          </p:stCondLst>
                                        </p:cTn>
                                        <p:tgtEl>
                                          <p:spTgt spid="22"/>
                                        </p:tgtEl>
                                        <p:attrNameLst>
                                          <p:attrName>style.visibility</p:attrName>
                                        </p:attrNameLst>
                                      </p:cBhvr>
                                      <p:to>
                                        <p:strVal val="visible"/>
                                      </p:to>
                                    </p:set>
                                    <p:anim calcmode="lin" valueType="num">
                                      <p:cBhvr additive="base">
                                        <p:cTn dur="500" fill="hold" id="40"/>
                                        <p:tgtEl>
                                          <p:spTgt spid="22"/>
                                        </p:tgtEl>
                                        <p:attrNameLst>
                                          <p:attrName>ppt_x</p:attrName>
                                        </p:attrNameLst>
                                      </p:cBhvr>
                                      <p:tavLst>
                                        <p:tav tm="0">
                                          <p:val>
                                            <p:strVal val="0-#ppt_w/2"/>
                                          </p:val>
                                        </p:tav>
                                        <p:tav tm="100000">
                                          <p:val>
                                            <p:strVal val="#ppt_x"/>
                                          </p:val>
                                        </p:tav>
                                      </p:tavLst>
                                    </p:anim>
                                    <p:anim calcmode="lin" valueType="num">
                                      <p:cBhvr additive="base">
                                        <p:cTn dur="500" fill="hold" id="41"/>
                                        <p:tgtEl>
                                          <p:spTgt spid="22"/>
                                        </p:tgtEl>
                                        <p:attrNameLst>
                                          <p:attrName>ppt_y</p:attrName>
                                        </p:attrNameLst>
                                      </p:cBhvr>
                                      <p:tavLst>
                                        <p:tav tm="0">
                                          <p:val>
                                            <p:strVal val="0-#ppt_h/2"/>
                                          </p:val>
                                        </p:tav>
                                        <p:tav tm="100000">
                                          <p:val>
                                            <p:strVal val="#ppt_y"/>
                                          </p:val>
                                        </p:tav>
                                      </p:tavLst>
                                    </p:anim>
                                  </p:childTnLst>
                                </p:cTn>
                              </p:par>
                              <p:par>
                                <p:cTn fill="hold" grpId="0" id="42" nodeType="withEffect" presetClass="entr" presetID="2" presetSubtype="3">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500" fill="hold" id="44"/>
                                        <p:tgtEl>
                                          <p:spTgt spid="24"/>
                                        </p:tgtEl>
                                        <p:attrNameLst>
                                          <p:attrName>ppt_x</p:attrName>
                                        </p:attrNameLst>
                                      </p:cBhvr>
                                      <p:tavLst>
                                        <p:tav tm="0">
                                          <p:val>
                                            <p:strVal val="1+#ppt_w/2"/>
                                          </p:val>
                                        </p:tav>
                                        <p:tav tm="100000">
                                          <p:val>
                                            <p:strVal val="#ppt_x"/>
                                          </p:val>
                                        </p:tav>
                                      </p:tavLst>
                                    </p:anim>
                                    <p:anim calcmode="lin" valueType="num">
                                      <p:cBhvr additive="base">
                                        <p:cTn dur="500" fill="hold" id="45"/>
                                        <p:tgtEl>
                                          <p:spTgt spid="24"/>
                                        </p:tgtEl>
                                        <p:attrNameLst>
                                          <p:attrName>ppt_y</p:attrName>
                                        </p:attrNameLst>
                                      </p:cBhvr>
                                      <p:tavLst>
                                        <p:tav tm="0">
                                          <p:val>
                                            <p:strVal val="0-#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23"/>
                                        </p:tgtEl>
                                        <p:attrNameLst>
                                          <p:attrName>style.visibility</p:attrName>
                                        </p:attrNameLst>
                                      </p:cBhvr>
                                      <p:to>
                                        <p:strVal val="visible"/>
                                      </p:to>
                                    </p:set>
                                    <p:anim calcmode="lin" valueType="num">
                                      <p:cBhvr additive="base">
                                        <p:cTn dur="500" fill="hold" id="48"/>
                                        <p:tgtEl>
                                          <p:spTgt spid="23"/>
                                        </p:tgtEl>
                                        <p:attrNameLst>
                                          <p:attrName>ppt_x</p:attrName>
                                        </p:attrNameLst>
                                      </p:cBhvr>
                                      <p:tavLst>
                                        <p:tav tm="0">
                                          <p:val>
                                            <p:strVal val="#ppt_x"/>
                                          </p:val>
                                        </p:tav>
                                        <p:tav tm="100000">
                                          <p:val>
                                            <p:strVal val="#ppt_x"/>
                                          </p:val>
                                        </p:tav>
                                      </p:tavLst>
                                    </p:anim>
                                    <p:anim calcmode="lin" valueType="num">
                                      <p:cBhvr additive="base">
                                        <p:cTn dur="500" fill="hold" id="49"/>
                                        <p:tgtEl>
                                          <p:spTgt spid="23"/>
                                        </p:tgtEl>
                                        <p:attrNameLst>
                                          <p:attrName>ppt_y</p:attrName>
                                        </p:attrNameLst>
                                      </p:cBhvr>
                                      <p:tavLst>
                                        <p:tav tm="0">
                                          <p:val>
                                            <p:strVal val="1+#ppt_h/2"/>
                                          </p:val>
                                        </p:tav>
                                        <p:tav tm="100000">
                                          <p:val>
                                            <p:strVal val="#ppt_y"/>
                                          </p:val>
                                        </p:tav>
                                      </p:tavLst>
                                    </p:anim>
                                  </p:childTnLst>
                                </p:cTn>
                              </p:par>
                            </p:childTnLst>
                          </p:cTn>
                        </p:par>
                        <p:par>
                          <p:cTn fill="hold" id="50" nodeType="afterGroup">
                            <p:stCondLst>
                              <p:cond delay="3150"/>
                            </p:stCondLst>
                            <p:childTnLst>
                              <p:par>
                                <p:cTn fill="hold" grpId="0" id="51" nodeType="afterEffect" presetClass="entr" presetID="53" presetSubtype="0">
                                  <p:stCondLst>
                                    <p:cond delay="0"/>
                                  </p:stCondLst>
                                  <p:childTnLst>
                                    <p:set>
                                      <p:cBhvr>
                                        <p:cTn dur="1" fill="hold" id="52">
                                          <p:stCondLst>
                                            <p:cond delay="0"/>
                                          </p:stCondLst>
                                        </p:cTn>
                                        <p:tgtEl>
                                          <p:spTgt spid="35"/>
                                        </p:tgtEl>
                                        <p:attrNameLst>
                                          <p:attrName>style.visibility</p:attrName>
                                        </p:attrNameLst>
                                      </p:cBhvr>
                                      <p:to>
                                        <p:strVal val="visible"/>
                                      </p:to>
                                    </p:set>
                                    <p:anim calcmode="lin" valueType="num">
                                      <p:cBhvr>
                                        <p:cTn dur="500" fill="hold" id="53"/>
                                        <p:tgtEl>
                                          <p:spTgt spid="35"/>
                                        </p:tgtEl>
                                        <p:attrNameLst>
                                          <p:attrName>ppt_w</p:attrName>
                                        </p:attrNameLst>
                                      </p:cBhvr>
                                      <p:tavLst>
                                        <p:tav tm="0">
                                          <p:val>
                                            <p:fltVal val="0"/>
                                          </p:val>
                                        </p:tav>
                                        <p:tav tm="100000">
                                          <p:val>
                                            <p:strVal val="#ppt_w"/>
                                          </p:val>
                                        </p:tav>
                                      </p:tavLst>
                                    </p:anim>
                                    <p:anim calcmode="lin" valueType="num">
                                      <p:cBhvr>
                                        <p:cTn dur="500" fill="hold" id="54"/>
                                        <p:tgtEl>
                                          <p:spTgt spid="35"/>
                                        </p:tgtEl>
                                        <p:attrNameLst>
                                          <p:attrName>ppt_h</p:attrName>
                                        </p:attrNameLst>
                                      </p:cBhvr>
                                      <p:tavLst>
                                        <p:tav tm="0">
                                          <p:val>
                                            <p:fltVal val="0"/>
                                          </p:val>
                                        </p:tav>
                                        <p:tav tm="100000">
                                          <p:val>
                                            <p:strVal val="#ppt_h"/>
                                          </p:val>
                                        </p:tav>
                                      </p:tavLst>
                                    </p:anim>
                                    <p:animEffect filter="fade" transition="in">
                                      <p:cBhvr>
                                        <p:cTn dur="500" id="55"/>
                                        <p:tgtEl>
                                          <p:spTgt spid="35"/>
                                        </p:tgtEl>
                                      </p:cBhvr>
                                    </p:animEffect>
                                  </p:childTnLst>
                                </p:cTn>
                              </p:par>
                            </p:childTnLst>
                          </p:cTn>
                        </p:par>
                        <p:par>
                          <p:cTn fill="hold" id="56" nodeType="afterGroup">
                            <p:stCondLst>
                              <p:cond delay="3650"/>
                            </p:stCondLst>
                            <p:childTnLst>
                              <p:par>
                                <p:cTn fill="hold" grpId="0" id="57" nodeType="afterEffect" presetClass="entr" presetID="56" presetSubtype="0">
                                  <p:stCondLst>
                                    <p:cond delay="0"/>
                                  </p:stCondLst>
                                  <p:iterate type="lt">
                                    <p:tmPct val="10000"/>
                                  </p:iterate>
                                  <p:childTnLst>
                                    <p:set>
                                      <p:cBhvr>
                                        <p:cTn dur="1" fill="hold" id="58">
                                          <p:stCondLst>
                                            <p:cond delay="0"/>
                                          </p:stCondLst>
                                        </p:cTn>
                                        <p:tgtEl>
                                          <p:spTgt spid="32"/>
                                        </p:tgtEl>
                                        <p:attrNameLst>
                                          <p:attrName>style.visibility</p:attrName>
                                        </p:attrNameLst>
                                      </p:cBhvr>
                                      <p:to>
                                        <p:strVal val="visible"/>
                                      </p:to>
                                    </p:set>
                                    <p:anim by="(-#ppt_w*2)" calcmode="lin" valueType="num">
                                      <p:cBhvr rctx="PPT">
                                        <p:cTn autoRev="1" dur="375" fill="hold" id="59">
                                          <p:stCondLst>
                                            <p:cond delay="0"/>
                                          </p:stCondLst>
                                        </p:cTn>
                                        <p:tgtEl>
                                          <p:spTgt spid="32"/>
                                        </p:tgtEl>
                                        <p:attrNameLst>
                                          <p:attrName>ppt_w</p:attrName>
                                        </p:attrNameLst>
                                      </p:cBhvr>
                                    </p:anim>
                                    <p:anim by="(#ppt_w*0.50)" calcmode="lin" valueType="num">
                                      <p:cBhvr>
                                        <p:cTn autoRev="1" decel="50000" dur="375" fill="hold" id="60">
                                          <p:stCondLst>
                                            <p:cond delay="0"/>
                                          </p:stCondLst>
                                        </p:cTn>
                                        <p:tgtEl>
                                          <p:spTgt spid="32"/>
                                        </p:tgtEl>
                                        <p:attrNameLst>
                                          <p:attrName>ppt_x</p:attrName>
                                        </p:attrNameLst>
                                      </p:cBhvr>
                                    </p:anim>
                                    <p:anim calcmode="lin" from="(-#ppt_h/2)" to="(#ppt_y)" valueType="num">
                                      <p:cBhvr>
                                        <p:cTn dur="750" fill="hold" id="61">
                                          <p:stCondLst>
                                            <p:cond delay="0"/>
                                          </p:stCondLst>
                                        </p:cTn>
                                        <p:tgtEl>
                                          <p:spTgt spid="32"/>
                                        </p:tgtEl>
                                        <p:attrNameLst>
                                          <p:attrName>ppt_y</p:attrName>
                                        </p:attrNameLst>
                                      </p:cBhvr>
                                    </p:anim>
                                    <p:animRot by="21600000">
                                      <p:cBhvr>
                                        <p:cTn dur="750" fill="hold" id="62">
                                          <p:stCondLst>
                                            <p:cond delay="0"/>
                                          </p:stCondLst>
                                        </p:cTn>
                                        <p:tgtEl>
                                          <p:spTgt spid="32"/>
                                        </p:tgtEl>
                                        <p:attrNameLst>
                                          <p:attrName>r</p:attrName>
                                        </p:attrNameLst>
                                      </p:cBhvr>
                                    </p:animRot>
                                  </p:childTnLst>
                                </p:cTn>
                              </p:par>
                            </p:childTnLst>
                          </p:cTn>
                        </p:par>
                        <p:par>
                          <p:cTn fill="hold" id="63" nodeType="afterGroup">
                            <p:stCondLst>
                              <p:cond delay="4400"/>
                            </p:stCondLst>
                            <p:childTnLst>
                              <p:par>
                                <p:cTn fill="hold" grpId="0" id="64" nodeType="afterEffect" presetClass="entr" presetID="22" presetSubtype="2">
                                  <p:stCondLst>
                                    <p:cond delay="0"/>
                                  </p:stCondLst>
                                  <p:childTnLst>
                                    <p:set>
                                      <p:cBhvr>
                                        <p:cTn dur="1" fill="hold" id="65">
                                          <p:stCondLst>
                                            <p:cond delay="0"/>
                                          </p:stCondLst>
                                        </p:cTn>
                                        <p:tgtEl>
                                          <p:spTgt spid="30"/>
                                        </p:tgtEl>
                                        <p:attrNameLst>
                                          <p:attrName>style.visibility</p:attrName>
                                        </p:attrNameLst>
                                      </p:cBhvr>
                                      <p:to>
                                        <p:strVal val="visible"/>
                                      </p:to>
                                    </p:set>
                                    <p:animEffect filter="wipe(right)" transition="in">
                                      <p:cBhvr>
                                        <p:cTn dur="500" id="66"/>
                                        <p:tgtEl>
                                          <p:spTgt spid="30"/>
                                        </p:tgtEl>
                                      </p:cBhvr>
                                    </p:animEffect>
                                  </p:childTnLst>
                                </p:cTn>
                              </p:par>
                            </p:childTnLst>
                          </p:cTn>
                        </p:par>
                        <p:par>
                          <p:cTn fill="hold" id="67" nodeType="afterGroup">
                            <p:stCondLst>
                              <p:cond delay="4900"/>
                            </p:stCondLst>
                            <p:childTnLst>
                              <p:par>
                                <p:cTn fill="hold" grpId="0" id="68" nodeType="afterEffect" presetClass="entr" presetID="22" presetSubtype="2">
                                  <p:stCondLst>
                                    <p:cond delay="0"/>
                                  </p:stCondLst>
                                  <p:childTnLst>
                                    <p:set>
                                      <p:cBhvr>
                                        <p:cTn dur="1" fill="hold" id="69">
                                          <p:stCondLst>
                                            <p:cond delay="0"/>
                                          </p:stCondLst>
                                        </p:cTn>
                                        <p:tgtEl>
                                          <p:spTgt spid="33"/>
                                        </p:tgtEl>
                                        <p:attrNameLst>
                                          <p:attrName>style.visibility</p:attrName>
                                        </p:attrNameLst>
                                      </p:cBhvr>
                                      <p:to>
                                        <p:strVal val="visible"/>
                                      </p:to>
                                    </p:set>
                                    <p:animEffect filter="wipe(right)" transition="in">
                                      <p:cBhvr>
                                        <p:cTn dur="500" id="70"/>
                                        <p:tgtEl>
                                          <p:spTgt spid="33"/>
                                        </p:tgtEl>
                                      </p:cBhvr>
                                    </p:animEffect>
                                  </p:childTnLst>
                                </p:cTn>
                              </p:par>
                            </p:childTnLst>
                          </p:cTn>
                        </p:par>
                        <p:par>
                          <p:cTn fill="hold" id="71" nodeType="afterGroup">
                            <p:stCondLst>
                              <p:cond delay="5400"/>
                            </p:stCondLst>
                            <p:childTnLst>
                              <p:par>
                                <p:cTn fill="hold" grpId="0" id="72" nodeType="afterEffect" presetClass="entr" presetID="22" presetSubtype="1">
                                  <p:stCondLst>
                                    <p:cond delay="0"/>
                                  </p:stCondLst>
                                  <p:childTnLst>
                                    <p:set>
                                      <p:cBhvr>
                                        <p:cTn dur="1" fill="hold" id="73">
                                          <p:stCondLst>
                                            <p:cond delay="0"/>
                                          </p:stCondLst>
                                        </p:cTn>
                                        <p:tgtEl>
                                          <p:spTgt spid="29"/>
                                        </p:tgtEl>
                                        <p:attrNameLst>
                                          <p:attrName>style.visibility</p:attrName>
                                        </p:attrNameLst>
                                      </p:cBhvr>
                                      <p:to>
                                        <p:strVal val="visible"/>
                                      </p:to>
                                    </p:set>
                                    <p:animEffect filter="wipe(up)" transition="in">
                                      <p:cBhvr>
                                        <p:cTn dur="500" id="74"/>
                                        <p:tgtEl>
                                          <p:spTgt spid="29"/>
                                        </p:tgtEl>
                                      </p:cBhvr>
                                    </p:animEffect>
                                  </p:childTnLst>
                                </p:cTn>
                              </p:par>
                            </p:childTnLst>
                          </p:cTn>
                        </p:par>
                        <p:par>
                          <p:cTn fill="hold" id="75" nodeType="afterGroup">
                            <p:stCondLst>
                              <p:cond delay="5900"/>
                            </p:stCondLst>
                            <p:childTnLst>
                              <p:par>
                                <p:cTn fill="hold" grpId="0" id="76" nodeType="afterEffect" presetClass="entr" presetID="22" presetSubtype="1">
                                  <p:stCondLst>
                                    <p:cond delay="0"/>
                                  </p:stCondLst>
                                  <p:childTnLst>
                                    <p:set>
                                      <p:cBhvr>
                                        <p:cTn dur="1" fill="hold" id="77">
                                          <p:stCondLst>
                                            <p:cond delay="0"/>
                                          </p:stCondLst>
                                        </p:cTn>
                                        <p:tgtEl>
                                          <p:spTgt spid="34"/>
                                        </p:tgtEl>
                                        <p:attrNameLst>
                                          <p:attrName>style.visibility</p:attrName>
                                        </p:attrNameLst>
                                      </p:cBhvr>
                                      <p:to>
                                        <p:strVal val="visible"/>
                                      </p:to>
                                    </p:set>
                                    <p:animEffect filter="wipe(up)" transition="in">
                                      <p:cBhvr>
                                        <p:cTn dur="500" id="78"/>
                                        <p:tgtEl>
                                          <p:spTgt spid="34"/>
                                        </p:tgtEl>
                                      </p:cBhvr>
                                    </p:animEffect>
                                  </p:childTnLst>
                                </p:cTn>
                              </p:par>
                            </p:childTnLst>
                          </p:cTn>
                        </p:par>
                        <p:par>
                          <p:cTn fill="hold" id="79" nodeType="afterGroup">
                            <p:stCondLst>
                              <p:cond delay="6400"/>
                            </p:stCondLst>
                            <p:childTnLst>
                              <p:par>
                                <p:cTn fill="hold" grpId="0" id="80" nodeType="afterEffect" presetClass="entr" presetID="22" presetSubtype="8">
                                  <p:stCondLst>
                                    <p:cond delay="0"/>
                                  </p:stCondLst>
                                  <p:childTnLst>
                                    <p:set>
                                      <p:cBhvr>
                                        <p:cTn dur="1" fill="hold" id="81">
                                          <p:stCondLst>
                                            <p:cond delay="0"/>
                                          </p:stCondLst>
                                        </p:cTn>
                                        <p:tgtEl>
                                          <p:spTgt spid="31"/>
                                        </p:tgtEl>
                                        <p:attrNameLst>
                                          <p:attrName>style.visibility</p:attrName>
                                        </p:attrNameLst>
                                      </p:cBhvr>
                                      <p:to>
                                        <p:strVal val="visible"/>
                                      </p:to>
                                    </p:set>
                                    <p:animEffect filter="wipe(left)" transition="in">
                                      <p:cBhvr>
                                        <p:cTn dur="500" id="82"/>
                                        <p:tgtEl>
                                          <p:spTgt spid="31"/>
                                        </p:tgtEl>
                                      </p:cBhvr>
                                    </p:animEffect>
                                  </p:childTnLst>
                                </p:cTn>
                              </p:par>
                            </p:childTnLst>
                          </p:cTn>
                        </p:par>
                        <p:par>
                          <p:cTn fill="hold" id="83" nodeType="afterGroup">
                            <p:stCondLst>
                              <p:cond delay="6900"/>
                            </p:stCondLst>
                            <p:childTnLst>
                              <p:par>
                                <p:cTn fill="hold" grpId="0" id="84" nodeType="afterEffect" presetClass="entr" presetID="22" presetSubtype="8">
                                  <p:stCondLst>
                                    <p:cond delay="0"/>
                                  </p:stCondLst>
                                  <p:childTnLst>
                                    <p:set>
                                      <p:cBhvr>
                                        <p:cTn dur="1" fill="hold" id="85">
                                          <p:stCondLst>
                                            <p:cond delay="0"/>
                                          </p:stCondLst>
                                        </p:cTn>
                                        <p:tgtEl>
                                          <p:spTgt spid="21"/>
                                        </p:tgtEl>
                                        <p:attrNameLst>
                                          <p:attrName>style.visibility</p:attrName>
                                        </p:attrNameLst>
                                      </p:cBhvr>
                                      <p:to>
                                        <p:strVal val="visible"/>
                                      </p:to>
                                    </p:set>
                                    <p:animEffect filter="wipe(left)" transition="in">
                                      <p:cBhvr>
                                        <p:cTn dur="500" id="8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21"/>
      <p:bldP grpId="0" spid="22"/>
      <p:bldP grpId="0" spid="23"/>
      <p:bldP grpId="0" spid="24"/>
      <p:bldP grpId="0" spid="29"/>
      <p:bldP grpId="0" spid="30"/>
      <p:bldP grpId="0" spid="31"/>
      <p:bldP grpId="0" spid="32"/>
      <p:bldP grpId="0" spid="33"/>
      <p:bldP grpId="0" spid="34"/>
      <p:bldP grpId="0" spid="35"/>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7204657"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第四部分：让井冈山精神放射出新的时代光芒</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Freeform 14">
            <a:extLst>
              <a:ext uri="{FF2B5EF4-FFF2-40B4-BE49-F238E27FC236}">
                <a16:creationId xmlns:a16="http://schemas.microsoft.com/office/drawing/2014/main" id="{5829627E-98F0-4EB8-907C-A83039504DC6}"/>
              </a:ext>
            </a:extLst>
          </p:cNvPr>
          <p:cNvSpPr/>
          <p:nvPr/>
        </p:nvSpPr>
        <p:spPr bwMode="auto">
          <a:xfrm>
            <a:off x="1182034" y="2029217"/>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sp>
        <p:nvSpPr>
          <p:cNvPr id="7" name="TextBox 11">
            <a:extLst>
              <a:ext uri="{FF2B5EF4-FFF2-40B4-BE49-F238E27FC236}">
                <a16:creationId xmlns:a16="http://schemas.microsoft.com/office/drawing/2014/main" id="{D7DC033C-73AF-4447-B2FC-E2B81FDE7459}"/>
              </a:ext>
            </a:extLst>
          </p:cNvPr>
          <p:cNvSpPr txBox="1"/>
          <p:nvPr/>
        </p:nvSpPr>
        <p:spPr>
          <a:xfrm>
            <a:off x="1478739" y="2158943"/>
            <a:ext cx="522605" cy="822960"/>
          </a:xfrm>
          <a:prstGeom prst="rect">
            <a:avLst/>
          </a:prstGeom>
          <a:noFill/>
        </p:spPr>
        <p:txBody>
          <a:bodyPr rtlCol="0" wrap="none">
            <a:spAutoFit/>
          </a:bodyPr>
          <a:lstStyle/>
          <a:p>
            <a:r>
              <a:rPr altLang="zh-CN" b="1" lang="en-US" sz="4800">
                <a:solidFill>
                  <a:schemeClr val="bg2"/>
                </a:solidFill>
                <a:latin typeface="+mj-ea"/>
                <a:ea typeface="+mj-ea"/>
              </a:rPr>
              <a:t>1</a:t>
            </a:r>
          </a:p>
        </p:txBody>
      </p:sp>
      <p:sp>
        <p:nvSpPr>
          <p:cNvPr id="8" name="TextBox 12">
            <a:extLst>
              <a:ext uri="{FF2B5EF4-FFF2-40B4-BE49-F238E27FC236}">
                <a16:creationId xmlns:a16="http://schemas.microsoft.com/office/drawing/2014/main" id="{015F6F17-7786-49E7-88E9-8D0DEB02E1F7}"/>
              </a:ext>
            </a:extLst>
          </p:cNvPr>
          <p:cNvSpPr txBox="1"/>
          <p:nvPr/>
        </p:nvSpPr>
        <p:spPr>
          <a:xfrm>
            <a:off x="2389854" y="1752749"/>
            <a:ext cx="6276626" cy="457200"/>
          </a:xfrm>
          <a:prstGeom prst="rect">
            <a:avLst/>
          </a:prstGeom>
          <a:noFill/>
        </p:spPr>
        <p:txBody>
          <a:bodyPr rtlCol="0" wrap="square">
            <a:spAutoFit/>
          </a:bodyPr>
          <a:lstStyle/>
          <a:p>
            <a:r>
              <a:rPr altLang="en-US" b="1" lang="zh-CN" sz="2400">
                <a:solidFill>
                  <a:srgbClr val="C00000"/>
                </a:solidFill>
                <a:latin charset="-122" panose="02010601030101010101" pitchFamily="2" typeface="字体视界-NEW魏碑体"/>
                <a:ea charset="-122" panose="02010601030101010101" pitchFamily="2" typeface="字体视界-NEW魏碑体"/>
              </a:rPr>
              <a:t>让井冈山精神放射出新的时代光芒</a:t>
            </a:r>
          </a:p>
        </p:txBody>
      </p:sp>
      <p:sp>
        <p:nvSpPr>
          <p:cNvPr id="9" name="TextBox 13">
            <a:extLst>
              <a:ext uri="{FF2B5EF4-FFF2-40B4-BE49-F238E27FC236}">
                <a16:creationId xmlns:a16="http://schemas.microsoft.com/office/drawing/2014/main" id="{9A4001C9-AC75-4E75-910F-D24BBB8AA0D7}"/>
              </a:ext>
            </a:extLst>
          </p:cNvPr>
          <p:cNvSpPr txBox="1"/>
          <p:nvPr/>
        </p:nvSpPr>
        <p:spPr>
          <a:xfrm>
            <a:off x="2389853" y="2159247"/>
            <a:ext cx="8576597" cy="878840"/>
          </a:xfrm>
          <a:prstGeom prst="rect">
            <a:avLst/>
          </a:prstGeom>
          <a:noFill/>
        </p:spPr>
        <p:txBody>
          <a:bodyPr rtlCol="0" wrap="square">
            <a:spAutoFit/>
          </a:bodyPr>
          <a:lstStyle>
            <a:defPPr>
              <a:defRPr lang="zh-CN"/>
            </a:defPPr>
            <a:lvl1pPr>
              <a:defRPr>
                <a:solidFill>
                  <a:schemeClr val="bg1"/>
                </a:solidFill>
                <a:latin typeface="+mn-ea"/>
                <a:ea typeface="+mn-ea"/>
              </a:defRPr>
            </a:lvl1pPr>
          </a:lstStyle>
          <a:p>
            <a:pPr>
              <a:lnSpc>
                <a:spcPts val="3100"/>
              </a:lnSpc>
              <a:defRPr/>
            </a:pPr>
            <a:r>
              <a:rPr altLang="en-US" lang="zh-CN">
                <a:solidFill>
                  <a:srgbClr val="C00000"/>
                </a:solidFill>
                <a:latin charset="-122" panose="020b0503020204020204" pitchFamily="34" typeface="微软雅黑"/>
                <a:ea charset="-122" panose="020b0503020204020204" pitchFamily="34" typeface="微软雅黑"/>
                <a:cs typeface="+mn-ea"/>
                <a:sym typeface="+mn-lt"/>
              </a:rPr>
              <a:t>今天，我们比历史上任何时期都更接近、更有信心和能力实现中华民族伟大复兴的目标。行百里者半九十。</a:t>
            </a:r>
          </a:p>
        </p:txBody>
      </p:sp>
      <p:sp>
        <p:nvSpPr>
          <p:cNvPr id="10" name="Freeform 14">
            <a:extLst>
              <a:ext uri="{FF2B5EF4-FFF2-40B4-BE49-F238E27FC236}">
                <a16:creationId xmlns:a16="http://schemas.microsoft.com/office/drawing/2014/main" id="{B3FA1353-47AD-4D13-8980-7AD1A67731DE}"/>
              </a:ext>
            </a:extLst>
          </p:cNvPr>
          <p:cNvSpPr/>
          <p:nvPr/>
        </p:nvSpPr>
        <p:spPr bwMode="auto">
          <a:xfrm>
            <a:off x="1182034" y="4081239"/>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sp>
        <p:nvSpPr>
          <p:cNvPr id="11" name="TextBox 15">
            <a:extLst>
              <a:ext uri="{FF2B5EF4-FFF2-40B4-BE49-F238E27FC236}">
                <a16:creationId xmlns:a16="http://schemas.microsoft.com/office/drawing/2014/main" id="{8E3E94B5-A458-477F-A10D-5C79BFB45BF8}"/>
              </a:ext>
            </a:extLst>
          </p:cNvPr>
          <p:cNvSpPr txBox="1"/>
          <p:nvPr/>
        </p:nvSpPr>
        <p:spPr>
          <a:xfrm>
            <a:off x="1494074" y="4244356"/>
            <a:ext cx="533909" cy="822960"/>
          </a:xfrm>
          <a:prstGeom prst="rect">
            <a:avLst/>
          </a:prstGeom>
          <a:noFill/>
        </p:spPr>
        <p:txBody>
          <a:bodyPr rtlCol="0" wrap="square">
            <a:spAutoFit/>
          </a:bodyPr>
          <a:lstStyle/>
          <a:p>
            <a:r>
              <a:rPr altLang="zh-CN" b="1" lang="en-US" sz="4800">
                <a:solidFill>
                  <a:schemeClr val="bg2"/>
                </a:solidFill>
                <a:latin typeface="+mj-ea"/>
                <a:ea typeface="+mj-ea"/>
              </a:rPr>
              <a:t>2</a:t>
            </a:r>
          </a:p>
        </p:txBody>
      </p:sp>
      <p:sp>
        <p:nvSpPr>
          <p:cNvPr id="12" name="TextBox 17">
            <a:extLst>
              <a:ext uri="{FF2B5EF4-FFF2-40B4-BE49-F238E27FC236}">
                <a16:creationId xmlns:a16="http://schemas.microsoft.com/office/drawing/2014/main" id="{1F58D913-F8CD-47BF-B415-A911485EBD3F}"/>
              </a:ext>
            </a:extLst>
          </p:cNvPr>
          <p:cNvSpPr txBox="1"/>
          <p:nvPr/>
        </p:nvSpPr>
        <p:spPr>
          <a:xfrm>
            <a:off x="2340022" y="3968505"/>
            <a:ext cx="8626428" cy="1325880"/>
          </a:xfrm>
          <a:prstGeom prst="rect">
            <a:avLst/>
          </a:prstGeom>
          <a:noFill/>
        </p:spPr>
        <p:txBody>
          <a:bodyPr rtlCol="0" wrap="square">
            <a:spAutoFit/>
          </a:bodyPr>
          <a:lstStyle>
            <a:defPPr>
              <a:defRPr lang="zh-CN"/>
            </a:defPPr>
            <a:lvl1pPr>
              <a:defRPr>
                <a:solidFill>
                  <a:schemeClr val="bg1"/>
                </a:solidFill>
                <a:latin typeface="+mn-ea"/>
                <a:ea typeface="+mn-ea"/>
              </a:defRPr>
            </a:lvl1pPr>
          </a:lstStyle>
          <a:p>
            <a:pPr algn="just">
              <a:lnSpc>
                <a:spcPct val="150000"/>
              </a:lnSpc>
            </a:pPr>
            <a:r>
              <a:rPr altLang="en-US" lang="zh-CN">
                <a:solidFill>
                  <a:schemeClr val="tx1"/>
                </a:solidFill>
                <a:latin charset="-122" panose="020b0503020204020204" pitchFamily="34" typeface="微软雅黑"/>
                <a:ea charset="-122" panose="020b0503020204020204" pitchFamily="34" typeface="微软雅黑"/>
                <a:cs typeface="+mn-ea"/>
                <a:sym typeface="+mn-lt"/>
              </a:rPr>
              <a:t>中华民族伟大复兴，绝不是轻轻松松、敲锣打鼓就能实现的。全党必须准备付出更为艰巨、更为艰苦的努力。为了实现伟大梦想，必须进行伟大斗争、建设伟大工程、推进伟大事业。</a:t>
            </a:r>
          </a:p>
        </p:txBody>
      </p:sp>
    </p:spTree>
    <p:extLst>
      <p:ext uri="{BB962C8B-B14F-4D97-AF65-F5344CB8AC3E}">
        <p14:creationId val="3490021282"/>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1.8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 presetSubtype="12">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additive="base">
                                        <p:cTn dur="500" fill="hold" id="40"/>
                                        <p:tgtEl>
                                          <p:spTgt spid="6"/>
                                        </p:tgtEl>
                                        <p:attrNameLst>
                                          <p:attrName>ppt_x</p:attrName>
                                        </p:attrNameLst>
                                      </p:cBhvr>
                                      <p:tavLst>
                                        <p:tav tm="0">
                                          <p:val>
                                            <p:strVal val="0-#ppt_w/2"/>
                                          </p:val>
                                        </p:tav>
                                        <p:tav tm="100000">
                                          <p:val>
                                            <p:strVal val="#ppt_x"/>
                                          </p:val>
                                        </p:tav>
                                      </p:tavLst>
                                    </p:anim>
                                    <p:anim calcmode="lin" valueType="num">
                                      <p:cBhvr additive="base">
                                        <p:cTn dur="500" fill="hold" id="41"/>
                                        <p:tgtEl>
                                          <p:spTgt spid="6"/>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150"/>
                            </p:stCondLst>
                            <p:childTnLst>
                              <p:par>
                                <p:cTn fill="hold" grpId="0" id="43" nodeType="afterEffect" presetClass="entr" presetID="31" presetSubtype="0">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 calcmode="lin" valueType="num">
                                      <p:cBhvr>
                                        <p:cTn dur="500" fill="hold" id="47"/>
                                        <p:tgtEl>
                                          <p:spTgt spid="7"/>
                                        </p:tgtEl>
                                        <p:attrNameLst>
                                          <p:attrName>style.rotation</p:attrName>
                                        </p:attrNameLst>
                                      </p:cBhvr>
                                      <p:tavLst>
                                        <p:tav tm="0">
                                          <p:val>
                                            <p:fltVal val="90"/>
                                          </p:val>
                                        </p:tav>
                                        <p:tav tm="100000">
                                          <p:val>
                                            <p:fltVal val="0"/>
                                          </p:val>
                                        </p:tav>
                                      </p:tavLst>
                                    </p:anim>
                                    <p:animEffect filter="fade" transition="in">
                                      <p:cBhvr>
                                        <p:cTn dur="500" id="48"/>
                                        <p:tgtEl>
                                          <p:spTgt spid="7"/>
                                        </p:tgtEl>
                                      </p:cBhvr>
                                    </p:animEffect>
                                  </p:childTnLst>
                                </p:cTn>
                              </p:par>
                            </p:childTnLst>
                          </p:cTn>
                        </p:par>
                        <p:par>
                          <p:cTn fill="hold" id="49" nodeType="afterGroup">
                            <p:stCondLst>
                              <p:cond delay="3650"/>
                            </p:stCondLst>
                            <p:childTnLst>
                              <p:par>
                                <p:cTn fill="hold" grpId="0" id="50" nodeType="afterEffect" presetClass="entr" presetID="31" presetSubtype="0">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p:cTn dur="500" fill="hold" id="52"/>
                                        <p:tgtEl>
                                          <p:spTgt spid="8"/>
                                        </p:tgtEl>
                                        <p:attrNameLst>
                                          <p:attrName>ppt_w</p:attrName>
                                        </p:attrNameLst>
                                      </p:cBhvr>
                                      <p:tavLst>
                                        <p:tav tm="0">
                                          <p:val>
                                            <p:fltVal val="0"/>
                                          </p:val>
                                        </p:tav>
                                        <p:tav tm="100000">
                                          <p:val>
                                            <p:strVal val="#ppt_w"/>
                                          </p:val>
                                        </p:tav>
                                      </p:tavLst>
                                    </p:anim>
                                    <p:anim calcmode="lin" valueType="num">
                                      <p:cBhvr>
                                        <p:cTn dur="500" fill="hold" id="53"/>
                                        <p:tgtEl>
                                          <p:spTgt spid="8"/>
                                        </p:tgtEl>
                                        <p:attrNameLst>
                                          <p:attrName>ppt_h</p:attrName>
                                        </p:attrNameLst>
                                      </p:cBhvr>
                                      <p:tavLst>
                                        <p:tav tm="0">
                                          <p:val>
                                            <p:fltVal val="0"/>
                                          </p:val>
                                        </p:tav>
                                        <p:tav tm="100000">
                                          <p:val>
                                            <p:strVal val="#ppt_h"/>
                                          </p:val>
                                        </p:tav>
                                      </p:tavLst>
                                    </p:anim>
                                    <p:anim calcmode="lin" valueType="num">
                                      <p:cBhvr>
                                        <p:cTn dur="500" fill="hold" id="54"/>
                                        <p:tgtEl>
                                          <p:spTgt spid="8"/>
                                        </p:tgtEl>
                                        <p:attrNameLst>
                                          <p:attrName>style.rotation</p:attrName>
                                        </p:attrNameLst>
                                      </p:cBhvr>
                                      <p:tavLst>
                                        <p:tav tm="0">
                                          <p:val>
                                            <p:fltVal val="90"/>
                                          </p:val>
                                        </p:tav>
                                        <p:tav tm="100000">
                                          <p:val>
                                            <p:fltVal val="0"/>
                                          </p:val>
                                        </p:tav>
                                      </p:tavLst>
                                    </p:anim>
                                    <p:animEffect filter="fade" transition="in">
                                      <p:cBhvr>
                                        <p:cTn dur="500" id="55"/>
                                        <p:tgtEl>
                                          <p:spTgt spid="8"/>
                                        </p:tgtEl>
                                      </p:cBhvr>
                                    </p:animEffect>
                                  </p:childTnLst>
                                </p:cTn>
                              </p:par>
                            </p:childTnLst>
                          </p:cTn>
                        </p:par>
                        <p:par>
                          <p:cTn fill="hold" id="56" nodeType="afterGroup">
                            <p:stCondLst>
                              <p:cond delay="4150"/>
                            </p:stCondLst>
                            <p:childTnLst>
                              <p:par>
                                <p:cTn fill="hold" grpId="0" id="57" nodeType="afterEffect" presetClass="entr" presetID="22" presetSubtype="1">
                                  <p:stCondLst>
                                    <p:cond delay="0"/>
                                  </p:stCondLst>
                                  <p:childTnLst>
                                    <p:set>
                                      <p:cBhvr>
                                        <p:cTn dur="1" fill="hold" id="58">
                                          <p:stCondLst>
                                            <p:cond delay="0"/>
                                          </p:stCondLst>
                                        </p:cTn>
                                        <p:tgtEl>
                                          <p:spTgt spid="9"/>
                                        </p:tgtEl>
                                        <p:attrNameLst>
                                          <p:attrName>style.visibility</p:attrName>
                                        </p:attrNameLst>
                                      </p:cBhvr>
                                      <p:to>
                                        <p:strVal val="visible"/>
                                      </p:to>
                                    </p:set>
                                    <p:animEffect filter="wipe(up)" transition="in">
                                      <p:cBhvr>
                                        <p:cTn dur="500" id="59"/>
                                        <p:tgtEl>
                                          <p:spTgt spid="9"/>
                                        </p:tgtEl>
                                      </p:cBhvr>
                                    </p:animEffect>
                                  </p:childTnLst>
                                </p:cTn>
                              </p:par>
                            </p:childTnLst>
                          </p:cTn>
                        </p:par>
                        <p:par>
                          <p:cTn fill="hold" id="60" nodeType="afterGroup">
                            <p:stCondLst>
                              <p:cond delay="4650"/>
                            </p:stCondLst>
                            <p:childTnLst>
                              <p:par>
                                <p:cTn fill="hold" grpId="0" id="61" nodeType="afterEffect" presetClass="entr" presetID="2" presetSubtype="12">
                                  <p:stCondLst>
                                    <p:cond delay="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500" fill="hold" id="63"/>
                                        <p:tgtEl>
                                          <p:spTgt spid="10"/>
                                        </p:tgtEl>
                                        <p:attrNameLst>
                                          <p:attrName>ppt_x</p:attrName>
                                        </p:attrNameLst>
                                      </p:cBhvr>
                                      <p:tavLst>
                                        <p:tav tm="0">
                                          <p:val>
                                            <p:strVal val="0-#ppt_w/2"/>
                                          </p:val>
                                        </p:tav>
                                        <p:tav tm="100000">
                                          <p:val>
                                            <p:strVal val="#ppt_x"/>
                                          </p:val>
                                        </p:tav>
                                      </p:tavLst>
                                    </p:anim>
                                    <p:anim calcmode="lin" valueType="num">
                                      <p:cBhvr additive="base">
                                        <p:cTn dur="500" fill="hold" id="64"/>
                                        <p:tgtEl>
                                          <p:spTgt spid="10"/>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5150"/>
                            </p:stCondLst>
                            <p:childTnLst>
                              <p:par>
                                <p:cTn fill="hold" grpId="0" id="66" nodeType="afterEffect" presetClass="entr" presetID="31" presetSubtype="0">
                                  <p:stCondLst>
                                    <p:cond delay="0"/>
                                  </p:stCondLst>
                                  <p:childTnLst>
                                    <p:set>
                                      <p:cBhvr>
                                        <p:cTn dur="1" fill="hold" id="67">
                                          <p:stCondLst>
                                            <p:cond delay="0"/>
                                          </p:stCondLst>
                                        </p:cTn>
                                        <p:tgtEl>
                                          <p:spTgt spid="11"/>
                                        </p:tgtEl>
                                        <p:attrNameLst>
                                          <p:attrName>style.visibility</p:attrName>
                                        </p:attrNameLst>
                                      </p:cBhvr>
                                      <p:to>
                                        <p:strVal val="visible"/>
                                      </p:to>
                                    </p:set>
                                    <p:anim calcmode="lin" valueType="num">
                                      <p:cBhvr>
                                        <p:cTn dur="500" fill="hold" id="68"/>
                                        <p:tgtEl>
                                          <p:spTgt spid="11"/>
                                        </p:tgtEl>
                                        <p:attrNameLst>
                                          <p:attrName>ppt_w</p:attrName>
                                        </p:attrNameLst>
                                      </p:cBhvr>
                                      <p:tavLst>
                                        <p:tav tm="0">
                                          <p:val>
                                            <p:fltVal val="0"/>
                                          </p:val>
                                        </p:tav>
                                        <p:tav tm="100000">
                                          <p:val>
                                            <p:strVal val="#ppt_w"/>
                                          </p:val>
                                        </p:tav>
                                      </p:tavLst>
                                    </p:anim>
                                    <p:anim calcmode="lin" valueType="num">
                                      <p:cBhvr>
                                        <p:cTn dur="500" fill="hold" id="69"/>
                                        <p:tgtEl>
                                          <p:spTgt spid="11"/>
                                        </p:tgtEl>
                                        <p:attrNameLst>
                                          <p:attrName>ppt_h</p:attrName>
                                        </p:attrNameLst>
                                      </p:cBhvr>
                                      <p:tavLst>
                                        <p:tav tm="0">
                                          <p:val>
                                            <p:fltVal val="0"/>
                                          </p:val>
                                        </p:tav>
                                        <p:tav tm="100000">
                                          <p:val>
                                            <p:strVal val="#ppt_h"/>
                                          </p:val>
                                        </p:tav>
                                      </p:tavLst>
                                    </p:anim>
                                    <p:anim calcmode="lin" valueType="num">
                                      <p:cBhvr>
                                        <p:cTn dur="500" fill="hold" id="70"/>
                                        <p:tgtEl>
                                          <p:spTgt spid="11"/>
                                        </p:tgtEl>
                                        <p:attrNameLst>
                                          <p:attrName>style.rotation</p:attrName>
                                        </p:attrNameLst>
                                      </p:cBhvr>
                                      <p:tavLst>
                                        <p:tav tm="0">
                                          <p:val>
                                            <p:fltVal val="90"/>
                                          </p:val>
                                        </p:tav>
                                        <p:tav tm="100000">
                                          <p:val>
                                            <p:fltVal val="0"/>
                                          </p:val>
                                        </p:tav>
                                      </p:tavLst>
                                    </p:anim>
                                    <p:animEffect filter="fade" transition="in">
                                      <p:cBhvr>
                                        <p:cTn dur="500" id="71"/>
                                        <p:tgtEl>
                                          <p:spTgt spid="11"/>
                                        </p:tgtEl>
                                      </p:cBhvr>
                                    </p:animEffect>
                                  </p:childTnLst>
                                </p:cTn>
                              </p:par>
                            </p:childTnLst>
                          </p:cTn>
                        </p:par>
                        <p:par>
                          <p:cTn fill="hold" id="72" nodeType="afterGroup">
                            <p:stCondLst>
                              <p:cond delay="5650"/>
                            </p:stCondLst>
                            <p:childTnLst>
                              <p:par>
                                <p:cTn fill="hold" grpId="0" id="73" nodeType="afterEffect" presetClass="entr" presetID="22" presetSubtype="1">
                                  <p:stCondLst>
                                    <p:cond delay="0"/>
                                  </p:stCondLst>
                                  <p:childTnLst>
                                    <p:set>
                                      <p:cBhvr>
                                        <p:cTn dur="1" fill="hold" id="74">
                                          <p:stCondLst>
                                            <p:cond delay="0"/>
                                          </p:stCondLst>
                                        </p:cTn>
                                        <p:tgtEl>
                                          <p:spTgt spid="12"/>
                                        </p:tgtEl>
                                        <p:attrNameLst>
                                          <p:attrName>style.visibility</p:attrName>
                                        </p:attrNameLst>
                                      </p:cBhvr>
                                      <p:to>
                                        <p:strVal val="visible"/>
                                      </p:to>
                                    </p:set>
                                    <p:animEffect filter="wipe(up)" transition="in">
                                      <p:cBhvr>
                                        <p:cTn dur="500" id="7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P grpId="0" spid="9"/>
      <p:bldP grpId="0" spid="10"/>
      <p:bldP grpId="0" spid="11"/>
      <p:bldP grpId="0" spid="12"/>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7204657"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第四部分：让井冈山精神放射出新的时代光芒</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Freeform 14">
            <a:extLst>
              <a:ext uri="{FF2B5EF4-FFF2-40B4-BE49-F238E27FC236}">
                <a16:creationId xmlns:a16="http://schemas.microsoft.com/office/drawing/2014/main" id="{5829627E-98F0-4EB8-907C-A83039504DC6}"/>
              </a:ext>
            </a:extLst>
          </p:cNvPr>
          <p:cNvSpPr/>
          <p:nvPr/>
        </p:nvSpPr>
        <p:spPr bwMode="auto">
          <a:xfrm>
            <a:off x="1182034" y="2029217"/>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sp>
        <p:nvSpPr>
          <p:cNvPr id="7" name="TextBox 11">
            <a:extLst>
              <a:ext uri="{FF2B5EF4-FFF2-40B4-BE49-F238E27FC236}">
                <a16:creationId xmlns:a16="http://schemas.microsoft.com/office/drawing/2014/main" id="{D7DC033C-73AF-4447-B2FC-E2B81FDE7459}"/>
              </a:ext>
            </a:extLst>
          </p:cNvPr>
          <p:cNvSpPr txBox="1"/>
          <p:nvPr/>
        </p:nvSpPr>
        <p:spPr>
          <a:xfrm>
            <a:off x="1478739" y="2158943"/>
            <a:ext cx="522605" cy="822960"/>
          </a:xfrm>
          <a:prstGeom prst="rect">
            <a:avLst/>
          </a:prstGeom>
          <a:noFill/>
        </p:spPr>
        <p:txBody>
          <a:bodyPr rtlCol="0" wrap="none">
            <a:spAutoFit/>
          </a:bodyPr>
          <a:lstStyle/>
          <a:p>
            <a:r>
              <a:rPr altLang="zh-CN" b="1" lang="en-US" sz="4800">
                <a:solidFill>
                  <a:schemeClr val="bg2"/>
                </a:solidFill>
                <a:latin typeface="+mj-ea"/>
                <a:ea typeface="+mj-ea"/>
              </a:rPr>
              <a:t>3</a:t>
            </a:r>
          </a:p>
        </p:txBody>
      </p:sp>
      <p:sp>
        <p:nvSpPr>
          <p:cNvPr id="8" name="TextBox 12">
            <a:extLst>
              <a:ext uri="{FF2B5EF4-FFF2-40B4-BE49-F238E27FC236}">
                <a16:creationId xmlns:a16="http://schemas.microsoft.com/office/drawing/2014/main" id="{015F6F17-7786-49E7-88E9-8D0DEB02E1F7}"/>
              </a:ext>
            </a:extLst>
          </p:cNvPr>
          <p:cNvSpPr txBox="1"/>
          <p:nvPr/>
        </p:nvSpPr>
        <p:spPr>
          <a:xfrm>
            <a:off x="2389854" y="1752749"/>
            <a:ext cx="7130066" cy="457200"/>
          </a:xfrm>
          <a:prstGeom prst="rect">
            <a:avLst/>
          </a:prstGeom>
          <a:noFill/>
        </p:spPr>
        <p:txBody>
          <a:bodyPr rtlCol="0" wrap="square">
            <a:spAutoFit/>
          </a:bodyPr>
          <a:lstStyle/>
          <a:p>
            <a:r>
              <a:rPr altLang="en-US" b="1" lang="zh-CN" sz="2400">
                <a:solidFill>
                  <a:srgbClr val="C00000"/>
                </a:solidFill>
                <a:latin charset="-122" panose="02010601030101010101" pitchFamily="2" typeface="字体视界-NEW魏碑体"/>
                <a:ea charset="-122" panose="02010601030101010101" pitchFamily="2" typeface="字体视界-NEW魏碑体"/>
              </a:rPr>
              <a:t>让井冈山精神放射出新的时代光芒</a:t>
            </a:r>
          </a:p>
        </p:txBody>
      </p:sp>
      <p:sp>
        <p:nvSpPr>
          <p:cNvPr id="9" name="TextBox 13">
            <a:extLst>
              <a:ext uri="{FF2B5EF4-FFF2-40B4-BE49-F238E27FC236}">
                <a16:creationId xmlns:a16="http://schemas.microsoft.com/office/drawing/2014/main" id="{9A4001C9-AC75-4E75-910F-D24BBB8AA0D7}"/>
              </a:ext>
            </a:extLst>
          </p:cNvPr>
          <p:cNvSpPr txBox="1"/>
          <p:nvPr/>
        </p:nvSpPr>
        <p:spPr>
          <a:xfrm>
            <a:off x="2389853" y="2159247"/>
            <a:ext cx="8576597" cy="1272540"/>
          </a:xfrm>
          <a:prstGeom prst="rect">
            <a:avLst/>
          </a:prstGeom>
          <a:noFill/>
        </p:spPr>
        <p:txBody>
          <a:bodyPr rtlCol="0" wrap="square">
            <a:spAutoFit/>
          </a:bodyPr>
          <a:lstStyle>
            <a:defPPr>
              <a:defRPr lang="zh-CN"/>
            </a:defPPr>
            <a:lvl1pPr>
              <a:defRPr>
                <a:solidFill>
                  <a:schemeClr val="bg1"/>
                </a:solidFill>
                <a:latin typeface="+mn-ea"/>
                <a:ea typeface="+mn-ea"/>
              </a:defRPr>
            </a:lvl1pPr>
          </a:lstStyle>
          <a:p>
            <a:pPr>
              <a:lnSpc>
                <a:spcPts val="3100"/>
              </a:lnSpc>
              <a:defRPr/>
            </a:pPr>
            <a:r>
              <a:rPr altLang="en-US" lang="zh-CN">
                <a:solidFill>
                  <a:srgbClr val="C00000"/>
                </a:solidFill>
                <a:latin charset="-122" panose="020b0503020204020204" pitchFamily="34" typeface="微软雅黑"/>
                <a:ea charset="-122" panose="020b0503020204020204" pitchFamily="34" typeface="微软雅黑"/>
                <a:cs typeface="+mn-ea"/>
                <a:sym typeface="+mn-lt"/>
              </a:rPr>
              <a:t>全党同志一定要以永不懈怠的精神状态和一往无前的奋斗姿态，为把我国建设成为富强民主文明和谐美丽的社会主义现代化强国，继续朝着实现中华民族伟大复兴的宏伟目标奋勇前进。</a:t>
            </a:r>
          </a:p>
        </p:txBody>
      </p:sp>
      <p:sp>
        <p:nvSpPr>
          <p:cNvPr id="10" name="Freeform 14">
            <a:extLst>
              <a:ext uri="{FF2B5EF4-FFF2-40B4-BE49-F238E27FC236}">
                <a16:creationId xmlns:a16="http://schemas.microsoft.com/office/drawing/2014/main" id="{B3FA1353-47AD-4D13-8980-7AD1A67731DE}"/>
              </a:ext>
            </a:extLst>
          </p:cNvPr>
          <p:cNvSpPr/>
          <p:nvPr/>
        </p:nvSpPr>
        <p:spPr bwMode="auto">
          <a:xfrm>
            <a:off x="1182034" y="4081239"/>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sp>
        <p:nvSpPr>
          <p:cNvPr id="11" name="TextBox 15">
            <a:extLst>
              <a:ext uri="{FF2B5EF4-FFF2-40B4-BE49-F238E27FC236}">
                <a16:creationId xmlns:a16="http://schemas.microsoft.com/office/drawing/2014/main" id="{8E3E94B5-A458-477F-A10D-5C79BFB45BF8}"/>
              </a:ext>
            </a:extLst>
          </p:cNvPr>
          <p:cNvSpPr txBox="1"/>
          <p:nvPr/>
        </p:nvSpPr>
        <p:spPr>
          <a:xfrm>
            <a:off x="1494074" y="4244356"/>
            <a:ext cx="533909" cy="822960"/>
          </a:xfrm>
          <a:prstGeom prst="rect">
            <a:avLst/>
          </a:prstGeom>
          <a:noFill/>
        </p:spPr>
        <p:txBody>
          <a:bodyPr rtlCol="0" wrap="square">
            <a:spAutoFit/>
          </a:bodyPr>
          <a:lstStyle/>
          <a:p>
            <a:r>
              <a:rPr altLang="zh-CN" b="1" lang="en-US" sz="4800">
                <a:solidFill>
                  <a:schemeClr val="bg2"/>
                </a:solidFill>
                <a:latin typeface="+mj-ea"/>
                <a:ea typeface="+mj-ea"/>
              </a:rPr>
              <a:t>4</a:t>
            </a:r>
          </a:p>
        </p:txBody>
      </p:sp>
      <p:sp>
        <p:nvSpPr>
          <p:cNvPr id="12" name="TextBox 17">
            <a:extLst>
              <a:ext uri="{FF2B5EF4-FFF2-40B4-BE49-F238E27FC236}">
                <a16:creationId xmlns:a16="http://schemas.microsoft.com/office/drawing/2014/main" id="{1F58D913-F8CD-47BF-B415-A911485EBD3F}"/>
              </a:ext>
            </a:extLst>
          </p:cNvPr>
          <p:cNvSpPr txBox="1"/>
          <p:nvPr/>
        </p:nvSpPr>
        <p:spPr>
          <a:xfrm>
            <a:off x="2340022" y="3968505"/>
            <a:ext cx="8626428" cy="914400"/>
          </a:xfrm>
          <a:prstGeom prst="rect">
            <a:avLst/>
          </a:prstGeom>
          <a:noFill/>
        </p:spPr>
        <p:txBody>
          <a:bodyPr rtlCol="0" wrap="square">
            <a:spAutoFit/>
          </a:bodyPr>
          <a:lstStyle>
            <a:defPPr>
              <a:defRPr lang="zh-CN"/>
            </a:defPPr>
            <a:lvl1pPr>
              <a:defRPr>
                <a:solidFill>
                  <a:schemeClr val="bg1"/>
                </a:solidFill>
                <a:latin typeface="+mn-ea"/>
                <a:ea typeface="+mn-ea"/>
              </a:defRPr>
            </a:lvl1pPr>
          </a:lstStyle>
          <a:p>
            <a:pPr algn="just">
              <a:lnSpc>
                <a:spcPct val="150000"/>
              </a:lnSpc>
            </a:pPr>
            <a:r>
              <a:rPr altLang="en-US" lang="zh-CN">
                <a:solidFill>
                  <a:schemeClr val="tx1"/>
                </a:solidFill>
                <a:latin charset="-122" panose="020b0503020204020204" pitchFamily="34" typeface="微软雅黑"/>
                <a:ea charset="-122" panose="020b0503020204020204" pitchFamily="34" typeface="微软雅黑"/>
                <a:cs typeface="+mn-ea"/>
                <a:sym typeface="+mn-lt"/>
              </a:rPr>
              <a:t>全党一定要保持艰苦奋斗、戒骄戒躁的作风，以时不我待、只争朝夕的精神，奋力走好新时代的长征路。</a:t>
            </a:r>
          </a:p>
        </p:txBody>
      </p:sp>
    </p:spTree>
    <p:extLst>
      <p:ext uri="{BB962C8B-B14F-4D97-AF65-F5344CB8AC3E}">
        <p14:creationId val="3192325894"/>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1.8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 presetSubtype="12">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additive="base">
                                        <p:cTn dur="500" fill="hold" id="40"/>
                                        <p:tgtEl>
                                          <p:spTgt spid="6"/>
                                        </p:tgtEl>
                                        <p:attrNameLst>
                                          <p:attrName>ppt_x</p:attrName>
                                        </p:attrNameLst>
                                      </p:cBhvr>
                                      <p:tavLst>
                                        <p:tav tm="0">
                                          <p:val>
                                            <p:strVal val="0-#ppt_w/2"/>
                                          </p:val>
                                        </p:tav>
                                        <p:tav tm="100000">
                                          <p:val>
                                            <p:strVal val="#ppt_x"/>
                                          </p:val>
                                        </p:tav>
                                      </p:tavLst>
                                    </p:anim>
                                    <p:anim calcmode="lin" valueType="num">
                                      <p:cBhvr additive="base">
                                        <p:cTn dur="500" fill="hold" id="41"/>
                                        <p:tgtEl>
                                          <p:spTgt spid="6"/>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150"/>
                            </p:stCondLst>
                            <p:childTnLst>
                              <p:par>
                                <p:cTn fill="hold" grpId="0" id="43" nodeType="afterEffect" presetClass="entr" presetID="31" presetSubtype="0">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 calcmode="lin" valueType="num">
                                      <p:cBhvr>
                                        <p:cTn dur="500" fill="hold" id="47"/>
                                        <p:tgtEl>
                                          <p:spTgt spid="7"/>
                                        </p:tgtEl>
                                        <p:attrNameLst>
                                          <p:attrName>style.rotation</p:attrName>
                                        </p:attrNameLst>
                                      </p:cBhvr>
                                      <p:tavLst>
                                        <p:tav tm="0">
                                          <p:val>
                                            <p:fltVal val="90"/>
                                          </p:val>
                                        </p:tav>
                                        <p:tav tm="100000">
                                          <p:val>
                                            <p:fltVal val="0"/>
                                          </p:val>
                                        </p:tav>
                                      </p:tavLst>
                                    </p:anim>
                                    <p:animEffect filter="fade" transition="in">
                                      <p:cBhvr>
                                        <p:cTn dur="500" id="48"/>
                                        <p:tgtEl>
                                          <p:spTgt spid="7"/>
                                        </p:tgtEl>
                                      </p:cBhvr>
                                    </p:animEffect>
                                  </p:childTnLst>
                                </p:cTn>
                              </p:par>
                            </p:childTnLst>
                          </p:cTn>
                        </p:par>
                        <p:par>
                          <p:cTn fill="hold" id="49" nodeType="afterGroup">
                            <p:stCondLst>
                              <p:cond delay="3650"/>
                            </p:stCondLst>
                            <p:childTnLst>
                              <p:par>
                                <p:cTn fill="hold" grpId="0" id="50" nodeType="afterEffect" presetClass="entr" presetID="31" presetSubtype="0">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p:cTn dur="500" fill="hold" id="52"/>
                                        <p:tgtEl>
                                          <p:spTgt spid="8"/>
                                        </p:tgtEl>
                                        <p:attrNameLst>
                                          <p:attrName>ppt_w</p:attrName>
                                        </p:attrNameLst>
                                      </p:cBhvr>
                                      <p:tavLst>
                                        <p:tav tm="0">
                                          <p:val>
                                            <p:fltVal val="0"/>
                                          </p:val>
                                        </p:tav>
                                        <p:tav tm="100000">
                                          <p:val>
                                            <p:strVal val="#ppt_w"/>
                                          </p:val>
                                        </p:tav>
                                      </p:tavLst>
                                    </p:anim>
                                    <p:anim calcmode="lin" valueType="num">
                                      <p:cBhvr>
                                        <p:cTn dur="500" fill="hold" id="53"/>
                                        <p:tgtEl>
                                          <p:spTgt spid="8"/>
                                        </p:tgtEl>
                                        <p:attrNameLst>
                                          <p:attrName>ppt_h</p:attrName>
                                        </p:attrNameLst>
                                      </p:cBhvr>
                                      <p:tavLst>
                                        <p:tav tm="0">
                                          <p:val>
                                            <p:fltVal val="0"/>
                                          </p:val>
                                        </p:tav>
                                        <p:tav tm="100000">
                                          <p:val>
                                            <p:strVal val="#ppt_h"/>
                                          </p:val>
                                        </p:tav>
                                      </p:tavLst>
                                    </p:anim>
                                    <p:anim calcmode="lin" valueType="num">
                                      <p:cBhvr>
                                        <p:cTn dur="500" fill="hold" id="54"/>
                                        <p:tgtEl>
                                          <p:spTgt spid="8"/>
                                        </p:tgtEl>
                                        <p:attrNameLst>
                                          <p:attrName>style.rotation</p:attrName>
                                        </p:attrNameLst>
                                      </p:cBhvr>
                                      <p:tavLst>
                                        <p:tav tm="0">
                                          <p:val>
                                            <p:fltVal val="90"/>
                                          </p:val>
                                        </p:tav>
                                        <p:tav tm="100000">
                                          <p:val>
                                            <p:fltVal val="0"/>
                                          </p:val>
                                        </p:tav>
                                      </p:tavLst>
                                    </p:anim>
                                    <p:animEffect filter="fade" transition="in">
                                      <p:cBhvr>
                                        <p:cTn dur="500" id="55"/>
                                        <p:tgtEl>
                                          <p:spTgt spid="8"/>
                                        </p:tgtEl>
                                      </p:cBhvr>
                                    </p:animEffect>
                                  </p:childTnLst>
                                </p:cTn>
                              </p:par>
                            </p:childTnLst>
                          </p:cTn>
                        </p:par>
                        <p:par>
                          <p:cTn fill="hold" id="56" nodeType="afterGroup">
                            <p:stCondLst>
                              <p:cond delay="4150"/>
                            </p:stCondLst>
                            <p:childTnLst>
                              <p:par>
                                <p:cTn fill="hold" grpId="0" id="57" nodeType="afterEffect" presetClass="entr" presetID="22" presetSubtype="1">
                                  <p:stCondLst>
                                    <p:cond delay="0"/>
                                  </p:stCondLst>
                                  <p:childTnLst>
                                    <p:set>
                                      <p:cBhvr>
                                        <p:cTn dur="1" fill="hold" id="58">
                                          <p:stCondLst>
                                            <p:cond delay="0"/>
                                          </p:stCondLst>
                                        </p:cTn>
                                        <p:tgtEl>
                                          <p:spTgt spid="9"/>
                                        </p:tgtEl>
                                        <p:attrNameLst>
                                          <p:attrName>style.visibility</p:attrName>
                                        </p:attrNameLst>
                                      </p:cBhvr>
                                      <p:to>
                                        <p:strVal val="visible"/>
                                      </p:to>
                                    </p:set>
                                    <p:animEffect filter="wipe(up)" transition="in">
                                      <p:cBhvr>
                                        <p:cTn dur="500" id="59"/>
                                        <p:tgtEl>
                                          <p:spTgt spid="9"/>
                                        </p:tgtEl>
                                      </p:cBhvr>
                                    </p:animEffect>
                                  </p:childTnLst>
                                </p:cTn>
                              </p:par>
                            </p:childTnLst>
                          </p:cTn>
                        </p:par>
                        <p:par>
                          <p:cTn fill="hold" id="60" nodeType="afterGroup">
                            <p:stCondLst>
                              <p:cond delay="4650"/>
                            </p:stCondLst>
                            <p:childTnLst>
                              <p:par>
                                <p:cTn fill="hold" grpId="0" id="61" nodeType="afterEffect" presetClass="entr" presetID="2" presetSubtype="12">
                                  <p:stCondLst>
                                    <p:cond delay="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500" fill="hold" id="63"/>
                                        <p:tgtEl>
                                          <p:spTgt spid="10"/>
                                        </p:tgtEl>
                                        <p:attrNameLst>
                                          <p:attrName>ppt_x</p:attrName>
                                        </p:attrNameLst>
                                      </p:cBhvr>
                                      <p:tavLst>
                                        <p:tav tm="0">
                                          <p:val>
                                            <p:strVal val="0-#ppt_w/2"/>
                                          </p:val>
                                        </p:tav>
                                        <p:tav tm="100000">
                                          <p:val>
                                            <p:strVal val="#ppt_x"/>
                                          </p:val>
                                        </p:tav>
                                      </p:tavLst>
                                    </p:anim>
                                    <p:anim calcmode="lin" valueType="num">
                                      <p:cBhvr additive="base">
                                        <p:cTn dur="500" fill="hold" id="64"/>
                                        <p:tgtEl>
                                          <p:spTgt spid="10"/>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5150"/>
                            </p:stCondLst>
                            <p:childTnLst>
                              <p:par>
                                <p:cTn fill="hold" grpId="0" id="66" nodeType="afterEffect" presetClass="entr" presetID="31" presetSubtype="0">
                                  <p:stCondLst>
                                    <p:cond delay="0"/>
                                  </p:stCondLst>
                                  <p:childTnLst>
                                    <p:set>
                                      <p:cBhvr>
                                        <p:cTn dur="1" fill="hold" id="67">
                                          <p:stCondLst>
                                            <p:cond delay="0"/>
                                          </p:stCondLst>
                                        </p:cTn>
                                        <p:tgtEl>
                                          <p:spTgt spid="11"/>
                                        </p:tgtEl>
                                        <p:attrNameLst>
                                          <p:attrName>style.visibility</p:attrName>
                                        </p:attrNameLst>
                                      </p:cBhvr>
                                      <p:to>
                                        <p:strVal val="visible"/>
                                      </p:to>
                                    </p:set>
                                    <p:anim calcmode="lin" valueType="num">
                                      <p:cBhvr>
                                        <p:cTn dur="500" fill="hold" id="68"/>
                                        <p:tgtEl>
                                          <p:spTgt spid="11"/>
                                        </p:tgtEl>
                                        <p:attrNameLst>
                                          <p:attrName>ppt_w</p:attrName>
                                        </p:attrNameLst>
                                      </p:cBhvr>
                                      <p:tavLst>
                                        <p:tav tm="0">
                                          <p:val>
                                            <p:fltVal val="0"/>
                                          </p:val>
                                        </p:tav>
                                        <p:tav tm="100000">
                                          <p:val>
                                            <p:strVal val="#ppt_w"/>
                                          </p:val>
                                        </p:tav>
                                      </p:tavLst>
                                    </p:anim>
                                    <p:anim calcmode="lin" valueType="num">
                                      <p:cBhvr>
                                        <p:cTn dur="500" fill="hold" id="69"/>
                                        <p:tgtEl>
                                          <p:spTgt spid="11"/>
                                        </p:tgtEl>
                                        <p:attrNameLst>
                                          <p:attrName>ppt_h</p:attrName>
                                        </p:attrNameLst>
                                      </p:cBhvr>
                                      <p:tavLst>
                                        <p:tav tm="0">
                                          <p:val>
                                            <p:fltVal val="0"/>
                                          </p:val>
                                        </p:tav>
                                        <p:tav tm="100000">
                                          <p:val>
                                            <p:strVal val="#ppt_h"/>
                                          </p:val>
                                        </p:tav>
                                      </p:tavLst>
                                    </p:anim>
                                    <p:anim calcmode="lin" valueType="num">
                                      <p:cBhvr>
                                        <p:cTn dur="500" fill="hold" id="70"/>
                                        <p:tgtEl>
                                          <p:spTgt spid="11"/>
                                        </p:tgtEl>
                                        <p:attrNameLst>
                                          <p:attrName>style.rotation</p:attrName>
                                        </p:attrNameLst>
                                      </p:cBhvr>
                                      <p:tavLst>
                                        <p:tav tm="0">
                                          <p:val>
                                            <p:fltVal val="90"/>
                                          </p:val>
                                        </p:tav>
                                        <p:tav tm="100000">
                                          <p:val>
                                            <p:fltVal val="0"/>
                                          </p:val>
                                        </p:tav>
                                      </p:tavLst>
                                    </p:anim>
                                    <p:animEffect filter="fade" transition="in">
                                      <p:cBhvr>
                                        <p:cTn dur="500" id="71"/>
                                        <p:tgtEl>
                                          <p:spTgt spid="11"/>
                                        </p:tgtEl>
                                      </p:cBhvr>
                                    </p:animEffect>
                                  </p:childTnLst>
                                </p:cTn>
                              </p:par>
                            </p:childTnLst>
                          </p:cTn>
                        </p:par>
                        <p:par>
                          <p:cTn fill="hold" id="72" nodeType="afterGroup">
                            <p:stCondLst>
                              <p:cond delay="5650"/>
                            </p:stCondLst>
                            <p:childTnLst>
                              <p:par>
                                <p:cTn fill="hold" grpId="0" id="73" nodeType="afterEffect" presetClass="entr" presetID="22" presetSubtype="1">
                                  <p:stCondLst>
                                    <p:cond delay="0"/>
                                  </p:stCondLst>
                                  <p:childTnLst>
                                    <p:set>
                                      <p:cBhvr>
                                        <p:cTn dur="1" fill="hold" id="74">
                                          <p:stCondLst>
                                            <p:cond delay="0"/>
                                          </p:stCondLst>
                                        </p:cTn>
                                        <p:tgtEl>
                                          <p:spTgt spid="12"/>
                                        </p:tgtEl>
                                        <p:attrNameLst>
                                          <p:attrName>style.visibility</p:attrName>
                                        </p:attrNameLst>
                                      </p:cBhvr>
                                      <p:to>
                                        <p:strVal val="visible"/>
                                      </p:to>
                                    </p:set>
                                    <p:animEffect filter="wipe(up)" transition="in">
                                      <p:cBhvr>
                                        <p:cTn dur="500" id="7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P grpId="0" spid="9"/>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a:extLst>
              <a:ext uri="{FF2B5EF4-FFF2-40B4-BE49-F238E27FC236}">
                <a16:creationId xmlns:a16="http://schemas.microsoft.com/office/drawing/2014/main" id="{0240FDE9-0338-4CFB-9B2E-E980FA179630}"/>
              </a:ext>
            </a:extLst>
          </p:cNvPr>
          <p:cNvPicPr>
            <a:picLocks noChangeAspect="1"/>
          </p:cNvPicPr>
          <p:nvPr/>
        </p:nvPicPr>
        <p:blipFill>
          <a:blip r:embed="rId3">
            <a:extLst>
              <a:ext uri="{28A0092B-C50C-407E-A947-70E740481C1C}">
                <a14:useLocalDpi val="0"/>
              </a:ext>
            </a:extLst>
          </a:blip>
          <a:stretch>
            <a:fillRect/>
          </a:stretch>
        </p:blipFill>
        <p:spPr>
          <a:xfrm>
            <a:off x="5382578" y="5737759"/>
            <a:ext cx="6809422" cy="1120241"/>
          </a:xfrm>
          <a:prstGeom prst="rect">
            <a:avLst/>
          </a:prstGeom>
        </p:spPr>
      </p:pic>
      <p:pic>
        <p:nvPicPr>
          <p:cNvPr id="19" name="图片 18">
            <a:extLst>
              <a:ext uri="{FF2B5EF4-FFF2-40B4-BE49-F238E27FC236}">
                <a16:creationId xmlns:a16="http://schemas.microsoft.com/office/drawing/2014/main" id="{8CB86D49-4053-4C25-B704-887DC5D13FFE}"/>
              </a:ext>
            </a:extLst>
          </p:cNvPr>
          <p:cNvPicPr>
            <a:picLocks noChangeAspect="1"/>
          </p:cNvPicPr>
          <p:nvPr/>
        </p:nvPicPr>
        <p:blipFill>
          <a:blip r:embed="rId4">
            <a:extLst>
              <a:ext uri="{28A0092B-C50C-407E-A947-70E740481C1C}">
                <a14:useLocalDpi val="0"/>
              </a:ext>
            </a:extLst>
          </a:blip>
          <a:stretch>
            <a:fillRect/>
          </a:stretch>
        </p:blipFill>
        <p:spPr>
          <a:xfrm>
            <a:off x="0" y="4049960"/>
            <a:ext cx="4460240" cy="2788989"/>
          </a:xfrm>
          <a:prstGeom prst="rect">
            <a:avLst/>
          </a:prstGeom>
        </p:spPr>
      </p:pic>
      <p:pic>
        <p:nvPicPr>
          <p:cNvPr id="74" name="图片 73">
            <a:extLst>
              <a:ext uri="{FF2B5EF4-FFF2-40B4-BE49-F238E27FC236}">
                <a16:creationId xmlns:a16="http://schemas.microsoft.com/office/drawing/2014/main" id="{549D4624-B2C3-4BC0-AAAC-52569AE1E3A8}"/>
              </a:ext>
            </a:extLst>
          </p:cNvPr>
          <p:cNvPicPr>
            <a:picLocks noChangeAspect="1"/>
          </p:cNvPicPr>
          <p:nvPr/>
        </p:nvPicPr>
        <p:blipFill>
          <a:blip r:embed="rId5">
            <a:extLst>
              <a:ext uri="{28A0092B-C50C-407E-A947-70E740481C1C}">
                <a14:useLocalDpi val="0"/>
              </a:ext>
            </a:extLst>
          </a:blip>
          <a:stretch>
            <a:fillRect/>
          </a:stretch>
        </p:blipFill>
        <p:spPr>
          <a:xfrm flipH="1" rot="20902340">
            <a:off x="686735" y="622930"/>
            <a:ext cx="3143832" cy="1309931"/>
          </a:xfrm>
          <a:prstGeom prst="rect">
            <a:avLst/>
          </a:prstGeom>
        </p:spPr>
      </p:pic>
      <p:sp>
        <p:nvSpPr>
          <p:cNvPr id="75" name="文本框 74">
            <a:extLst>
              <a:ext uri="{FF2B5EF4-FFF2-40B4-BE49-F238E27FC236}">
                <a16:creationId xmlns:a16="http://schemas.microsoft.com/office/drawing/2014/main" id="{1E3CFE36-6B7C-4163-BED3-9543E266EBB4}"/>
              </a:ext>
            </a:extLst>
          </p:cNvPr>
          <p:cNvSpPr txBox="1"/>
          <p:nvPr/>
        </p:nvSpPr>
        <p:spPr>
          <a:xfrm>
            <a:off x="4460240" y="2467132"/>
            <a:ext cx="3230880" cy="1005840"/>
          </a:xfrm>
          <a:prstGeom prst="rect">
            <a:avLst/>
          </a:prstGeom>
          <a:noFill/>
        </p:spPr>
        <p:txBody>
          <a:bodyPr rtlCol="0" wrap="none">
            <a:spAutoFit/>
          </a:bodyPr>
          <a:lstStyle/>
          <a:p>
            <a:r>
              <a:rPr altLang="en-US" b="1" lang="zh-CN" sz="6000">
                <a:solidFill>
                  <a:srgbClr val="C00000"/>
                </a:solidFill>
                <a:latin charset="-122" panose="02010601030101010101" pitchFamily="2" typeface="字体视界-NEW魏碑体"/>
                <a:ea charset="-122" panose="02010601030101010101" pitchFamily="2" typeface="字体视界-NEW魏碑体"/>
                <a:cs typeface="+mn-ea"/>
                <a:sym typeface="+mn-lt"/>
              </a:rPr>
              <a:t>第一部分</a:t>
            </a:r>
          </a:p>
        </p:txBody>
      </p:sp>
      <p:sp>
        <p:nvSpPr>
          <p:cNvPr id="77" name="Freeform 29">
            <a:extLst>
              <a:ext uri="{FF2B5EF4-FFF2-40B4-BE49-F238E27FC236}">
                <a16:creationId xmlns:a16="http://schemas.microsoft.com/office/drawing/2014/main" id="{57D80A25-7EA0-4AEB-AF89-2F448458E159}"/>
              </a:ext>
            </a:extLst>
          </p:cNvPr>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endParaRPr>
          </a:p>
        </p:txBody>
      </p:sp>
      <p:sp>
        <p:nvSpPr>
          <p:cNvPr id="78" name="文本框 77">
            <a:extLst>
              <a:ext uri="{FF2B5EF4-FFF2-40B4-BE49-F238E27FC236}">
                <a16:creationId xmlns:a16="http://schemas.microsoft.com/office/drawing/2014/main" id="{E1697D39-805B-491A-9EB4-A3AB8B13CED0}"/>
              </a:ext>
            </a:extLst>
          </p:cNvPr>
          <p:cNvSpPr txBox="1"/>
          <p:nvPr/>
        </p:nvSpPr>
        <p:spPr>
          <a:xfrm>
            <a:off x="1818105" y="3393756"/>
            <a:ext cx="8564880" cy="1005840"/>
          </a:xfrm>
          <a:prstGeom prst="rect">
            <a:avLst/>
          </a:prstGeom>
          <a:noFill/>
        </p:spPr>
        <p:txBody>
          <a:bodyPr rtlCol="0" wrap="none">
            <a:spAutoFit/>
          </a:bodyPr>
          <a:lstStyle/>
          <a:p>
            <a:pPr algn="ctr"/>
            <a:r>
              <a:rPr altLang="en-US" b="1" lang="zh-CN" sz="6000">
                <a:solidFill>
                  <a:srgbClr val="C00000"/>
                </a:solidFill>
                <a:latin charset="-122" panose="02010601030101010101" pitchFamily="2" typeface="字体视界-NEW魏碑体"/>
                <a:ea charset="-122" panose="02010601030101010101" pitchFamily="2" typeface="字体视界-NEW魏碑体"/>
              </a:rPr>
              <a:t>井冈山革命根据地的建立</a:t>
            </a:r>
          </a:p>
        </p:txBody>
      </p:sp>
    </p:spTree>
    <p:extLst>
      <p:ext uri="{BB962C8B-B14F-4D97-AF65-F5344CB8AC3E}">
        <p14:creationId val="172529935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19"/>
                                        </p:tgtEl>
                                        <p:attrNameLst>
                                          <p:attrName>style.visibility</p:attrName>
                                        </p:attrNameLst>
                                      </p:cBhvr>
                                      <p:to>
                                        <p:strVal val="visible"/>
                                      </p:to>
                                    </p:set>
                                    <p:animEffect filter="wipe(left)" transition="in">
                                      <p:cBhvr>
                                        <p:cTn dur="500" id="13"/>
                                        <p:tgtEl>
                                          <p:spTgt spid="19"/>
                                        </p:tgtEl>
                                      </p:cBhvr>
                                    </p:animEffect>
                                  </p:childTnLst>
                                </p:cTn>
                              </p:par>
                            </p:childTnLst>
                          </p:cTn>
                        </p:par>
                        <p:par>
                          <p:cTn fill="hold" id="14" nodeType="afterGroup">
                            <p:stCondLst>
                              <p:cond delay="1500"/>
                            </p:stCondLst>
                            <p:childTnLst>
                              <p:par>
                                <p:cTn fill="hold" id="15" nodeType="afterEffect" presetClass="entr" presetID="53" presetSubtype="0">
                                  <p:stCondLst>
                                    <p:cond delay="0"/>
                                  </p:stCondLst>
                                  <p:childTnLst>
                                    <p:set>
                                      <p:cBhvr>
                                        <p:cTn dur="1" fill="hold" id="16">
                                          <p:stCondLst>
                                            <p:cond delay="0"/>
                                          </p:stCondLst>
                                        </p:cTn>
                                        <p:tgtEl>
                                          <p:spTgt spid="74"/>
                                        </p:tgtEl>
                                        <p:attrNameLst>
                                          <p:attrName>style.visibility</p:attrName>
                                        </p:attrNameLst>
                                      </p:cBhvr>
                                      <p:to>
                                        <p:strVal val="visible"/>
                                      </p:to>
                                    </p:set>
                                    <p:anim calcmode="lin" valueType="num">
                                      <p:cBhvr>
                                        <p:cTn dur="1000" fill="hold" id="17"/>
                                        <p:tgtEl>
                                          <p:spTgt spid="74"/>
                                        </p:tgtEl>
                                        <p:attrNameLst>
                                          <p:attrName>ppt_w</p:attrName>
                                        </p:attrNameLst>
                                      </p:cBhvr>
                                      <p:tavLst>
                                        <p:tav tm="0">
                                          <p:val>
                                            <p:fltVal val="0"/>
                                          </p:val>
                                        </p:tav>
                                        <p:tav tm="100000">
                                          <p:val>
                                            <p:strVal val="#ppt_w"/>
                                          </p:val>
                                        </p:tav>
                                      </p:tavLst>
                                    </p:anim>
                                    <p:anim calcmode="lin" valueType="num">
                                      <p:cBhvr>
                                        <p:cTn dur="1000" fill="hold" id="18"/>
                                        <p:tgtEl>
                                          <p:spTgt spid="74"/>
                                        </p:tgtEl>
                                        <p:attrNameLst>
                                          <p:attrName>ppt_h</p:attrName>
                                        </p:attrNameLst>
                                      </p:cBhvr>
                                      <p:tavLst>
                                        <p:tav tm="0">
                                          <p:val>
                                            <p:fltVal val="0"/>
                                          </p:val>
                                        </p:tav>
                                        <p:tav tm="100000">
                                          <p:val>
                                            <p:strVal val="#ppt_h"/>
                                          </p:val>
                                        </p:tav>
                                      </p:tavLst>
                                    </p:anim>
                                    <p:animEffect filter="fade" transition="in">
                                      <p:cBhvr>
                                        <p:cTn dur="1000" id="19"/>
                                        <p:tgtEl>
                                          <p:spTgt spid="74"/>
                                        </p:tgtEl>
                                      </p:cBhvr>
                                    </p:animEffect>
                                  </p:childTnLst>
                                </p:cTn>
                              </p:par>
                              <p:par>
                                <p:cTn accel="50000" decel="50000" fill="hold" id="20" nodeType="withEffect" presetClass="path" presetID="35" presetSubtype="0">
                                  <p:stCondLst>
                                    <p:cond delay="0"/>
                                  </p:stCondLst>
                                  <p:childTnLst>
                                    <p:animMotion origin="layout" path="M 3.54167E-06 -2.59259E-06 L 0.31575 -2.59259E-06" pathEditMode="relative" ptsTypes="AA" rAng="0">
                                      <p:cBhvr>
                                        <p:cTn dur="2000" fill="hold" id="21" spd="-100000"/>
                                        <p:tgtEl>
                                          <p:spTgt spid="74"/>
                                        </p:tgtEl>
                                        <p:attrNameLst>
                                          <p:attrName>ppt_x</p:attrName>
                                          <p:attrName>ppt_y</p:attrName>
                                        </p:attrNameLst>
                                      </p:cBhvr>
                                      <p:rCtr x="15781" y="0"/>
                                    </p:animMotion>
                                  </p:childTnLst>
                                </p:cTn>
                              </p:par>
                              <p:par>
                                <p:cTn fill="hold" grpId="0" id="22" nodeType="withEffect" presetClass="entr" presetID="53" presetSubtype="0">
                                  <p:stCondLst>
                                    <p:cond delay="400"/>
                                  </p:stCondLst>
                                  <p:childTnLst>
                                    <p:set>
                                      <p:cBhvr>
                                        <p:cTn dur="1" fill="hold" id="23">
                                          <p:stCondLst>
                                            <p:cond delay="0"/>
                                          </p:stCondLst>
                                        </p:cTn>
                                        <p:tgtEl>
                                          <p:spTgt spid="75"/>
                                        </p:tgtEl>
                                        <p:attrNameLst>
                                          <p:attrName>style.visibility</p:attrName>
                                        </p:attrNameLst>
                                      </p:cBhvr>
                                      <p:to>
                                        <p:strVal val="visible"/>
                                      </p:to>
                                    </p:set>
                                    <p:anim calcmode="lin" valueType="num">
                                      <p:cBhvr>
                                        <p:cTn dur="250" fill="hold" id="24"/>
                                        <p:tgtEl>
                                          <p:spTgt spid="75"/>
                                        </p:tgtEl>
                                        <p:attrNameLst>
                                          <p:attrName>ppt_w</p:attrName>
                                        </p:attrNameLst>
                                      </p:cBhvr>
                                      <p:tavLst>
                                        <p:tav tm="0">
                                          <p:val>
                                            <p:fltVal val="0"/>
                                          </p:val>
                                        </p:tav>
                                        <p:tav tm="100000">
                                          <p:val>
                                            <p:strVal val="#ppt_w"/>
                                          </p:val>
                                        </p:tav>
                                      </p:tavLst>
                                    </p:anim>
                                    <p:anim calcmode="lin" valueType="num">
                                      <p:cBhvr>
                                        <p:cTn dur="250" fill="hold" id="25"/>
                                        <p:tgtEl>
                                          <p:spTgt spid="75"/>
                                        </p:tgtEl>
                                        <p:attrNameLst>
                                          <p:attrName>ppt_h</p:attrName>
                                        </p:attrNameLst>
                                      </p:cBhvr>
                                      <p:tavLst>
                                        <p:tav tm="0">
                                          <p:val>
                                            <p:fltVal val="0"/>
                                          </p:val>
                                        </p:tav>
                                        <p:tav tm="100000">
                                          <p:val>
                                            <p:strVal val="#ppt_h"/>
                                          </p:val>
                                        </p:tav>
                                      </p:tavLst>
                                    </p:anim>
                                    <p:animEffect filter="fade" transition="in">
                                      <p:cBhvr>
                                        <p:cTn dur="250" id="26"/>
                                        <p:tgtEl>
                                          <p:spTgt spid="75"/>
                                        </p:tgtEl>
                                      </p:cBhvr>
                                    </p:animEffect>
                                  </p:childTnLst>
                                </p:cTn>
                              </p:par>
                              <p:par>
                                <p:cTn decel="100000" fill="hold" grpId="1" id="27" nodeType="withEffect" presetClass="emph" presetID="6" presetSubtype="0">
                                  <p:stCondLst>
                                    <p:cond delay="600"/>
                                  </p:stCondLst>
                                  <p:childTnLst>
                                    <p:animScale>
                                      <p:cBhvr>
                                        <p:cTn dur="250" fill="hold" id="28"/>
                                        <p:tgtEl>
                                          <p:spTgt spid="75"/>
                                        </p:tgtEl>
                                      </p:cBhvr>
                                      <p:by x="120000" y="120000"/>
                                    </p:animScale>
                                  </p:childTnLst>
                                </p:cTn>
                              </p:par>
                              <p:par>
                                <p:cTn decel="100000" fill="hold" grpId="2" id="29" nodeType="withEffect" presetClass="emph" presetID="6" presetSubtype="0">
                                  <p:stCondLst>
                                    <p:cond delay="800"/>
                                  </p:stCondLst>
                                  <p:childTnLst>
                                    <p:animScale>
                                      <p:cBhvr>
                                        <p:cTn dur="250" fill="hold" id="30"/>
                                        <p:tgtEl>
                                          <p:spTgt spid="75"/>
                                        </p:tgtEl>
                                      </p:cBhvr>
                                      <p:by x="83000" y="83000"/>
                                    </p:animScale>
                                  </p:childTnLst>
                                </p:cTn>
                              </p:par>
                            </p:childTnLst>
                          </p:cTn>
                        </p:par>
                        <p:par>
                          <p:cTn fill="hold" id="31" nodeType="afterGroup">
                            <p:stCondLst>
                              <p:cond delay="3500"/>
                            </p:stCondLst>
                            <p:childTnLst>
                              <p:par>
                                <p:cTn fill="hold" grpId="0" id="32" nodeType="afterEffect" presetClass="entr" presetID="23" presetSubtype="36">
                                  <p:stCondLst>
                                    <p:cond delay="0"/>
                                  </p:stCondLst>
                                  <p:childTnLst>
                                    <p:set>
                                      <p:cBhvr>
                                        <p:cTn dur="1" fill="hold" id="33">
                                          <p:stCondLst>
                                            <p:cond delay="0"/>
                                          </p:stCondLst>
                                        </p:cTn>
                                        <p:tgtEl>
                                          <p:spTgt spid="77"/>
                                        </p:tgtEl>
                                        <p:attrNameLst>
                                          <p:attrName>style.visibility</p:attrName>
                                        </p:attrNameLst>
                                      </p:cBhvr>
                                      <p:to>
                                        <p:strVal val="visible"/>
                                      </p:to>
                                    </p:set>
                                    <p:anim calcmode="lin" valueType="num">
                                      <p:cBhvr>
                                        <p:cTn dur="1000" fill="hold" id="34"/>
                                        <p:tgtEl>
                                          <p:spTgt spid="77"/>
                                        </p:tgtEl>
                                        <p:attrNameLst>
                                          <p:attrName>ppt_w</p:attrName>
                                        </p:attrNameLst>
                                      </p:cBhvr>
                                      <p:tavLst>
                                        <p:tav tm="0">
                                          <p:val>
                                            <p:strVal val="(6*min(max(#ppt_w*#ppt_h,.3),1)-7.4)/-.7*#ppt_w"/>
                                          </p:val>
                                        </p:tav>
                                        <p:tav tm="100000">
                                          <p:val>
                                            <p:strVal val="#ppt_w"/>
                                          </p:val>
                                        </p:tav>
                                      </p:tavLst>
                                    </p:anim>
                                    <p:anim calcmode="lin" valueType="num">
                                      <p:cBhvr>
                                        <p:cTn dur="1000" fill="hold" id="35"/>
                                        <p:tgtEl>
                                          <p:spTgt spid="77"/>
                                        </p:tgtEl>
                                        <p:attrNameLst>
                                          <p:attrName>ppt_h</p:attrName>
                                        </p:attrNameLst>
                                      </p:cBhvr>
                                      <p:tavLst>
                                        <p:tav tm="0">
                                          <p:val>
                                            <p:strVal val="(6*min(max(#ppt_w*#ppt_h,.3),1)-7.4)/-.7*#ppt_h"/>
                                          </p:val>
                                        </p:tav>
                                        <p:tav tm="100000">
                                          <p:val>
                                            <p:strVal val="#ppt_h"/>
                                          </p:val>
                                        </p:tav>
                                      </p:tavLst>
                                    </p:anim>
                                    <p:anim calcmode="lin" valueType="num">
                                      <p:cBhvr>
                                        <p:cTn dur="1000" fill="hold" id="36"/>
                                        <p:tgtEl>
                                          <p:spTgt spid="77"/>
                                        </p:tgtEl>
                                        <p:attrNameLst>
                                          <p:attrName>ppt_x</p:attrName>
                                        </p:attrNameLst>
                                      </p:cBhvr>
                                      <p:tavLst>
                                        <p:tav tm="0">
                                          <p:val>
                                            <p:fltVal val="0.5"/>
                                          </p:val>
                                        </p:tav>
                                        <p:tav tm="100000">
                                          <p:val>
                                            <p:strVal val="#ppt_x"/>
                                          </p:val>
                                        </p:tav>
                                      </p:tavLst>
                                    </p:anim>
                                    <p:anim calcmode="lin" valueType="num">
                                      <p:cBhvr>
                                        <p:cTn dur="1000" fill="hold" id="37"/>
                                        <p:tgtEl>
                                          <p:spTgt spid="77"/>
                                        </p:tgtEl>
                                        <p:attrNameLst>
                                          <p:attrName>ppt_y</p:attrName>
                                        </p:attrNameLst>
                                      </p:cBhvr>
                                      <p:tavLst>
                                        <p:tav tm="0">
                                          <p:val>
                                            <p:strVal val="1+(6*min(max(#ppt_w*#ppt_h,.3),1)-7.4)/-.7*#ppt_h/2"/>
                                          </p:val>
                                        </p:tav>
                                        <p:tav tm="100000">
                                          <p:val>
                                            <p:strVal val="#ppt_y"/>
                                          </p:val>
                                        </p:tav>
                                      </p:tavLst>
                                    </p:anim>
                                  </p:childTnLst>
                                </p:cTn>
                              </p:par>
                              <p:par>
                                <p:cTn fill="hold" grpId="0" id="38" nodeType="withEffect" presetClass="entr" presetID="53" presetSubtype="0">
                                  <p:stCondLst>
                                    <p:cond delay="400"/>
                                  </p:stCondLst>
                                  <p:childTnLst>
                                    <p:set>
                                      <p:cBhvr>
                                        <p:cTn dur="1" fill="hold" id="39">
                                          <p:stCondLst>
                                            <p:cond delay="0"/>
                                          </p:stCondLst>
                                        </p:cTn>
                                        <p:tgtEl>
                                          <p:spTgt spid="78"/>
                                        </p:tgtEl>
                                        <p:attrNameLst>
                                          <p:attrName>style.visibility</p:attrName>
                                        </p:attrNameLst>
                                      </p:cBhvr>
                                      <p:to>
                                        <p:strVal val="visible"/>
                                      </p:to>
                                    </p:set>
                                    <p:anim calcmode="lin" valueType="num">
                                      <p:cBhvr>
                                        <p:cTn dur="250" fill="hold" id="40"/>
                                        <p:tgtEl>
                                          <p:spTgt spid="78"/>
                                        </p:tgtEl>
                                        <p:attrNameLst>
                                          <p:attrName>ppt_w</p:attrName>
                                        </p:attrNameLst>
                                      </p:cBhvr>
                                      <p:tavLst>
                                        <p:tav tm="0">
                                          <p:val>
                                            <p:fltVal val="0"/>
                                          </p:val>
                                        </p:tav>
                                        <p:tav tm="100000">
                                          <p:val>
                                            <p:strVal val="#ppt_w"/>
                                          </p:val>
                                        </p:tav>
                                      </p:tavLst>
                                    </p:anim>
                                    <p:anim calcmode="lin" valueType="num">
                                      <p:cBhvr>
                                        <p:cTn dur="250" fill="hold" id="41"/>
                                        <p:tgtEl>
                                          <p:spTgt spid="78"/>
                                        </p:tgtEl>
                                        <p:attrNameLst>
                                          <p:attrName>ppt_h</p:attrName>
                                        </p:attrNameLst>
                                      </p:cBhvr>
                                      <p:tavLst>
                                        <p:tav tm="0">
                                          <p:val>
                                            <p:fltVal val="0"/>
                                          </p:val>
                                        </p:tav>
                                        <p:tav tm="100000">
                                          <p:val>
                                            <p:strVal val="#ppt_h"/>
                                          </p:val>
                                        </p:tav>
                                      </p:tavLst>
                                    </p:anim>
                                    <p:animEffect filter="fade" transition="in">
                                      <p:cBhvr>
                                        <p:cTn dur="250" id="42"/>
                                        <p:tgtEl>
                                          <p:spTgt spid="78"/>
                                        </p:tgtEl>
                                      </p:cBhvr>
                                    </p:animEffect>
                                  </p:childTnLst>
                                </p:cTn>
                              </p:par>
                              <p:par>
                                <p:cTn decel="100000" fill="hold" grpId="1" id="43" nodeType="withEffect" presetClass="emph" presetID="6" presetSubtype="0">
                                  <p:stCondLst>
                                    <p:cond delay="600"/>
                                  </p:stCondLst>
                                  <p:childTnLst>
                                    <p:animScale>
                                      <p:cBhvr>
                                        <p:cTn dur="250" fill="hold" id="44"/>
                                        <p:tgtEl>
                                          <p:spTgt spid="78"/>
                                        </p:tgtEl>
                                      </p:cBhvr>
                                      <p:by x="120000" y="120000"/>
                                    </p:animScale>
                                  </p:childTnLst>
                                </p:cTn>
                              </p:par>
                              <p:par>
                                <p:cTn decel="100000" fill="hold" grpId="2" id="45" nodeType="withEffect" presetClass="emph" presetID="6" presetSubtype="0">
                                  <p:stCondLst>
                                    <p:cond delay="800"/>
                                  </p:stCondLst>
                                  <p:childTnLst>
                                    <p:animScale>
                                      <p:cBhvr>
                                        <p:cTn dur="250" fill="hold" id="46"/>
                                        <p:tgtEl>
                                          <p:spTgt spid="78"/>
                                        </p:tgtEl>
                                      </p:cBhvr>
                                      <p:by x="83000" y="83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1" spid="75"/>
      <p:bldP grpId="2" spid="75"/>
      <p:bldP grpId="0" spid="77"/>
      <p:bldP grpId="0" spid="78"/>
      <p:bldP grpId="1" spid="78"/>
      <p:bldP grpId="2" spid="78"/>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6" y="353095"/>
            <a:ext cx="7204657"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第四部分：让井冈山精神放射出新的时代光芒</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Freeform 14">
            <a:extLst>
              <a:ext uri="{FF2B5EF4-FFF2-40B4-BE49-F238E27FC236}">
                <a16:creationId xmlns:a16="http://schemas.microsoft.com/office/drawing/2014/main" id="{5829627E-98F0-4EB8-907C-A83039504DC6}"/>
              </a:ext>
            </a:extLst>
          </p:cNvPr>
          <p:cNvSpPr/>
          <p:nvPr/>
        </p:nvSpPr>
        <p:spPr bwMode="auto">
          <a:xfrm>
            <a:off x="1182034" y="2029217"/>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sp>
        <p:nvSpPr>
          <p:cNvPr id="7" name="TextBox 11">
            <a:extLst>
              <a:ext uri="{FF2B5EF4-FFF2-40B4-BE49-F238E27FC236}">
                <a16:creationId xmlns:a16="http://schemas.microsoft.com/office/drawing/2014/main" id="{D7DC033C-73AF-4447-B2FC-E2B81FDE7459}"/>
              </a:ext>
            </a:extLst>
          </p:cNvPr>
          <p:cNvSpPr txBox="1"/>
          <p:nvPr/>
        </p:nvSpPr>
        <p:spPr>
          <a:xfrm>
            <a:off x="1478739" y="2158943"/>
            <a:ext cx="522605" cy="822960"/>
          </a:xfrm>
          <a:prstGeom prst="rect">
            <a:avLst/>
          </a:prstGeom>
          <a:noFill/>
        </p:spPr>
        <p:txBody>
          <a:bodyPr rtlCol="0" wrap="none">
            <a:spAutoFit/>
          </a:bodyPr>
          <a:lstStyle/>
          <a:p>
            <a:r>
              <a:rPr altLang="zh-CN" b="1" lang="en-US" sz="4800">
                <a:solidFill>
                  <a:schemeClr val="bg2"/>
                </a:solidFill>
                <a:latin typeface="+mj-ea"/>
                <a:ea typeface="+mj-ea"/>
              </a:rPr>
              <a:t>5</a:t>
            </a:r>
          </a:p>
        </p:txBody>
      </p:sp>
      <p:sp>
        <p:nvSpPr>
          <p:cNvPr id="8" name="TextBox 12">
            <a:extLst>
              <a:ext uri="{FF2B5EF4-FFF2-40B4-BE49-F238E27FC236}">
                <a16:creationId xmlns:a16="http://schemas.microsoft.com/office/drawing/2014/main" id="{015F6F17-7786-49E7-88E9-8D0DEB02E1F7}"/>
              </a:ext>
            </a:extLst>
          </p:cNvPr>
          <p:cNvSpPr txBox="1"/>
          <p:nvPr/>
        </p:nvSpPr>
        <p:spPr>
          <a:xfrm>
            <a:off x="2389854" y="1752749"/>
            <a:ext cx="7130066" cy="457200"/>
          </a:xfrm>
          <a:prstGeom prst="rect">
            <a:avLst/>
          </a:prstGeom>
          <a:noFill/>
        </p:spPr>
        <p:txBody>
          <a:bodyPr rtlCol="0" wrap="square">
            <a:spAutoFit/>
          </a:bodyPr>
          <a:lstStyle/>
          <a:p>
            <a:r>
              <a:rPr altLang="en-US" b="1" lang="zh-CN" sz="2400">
                <a:solidFill>
                  <a:srgbClr val="C00000"/>
                </a:solidFill>
                <a:latin charset="-122" panose="02010601030101010101" pitchFamily="2" typeface="字体视界-NEW魏碑体"/>
                <a:ea charset="-122" panose="02010601030101010101" pitchFamily="2" typeface="字体视界-NEW魏碑体"/>
              </a:rPr>
              <a:t>让井冈山精神放射出新的时代光芒</a:t>
            </a:r>
          </a:p>
        </p:txBody>
      </p:sp>
      <p:sp>
        <p:nvSpPr>
          <p:cNvPr id="9" name="TextBox 13">
            <a:extLst>
              <a:ext uri="{FF2B5EF4-FFF2-40B4-BE49-F238E27FC236}">
                <a16:creationId xmlns:a16="http://schemas.microsoft.com/office/drawing/2014/main" id="{9A4001C9-AC75-4E75-910F-D24BBB8AA0D7}"/>
              </a:ext>
            </a:extLst>
          </p:cNvPr>
          <p:cNvSpPr txBox="1"/>
          <p:nvPr/>
        </p:nvSpPr>
        <p:spPr>
          <a:xfrm>
            <a:off x="2389853" y="2159247"/>
            <a:ext cx="8576597" cy="1666240"/>
          </a:xfrm>
          <a:prstGeom prst="rect">
            <a:avLst/>
          </a:prstGeom>
          <a:noFill/>
        </p:spPr>
        <p:txBody>
          <a:bodyPr rtlCol="0" wrap="square">
            <a:spAutoFit/>
          </a:bodyPr>
          <a:lstStyle>
            <a:defPPr>
              <a:defRPr lang="zh-CN"/>
            </a:defPPr>
            <a:lvl1pPr>
              <a:defRPr>
                <a:solidFill>
                  <a:schemeClr val="bg1"/>
                </a:solidFill>
                <a:latin typeface="+mn-ea"/>
                <a:ea typeface="+mn-ea"/>
              </a:defRPr>
            </a:lvl1pPr>
          </a:lstStyle>
          <a:p>
            <a:pPr>
              <a:lnSpc>
                <a:spcPts val="3100"/>
              </a:lnSpc>
              <a:defRPr/>
            </a:pPr>
            <a:r>
              <a:rPr altLang="en-US" lang="zh-CN">
                <a:solidFill>
                  <a:srgbClr val="C00000"/>
                </a:solidFill>
                <a:latin charset="-122" panose="020b0503020204020204" pitchFamily="34" typeface="微软雅黑"/>
                <a:ea charset="-122" panose="020b0503020204020204" pitchFamily="34" typeface="微软雅黑"/>
                <a:cs typeface="+mn-ea"/>
                <a:sym typeface="+mn-lt"/>
              </a:rPr>
              <a:t>人民是历史的创造者，是决定党和国家前途命运的根本力量。必须坚持人民主体地位，永远与人民同呼吸、共命运、心连心，坚持立党为公、执政为民，践行全心全意为人民服务的根本宗旨，把党的群众路线贯彻到治国理政全过程之中，把人民对美好生活的向往作为奋斗目标，依靠人民创造历史伟业。</a:t>
            </a:r>
          </a:p>
        </p:txBody>
      </p:sp>
      <p:sp>
        <p:nvSpPr>
          <p:cNvPr id="10" name="Freeform 14">
            <a:extLst>
              <a:ext uri="{FF2B5EF4-FFF2-40B4-BE49-F238E27FC236}">
                <a16:creationId xmlns:a16="http://schemas.microsoft.com/office/drawing/2014/main" id="{B3FA1353-47AD-4D13-8980-7AD1A67731DE}"/>
              </a:ext>
            </a:extLst>
          </p:cNvPr>
          <p:cNvSpPr/>
          <p:nvPr/>
        </p:nvSpPr>
        <p:spPr bwMode="auto">
          <a:xfrm>
            <a:off x="1182034" y="4081239"/>
            <a:ext cx="1157988" cy="1157232"/>
          </a:xfrm>
          <a:custGeom>
            <a:gdLst>
              <a:gd fmla="*/ 3227 w 3227" name="T0"/>
              <a:gd fmla="*/ 1634 h 3227" name="T1"/>
              <a:gd fmla="*/ 1614 w 3227" name="T2"/>
              <a:gd fmla="*/ 3227 h 3227" name="T3"/>
              <a:gd fmla="*/ 0 w 3227" name="T4"/>
              <a:gd fmla="*/ 1613 h 3227" name="T5"/>
              <a:gd fmla="*/ 1593 w 3227" name="T6"/>
              <a:gd fmla="*/ 0 h 3227" name="T7"/>
              <a:gd fmla="*/ 1593 w 3227" name="T8"/>
              <a:gd fmla="*/ 0 h 3227" name="T9"/>
              <a:gd fmla="*/ 1614 w 3227" name="T10"/>
              <a:gd fmla="*/ 0 h 3227" name="T11"/>
              <a:gd fmla="*/ 3227 w 3227" name="T12"/>
              <a:gd fmla="*/ 0 h 3227" name="T13"/>
              <a:gd fmla="*/ 3227 w 3227" name="T14"/>
              <a:gd fmla="*/ 1613 h 3227" name="T15"/>
              <a:gd fmla="*/ 3227 w 3227" name="T16"/>
              <a:gd fmla="*/ 1634 h 32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227" w="3227">
                <a:moveTo>
                  <a:pt x="3227" y="1634"/>
                </a:moveTo>
                <a:cubicBezTo>
                  <a:pt x="3216" y="2515"/>
                  <a:pt x="2498" y="3227"/>
                  <a:pt x="1614" y="3227"/>
                </a:cubicBezTo>
                <a:cubicBezTo>
                  <a:pt x="723" y="3227"/>
                  <a:pt x="0" y="2504"/>
                  <a:pt x="0" y="1613"/>
                </a:cubicBezTo>
                <a:cubicBezTo>
                  <a:pt x="0" y="729"/>
                  <a:pt x="712" y="11"/>
                  <a:pt x="1593" y="0"/>
                </a:cubicBezTo>
                <a:lnTo>
                  <a:pt x="1593" y="0"/>
                </a:lnTo>
                <a:lnTo>
                  <a:pt x="1614" y="0"/>
                </a:lnTo>
                <a:lnTo>
                  <a:pt x="3227" y="0"/>
                </a:lnTo>
                <a:lnTo>
                  <a:pt x="3227" y="1613"/>
                </a:lnTo>
                <a:lnTo>
                  <a:pt x="3227" y="1634"/>
                </a:lnTo>
                <a:close/>
              </a:path>
            </a:pathLst>
          </a:custGeom>
          <a:solidFill>
            <a:srgbClr val="C00000"/>
          </a:solidFill>
          <a:ln>
            <a:solidFill>
              <a:srgbClr val="C00000"/>
            </a:solidFill>
          </a:ln>
        </p:spPr>
        <p:txBody>
          <a:bodyPr anchor="t" anchorCtr="0" bIns="45720" compatLnSpc="1" lIns="91440" numCol="1" rIns="91440" tIns="45720" vert="horz" wrap="square">
            <a:prstTxWarp prst="textNoShape">
              <a:avLst/>
            </a:prstTxWarp>
          </a:bodyPr>
          <a:lstStyle/>
          <a:p>
            <a:endParaRPr altLang="en-US" lang="zh-CN">
              <a:solidFill>
                <a:schemeClr val="bg2"/>
              </a:solidFill>
            </a:endParaRPr>
          </a:p>
        </p:txBody>
      </p:sp>
      <p:sp>
        <p:nvSpPr>
          <p:cNvPr id="11" name="TextBox 15">
            <a:extLst>
              <a:ext uri="{FF2B5EF4-FFF2-40B4-BE49-F238E27FC236}">
                <a16:creationId xmlns:a16="http://schemas.microsoft.com/office/drawing/2014/main" id="{8E3E94B5-A458-477F-A10D-5C79BFB45BF8}"/>
              </a:ext>
            </a:extLst>
          </p:cNvPr>
          <p:cNvSpPr txBox="1"/>
          <p:nvPr/>
        </p:nvSpPr>
        <p:spPr>
          <a:xfrm>
            <a:off x="1494074" y="4244356"/>
            <a:ext cx="533909" cy="822960"/>
          </a:xfrm>
          <a:prstGeom prst="rect">
            <a:avLst/>
          </a:prstGeom>
          <a:noFill/>
        </p:spPr>
        <p:txBody>
          <a:bodyPr rtlCol="0" wrap="square">
            <a:spAutoFit/>
          </a:bodyPr>
          <a:lstStyle/>
          <a:p>
            <a:r>
              <a:rPr altLang="zh-CN" b="1" lang="en-US" sz="4800">
                <a:solidFill>
                  <a:schemeClr val="bg2"/>
                </a:solidFill>
                <a:latin typeface="+mj-ea"/>
                <a:ea typeface="+mj-ea"/>
              </a:rPr>
              <a:t>6</a:t>
            </a:r>
          </a:p>
        </p:txBody>
      </p:sp>
      <p:sp>
        <p:nvSpPr>
          <p:cNvPr id="12" name="TextBox 17">
            <a:extLst>
              <a:ext uri="{FF2B5EF4-FFF2-40B4-BE49-F238E27FC236}">
                <a16:creationId xmlns:a16="http://schemas.microsoft.com/office/drawing/2014/main" id="{1F58D913-F8CD-47BF-B415-A911485EBD3F}"/>
              </a:ext>
            </a:extLst>
          </p:cNvPr>
          <p:cNvSpPr txBox="1"/>
          <p:nvPr/>
        </p:nvSpPr>
        <p:spPr>
          <a:xfrm>
            <a:off x="2340022" y="3968505"/>
            <a:ext cx="8626428" cy="914400"/>
          </a:xfrm>
          <a:prstGeom prst="rect">
            <a:avLst/>
          </a:prstGeom>
          <a:noFill/>
        </p:spPr>
        <p:txBody>
          <a:bodyPr rtlCol="0" wrap="square">
            <a:spAutoFit/>
          </a:bodyPr>
          <a:lstStyle>
            <a:defPPr>
              <a:defRPr lang="zh-CN"/>
            </a:defPPr>
            <a:lvl1pPr>
              <a:defRPr>
                <a:solidFill>
                  <a:schemeClr val="bg1"/>
                </a:solidFill>
                <a:latin typeface="+mn-ea"/>
                <a:ea typeface="+mn-ea"/>
              </a:defRPr>
            </a:lvl1pPr>
          </a:lstStyle>
          <a:p>
            <a:pPr algn="just">
              <a:lnSpc>
                <a:spcPct val="150000"/>
              </a:lnSpc>
            </a:pPr>
            <a:r>
              <a:rPr altLang="en-US" lang="zh-CN">
                <a:solidFill>
                  <a:schemeClr val="tx1"/>
                </a:solidFill>
                <a:latin charset="-122" panose="020b0503020204020204" pitchFamily="34" typeface="微软雅黑"/>
                <a:ea charset="-122" panose="020b0503020204020204" pitchFamily="34" typeface="微软雅黑"/>
                <a:cs typeface="+mn-ea"/>
                <a:sym typeface="+mn-lt"/>
              </a:rPr>
              <a:t>把党的群众路线贯彻到治国理政全过程之中，把人民对美好生活的向往作为奋斗目标，依靠人民创造历史伟业。</a:t>
            </a:r>
          </a:p>
        </p:txBody>
      </p:sp>
    </p:spTree>
    <p:extLst>
      <p:ext uri="{BB962C8B-B14F-4D97-AF65-F5344CB8AC3E}">
        <p14:creationId val="1470389349"/>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1.8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 presetSubtype="12">
                                  <p:stCondLst>
                                    <p:cond delay="0"/>
                                  </p:stCondLst>
                                  <p:childTnLst>
                                    <p:set>
                                      <p:cBhvr>
                                        <p:cTn dur="1" fill="hold" id="39">
                                          <p:stCondLst>
                                            <p:cond delay="0"/>
                                          </p:stCondLst>
                                        </p:cTn>
                                        <p:tgtEl>
                                          <p:spTgt spid="6"/>
                                        </p:tgtEl>
                                        <p:attrNameLst>
                                          <p:attrName>style.visibility</p:attrName>
                                        </p:attrNameLst>
                                      </p:cBhvr>
                                      <p:to>
                                        <p:strVal val="visible"/>
                                      </p:to>
                                    </p:set>
                                    <p:anim calcmode="lin" valueType="num">
                                      <p:cBhvr additive="base">
                                        <p:cTn dur="500" fill="hold" id="40"/>
                                        <p:tgtEl>
                                          <p:spTgt spid="6"/>
                                        </p:tgtEl>
                                        <p:attrNameLst>
                                          <p:attrName>ppt_x</p:attrName>
                                        </p:attrNameLst>
                                      </p:cBhvr>
                                      <p:tavLst>
                                        <p:tav tm="0">
                                          <p:val>
                                            <p:strVal val="0-#ppt_w/2"/>
                                          </p:val>
                                        </p:tav>
                                        <p:tav tm="100000">
                                          <p:val>
                                            <p:strVal val="#ppt_x"/>
                                          </p:val>
                                        </p:tav>
                                      </p:tavLst>
                                    </p:anim>
                                    <p:anim calcmode="lin" valueType="num">
                                      <p:cBhvr additive="base">
                                        <p:cTn dur="500" fill="hold" id="41"/>
                                        <p:tgtEl>
                                          <p:spTgt spid="6"/>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3150"/>
                            </p:stCondLst>
                            <p:childTnLst>
                              <p:par>
                                <p:cTn fill="hold" grpId="0" id="43" nodeType="afterEffect" presetClass="entr" presetID="31" presetSubtype="0">
                                  <p:stCondLst>
                                    <p:cond delay="0"/>
                                  </p:stCondLst>
                                  <p:childTnLst>
                                    <p:set>
                                      <p:cBhvr>
                                        <p:cTn dur="1" fill="hold" id="44">
                                          <p:stCondLst>
                                            <p:cond delay="0"/>
                                          </p:stCondLst>
                                        </p:cTn>
                                        <p:tgtEl>
                                          <p:spTgt spid="7"/>
                                        </p:tgtEl>
                                        <p:attrNameLst>
                                          <p:attrName>style.visibility</p:attrName>
                                        </p:attrNameLst>
                                      </p:cBhvr>
                                      <p:to>
                                        <p:strVal val="visible"/>
                                      </p:to>
                                    </p:set>
                                    <p:anim calcmode="lin" valueType="num">
                                      <p:cBhvr>
                                        <p:cTn dur="500" fill="hold" id="45"/>
                                        <p:tgtEl>
                                          <p:spTgt spid="7"/>
                                        </p:tgtEl>
                                        <p:attrNameLst>
                                          <p:attrName>ppt_w</p:attrName>
                                        </p:attrNameLst>
                                      </p:cBhvr>
                                      <p:tavLst>
                                        <p:tav tm="0">
                                          <p:val>
                                            <p:fltVal val="0"/>
                                          </p:val>
                                        </p:tav>
                                        <p:tav tm="100000">
                                          <p:val>
                                            <p:strVal val="#ppt_w"/>
                                          </p:val>
                                        </p:tav>
                                      </p:tavLst>
                                    </p:anim>
                                    <p:anim calcmode="lin" valueType="num">
                                      <p:cBhvr>
                                        <p:cTn dur="500" fill="hold" id="46"/>
                                        <p:tgtEl>
                                          <p:spTgt spid="7"/>
                                        </p:tgtEl>
                                        <p:attrNameLst>
                                          <p:attrName>ppt_h</p:attrName>
                                        </p:attrNameLst>
                                      </p:cBhvr>
                                      <p:tavLst>
                                        <p:tav tm="0">
                                          <p:val>
                                            <p:fltVal val="0"/>
                                          </p:val>
                                        </p:tav>
                                        <p:tav tm="100000">
                                          <p:val>
                                            <p:strVal val="#ppt_h"/>
                                          </p:val>
                                        </p:tav>
                                      </p:tavLst>
                                    </p:anim>
                                    <p:anim calcmode="lin" valueType="num">
                                      <p:cBhvr>
                                        <p:cTn dur="500" fill="hold" id="47"/>
                                        <p:tgtEl>
                                          <p:spTgt spid="7"/>
                                        </p:tgtEl>
                                        <p:attrNameLst>
                                          <p:attrName>style.rotation</p:attrName>
                                        </p:attrNameLst>
                                      </p:cBhvr>
                                      <p:tavLst>
                                        <p:tav tm="0">
                                          <p:val>
                                            <p:fltVal val="90"/>
                                          </p:val>
                                        </p:tav>
                                        <p:tav tm="100000">
                                          <p:val>
                                            <p:fltVal val="0"/>
                                          </p:val>
                                        </p:tav>
                                      </p:tavLst>
                                    </p:anim>
                                    <p:animEffect filter="fade" transition="in">
                                      <p:cBhvr>
                                        <p:cTn dur="500" id="48"/>
                                        <p:tgtEl>
                                          <p:spTgt spid="7"/>
                                        </p:tgtEl>
                                      </p:cBhvr>
                                    </p:animEffect>
                                  </p:childTnLst>
                                </p:cTn>
                              </p:par>
                            </p:childTnLst>
                          </p:cTn>
                        </p:par>
                        <p:par>
                          <p:cTn fill="hold" id="49" nodeType="afterGroup">
                            <p:stCondLst>
                              <p:cond delay="3650"/>
                            </p:stCondLst>
                            <p:childTnLst>
                              <p:par>
                                <p:cTn fill="hold" grpId="0" id="50" nodeType="afterEffect" presetClass="entr" presetID="31" presetSubtype="0">
                                  <p:stCondLst>
                                    <p:cond delay="0"/>
                                  </p:stCondLst>
                                  <p:childTnLst>
                                    <p:set>
                                      <p:cBhvr>
                                        <p:cTn dur="1" fill="hold" id="51">
                                          <p:stCondLst>
                                            <p:cond delay="0"/>
                                          </p:stCondLst>
                                        </p:cTn>
                                        <p:tgtEl>
                                          <p:spTgt spid="8"/>
                                        </p:tgtEl>
                                        <p:attrNameLst>
                                          <p:attrName>style.visibility</p:attrName>
                                        </p:attrNameLst>
                                      </p:cBhvr>
                                      <p:to>
                                        <p:strVal val="visible"/>
                                      </p:to>
                                    </p:set>
                                    <p:anim calcmode="lin" valueType="num">
                                      <p:cBhvr>
                                        <p:cTn dur="500" fill="hold" id="52"/>
                                        <p:tgtEl>
                                          <p:spTgt spid="8"/>
                                        </p:tgtEl>
                                        <p:attrNameLst>
                                          <p:attrName>ppt_w</p:attrName>
                                        </p:attrNameLst>
                                      </p:cBhvr>
                                      <p:tavLst>
                                        <p:tav tm="0">
                                          <p:val>
                                            <p:fltVal val="0"/>
                                          </p:val>
                                        </p:tav>
                                        <p:tav tm="100000">
                                          <p:val>
                                            <p:strVal val="#ppt_w"/>
                                          </p:val>
                                        </p:tav>
                                      </p:tavLst>
                                    </p:anim>
                                    <p:anim calcmode="lin" valueType="num">
                                      <p:cBhvr>
                                        <p:cTn dur="500" fill="hold" id="53"/>
                                        <p:tgtEl>
                                          <p:spTgt spid="8"/>
                                        </p:tgtEl>
                                        <p:attrNameLst>
                                          <p:attrName>ppt_h</p:attrName>
                                        </p:attrNameLst>
                                      </p:cBhvr>
                                      <p:tavLst>
                                        <p:tav tm="0">
                                          <p:val>
                                            <p:fltVal val="0"/>
                                          </p:val>
                                        </p:tav>
                                        <p:tav tm="100000">
                                          <p:val>
                                            <p:strVal val="#ppt_h"/>
                                          </p:val>
                                        </p:tav>
                                      </p:tavLst>
                                    </p:anim>
                                    <p:anim calcmode="lin" valueType="num">
                                      <p:cBhvr>
                                        <p:cTn dur="500" fill="hold" id="54"/>
                                        <p:tgtEl>
                                          <p:spTgt spid="8"/>
                                        </p:tgtEl>
                                        <p:attrNameLst>
                                          <p:attrName>style.rotation</p:attrName>
                                        </p:attrNameLst>
                                      </p:cBhvr>
                                      <p:tavLst>
                                        <p:tav tm="0">
                                          <p:val>
                                            <p:fltVal val="90"/>
                                          </p:val>
                                        </p:tav>
                                        <p:tav tm="100000">
                                          <p:val>
                                            <p:fltVal val="0"/>
                                          </p:val>
                                        </p:tav>
                                      </p:tavLst>
                                    </p:anim>
                                    <p:animEffect filter="fade" transition="in">
                                      <p:cBhvr>
                                        <p:cTn dur="500" id="55"/>
                                        <p:tgtEl>
                                          <p:spTgt spid="8"/>
                                        </p:tgtEl>
                                      </p:cBhvr>
                                    </p:animEffect>
                                  </p:childTnLst>
                                </p:cTn>
                              </p:par>
                            </p:childTnLst>
                          </p:cTn>
                        </p:par>
                        <p:par>
                          <p:cTn fill="hold" id="56" nodeType="afterGroup">
                            <p:stCondLst>
                              <p:cond delay="4150"/>
                            </p:stCondLst>
                            <p:childTnLst>
                              <p:par>
                                <p:cTn fill="hold" grpId="0" id="57" nodeType="afterEffect" presetClass="entr" presetID="22" presetSubtype="1">
                                  <p:stCondLst>
                                    <p:cond delay="0"/>
                                  </p:stCondLst>
                                  <p:childTnLst>
                                    <p:set>
                                      <p:cBhvr>
                                        <p:cTn dur="1" fill="hold" id="58">
                                          <p:stCondLst>
                                            <p:cond delay="0"/>
                                          </p:stCondLst>
                                        </p:cTn>
                                        <p:tgtEl>
                                          <p:spTgt spid="9"/>
                                        </p:tgtEl>
                                        <p:attrNameLst>
                                          <p:attrName>style.visibility</p:attrName>
                                        </p:attrNameLst>
                                      </p:cBhvr>
                                      <p:to>
                                        <p:strVal val="visible"/>
                                      </p:to>
                                    </p:set>
                                    <p:animEffect filter="wipe(up)" transition="in">
                                      <p:cBhvr>
                                        <p:cTn dur="500" id="59"/>
                                        <p:tgtEl>
                                          <p:spTgt spid="9"/>
                                        </p:tgtEl>
                                      </p:cBhvr>
                                    </p:animEffect>
                                  </p:childTnLst>
                                </p:cTn>
                              </p:par>
                            </p:childTnLst>
                          </p:cTn>
                        </p:par>
                        <p:par>
                          <p:cTn fill="hold" id="60" nodeType="afterGroup">
                            <p:stCondLst>
                              <p:cond delay="4650"/>
                            </p:stCondLst>
                            <p:childTnLst>
                              <p:par>
                                <p:cTn fill="hold" grpId="0" id="61" nodeType="afterEffect" presetClass="entr" presetID="2" presetSubtype="12">
                                  <p:stCondLst>
                                    <p:cond delay="0"/>
                                  </p:stCondLst>
                                  <p:childTnLst>
                                    <p:set>
                                      <p:cBhvr>
                                        <p:cTn dur="1" fill="hold" id="62">
                                          <p:stCondLst>
                                            <p:cond delay="0"/>
                                          </p:stCondLst>
                                        </p:cTn>
                                        <p:tgtEl>
                                          <p:spTgt spid="10"/>
                                        </p:tgtEl>
                                        <p:attrNameLst>
                                          <p:attrName>style.visibility</p:attrName>
                                        </p:attrNameLst>
                                      </p:cBhvr>
                                      <p:to>
                                        <p:strVal val="visible"/>
                                      </p:to>
                                    </p:set>
                                    <p:anim calcmode="lin" valueType="num">
                                      <p:cBhvr additive="base">
                                        <p:cTn dur="500" fill="hold" id="63"/>
                                        <p:tgtEl>
                                          <p:spTgt spid="10"/>
                                        </p:tgtEl>
                                        <p:attrNameLst>
                                          <p:attrName>ppt_x</p:attrName>
                                        </p:attrNameLst>
                                      </p:cBhvr>
                                      <p:tavLst>
                                        <p:tav tm="0">
                                          <p:val>
                                            <p:strVal val="0-#ppt_w/2"/>
                                          </p:val>
                                        </p:tav>
                                        <p:tav tm="100000">
                                          <p:val>
                                            <p:strVal val="#ppt_x"/>
                                          </p:val>
                                        </p:tav>
                                      </p:tavLst>
                                    </p:anim>
                                    <p:anim calcmode="lin" valueType="num">
                                      <p:cBhvr additive="base">
                                        <p:cTn dur="500" fill="hold" id="64"/>
                                        <p:tgtEl>
                                          <p:spTgt spid="10"/>
                                        </p:tgtEl>
                                        <p:attrNameLst>
                                          <p:attrName>ppt_y</p:attrName>
                                        </p:attrNameLst>
                                      </p:cBhvr>
                                      <p:tavLst>
                                        <p:tav tm="0">
                                          <p:val>
                                            <p:strVal val="1+#ppt_h/2"/>
                                          </p:val>
                                        </p:tav>
                                        <p:tav tm="100000">
                                          <p:val>
                                            <p:strVal val="#ppt_y"/>
                                          </p:val>
                                        </p:tav>
                                      </p:tavLst>
                                    </p:anim>
                                  </p:childTnLst>
                                </p:cTn>
                              </p:par>
                            </p:childTnLst>
                          </p:cTn>
                        </p:par>
                        <p:par>
                          <p:cTn fill="hold" id="65" nodeType="afterGroup">
                            <p:stCondLst>
                              <p:cond delay="5150"/>
                            </p:stCondLst>
                            <p:childTnLst>
                              <p:par>
                                <p:cTn fill="hold" grpId="0" id="66" nodeType="afterEffect" presetClass="entr" presetID="31" presetSubtype="0">
                                  <p:stCondLst>
                                    <p:cond delay="0"/>
                                  </p:stCondLst>
                                  <p:childTnLst>
                                    <p:set>
                                      <p:cBhvr>
                                        <p:cTn dur="1" fill="hold" id="67">
                                          <p:stCondLst>
                                            <p:cond delay="0"/>
                                          </p:stCondLst>
                                        </p:cTn>
                                        <p:tgtEl>
                                          <p:spTgt spid="11"/>
                                        </p:tgtEl>
                                        <p:attrNameLst>
                                          <p:attrName>style.visibility</p:attrName>
                                        </p:attrNameLst>
                                      </p:cBhvr>
                                      <p:to>
                                        <p:strVal val="visible"/>
                                      </p:to>
                                    </p:set>
                                    <p:anim calcmode="lin" valueType="num">
                                      <p:cBhvr>
                                        <p:cTn dur="500" fill="hold" id="68"/>
                                        <p:tgtEl>
                                          <p:spTgt spid="11"/>
                                        </p:tgtEl>
                                        <p:attrNameLst>
                                          <p:attrName>ppt_w</p:attrName>
                                        </p:attrNameLst>
                                      </p:cBhvr>
                                      <p:tavLst>
                                        <p:tav tm="0">
                                          <p:val>
                                            <p:fltVal val="0"/>
                                          </p:val>
                                        </p:tav>
                                        <p:tav tm="100000">
                                          <p:val>
                                            <p:strVal val="#ppt_w"/>
                                          </p:val>
                                        </p:tav>
                                      </p:tavLst>
                                    </p:anim>
                                    <p:anim calcmode="lin" valueType="num">
                                      <p:cBhvr>
                                        <p:cTn dur="500" fill="hold" id="69"/>
                                        <p:tgtEl>
                                          <p:spTgt spid="11"/>
                                        </p:tgtEl>
                                        <p:attrNameLst>
                                          <p:attrName>ppt_h</p:attrName>
                                        </p:attrNameLst>
                                      </p:cBhvr>
                                      <p:tavLst>
                                        <p:tav tm="0">
                                          <p:val>
                                            <p:fltVal val="0"/>
                                          </p:val>
                                        </p:tav>
                                        <p:tav tm="100000">
                                          <p:val>
                                            <p:strVal val="#ppt_h"/>
                                          </p:val>
                                        </p:tav>
                                      </p:tavLst>
                                    </p:anim>
                                    <p:anim calcmode="lin" valueType="num">
                                      <p:cBhvr>
                                        <p:cTn dur="500" fill="hold" id="70"/>
                                        <p:tgtEl>
                                          <p:spTgt spid="11"/>
                                        </p:tgtEl>
                                        <p:attrNameLst>
                                          <p:attrName>style.rotation</p:attrName>
                                        </p:attrNameLst>
                                      </p:cBhvr>
                                      <p:tavLst>
                                        <p:tav tm="0">
                                          <p:val>
                                            <p:fltVal val="90"/>
                                          </p:val>
                                        </p:tav>
                                        <p:tav tm="100000">
                                          <p:val>
                                            <p:fltVal val="0"/>
                                          </p:val>
                                        </p:tav>
                                      </p:tavLst>
                                    </p:anim>
                                    <p:animEffect filter="fade" transition="in">
                                      <p:cBhvr>
                                        <p:cTn dur="500" id="71"/>
                                        <p:tgtEl>
                                          <p:spTgt spid="11"/>
                                        </p:tgtEl>
                                      </p:cBhvr>
                                    </p:animEffect>
                                  </p:childTnLst>
                                </p:cTn>
                              </p:par>
                            </p:childTnLst>
                          </p:cTn>
                        </p:par>
                        <p:par>
                          <p:cTn fill="hold" id="72" nodeType="afterGroup">
                            <p:stCondLst>
                              <p:cond delay="5650"/>
                            </p:stCondLst>
                            <p:childTnLst>
                              <p:par>
                                <p:cTn fill="hold" grpId="0" id="73" nodeType="afterEffect" presetClass="entr" presetID="22" presetSubtype="1">
                                  <p:stCondLst>
                                    <p:cond delay="0"/>
                                  </p:stCondLst>
                                  <p:childTnLst>
                                    <p:set>
                                      <p:cBhvr>
                                        <p:cTn dur="1" fill="hold" id="74">
                                          <p:stCondLst>
                                            <p:cond delay="0"/>
                                          </p:stCondLst>
                                        </p:cTn>
                                        <p:tgtEl>
                                          <p:spTgt spid="12"/>
                                        </p:tgtEl>
                                        <p:attrNameLst>
                                          <p:attrName>style.visibility</p:attrName>
                                        </p:attrNameLst>
                                      </p:cBhvr>
                                      <p:to>
                                        <p:strVal val="visible"/>
                                      </p:to>
                                    </p:set>
                                    <p:animEffect filter="wipe(up)" transition="in">
                                      <p:cBhvr>
                                        <p:cTn dur="500" id="7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0" spid="8"/>
      <p:bldP grpId="0" spid="9"/>
      <p:bldP grpId="0" spid="10"/>
      <p:bldP grpId="0" spid="11"/>
      <p:bldP grpId="0" spid="1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7" name="图片 36">
            <a:extLst>
              <a:ext uri="{FF2B5EF4-FFF2-40B4-BE49-F238E27FC236}">
                <a16:creationId xmlns:a16="http://schemas.microsoft.com/office/drawing/2014/main" id="{FF964FDA-BC67-4D4A-BE2D-6F5D4C225E0C}"/>
              </a:ext>
            </a:extLst>
          </p:cNvPr>
          <p:cNvPicPr>
            <a:picLocks noChangeAspect="1"/>
          </p:cNvPicPr>
          <p:nvPr/>
        </p:nvPicPr>
        <p:blipFill>
          <a:blip r:embed="rId3">
            <a:extLst>
              <a:ext uri="{28A0092B-C50C-407E-A947-70E740481C1C}">
                <a14:useLocalDpi val="0"/>
              </a:ext>
            </a:extLst>
          </a:blip>
          <a:stretch>
            <a:fillRect/>
          </a:stretch>
        </p:blipFill>
        <p:spPr>
          <a:xfrm>
            <a:off x="7003723" y="2745633"/>
            <a:ext cx="5184990" cy="4147992"/>
          </a:xfrm>
          <a:prstGeom prst="rect">
            <a:avLst/>
          </a:prstGeom>
        </p:spPr>
      </p:pic>
      <p:pic>
        <p:nvPicPr>
          <p:cNvPr id="35" name="图片 34">
            <a:extLst>
              <a:ext uri="{FF2B5EF4-FFF2-40B4-BE49-F238E27FC236}">
                <a16:creationId xmlns:a16="http://schemas.microsoft.com/office/drawing/2014/main" id="{0BCAED5F-5F05-4271-A84D-963B04AD5790}"/>
              </a:ext>
            </a:extLst>
          </p:cNvPr>
          <p:cNvPicPr>
            <a:picLocks noChangeAspect="1"/>
          </p:cNvPicPr>
          <p:nvPr/>
        </p:nvPicPr>
        <p:blipFill>
          <a:blip r:embed="rId4">
            <a:extLst>
              <a:ext uri="{28A0092B-C50C-407E-A947-70E740481C1C}">
                <a14:useLocalDpi val="0"/>
              </a:ext>
            </a:extLst>
          </a:blip>
          <a:stretch>
            <a:fillRect/>
          </a:stretch>
        </p:blipFill>
        <p:spPr>
          <a:xfrm>
            <a:off x="0" y="4049960"/>
            <a:ext cx="4460240" cy="2788989"/>
          </a:xfrm>
          <a:prstGeom prst="rect">
            <a:avLst/>
          </a:prstGeom>
        </p:spPr>
      </p:pic>
      <p:sp>
        <p:nvSpPr>
          <p:cNvPr id="30" name="矩形 29">
            <a:extLst>
              <a:ext uri="{FF2B5EF4-FFF2-40B4-BE49-F238E27FC236}">
                <a16:creationId xmlns:a16="http://schemas.microsoft.com/office/drawing/2014/main" id="{9ACC40E1-4E39-4604-A9C5-63FD620B632C}"/>
              </a:ext>
            </a:extLst>
          </p:cNvPr>
          <p:cNvSpPr/>
          <p:nvPr/>
        </p:nvSpPr>
        <p:spPr>
          <a:xfrm>
            <a:off x="1254761" y="2190080"/>
            <a:ext cx="9682480" cy="1432560"/>
          </a:xfrm>
          <a:prstGeom prst="rect">
            <a:avLst/>
          </a:prstGeom>
        </p:spPr>
        <p:txBody>
          <a:bodyPr wrap="none">
            <a:spAutoFit/>
          </a:bodyPr>
          <a:lstStyle/>
          <a:p>
            <a:pPr algn="ctr"/>
            <a:r>
              <a:rPr altLang="en-US" lang="zh-CN" sz="8800">
                <a:solidFill>
                  <a:srgbClr val="C00000"/>
                </a:solidFill>
                <a:latin charset="-122" panose="02010601030101010101" pitchFamily="2" typeface="字体视界-NEW魏碑体"/>
                <a:ea charset="-122" panose="02010601030101010101" pitchFamily="2" typeface="字体视界-NEW魏碑体"/>
                <a:cs typeface="+mn-ea"/>
                <a:sym typeface="+mn-lt"/>
              </a:rPr>
              <a:t>不忘初心 继续前进</a:t>
            </a:r>
          </a:p>
        </p:txBody>
      </p:sp>
      <p:sp>
        <p:nvSpPr>
          <p:cNvPr id="31" name="矩形 30">
            <a:extLst>
              <a:ext uri="{FF2B5EF4-FFF2-40B4-BE49-F238E27FC236}">
                <a16:creationId xmlns:a16="http://schemas.microsoft.com/office/drawing/2014/main" id="{FB04D17A-A6A0-44CC-8C6D-B3FE255A4103}"/>
              </a:ext>
            </a:extLst>
          </p:cNvPr>
          <p:cNvSpPr/>
          <p:nvPr/>
        </p:nvSpPr>
        <p:spPr>
          <a:xfrm>
            <a:off x="3428053" y="3853208"/>
            <a:ext cx="5262880" cy="579120"/>
          </a:xfrm>
          <a:prstGeom prst="rect">
            <a:avLst/>
          </a:prstGeom>
        </p:spPr>
        <p:txBody>
          <a:bodyPr wrap="none">
            <a:spAutoFit/>
          </a:bodyPr>
          <a:lstStyle/>
          <a:p>
            <a:pPr algn="ctr"/>
            <a:r>
              <a:rPr altLang="zh-CN" lang="en-US" sz="3200">
                <a:solidFill>
                  <a:srgbClr val="C00000"/>
                </a:solidFill>
                <a:latin charset="-122" panose="02010601030101010101" pitchFamily="2" typeface="字体视界-NEW魏碑体"/>
                <a:ea charset="-122" panose="02010601030101010101" pitchFamily="2" typeface="字体视界-NEW魏碑体"/>
                <a:cs typeface="+mn-ea"/>
                <a:sym typeface="+mn-lt"/>
              </a:rPr>
              <a:t>—— 感谢您的观看再见——</a:t>
            </a:r>
          </a:p>
        </p:txBody>
      </p:sp>
      <p:sp>
        <p:nvSpPr>
          <p:cNvPr id="32" name="Freeform 29">
            <a:extLst>
              <a:ext uri="{FF2B5EF4-FFF2-40B4-BE49-F238E27FC236}">
                <a16:creationId xmlns:a16="http://schemas.microsoft.com/office/drawing/2014/main" id="{24881789-4975-4D19-85A9-37539D67E584}"/>
              </a:ext>
            </a:extLst>
          </p:cNvPr>
          <p:cNvSpPr/>
          <p:nvPr/>
        </p:nvSpPr>
        <p:spPr bwMode="auto">
          <a:xfrm>
            <a:off x="5221018" y="590692"/>
            <a:ext cx="1749965" cy="1563763"/>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anchor="t" anchorCtr="0" bIns="45720" compatLnSpc="1" lIns="91440" numCol="1" rIns="91440" tIns="45720" vert="horz" wrap="square"/>
          <a:lstStyle/>
          <a:p>
            <a:endPar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endParaRPr>
          </a:p>
        </p:txBody>
      </p:sp>
      <p:pic>
        <p:nvPicPr>
          <p:cNvPr id="33" name="图片 32">
            <a:extLst>
              <a:ext uri="{FF2B5EF4-FFF2-40B4-BE49-F238E27FC236}">
                <a16:creationId xmlns:a16="http://schemas.microsoft.com/office/drawing/2014/main" id="{318A9B30-2396-4409-B19B-E784ADED99E5}"/>
              </a:ext>
            </a:extLst>
          </p:cNvPr>
          <p:cNvPicPr>
            <a:picLocks noChangeAspect="1"/>
          </p:cNvPicPr>
          <p:nvPr/>
        </p:nvPicPr>
        <p:blipFill>
          <a:blip r:embed="rId5">
            <a:extLst>
              <a:ext uri="{28A0092B-C50C-407E-A947-70E740481C1C}">
                <a14:useLocalDpi val="0"/>
              </a:ext>
            </a:extLst>
          </a:blip>
          <a:stretch>
            <a:fillRect/>
          </a:stretch>
        </p:blipFill>
        <p:spPr>
          <a:xfrm>
            <a:off x="8167468" y="552220"/>
            <a:ext cx="2857500" cy="1190625"/>
          </a:xfrm>
          <a:prstGeom prst="rect">
            <a:avLst/>
          </a:prstGeom>
        </p:spPr>
      </p:pic>
      <p:sp>
        <p:nvSpPr>
          <p:cNvPr id="38" name="矩形 37">
            <a:extLst>
              <a:ext uri="{FF2B5EF4-FFF2-40B4-BE49-F238E27FC236}">
                <a16:creationId xmlns:a16="http://schemas.microsoft.com/office/drawing/2014/main" id="{471A064B-F56B-4696-9D09-C35B21382276}"/>
              </a:ext>
            </a:extLst>
          </p:cNvPr>
          <p:cNvSpPr/>
          <p:nvPr/>
        </p:nvSpPr>
        <p:spPr>
          <a:xfrm>
            <a:off x="3967797" y="4993536"/>
            <a:ext cx="4183380" cy="365760"/>
          </a:xfrm>
          <a:prstGeom prst="rect">
            <a:avLst/>
          </a:prstGeom>
        </p:spPr>
        <p:txBody>
          <a:bodyPr wrap="none">
            <a:spAutoFit/>
          </a:bodyPr>
          <a:lstStyle/>
          <a:p>
            <a:pPr algn="ctr"/>
            <a:r>
              <a:rPr altLang="en-US" lang="zh-CN">
                <a:solidFill>
                  <a:srgbClr val="C00000"/>
                </a:solidFill>
                <a:latin charset="-122" panose="02010601030101010101" pitchFamily="2" typeface="字体视界-NEW魏碑体"/>
                <a:ea charset="-122" panose="02010601030101010101" pitchFamily="2" typeface="字体视界-NEW魏碑体"/>
                <a:cs typeface="+mn-ea"/>
                <a:sym typeface="+mn-lt"/>
              </a:rPr>
              <a:t>汇报人:优页PPT       汇报时间：202X</a:t>
            </a:r>
          </a:p>
        </p:txBody>
      </p:sp>
      <p:pic>
        <p:nvPicPr>
          <p:cNvPr id="40" name="图片 39">
            <a:extLst>
              <a:ext uri="{FF2B5EF4-FFF2-40B4-BE49-F238E27FC236}">
                <a16:creationId xmlns:a16="http://schemas.microsoft.com/office/drawing/2014/main" id="{6D28FA4A-F9AD-4D78-804A-DF6854C1F808}"/>
              </a:ext>
            </a:extLst>
          </p:cNvPr>
          <p:cNvPicPr>
            <a:picLocks noChangeAspect="1"/>
          </p:cNvPicPr>
          <p:nvPr/>
        </p:nvPicPr>
        <p:blipFill>
          <a:blip r:embed="rId5">
            <a:extLst>
              <a:ext uri="{28A0092B-C50C-407E-A947-70E740481C1C}">
                <a14:useLocalDpi val="0"/>
              </a:ext>
            </a:extLst>
          </a:blip>
          <a:stretch>
            <a:fillRect/>
          </a:stretch>
        </p:blipFill>
        <p:spPr>
          <a:xfrm flipH="1" rot="20902340">
            <a:off x="1320789" y="1151521"/>
            <a:ext cx="2100539" cy="875225"/>
          </a:xfrm>
          <a:prstGeom prst="rect">
            <a:avLst/>
          </a:prstGeom>
        </p:spPr>
      </p:pic>
    </p:spTree>
    <p:extLst>
      <p:ext uri="{BB962C8B-B14F-4D97-AF65-F5344CB8AC3E}">
        <p14:creationId val="3644267063"/>
      </p:ext>
    </p:extLst>
  </p:cSld>
  <p:clrMapOvr>
    <a:masterClrMapping/>
  </p:clrMapOvr>
  <mc:AlternateContent>
    <mc:Choice Requires="p14">
      <p:transition p14:dur="1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500" id="7"/>
                                        <p:tgtEl>
                                          <p:spTgt spid="35"/>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7"/>
                                        </p:tgtEl>
                                        <p:attrNameLst>
                                          <p:attrName>style.visibility</p:attrName>
                                        </p:attrNameLst>
                                      </p:cBhvr>
                                      <p:to>
                                        <p:strVal val="visible"/>
                                      </p:to>
                                    </p:set>
                                    <p:animEffect filter="wipe(down)" transition="in">
                                      <p:cBhvr>
                                        <p:cTn dur="500" id="11"/>
                                        <p:tgtEl>
                                          <p:spTgt spid="37"/>
                                        </p:tgtEl>
                                      </p:cBhvr>
                                    </p:animEffect>
                                  </p:childTnLst>
                                </p:cTn>
                              </p:par>
                            </p:childTnLst>
                          </p:cTn>
                        </p:par>
                        <p:par>
                          <p:cTn fill="hold" id="12" nodeType="afterGroup">
                            <p:stCondLst>
                              <p:cond delay="1000"/>
                            </p:stCondLst>
                            <p:childTnLst>
                              <p:par>
                                <p:cTn fill="hold" grpId="0" id="13" nodeType="afterEffect" presetClass="entr" presetID="23" presetSubtype="36">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p:cTn dur="1000" fill="hold" id="15"/>
                                        <p:tgtEl>
                                          <p:spTgt spid="32"/>
                                        </p:tgtEl>
                                        <p:attrNameLst>
                                          <p:attrName>ppt_w</p:attrName>
                                        </p:attrNameLst>
                                      </p:cBhvr>
                                      <p:tavLst>
                                        <p:tav tm="0">
                                          <p:val>
                                            <p:strVal val="(6*min(max(#ppt_w*#ppt_h,.3),1)-7.4)/-.7*#ppt_w"/>
                                          </p:val>
                                        </p:tav>
                                        <p:tav tm="100000">
                                          <p:val>
                                            <p:strVal val="#ppt_w"/>
                                          </p:val>
                                        </p:tav>
                                      </p:tavLst>
                                    </p:anim>
                                    <p:anim calcmode="lin" valueType="num">
                                      <p:cBhvr>
                                        <p:cTn dur="1000" fill="hold" id="16"/>
                                        <p:tgtEl>
                                          <p:spTgt spid="32"/>
                                        </p:tgtEl>
                                        <p:attrNameLst>
                                          <p:attrName>ppt_h</p:attrName>
                                        </p:attrNameLst>
                                      </p:cBhvr>
                                      <p:tavLst>
                                        <p:tav tm="0">
                                          <p:val>
                                            <p:strVal val="(6*min(max(#ppt_w*#ppt_h,.3),1)-7.4)/-.7*#ppt_h"/>
                                          </p:val>
                                        </p:tav>
                                        <p:tav tm="100000">
                                          <p:val>
                                            <p:strVal val="#ppt_h"/>
                                          </p:val>
                                        </p:tav>
                                      </p:tavLst>
                                    </p:anim>
                                    <p:anim calcmode="lin" valueType="num">
                                      <p:cBhvr>
                                        <p:cTn dur="1000" fill="hold" id="17"/>
                                        <p:tgtEl>
                                          <p:spTgt spid="32"/>
                                        </p:tgtEl>
                                        <p:attrNameLst>
                                          <p:attrName>ppt_x</p:attrName>
                                        </p:attrNameLst>
                                      </p:cBhvr>
                                      <p:tavLst>
                                        <p:tav tm="0">
                                          <p:val>
                                            <p:fltVal val="0.5"/>
                                          </p:val>
                                        </p:tav>
                                        <p:tav tm="100000">
                                          <p:val>
                                            <p:strVal val="#ppt_x"/>
                                          </p:val>
                                        </p:tav>
                                      </p:tavLst>
                                    </p:anim>
                                    <p:anim calcmode="lin" valueType="num">
                                      <p:cBhvr>
                                        <p:cTn dur="1000" fill="hold" id="18"/>
                                        <p:tgtEl>
                                          <p:spTgt spid="32"/>
                                        </p:tgtEl>
                                        <p:attrNameLst>
                                          <p:attrName>ppt_y</p:attrName>
                                        </p:attrNameLst>
                                      </p:cBhvr>
                                      <p:tavLst>
                                        <p:tav tm="0">
                                          <p:val>
                                            <p:strVal val="1+(6*min(max(#ppt_w*#ppt_h,.3),1)-7.4)/-.7*#ppt_h/2"/>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53" presetSubtype="0">
                                  <p:stCondLst>
                                    <p:cond delay="0"/>
                                  </p:stCondLst>
                                  <p:childTnLst>
                                    <p:set>
                                      <p:cBhvr>
                                        <p:cTn dur="1" fill="hold" id="21">
                                          <p:stCondLst>
                                            <p:cond delay="0"/>
                                          </p:stCondLst>
                                        </p:cTn>
                                        <p:tgtEl>
                                          <p:spTgt spid="30"/>
                                        </p:tgtEl>
                                        <p:attrNameLst>
                                          <p:attrName>style.visibility</p:attrName>
                                        </p:attrNameLst>
                                      </p:cBhvr>
                                      <p:to>
                                        <p:strVal val="visible"/>
                                      </p:to>
                                    </p:set>
                                    <p:anim calcmode="lin" valueType="num">
                                      <p:cBhvr>
                                        <p:cTn dur="1000" fill="hold" id="22"/>
                                        <p:tgtEl>
                                          <p:spTgt spid="30"/>
                                        </p:tgtEl>
                                        <p:attrNameLst>
                                          <p:attrName>ppt_w</p:attrName>
                                        </p:attrNameLst>
                                      </p:cBhvr>
                                      <p:tavLst>
                                        <p:tav tm="0">
                                          <p:val>
                                            <p:fltVal val="0"/>
                                          </p:val>
                                        </p:tav>
                                        <p:tav tm="100000">
                                          <p:val>
                                            <p:strVal val="#ppt_w"/>
                                          </p:val>
                                        </p:tav>
                                      </p:tavLst>
                                    </p:anim>
                                    <p:anim calcmode="lin" valueType="num">
                                      <p:cBhvr>
                                        <p:cTn dur="1000" fill="hold" id="23"/>
                                        <p:tgtEl>
                                          <p:spTgt spid="30"/>
                                        </p:tgtEl>
                                        <p:attrNameLst>
                                          <p:attrName>ppt_h</p:attrName>
                                        </p:attrNameLst>
                                      </p:cBhvr>
                                      <p:tavLst>
                                        <p:tav tm="0">
                                          <p:val>
                                            <p:fltVal val="0"/>
                                          </p:val>
                                        </p:tav>
                                        <p:tav tm="100000">
                                          <p:val>
                                            <p:strVal val="#ppt_h"/>
                                          </p:val>
                                        </p:tav>
                                      </p:tavLst>
                                    </p:anim>
                                    <p:animEffect filter="fade" transition="in">
                                      <p:cBhvr>
                                        <p:cTn dur="1000" id="24"/>
                                        <p:tgtEl>
                                          <p:spTgt spid="30"/>
                                        </p:tgtEl>
                                      </p:cBhvr>
                                    </p:animEffect>
                                  </p:childTnLst>
                                </p:cTn>
                              </p:par>
                              <p:par>
                                <p:cTn accel="50000" decel="50000" fill="hold" grpId="1" id="25" nodeType="withEffect" presetClass="path" presetID="35" presetSubtype="0">
                                  <p:stCondLst>
                                    <p:cond delay="0"/>
                                  </p:stCondLst>
                                  <p:childTnLst>
                                    <p:animMotion origin="layout" path="M 0 1.48148E-06 L -0.41185 1.48148E-06" pathEditMode="relative" ptsTypes="AA" rAng="0">
                                      <p:cBhvr>
                                        <p:cTn dur="2000" fill="hold" id="26" spd="-100000"/>
                                        <p:tgtEl>
                                          <p:spTgt spid="30"/>
                                        </p:tgtEl>
                                        <p:attrNameLst>
                                          <p:attrName>ppt_x</p:attrName>
                                          <p:attrName>ppt_y</p:attrName>
                                        </p:attrNameLst>
                                      </p:cBhvr>
                                      <p:rCtr x="-20599" y="0"/>
                                    </p:animMotion>
                                  </p:childTnLst>
                                </p:cTn>
                              </p:par>
                              <p:par>
                                <p:cTn fill="hold" grpId="0" id="27" nodeType="withEffect" presetClass="entr" presetID="53" presetSubtype="0">
                                  <p:stCondLst>
                                    <p:cond delay="0"/>
                                  </p:stCondLst>
                                  <p:childTnLst>
                                    <p:set>
                                      <p:cBhvr>
                                        <p:cTn dur="1" fill="hold" id="28">
                                          <p:stCondLst>
                                            <p:cond delay="0"/>
                                          </p:stCondLst>
                                        </p:cTn>
                                        <p:tgtEl>
                                          <p:spTgt spid="31"/>
                                        </p:tgtEl>
                                        <p:attrNameLst>
                                          <p:attrName>style.visibility</p:attrName>
                                        </p:attrNameLst>
                                      </p:cBhvr>
                                      <p:to>
                                        <p:strVal val="visible"/>
                                      </p:to>
                                    </p:set>
                                    <p:anim calcmode="lin" valueType="num">
                                      <p:cBhvr>
                                        <p:cTn dur="1000" fill="hold" id="29"/>
                                        <p:tgtEl>
                                          <p:spTgt spid="31"/>
                                        </p:tgtEl>
                                        <p:attrNameLst>
                                          <p:attrName>ppt_w</p:attrName>
                                        </p:attrNameLst>
                                      </p:cBhvr>
                                      <p:tavLst>
                                        <p:tav tm="0">
                                          <p:val>
                                            <p:fltVal val="0"/>
                                          </p:val>
                                        </p:tav>
                                        <p:tav tm="100000">
                                          <p:val>
                                            <p:strVal val="#ppt_w"/>
                                          </p:val>
                                        </p:tav>
                                      </p:tavLst>
                                    </p:anim>
                                    <p:anim calcmode="lin" valueType="num">
                                      <p:cBhvr>
                                        <p:cTn dur="1000" fill="hold" id="30"/>
                                        <p:tgtEl>
                                          <p:spTgt spid="31"/>
                                        </p:tgtEl>
                                        <p:attrNameLst>
                                          <p:attrName>ppt_h</p:attrName>
                                        </p:attrNameLst>
                                      </p:cBhvr>
                                      <p:tavLst>
                                        <p:tav tm="0">
                                          <p:val>
                                            <p:fltVal val="0"/>
                                          </p:val>
                                        </p:tav>
                                        <p:tav tm="100000">
                                          <p:val>
                                            <p:strVal val="#ppt_h"/>
                                          </p:val>
                                        </p:tav>
                                      </p:tavLst>
                                    </p:anim>
                                    <p:animEffect filter="fade" transition="in">
                                      <p:cBhvr>
                                        <p:cTn dur="1000" id="31"/>
                                        <p:tgtEl>
                                          <p:spTgt spid="31"/>
                                        </p:tgtEl>
                                      </p:cBhvr>
                                    </p:animEffect>
                                  </p:childTnLst>
                                </p:cTn>
                              </p:par>
                              <p:par>
                                <p:cTn accel="50000" decel="50000" fill="hold" grpId="1" id="32" nodeType="withEffect" presetClass="path" presetID="35" presetSubtype="0">
                                  <p:stCondLst>
                                    <p:cond delay="0"/>
                                  </p:stCondLst>
                                  <p:childTnLst>
                                    <p:animMotion origin="layout" path="M 4.79167E-06 1.85185E-06 L 0.31575 1.85185E-06" pathEditMode="relative" ptsTypes="AA" rAng="0">
                                      <p:cBhvr>
                                        <p:cTn dur="2000" fill="hold" id="33" spd="-100000"/>
                                        <p:tgtEl>
                                          <p:spTgt spid="31"/>
                                        </p:tgtEl>
                                        <p:attrNameLst>
                                          <p:attrName>ppt_x</p:attrName>
                                          <p:attrName>ppt_y</p:attrName>
                                        </p:attrNameLst>
                                      </p:cBhvr>
                                      <p:rCtr x="15781" y="0"/>
                                    </p:animMotion>
                                  </p:childTnLst>
                                </p:cTn>
                              </p:par>
                            </p:childTnLst>
                          </p:cTn>
                        </p:par>
                        <p:par>
                          <p:cTn fill="hold" id="34" nodeType="afterGroup">
                            <p:stCondLst>
                              <p:cond delay="4000"/>
                            </p:stCondLst>
                            <p:childTnLst>
                              <p:par>
                                <p:cTn fill="hold" id="35" nodeType="afterEffect" presetClass="entr" presetID="53" presetSubtype="0">
                                  <p:stCondLst>
                                    <p:cond delay="0"/>
                                  </p:stCondLst>
                                  <p:childTnLst>
                                    <p:set>
                                      <p:cBhvr>
                                        <p:cTn dur="1" fill="hold" id="36">
                                          <p:stCondLst>
                                            <p:cond delay="0"/>
                                          </p:stCondLst>
                                        </p:cTn>
                                        <p:tgtEl>
                                          <p:spTgt spid="33"/>
                                        </p:tgtEl>
                                        <p:attrNameLst>
                                          <p:attrName>style.visibility</p:attrName>
                                        </p:attrNameLst>
                                      </p:cBhvr>
                                      <p:to>
                                        <p:strVal val="visible"/>
                                      </p:to>
                                    </p:set>
                                    <p:anim calcmode="lin" valueType="num">
                                      <p:cBhvr>
                                        <p:cTn dur="1000" fill="hold" id="37"/>
                                        <p:tgtEl>
                                          <p:spTgt spid="33"/>
                                        </p:tgtEl>
                                        <p:attrNameLst>
                                          <p:attrName>ppt_w</p:attrName>
                                        </p:attrNameLst>
                                      </p:cBhvr>
                                      <p:tavLst>
                                        <p:tav tm="0">
                                          <p:val>
                                            <p:fltVal val="0"/>
                                          </p:val>
                                        </p:tav>
                                        <p:tav tm="100000">
                                          <p:val>
                                            <p:strVal val="#ppt_w"/>
                                          </p:val>
                                        </p:tav>
                                      </p:tavLst>
                                    </p:anim>
                                    <p:anim calcmode="lin" valueType="num">
                                      <p:cBhvr>
                                        <p:cTn dur="1000" fill="hold" id="38"/>
                                        <p:tgtEl>
                                          <p:spTgt spid="33"/>
                                        </p:tgtEl>
                                        <p:attrNameLst>
                                          <p:attrName>ppt_h</p:attrName>
                                        </p:attrNameLst>
                                      </p:cBhvr>
                                      <p:tavLst>
                                        <p:tav tm="0">
                                          <p:val>
                                            <p:fltVal val="0"/>
                                          </p:val>
                                        </p:tav>
                                        <p:tav tm="100000">
                                          <p:val>
                                            <p:strVal val="#ppt_h"/>
                                          </p:val>
                                        </p:tav>
                                      </p:tavLst>
                                    </p:anim>
                                    <p:animEffect filter="fade" transition="in">
                                      <p:cBhvr>
                                        <p:cTn dur="1000" id="39"/>
                                        <p:tgtEl>
                                          <p:spTgt spid="33"/>
                                        </p:tgtEl>
                                      </p:cBhvr>
                                    </p:animEffect>
                                  </p:childTnLst>
                                </p:cTn>
                              </p:par>
                              <p:par>
                                <p:cTn accel="50000" decel="50000" fill="hold" id="40" nodeType="withEffect" presetClass="path" presetID="35" presetSubtype="0">
                                  <p:stCondLst>
                                    <p:cond delay="0"/>
                                  </p:stCondLst>
                                  <p:childTnLst>
                                    <p:animMotion origin="layout" path="M 6.25E-07 -1.11111E-06 L 0.31575 -1.11111E-06" pathEditMode="relative" ptsTypes="AA" rAng="0">
                                      <p:cBhvr>
                                        <p:cTn dur="2000" fill="hold" id="41" spd="-100000"/>
                                        <p:tgtEl>
                                          <p:spTgt spid="33"/>
                                        </p:tgtEl>
                                        <p:attrNameLst>
                                          <p:attrName>ppt_x</p:attrName>
                                          <p:attrName>ppt_y</p:attrName>
                                        </p:attrNameLst>
                                      </p:cBhvr>
                                      <p:rCtr x="15781" y="0"/>
                                    </p:animMotion>
                                  </p:childTnLst>
                                </p:cTn>
                              </p:par>
                              <p:par>
                                <p:cTn fill="hold" grpId="0" id="42" nodeType="withEffect" presetClass="entr" presetID="53" presetSubtype="0">
                                  <p:stCondLst>
                                    <p:cond delay="0"/>
                                  </p:stCondLst>
                                  <p:childTnLst>
                                    <p:set>
                                      <p:cBhvr>
                                        <p:cTn dur="1" fill="hold" id="43">
                                          <p:stCondLst>
                                            <p:cond delay="0"/>
                                          </p:stCondLst>
                                        </p:cTn>
                                        <p:tgtEl>
                                          <p:spTgt spid="38"/>
                                        </p:tgtEl>
                                        <p:attrNameLst>
                                          <p:attrName>style.visibility</p:attrName>
                                        </p:attrNameLst>
                                      </p:cBhvr>
                                      <p:to>
                                        <p:strVal val="visible"/>
                                      </p:to>
                                    </p:set>
                                    <p:anim calcmode="lin" valueType="num">
                                      <p:cBhvr>
                                        <p:cTn dur="1000" fill="hold" id="44"/>
                                        <p:tgtEl>
                                          <p:spTgt spid="38"/>
                                        </p:tgtEl>
                                        <p:attrNameLst>
                                          <p:attrName>ppt_w</p:attrName>
                                        </p:attrNameLst>
                                      </p:cBhvr>
                                      <p:tavLst>
                                        <p:tav tm="0">
                                          <p:val>
                                            <p:fltVal val="0"/>
                                          </p:val>
                                        </p:tav>
                                        <p:tav tm="100000">
                                          <p:val>
                                            <p:strVal val="#ppt_w"/>
                                          </p:val>
                                        </p:tav>
                                      </p:tavLst>
                                    </p:anim>
                                    <p:anim calcmode="lin" valueType="num">
                                      <p:cBhvr>
                                        <p:cTn dur="1000" fill="hold" id="45"/>
                                        <p:tgtEl>
                                          <p:spTgt spid="38"/>
                                        </p:tgtEl>
                                        <p:attrNameLst>
                                          <p:attrName>ppt_h</p:attrName>
                                        </p:attrNameLst>
                                      </p:cBhvr>
                                      <p:tavLst>
                                        <p:tav tm="0">
                                          <p:val>
                                            <p:fltVal val="0"/>
                                          </p:val>
                                        </p:tav>
                                        <p:tav tm="100000">
                                          <p:val>
                                            <p:strVal val="#ppt_h"/>
                                          </p:val>
                                        </p:tav>
                                      </p:tavLst>
                                    </p:anim>
                                    <p:animEffect filter="fade" transition="in">
                                      <p:cBhvr>
                                        <p:cTn dur="1000" id="46"/>
                                        <p:tgtEl>
                                          <p:spTgt spid="38"/>
                                        </p:tgtEl>
                                      </p:cBhvr>
                                    </p:animEffect>
                                  </p:childTnLst>
                                </p:cTn>
                              </p:par>
                              <p:par>
                                <p:cTn accel="50000" decel="50000" fill="hold" grpId="1" id="47" nodeType="withEffect" presetClass="path" presetID="35" presetSubtype="0">
                                  <p:stCondLst>
                                    <p:cond delay="0"/>
                                  </p:stCondLst>
                                  <p:childTnLst>
                                    <p:animMotion origin="layout" path="M 4.79167E-06 -2.59259E-06 L 0.31575 -2.59259E-06" pathEditMode="relative" ptsTypes="AA" rAng="0">
                                      <p:cBhvr>
                                        <p:cTn dur="2000" fill="hold" id="48" spd="-100000"/>
                                        <p:tgtEl>
                                          <p:spTgt spid="38"/>
                                        </p:tgtEl>
                                        <p:attrNameLst>
                                          <p:attrName>ppt_x</p:attrName>
                                          <p:attrName>ppt_y</p:attrName>
                                        </p:attrNameLst>
                                      </p:cBhvr>
                                      <p:rCtr x="15781" y="0"/>
                                    </p:animMotion>
                                  </p:childTnLst>
                                </p:cTn>
                              </p:par>
                            </p:childTnLst>
                          </p:cTn>
                        </p:par>
                        <p:par>
                          <p:cTn fill="hold" id="49" nodeType="afterGroup">
                            <p:stCondLst>
                              <p:cond delay="6000"/>
                            </p:stCondLst>
                            <p:childTnLst>
                              <p:par>
                                <p:cTn fill="hold" id="50" nodeType="afterEffect" presetClass="entr" presetID="53" presetSubtype="0">
                                  <p:stCondLst>
                                    <p:cond delay="0"/>
                                  </p:stCondLst>
                                  <p:childTnLst>
                                    <p:set>
                                      <p:cBhvr>
                                        <p:cTn dur="1" fill="hold" id="51">
                                          <p:stCondLst>
                                            <p:cond delay="0"/>
                                          </p:stCondLst>
                                        </p:cTn>
                                        <p:tgtEl>
                                          <p:spTgt spid="40"/>
                                        </p:tgtEl>
                                        <p:attrNameLst>
                                          <p:attrName>style.visibility</p:attrName>
                                        </p:attrNameLst>
                                      </p:cBhvr>
                                      <p:to>
                                        <p:strVal val="visible"/>
                                      </p:to>
                                    </p:set>
                                    <p:anim calcmode="lin" valueType="num">
                                      <p:cBhvr>
                                        <p:cTn dur="1000" fill="hold" id="52"/>
                                        <p:tgtEl>
                                          <p:spTgt spid="40"/>
                                        </p:tgtEl>
                                        <p:attrNameLst>
                                          <p:attrName>ppt_w</p:attrName>
                                        </p:attrNameLst>
                                      </p:cBhvr>
                                      <p:tavLst>
                                        <p:tav tm="0">
                                          <p:val>
                                            <p:fltVal val="0"/>
                                          </p:val>
                                        </p:tav>
                                        <p:tav tm="100000">
                                          <p:val>
                                            <p:strVal val="#ppt_w"/>
                                          </p:val>
                                        </p:tav>
                                      </p:tavLst>
                                    </p:anim>
                                    <p:anim calcmode="lin" valueType="num">
                                      <p:cBhvr>
                                        <p:cTn dur="1000" fill="hold" id="53"/>
                                        <p:tgtEl>
                                          <p:spTgt spid="40"/>
                                        </p:tgtEl>
                                        <p:attrNameLst>
                                          <p:attrName>ppt_h</p:attrName>
                                        </p:attrNameLst>
                                      </p:cBhvr>
                                      <p:tavLst>
                                        <p:tav tm="0">
                                          <p:val>
                                            <p:fltVal val="0"/>
                                          </p:val>
                                        </p:tav>
                                        <p:tav tm="100000">
                                          <p:val>
                                            <p:strVal val="#ppt_h"/>
                                          </p:val>
                                        </p:tav>
                                      </p:tavLst>
                                    </p:anim>
                                    <p:animEffect filter="fade" transition="in">
                                      <p:cBhvr>
                                        <p:cTn dur="1000" id="54"/>
                                        <p:tgtEl>
                                          <p:spTgt spid="40"/>
                                        </p:tgtEl>
                                      </p:cBhvr>
                                    </p:animEffect>
                                  </p:childTnLst>
                                </p:cTn>
                              </p:par>
                              <p:par>
                                <p:cTn accel="50000" decel="50000" fill="hold" id="55" nodeType="withEffect" presetClass="path" presetID="35" presetSubtype="0">
                                  <p:stCondLst>
                                    <p:cond delay="0"/>
                                  </p:stCondLst>
                                  <p:childTnLst>
                                    <p:animMotion origin="layout" path="M -1.04167E-06 -2.96296E-06 L 0.31576 -2.96296E-06" pathEditMode="relative" ptsTypes="AA" rAng="0">
                                      <p:cBhvr>
                                        <p:cTn dur="2000" fill="hold" id="56" spd="-100000"/>
                                        <p:tgtEl>
                                          <p:spTgt spid="40"/>
                                        </p:tgtEl>
                                        <p:attrNameLst>
                                          <p:attrName>ppt_x</p:attrName>
                                          <p:attrName>ppt_y</p:attrName>
                                        </p:attrNameLst>
                                      </p:cBhvr>
                                      <p:rCtr x="15781"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1" spid="30"/>
      <p:bldP grpId="0" spid="31"/>
      <p:bldP grpId="1" spid="31"/>
      <p:bldP grpId="0" spid="32"/>
      <p:bldP grpId="0" spid="38"/>
      <p:bldP grpId="1" spid="3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第一部分：井冈山革命根据地的建立</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29" name="矩形 28">
            <a:extLst>
              <a:ext uri="{FF2B5EF4-FFF2-40B4-BE49-F238E27FC236}">
                <a16:creationId xmlns:a16="http://schemas.microsoft.com/office/drawing/2014/main" id="{9A3C8FE1-B33F-4092-B50C-9CDDFE53002D}"/>
              </a:ext>
            </a:extLst>
          </p:cNvPr>
          <p:cNvSpPr/>
          <p:nvPr/>
        </p:nvSpPr>
        <p:spPr>
          <a:xfrm>
            <a:off x="7244459" y="2041896"/>
            <a:ext cx="4539174" cy="4206241"/>
          </a:xfrm>
          <a:prstGeom prst="rect">
            <a:avLst/>
          </a:prstGeom>
          <a:ln>
            <a:noFill/>
          </a:ln>
        </p:spPr>
        <p:txBody>
          <a:bodyPr wrap="square">
            <a:spAutoFit/>
          </a:bodyPr>
          <a:lstStyle/>
          <a:p>
            <a:pPr>
              <a:lnSpc>
                <a:spcPct val="150000"/>
              </a:lnSpc>
            </a:pPr>
            <a:r>
              <a:rPr altLang="zh-CN" lang="en-US">
                <a:solidFill>
                  <a:srgbClr val="C00000"/>
                </a:solidFill>
                <a:latin charset="-122" panose="020b0503020204020204" pitchFamily="34" typeface="微软雅黑"/>
                <a:ea charset="-122" panose="020b0503020204020204" pitchFamily="34" typeface="微软雅黑"/>
              </a:rPr>
              <a:t>1927年9月29日至10月3日，毛泽东在江西永新县三湾村，领导了举世闻名的“三湾改编”。从政治上组织上保证了党对军队的绝对领导，是我党建设新型人民军队最早的一次成功探索和实践，标志着毛泽东建设人民军队思想的开始形成。三湾改编初步解决了如何把以农民及旧军人为主要成份的革命军队建设成为一支无产阶级新型人民军队的问题，保证了党对军队的绝对领导，奠定了政治建军的基础。</a:t>
            </a:r>
          </a:p>
        </p:txBody>
      </p:sp>
      <p:sp>
        <p:nvSpPr>
          <p:cNvPr id="30" name="Freeform 5">
            <a:extLst>
              <a:ext uri="{FF2B5EF4-FFF2-40B4-BE49-F238E27FC236}">
                <a16:creationId xmlns:a16="http://schemas.microsoft.com/office/drawing/2014/main" id="{84A72E67-95CC-4C86-90BD-B860A2302955}"/>
              </a:ext>
            </a:extLst>
          </p:cNvPr>
          <p:cNvSpPr/>
          <p:nvPr/>
        </p:nvSpPr>
        <p:spPr bwMode="auto">
          <a:xfrm>
            <a:off x="2677953" y="1874909"/>
            <a:ext cx="1848937" cy="2073125"/>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1" name="Freeform 5">
            <a:extLst>
              <a:ext uri="{FF2B5EF4-FFF2-40B4-BE49-F238E27FC236}">
                <a16:creationId xmlns:a16="http://schemas.microsoft.com/office/drawing/2014/main" id="{206823CE-AC2C-47D6-8D37-8D218AC077E6}"/>
              </a:ext>
            </a:extLst>
          </p:cNvPr>
          <p:cNvSpPr/>
          <p:nvPr/>
        </p:nvSpPr>
        <p:spPr bwMode="auto">
          <a:xfrm>
            <a:off x="2826882" y="2041896"/>
            <a:ext cx="1551080" cy="1739151"/>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solidFill>
              <a:srgbClr val="C00000"/>
            </a:solidFill>
          </a:ln>
          <a:effectLst>
            <a:outerShdw algn="tl" blurRad="203200" dir="2700000" dist="1016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32" name="矩形 31">
            <a:extLst>
              <a:ext uri="{FF2B5EF4-FFF2-40B4-BE49-F238E27FC236}">
                <a16:creationId xmlns:a16="http://schemas.microsoft.com/office/drawing/2014/main" id="{6543139D-E048-482B-BED4-75094CC93332}"/>
              </a:ext>
            </a:extLst>
          </p:cNvPr>
          <p:cNvSpPr/>
          <p:nvPr/>
        </p:nvSpPr>
        <p:spPr>
          <a:xfrm>
            <a:off x="2888162" y="2311307"/>
            <a:ext cx="1428521" cy="1188720"/>
          </a:xfrm>
          <a:prstGeom prst="rect">
            <a:avLst/>
          </a:prstGeom>
          <a:noFill/>
          <a:effectLst/>
        </p:spPr>
        <p:txBody>
          <a:bodyPr rtlCol="0" wrap="square">
            <a:spAutoFit/>
          </a:bodyPr>
          <a:lstStyle/>
          <a:p>
            <a:pPr algn="ctr"/>
            <a:r>
              <a:rPr altLang="en-US" b="1" lang="zh-CN" sz="3600">
                <a:solidFill>
                  <a:schemeClr val="bg1"/>
                </a:solidFill>
                <a:ea charset="-122" panose="020b0503020204020204" pitchFamily="34" typeface="微软雅黑"/>
                <a:sym charset="-122" pitchFamily="2" typeface="方正兰亭黑_GBK"/>
              </a:rPr>
              <a:t>三湾改编</a:t>
            </a:r>
          </a:p>
        </p:txBody>
      </p:sp>
      <p:sp>
        <p:nvSpPr>
          <p:cNvPr id="33" name="Freeform 5">
            <a:extLst>
              <a:ext uri="{FF2B5EF4-FFF2-40B4-BE49-F238E27FC236}">
                <a16:creationId xmlns:a16="http://schemas.microsoft.com/office/drawing/2014/main" id="{E5B25BAC-8077-4F41-B5BF-370AEF49E2BA}"/>
              </a:ext>
            </a:extLst>
          </p:cNvPr>
          <p:cNvSpPr/>
          <p:nvPr/>
        </p:nvSpPr>
        <p:spPr bwMode="auto">
          <a:xfrm>
            <a:off x="2937798" y="4181387"/>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4" name="Freeform 5">
            <a:extLst>
              <a:ext uri="{FF2B5EF4-FFF2-40B4-BE49-F238E27FC236}">
                <a16:creationId xmlns:a16="http://schemas.microsoft.com/office/drawing/2014/main" id="{0A8227E7-2F9F-4D7E-8203-CF2538132A35}"/>
              </a:ext>
            </a:extLst>
          </p:cNvPr>
          <p:cNvSpPr/>
          <p:nvPr/>
        </p:nvSpPr>
        <p:spPr bwMode="auto">
          <a:xfrm>
            <a:off x="1217743" y="3845403"/>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5" name="Freeform 5">
            <a:extLst>
              <a:ext uri="{FF2B5EF4-FFF2-40B4-BE49-F238E27FC236}">
                <a16:creationId xmlns:a16="http://schemas.microsoft.com/office/drawing/2014/main" id="{0E3FDAB9-59FE-43DE-872E-0701DE14ABCD}"/>
              </a:ext>
            </a:extLst>
          </p:cNvPr>
          <p:cNvSpPr/>
          <p:nvPr/>
        </p:nvSpPr>
        <p:spPr bwMode="auto">
          <a:xfrm>
            <a:off x="4657852" y="3845403"/>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6" name="Freeform 5">
            <a:extLst>
              <a:ext uri="{FF2B5EF4-FFF2-40B4-BE49-F238E27FC236}">
                <a16:creationId xmlns:a16="http://schemas.microsoft.com/office/drawing/2014/main" id="{B704657D-8177-440E-8892-741BB3101B9E}"/>
              </a:ext>
            </a:extLst>
          </p:cNvPr>
          <p:cNvSpPr/>
          <p:nvPr/>
        </p:nvSpPr>
        <p:spPr bwMode="auto">
          <a:xfrm>
            <a:off x="370362" y="2374270"/>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Freeform 5">
            <a:extLst>
              <a:ext uri="{FF2B5EF4-FFF2-40B4-BE49-F238E27FC236}">
                <a16:creationId xmlns:a16="http://schemas.microsoft.com/office/drawing/2014/main" id="{E3F4D08A-B45A-4AC2-860F-A6764EFB4C2D}"/>
              </a:ext>
            </a:extLst>
          </p:cNvPr>
          <p:cNvSpPr/>
          <p:nvPr/>
        </p:nvSpPr>
        <p:spPr bwMode="auto">
          <a:xfrm>
            <a:off x="5505234" y="2374270"/>
            <a:ext cx="1329246" cy="1490420"/>
          </a:xfrm>
          <a:custGeom>
            <a:gdLst>
              <a:gd fmla="*/ 1837 w 3175" name="T0"/>
              <a:gd fmla="*/ 92 h 3561" name="T1"/>
              <a:gd fmla="*/ 2381 w 3175" name="T2"/>
              <a:gd fmla="*/ 406 h 3561" name="T3"/>
              <a:gd fmla="*/ 2925 w 3175" name="T4"/>
              <a:gd fmla="*/ 720 h 3561" name="T5"/>
              <a:gd fmla="*/ 3175 w 3175" name="T6"/>
              <a:gd fmla="*/ 1153 h 3561" name="T7"/>
              <a:gd fmla="*/ 3175 w 3175" name="T8"/>
              <a:gd fmla="*/ 1781 h 3561" name="T9"/>
              <a:gd fmla="*/ 3175 w 3175" name="T10"/>
              <a:gd fmla="*/ 2408 h 3561" name="T11"/>
              <a:gd fmla="*/ 2925 w 3175" name="T12"/>
              <a:gd fmla="*/ 2841 h 3561" name="T13"/>
              <a:gd fmla="*/ 2381 w 3175" name="T14"/>
              <a:gd fmla="*/ 3155 h 3561" name="T15"/>
              <a:gd fmla="*/ 1837 w 3175" name="T16"/>
              <a:gd fmla="*/ 3469 h 3561" name="T17"/>
              <a:gd fmla="*/ 1338 w 3175" name="T18"/>
              <a:gd fmla="*/ 3469 h 3561" name="T19"/>
              <a:gd fmla="*/ 794 w 3175" name="T20"/>
              <a:gd fmla="*/ 3155 h 3561" name="T21"/>
              <a:gd fmla="*/ 250 w 3175" name="T22"/>
              <a:gd fmla="*/ 2841 h 3561" name="T23"/>
              <a:gd fmla="*/ 0 w 3175" name="T24"/>
              <a:gd fmla="*/ 2408 h 3561" name="T25"/>
              <a:gd fmla="*/ 0 w 3175" name="T26"/>
              <a:gd fmla="*/ 1781 h 3561" name="T27"/>
              <a:gd fmla="*/ 0 w 3175" name="T28"/>
              <a:gd fmla="*/ 1153 h 3561" name="T29"/>
              <a:gd fmla="*/ 250 w 3175" name="T30"/>
              <a:gd fmla="*/ 720 h 3561" name="T31"/>
              <a:gd fmla="*/ 794 w 3175" name="T32"/>
              <a:gd fmla="*/ 406 h 3561" name="T33"/>
              <a:gd fmla="*/ 1338 w 3175" name="T34"/>
              <a:gd fmla="*/ 92 h 3561" name="T35"/>
              <a:gd fmla="*/ 1837 w 3175" name="T36"/>
              <a:gd fmla="*/ 92 h 35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560" w="3175">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cxnSp>
        <p:nvCxnSpPr>
          <p:cNvPr id="38" name="直接箭头连接符 37">
            <a:extLst>
              <a:ext uri="{FF2B5EF4-FFF2-40B4-BE49-F238E27FC236}">
                <a16:creationId xmlns:a16="http://schemas.microsoft.com/office/drawing/2014/main" id="{0EF7C6D6-B374-48E9-814C-F31AC11DD48F}"/>
              </a:ext>
            </a:extLst>
          </p:cNvPr>
          <p:cNvCxnSpPr/>
          <p:nvPr/>
        </p:nvCxnSpPr>
        <p:spPr>
          <a:xfrm rot="1080000">
            <a:off x="4648511" y="3036796"/>
            <a:ext cx="763662"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0FB11E4A-53BA-430A-BEEC-F1639EB84160}"/>
              </a:ext>
            </a:extLst>
          </p:cNvPr>
          <p:cNvCxnSpPr/>
          <p:nvPr/>
        </p:nvCxnSpPr>
        <p:spPr>
          <a:xfrm flipH="1" rot="20520000">
            <a:off x="1803377" y="3036796"/>
            <a:ext cx="763662"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C6DBEF91-292E-4D5A-8A3C-30CFB22D9DCF}"/>
              </a:ext>
            </a:extLst>
          </p:cNvPr>
          <p:cNvCxnSpPr/>
          <p:nvPr/>
        </p:nvCxnSpPr>
        <p:spPr>
          <a:xfrm flipH="1" rot="16200000">
            <a:off x="3513327" y="4066430"/>
            <a:ext cx="178188"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22DCE9E0-77D3-4461-A047-34C1CC5B268F}"/>
              </a:ext>
            </a:extLst>
          </p:cNvPr>
          <p:cNvCxnSpPr/>
          <p:nvPr/>
        </p:nvCxnSpPr>
        <p:spPr>
          <a:xfrm flipH="1" rot="18600000">
            <a:off x="2313649" y="3816243"/>
            <a:ext cx="509108"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CF755ECC-B5E8-41B8-B4AF-DB188C392499}"/>
              </a:ext>
            </a:extLst>
          </p:cNvPr>
          <p:cNvCxnSpPr/>
          <p:nvPr/>
        </p:nvCxnSpPr>
        <p:spPr>
          <a:xfrm rot="3000000">
            <a:off x="4382085" y="3816243"/>
            <a:ext cx="509108" cy="0"/>
          </a:xfrm>
          <a:prstGeom prst="straightConnector1">
            <a:avLst/>
          </a:prstGeom>
          <a:ln w="19050">
            <a:solidFill>
              <a:schemeClr val="tx2"/>
            </a:solidFill>
            <a:tailEnd len="lg" type="arrow" w="lg"/>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C0990AF3-F88D-4B1C-B7C1-3773CAB78692}"/>
              </a:ext>
            </a:extLst>
          </p:cNvPr>
          <p:cNvSpPr/>
          <p:nvPr/>
        </p:nvSpPr>
        <p:spPr>
          <a:xfrm>
            <a:off x="486345" y="2739290"/>
            <a:ext cx="1097280" cy="822960"/>
          </a:xfrm>
          <a:prstGeom prst="rect">
            <a:avLst/>
          </a:prstGeom>
        </p:spPr>
        <p:txBody>
          <a:bodyPr wrap="none">
            <a:spAutoFit/>
          </a:bodyPr>
          <a:lstStyle/>
          <a:p>
            <a:pPr algn="ctr"/>
            <a:r>
              <a:rPr altLang="en-US" b="1" lang="zh-CN" sz="2400">
                <a:cs typeface="+mn-ea"/>
                <a:sym typeface="+mn-lt"/>
              </a:rPr>
              <a:t>根据地</a:t>
            </a:r>
          </a:p>
          <a:p>
            <a:pPr algn="ctr"/>
            <a:r>
              <a:rPr altLang="en-US" b="1" lang="zh-CN" sz="2400">
                <a:cs typeface="+mn-ea"/>
                <a:sym typeface="+mn-lt"/>
              </a:rPr>
              <a:t>建立</a:t>
            </a:r>
          </a:p>
        </p:txBody>
      </p:sp>
      <p:sp>
        <p:nvSpPr>
          <p:cNvPr id="44" name="矩形 43">
            <a:extLst>
              <a:ext uri="{FF2B5EF4-FFF2-40B4-BE49-F238E27FC236}">
                <a16:creationId xmlns:a16="http://schemas.microsoft.com/office/drawing/2014/main" id="{299FA760-5FE9-4A80-84F5-7E120E3319DA}"/>
              </a:ext>
            </a:extLst>
          </p:cNvPr>
          <p:cNvSpPr/>
          <p:nvPr/>
        </p:nvSpPr>
        <p:spPr>
          <a:xfrm>
            <a:off x="1333727" y="4175115"/>
            <a:ext cx="1097280" cy="822960"/>
          </a:xfrm>
          <a:prstGeom prst="rect">
            <a:avLst/>
          </a:prstGeom>
        </p:spPr>
        <p:txBody>
          <a:bodyPr wrap="none">
            <a:spAutoFit/>
          </a:bodyPr>
          <a:lstStyle/>
          <a:p>
            <a:pPr algn="ctr"/>
            <a:r>
              <a:rPr altLang="en-US" b="1" lang="zh-CN" sz="2400">
                <a:cs typeface="+mn-ea"/>
                <a:sym typeface="+mn-lt"/>
              </a:rPr>
              <a:t>根据地</a:t>
            </a:r>
          </a:p>
          <a:p>
            <a:pPr algn="ctr"/>
            <a:r>
              <a:rPr altLang="en-US" b="1" lang="zh-CN" sz="2400">
                <a:cs typeface="+mn-ea"/>
                <a:sym typeface="+mn-lt"/>
              </a:rPr>
              <a:t>建立</a:t>
            </a:r>
          </a:p>
        </p:txBody>
      </p:sp>
      <p:sp>
        <p:nvSpPr>
          <p:cNvPr id="45" name="矩形 44">
            <a:extLst>
              <a:ext uri="{FF2B5EF4-FFF2-40B4-BE49-F238E27FC236}">
                <a16:creationId xmlns:a16="http://schemas.microsoft.com/office/drawing/2014/main" id="{D15BAF21-E7CB-46C1-B8E8-CF223012CBB8}"/>
              </a:ext>
            </a:extLst>
          </p:cNvPr>
          <p:cNvSpPr/>
          <p:nvPr/>
        </p:nvSpPr>
        <p:spPr>
          <a:xfrm>
            <a:off x="3053782" y="4511099"/>
            <a:ext cx="1097280" cy="822960"/>
          </a:xfrm>
          <a:prstGeom prst="rect">
            <a:avLst/>
          </a:prstGeom>
        </p:spPr>
        <p:txBody>
          <a:bodyPr wrap="none">
            <a:spAutoFit/>
          </a:bodyPr>
          <a:lstStyle/>
          <a:p>
            <a:pPr algn="ctr"/>
            <a:r>
              <a:rPr altLang="en-US" b="1" lang="zh-CN" sz="2400">
                <a:cs typeface="+mn-ea"/>
                <a:sym typeface="+mn-lt"/>
              </a:rPr>
              <a:t>根据地</a:t>
            </a:r>
          </a:p>
          <a:p>
            <a:pPr algn="ctr"/>
            <a:r>
              <a:rPr altLang="en-US" b="1" lang="zh-CN" sz="2400">
                <a:cs typeface="+mn-ea"/>
                <a:sym typeface="+mn-lt"/>
              </a:rPr>
              <a:t>建立</a:t>
            </a:r>
          </a:p>
        </p:txBody>
      </p:sp>
      <p:sp>
        <p:nvSpPr>
          <p:cNvPr id="46" name="矩形 45">
            <a:extLst>
              <a:ext uri="{FF2B5EF4-FFF2-40B4-BE49-F238E27FC236}">
                <a16:creationId xmlns:a16="http://schemas.microsoft.com/office/drawing/2014/main" id="{C56B9A76-6C20-42D5-A374-849C319D5071}"/>
              </a:ext>
            </a:extLst>
          </p:cNvPr>
          <p:cNvSpPr/>
          <p:nvPr/>
        </p:nvSpPr>
        <p:spPr>
          <a:xfrm>
            <a:off x="4773836" y="4175115"/>
            <a:ext cx="1097280" cy="822960"/>
          </a:xfrm>
          <a:prstGeom prst="rect">
            <a:avLst/>
          </a:prstGeom>
        </p:spPr>
        <p:txBody>
          <a:bodyPr wrap="none">
            <a:spAutoFit/>
          </a:bodyPr>
          <a:lstStyle/>
          <a:p>
            <a:pPr algn="ctr"/>
            <a:r>
              <a:rPr altLang="en-US" b="1" lang="zh-CN" sz="2400">
                <a:cs typeface="+mn-ea"/>
                <a:sym typeface="+mn-lt"/>
              </a:rPr>
              <a:t>根据地</a:t>
            </a:r>
          </a:p>
          <a:p>
            <a:pPr algn="ctr"/>
            <a:r>
              <a:rPr altLang="en-US" b="1" lang="zh-CN" sz="2400">
                <a:cs typeface="+mn-ea"/>
                <a:sym typeface="+mn-lt"/>
              </a:rPr>
              <a:t>建立</a:t>
            </a:r>
          </a:p>
        </p:txBody>
      </p:sp>
      <p:sp>
        <p:nvSpPr>
          <p:cNvPr id="47" name="矩形 46">
            <a:extLst>
              <a:ext uri="{FF2B5EF4-FFF2-40B4-BE49-F238E27FC236}">
                <a16:creationId xmlns:a16="http://schemas.microsoft.com/office/drawing/2014/main" id="{C96B655E-D734-4A48-A2CA-A7D70ECB7773}"/>
              </a:ext>
            </a:extLst>
          </p:cNvPr>
          <p:cNvSpPr/>
          <p:nvPr/>
        </p:nvSpPr>
        <p:spPr>
          <a:xfrm>
            <a:off x="5621217" y="2703982"/>
            <a:ext cx="1097280" cy="822960"/>
          </a:xfrm>
          <a:prstGeom prst="rect">
            <a:avLst/>
          </a:prstGeom>
        </p:spPr>
        <p:txBody>
          <a:bodyPr wrap="none">
            <a:spAutoFit/>
          </a:bodyPr>
          <a:lstStyle/>
          <a:p>
            <a:pPr algn="ctr"/>
            <a:r>
              <a:rPr altLang="en-US" b="1" lang="zh-CN" sz="2400">
                <a:cs typeface="+mn-ea"/>
                <a:sym typeface="+mn-lt"/>
              </a:rPr>
              <a:t>根据地</a:t>
            </a:r>
          </a:p>
          <a:p>
            <a:pPr algn="ctr"/>
            <a:r>
              <a:rPr altLang="en-US" b="1" lang="zh-CN" sz="2400">
                <a:cs typeface="+mn-ea"/>
                <a:sym typeface="+mn-lt"/>
              </a:rPr>
              <a:t>建立</a:t>
            </a:r>
          </a:p>
        </p:txBody>
      </p:sp>
    </p:spTree>
    <p:extLst>
      <p:ext uri="{BB962C8B-B14F-4D97-AF65-F5344CB8AC3E}">
        <p14:creationId val="190981112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53" presetSubtype="0">
                                  <p:stCondLst>
                                    <p:cond delay="0"/>
                                  </p:stCondLst>
                                  <p:childTnLst>
                                    <p:set>
                                      <p:cBhvr>
                                        <p:cTn dur="1" fill="hold" id="39">
                                          <p:stCondLst>
                                            <p:cond delay="0"/>
                                          </p:stCondLst>
                                        </p:cTn>
                                        <p:tgtEl>
                                          <p:spTgt spid="30"/>
                                        </p:tgtEl>
                                        <p:attrNameLst>
                                          <p:attrName>style.visibility</p:attrName>
                                        </p:attrNameLst>
                                      </p:cBhvr>
                                      <p:to>
                                        <p:strVal val="visible"/>
                                      </p:to>
                                    </p:set>
                                    <p:anim calcmode="lin" valueType="num">
                                      <p:cBhvr>
                                        <p:cTn dur="250" fill="hold" id="40"/>
                                        <p:tgtEl>
                                          <p:spTgt spid="30"/>
                                        </p:tgtEl>
                                        <p:attrNameLst>
                                          <p:attrName>ppt_w</p:attrName>
                                        </p:attrNameLst>
                                      </p:cBhvr>
                                      <p:tavLst>
                                        <p:tav tm="0">
                                          <p:val>
                                            <p:fltVal val="0"/>
                                          </p:val>
                                        </p:tav>
                                        <p:tav tm="100000">
                                          <p:val>
                                            <p:strVal val="#ppt_w"/>
                                          </p:val>
                                        </p:tav>
                                      </p:tavLst>
                                    </p:anim>
                                    <p:anim calcmode="lin" valueType="num">
                                      <p:cBhvr>
                                        <p:cTn dur="250" fill="hold" id="41"/>
                                        <p:tgtEl>
                                          <p:spTgt spid="30"/>
                                        </p:tgtEl>
                                        <p:attrNameLst>
                                          <p:attrName>ppt_h</p:attrName>
                                        </p:attrNameLst>
                                      </p:cBhvr>
                                      <p:tavLst>
                                        <p:tav tm="0">
                                          <p:val>
                                            <p:fltVal val="0"/>
                                          </p:val>
                                        </p:tav>
                                        <p:tav tm="100000">
                                          <p:val>
                                            <p:strVal val="#ppt_h"/>
                                          </p:val>
                                        </p:tav>
                                      </p:tavLst>
                                    </p:anim>
                                    <p:animEffect filter="fade" transition="in">
                                      <p:cBhvr>
                                        <p:cTn dur="250" id="42"/>
                                        <p:tgtEl>
                                          <p:spTgt spid="30"/>
                                        </p:tgtEl>
                                      </p:cBhvr>
                                    </p:animEffect>
                                  </p:childTnLst>
                                </p:cTn>
                              </p:par>
                              <p:par>
                                <p:cTn decel="100000" fill="hold" grpId="1" id="43" nodeType="withEffect" presetClass="emph" presetID="6" presetSubtype="0">
                                  <p:stCondLst>
                                    <p:cond delay="200"/>
                                  </p:stCondLst>
                                  <p:childTnLst>
                                    <p:animScale>
                                      <p:cBhvr>
                                        <p:cTn dur="250" fill="hold" id="44"/>
                                        <p:tgtEl>
                                          <p:spTgt spid="30"/>
                                        </p:tgtEl>
                                      </p:cBhvr>
                                      <p:by x="120000" y="120000"/>
                                    </p:animScale>
                                  </p:childTnLst>
                                </p:cTn>
                              </p:par>
                              <p:par>
                                <p:cTn decel="100000" fill="hold" grpId="2" id="45" nodeType="withEffect" presetClass="emph" presetID="6" presetSubtype="0">
                                  <p:stCondLst>
                                    <p:cond delay="400"/>
                                  </p:stCondLst>
                                  <p:childTnLst>
                                    <p:animScale>
                                      <p:cBhvr>
                                        <p:cTn dur="250" fill="hold" id="46"/>
                                        <p:tgtEl>
                                          <p:spTgt spid="30"/>
                                        </p:tgtEl>
                                      </p:cBhvr>
                                      <p:by x="83000" y="83000"/>
                                    </p:animScale>
                                  </p:childTnLst>
                                </p:cTn>
                              </p:par>
                              <p:par>
                                <p:cTn fill="hold" grpId="0" id="47" nodeType="withEffect" presetClass="entr" presetID="53" presetSubtype="0">
                                  <p:stCondLst>
                                    <p:cond delay="400"/>
                                  </p:stCondLst>
                                  <p:childTnLst>
                                    <p:set>
                                      <p:cBhvr>
                                        <p:cTn dur="1" fill="hold" id="48">
                                          <p:stCondLst>
                                            <p:cond delay="0"/>
                                          </p:stCondLst>
                                        </p:cTn>
                                        <p:tgtEl>
                                          <p:spTgt spid="31"/>
                                        </p:tgtEl>
                                        <p:attrNameLst>
                                          <p:attrName>style.visibility</p:attrName>
                                        </p:attrNameLst>
                                      </p:cBhvr>
                                      <p:to>
                                        <p:strVal val="visible"/>
                                      </p:to>
                                    </p:set>
                                    <p:anim calcmode="lin" valueType="num">
                                      <p:cBhvr>
                                        <p:cTn dur="250" fill="hold" id="49"/>
                                        <p:tgtEl>
                                          <p:spTgt spid="31"/>
                                        </p:tgtEl>
                                        <p:attrNameLst>
                                          <p:attrName>ppt_w</p:attrName>
                                        </p:attrNameLst>
                                      </p:cBhvr>
                                      <p:tavLst>
                                        <p:tav tm="0">
                                          <p:val>
                                            <p:fltVal val="0"/>
                                          </p:val>
                                        </p:tav>
                                        <p:tav tm="100000">
                                          <p:val>
                                            <p:strVal val="#ppt_w"/>
                                          </p:val>
                                        </p:tav>
                                      </p:tavLst>
                                    </p:anim>
                                    <p:anim calcmode="lin" valueType="num">
                                      <p:cBhvr>
                                        <p:cTn dur="250" fill="hold" id="50"/>
                                        <p:tgtEl>
                                          <p:spTgt spid="31"/>
                                        </p:tgtEl>
                                        <p:attrNameLst>
                                          <p:attrName>ppt_h</p:attrName>
                                        </p:attrNameLst>
                                      </p:cBhvr>
                                      <p:tavLst>
                                        <p:tav tm="0">
                                          <p:val>
                                            <p:fltVal val="0"/>
                                          </p:val>
                                        </p:tav>
                                        <p:tav tm="100000">
                                          <p:val>
                                            <p:strVal val="#ppt_h"/>
                                          </p:val>
                                        </p:tav>
                                      </p:tavLst>
                                    </p:anim>
                                    <p:animEffect filter="fade" transition="in">
                                      <p:cBhvr>
                                        <p:cTn dur="250" id="51"/>
                                        <p:tgtEl>
                                          <p:spTgt spid="31"/>
                                        </p:tgtEl>
                                      </p:cBhvr>
                                    </p:animEffect>
                                  </p:childTnLst>
                                </p:cTn>
                              </p:par>
                              <p:par>
                                <p:cTn decel="100000" fill="hold" grpId="1" id="52" nodeType="withEffect" presetClass="emph" presetID="6" presetSubtype="0">
                                  <p:stCondLst>
                                    <p:cond delay="600"/>
                                  </p:stCondLst>
                                  <p:childTnLst>
                                    <p:animScale>
                                      <p:cBhvr>
                                        <p:cTn dur="250" fill="hold" id="53"/>
                                        <p:tgtEl>
                                          <p:spTgt spid="31"/>
                                        </p:tgtEl>
                                      </p:cBhvr>
                                      <p:by x="120000" y="120000"/>
                                    </p:animScale>
                                  </p:childTnLst>
                                </p:cTn>
                              </p:par>
                              <p:par>
                                <p:cTn decel="100000" fill="hold" grpId="2" id="54" nodeType="withEffect" presetClass="emph" presetID="6" presetSubtype="0">
                                  <p:stCondLst>
                                    <p:cond delay="800"/>
                                  </p:stCondLst>
                                  <p:childTnLst>
                                    <p:animScale>
                                      <p:cBhvr>
                                        <p:cTn dur="250" fill="hold" id="55"/>
                                        <p:tgtEl>
                                          <p:spTgt spid="31"/>
                                        </p:tgtEl>
                                      </p:cBhvr>
                                      <p:by x="83000" y="83000"/>
                                    </p:animScale>
                                  </p:childTnLst>
                                </p:cTn>
                              </p:par>
                              <p:par>
                                <p:cTn fill="hold" grpId="0" id="56" nodeType="withEffect" presetClass="entr" presetID="53" presetSubtype="0">
                                  <p:stCondLst>
                                    <p:cond delay="600"/>
                                  </p:stCondLst>
                                  <p:childTnLst>
                                    <p:set>
                                      <p:cBhvr>
                                        <p:cTn dur="1" fill="hold" id="57">
                                          <p:stCondLst>
                                            <p:cond delay="0"/>
                                          </p:stCondLst>
                                        </p:cTn>
                                        <p:tgtEl>
                                          <p:spTgt spid="32"/>
                                        </p:tgtEl>
                                        <p:attrNameLst>
                                          <p:attrName>style.visibility</p:attrName>
                                        </p:attrNameLst>
                                      </p:cBhvr>
                                      <p:to>
                                        <p:strVal val="visible"/>
                                      </p:to>
                                    </p:set>
                                    <p:anim calcmode="lin" valueType="num">
                                      <p:cBhvr>
                                        <p:cTn dur="250" fill="hold" id="58"/>
                                        <p:tgtEl>
                                          <p:spTgt spid="32"/>
                                        </p:tgtEl>
                                        <p:attrNameLst>
                                          <p:attrName>ppt_w</p:attrName>
                                        </p:attrNameLst>
                                      </p:cBhvr>
                                      <p:tavLst>
                                        <p:tav tm="0">
                                          <p:val>
                                            <p:fltVal val="0"/>
                                          </p:val>
                                        </p:tav>
                                        <p:tav tm="100000">
                                          <p:val>
                                            <p:strVal val="#ppt_w"/>
                                          </p:val>
                                        </p:tav>
                                      </p:tavLst>
                                    </p:anim>
                                    <p:anim calcmode="lin" valueType="num">
                                      <p:cBhvr>
                                        <p:cTn dur="250" fill="hold" id="59"/>
                                        <p:tgtEl>
                                          <p:spTgt spid="32"/>
                                        </p:tgtEl>
                                        <p:attrNameLst>
                                          <p:attrName>ppt_h</p:attrName>
                                        </p:attrNameLst>
                                      </p:cBhvr>
                                      <p:tavLst>
                                        <p:tav tm="0">
                                          <p:val>
                                            <p:fltVal val="0"/>
                                          </p:val>
                                        </p:tav>
                                        <p:tav tm="100000">
                                          <p:val>
                                            <p:strVal val="#ppt_h"/>
                                          </p:val>
                                        </p:tav>
                                      </p:tavLst>
                                    </p:anim>
                                    <p:animEffect filter="fade" transition="in">
                                      <p:cBhvr>
                                        <p:cTn dur="250" id="60"/>
                                        <p:tgtEl>
                                          <p:spTgt spid="32"/>
                                        </p:tgtEl>
                                      </p:cBhvr>
                                    </p:animEffect>
                                  </p:childTnLst>
                                </p:cTn>
                              </p:par>
                              <p:par>
                                <p:cTn decel="100000" fill="hold" grpId="1" id="61" nodeType="withEffect" presetClass="emph" presetID="6" presetSubtype="0">
                                  <p:stCondLst>
                                    <p:cond delay="800"/>
                                  </p:stCondLst>
                                  <p:childTnLst>
                                    <p:animScale>
                                      <p:cBhvr>
                                        <p:cTn dur="250" fill="hold" id="62"/>
                                        <p:tgtEl>
                                          <p:spTgt spid="32"/>
                                        </p:tgtEl>
                                      </p:cBhvr>
                                      <p:by x="120000" y="120000"/>
                                    </p:animScale>
                                  </p:childTnLst>
                                </p:cTn>
                              </p:par>
                              <p:par>
                                <p:cTn decel="100000" fill="hold" grpId="2" id="63" nodeType="withEffect" presetClass="emph" presetID="6" presetSubtype="0">
                                  <p:stCondLst>
                                    <p:cond delay="1000"/>
                                  </p:stCondLst>
                                  <p:childTnLst>
                                    <p:animScale>
                                      <p:cBhvr>
                                        <p:cTn dur="250" fill="hold" id="64"/>
                                        <p:tgtEl>
                                          <p:spTgt spid="32"/>
                                        </p:tgtEl>
                                      </p:cBhvr>
                                      <p:by x="83000" y="83000"/>
                                    </p:animScale>
                                  </p:childTnLst>
                                </p:cTn>
                              </p:par>
                            </p:childTnLst>
                          </p:cTn>
                        </p:par>
                        <p:par>
                          <p:cTn fill="hold" id="65" nodeType="afterGroup">
                            <p:stCondLst>
                              <p:cond delay="3900"/>
                            </p:stCondLst>
                            <p:childTnLst>
                              <p:par>
                                <p:cTn fill="hold" id="66" nodeType="afterEffect" presetClass="entr" presetID="22" presetSubtype="2">
                                  <p:stCondLst>
                                    <p:cond delay="0"/>
                                  </p:stCondLst>
                                  <p:childTnLst>
                                    <p:set>
                                      <p:cBhvr>
                                        <p:cTn dur="1" fill="hold" id="67">
                                          <p:stCondLst>
                                            <p:cond delay="0"/>
                                          </p:stCondLst>
                                        </p:cTn>
                                        <p:tgtEl>
                                          <p:spTgt spid="39"/>
                                        </p:tgtEl>
                                        <p:attrNameLst>
                                          <p:attrName>style.visibility</p:attrName>
                                        </p:attrNameLst>
                                      </p:cBhvr>
                                      <p:to>
                                        <p:strVal val="visible"/>
                                      </p:to>
                                    </p:set>
                                    <p:animEffect filter="wipe(right)" transition="in">
                                      <p:cBhvr>
                                        <p:cTn dur="500" id="68"/>
                                        <p:tgtEl>
                                          <p:spTgt spid="39"/>
                                        </p:tgtEl>
                                      </p:cBhvr>
                                    </p:animEffect>
                                  </p:childTnLst>
                                </p:cTn>
                              </p:par>
                              <p:par>
                                <p:cTn fill="hold" id="69" nodeType="withEffect" presetClass="entr" presetID="22" presetSubtype="1">
                                  <p:stCondLst>
                                    <p:cond delay="0"/>
                                  </p:stCondLst>
                                  <p:childTnLst>
                                    <p:set>
                                      <p:cBhvr>
                                        <p:cTn dur="1" fill="hold" id="70">
                                          <p:stCondLst>
                                            <p:cond delay="0"/>
                                          </p:stCondLst>
                                        </p:cTn>
                                        <p:tgtEl>
                                          <p:spTgt spid="41"/>
                                        </p:tgtEl>
                                        <p:attrNameLst>
                                          <p:attrName>style.visibility</p:attrName>
                                        </p:attrNameLst>
                                      </p:cBhvr>
                                      <p:to>
                                        <p:strVal val="visible"/>
                                      </p:to>
                                    </p:set>
                                    <p:animEffect filter="wipe(up)" transition="in">
                                      <p:cBhvr>
                                        <p:cTn dur="500" id="71"/>
                                        <p:tgtEl>
                                          <p:spTgt spid="41"/>
                                        </p:tgtEl>
                                      </p:cBhvr>
                                    </p:animEffect>
                                  </p:childTnLst>
                                </p:cTn>
                              </p:par>
                              <p:par>
                                <p:cTn fill="hold" id="72" nodeType="withEffect" presetClass="entr" presetID="22" presetSubtype="1">
                                  <p:stCondLst>
                                    <p:cond delay="0"/>
                                  </p:stCondLst>
                                  <p:childTnLst>
                                    <p:set>
                                      <p:cBhvr>
                                        <p:cTn dur="1" fill="hold" id="73">
                                          <p:stCondLst>
                                            <p:cond delay="0"/>
                                          </p:stCondLst>
                                        </p:cTn>
                                        <p:tgtEl>
                                          <p:spTgt spid="40"/>
                                        </p:tgtEl>
                                        <p:attrNameLst>
                                          <p:attrName>style.visibility</p:attrName>
                                        </p:attrNameLst>
                                      </p:cBhvr>
                                      <p:to>
                                        <p:strVal val="visible"/>
                                      </p:to>
                                    </p:set>
                                    <p:animEffect filter="wipe(up)" transition="in">
                                      <p:cBhvr>
                                        <p:cTn dur="500" id="74"/>
                                        <p:tgtEl>
                                          <p:spTgt spid="40"/>
                                        </p:tgtEl>
                                      </p:cBhvr>
                                    </p:animEffect>
                                  </p:childTnLst>
                                </p:cTn>
                              </p:par>
                              <p:par>
                                <p:cTn fill="hold" id="75" nodeType="withEffect" presetClass="entr" presetID="22" presetSubtype="1">
                                  <p:stCondLst>
                                    <p:cond delay="0"/>
                                  </p:stCondLst>
                                  <p:childTnLst>
                                    <p:set>
                                      <p:cBhvr>
                                        <p:cTn dur="1" fill="hold" id="76">
                                          <p:stCondLst>
                                            <p:cond delay="0"/>
                                          </p:stCondLst>
                                        </p:cTn>
                                        <p:tgtEl>
                                          <p:spTgt spid="42"/>
                                        </p:tgtEl>
                                        <p:attrNameLst>
                                          <p:attrName>style.visibility</p:attrName>
                                        </p:attrNameLst>
                                      </p:cBhvr>
                                      <p:to>
                                        <p:strVal val="visible"/>
                                      </p:to>
                                    </p:set>
                                    <p:animEffect filter="wipe(up)" transition="in">
                                      <p:cBhvr>
                                        <p:cTn dur="500" id="77"/>
                                        <p:tgtEl>
                                          <p:spTgt spid="42"/>
                                        </p:tgtEl>
                                      </p:cBhvr>
                                    </p:animEffect>
                                  </p:childTnLst>
                                </p:cTn>
                              </p:par>
                              <p:par>
                                <p:cTn fill="hold" id="78" nodeType="withEffect" presetClass="entr" presetID="22" presetSubtype="8">
                                  <p:stCondLst>
                                    <p:cond delay="0"/>
                                  </p:stCondLst>
                                  <p:childTnLst>
                                    <p:set>
                                      <p:cBhvr>
                                        <p:cTn dur="1" fill="hold" id="79">
                                          <p:stCondLst>
                                            <p:cond delay="0"/>
                                          </p:stCondLst>
                                        </p:cTn>
                                        <p:tgtEl>
                                          <p:spTgt spid="38"/>
                                        </p:tgtEl>
                                        <p:attrNameLst>
                                          <p:attrName>style.visibility</p:attrName>
                                        </p:attrNameLst>
                                      </p:cBhvr>
                                      <p:to>
                                        <p:strVal val="visible"/>
                                      </p:to>
                                    </p:set>
                                    <p:animEffect filter="wipe(left)" transition="in">
                                      <p:cBhvr>
                                        <p:cTn dur="500" id="80"/>
                                        <p:tgtEl>
                                          <p:spTgt spid="38"/>
                                        </p:tgtEl>
                                      </p:cBhvr>
                                    </p:animEffect>
                                  </p:childTnLst>
                                </p:cTn>
                              </p:par>
                            </p:childTnLst>
                          </p:cTn>
                        </p:par>
                        <p:par>
                          <p:cTn fill="hold" id="81" nodeType="afterGroup">
                            <p:stCondLst>
                              <p:cond delay="4400"/>
                            </p:stCondLst>
                            <p:childTnLst>
                              <p:par>
                                <p:cTn fill="hold" grpId="0" id="82" nodeType="afterEffect" presetClass="entr" presetID="53" presetSubtype="0">
                                  <p:stCondLst>
                                    <p:cond delay="0"/>
                                  </p:stCondLst>
                                  <p:childTnLst>
                                    <p:set>
                                      <p:cBhvr>
                                        <p:cTn dur="1" fill="hold" id="83">
                                          <p:stCondLst>
                                            <p:cond delay="0"/>
                                          </p:stCondLst>
                                        </p:cTn>
                                        <p:tgtEl>
                                          <p:spTgt spid="36"/>
                                        </p:tgtEl>
                                        <p:attrNameLst>
                                          <p:attrName>style.visibility</p:attrName>
                                        </p:attrNameLst>
                                      </p:cBhvr>
                                      <p:to>
                                        <p:strVal val="visible"/>
                                      </p:to>
                                    </p:set>
                                    <p:anim calcmode="lin" valueType="num">
                                      <p:cBhvr>
                                        <p:cTn dur="500" fill="hold" id="84"/>
                                        <p:tgtEl>
                                          <p:spTgt spid="36"/>
                                        </p:tgtEl>
                                        <p:attrNameLst>
                                          <p:attrName>ppt_w</p:attrName>
                                        </p:attrNameLst>
                                      </p:cBhvr>
                                      <p:tavLst>
                                        <p:tav tm="0">
                                          <p:val>
                                            <p:fltVal val="0"/>
                                          </p:val>
                                        </p:tav>
                                        <p:tav tm="100000">
                                          <p:val>
                                            <p:strVal val="#ppt_w"/>
                                          </p:val>
                                        </p:tav>
                                      </p:tavLst>
                                    </p:anim>
                                    <p:anim calcmode="lin" valueType="num">
                                      <p:cBhvr>
                                        <p:cTn dur="500" fill="hold" id="85"/>
                                        <p:tgtEl>
                                          <p:spTgt spid="36"/>
                                        </p:tgtEl>
                                        <p:attrNameLst>
                                          <p:attrName>ppt_h</p:attrName>
                                        </p:attrNameLst>
                                      </p:cBhvr>
                                      <p:tavLst>
                                        <p:tav tm="0">
                                          <p:val>
                                            <p:fltVal val="0"/>
                                          </p:val>
                                        </p:tav>
                                        <p:tav tm="100000">
                                          <p:val>
                                            <p:strVal val="#ppt_h"/>
                                          </p:val>
                                        </p:tav>
                                      </p:tavLst>
                                    </p:anim>
                                    <p:animEffect filter="fade" transition="in">
                                      <p:cBhvr>
                                        <p:cTn dur="500" id="86"/>
                                        <p:tgtEl>
                                          <p:spTgt spid="36"/>
                                        </p:tgtEl>
                                      </p:cBhvr>
                                    </p:animEffect>
                                  </p:childTnLst>
                                </p:cTn>
                              </p:par>
                              <p:par>
                                <p:cTn fill="hold" grpId="0" id="87" nodeType="withEffect" presetClass="entr" presetID="53" presetSubtype="0">
                                  <p:stCondLst>
                                    <p:cond delay="100"/>
                                  </p:stCondLst>
                                  <p:childTnLst>
                                    <p:set>
                                      <p:cBhvr>
                                        <p:cTn dur="1" fill="hold" id="88">
                                          <p:stCondLst>
                                            <p:cond delay="0"/>
                                          </p:stCondLst>
                                        </p:cTn>
                                        <p:tgtEl>
                                          <p:spTgt spid="34"/>
                                        </p:tgtEl>
                                        <p:attrNameLst>
                                          <p:attrName>style.visibility</p:attrName>
                                        </p:attrNameLst>
                                      </p:cBhvr>
                                      <p:to>
                                        <p:strVal val="visible"/>
                                      </p:to>
                                    </p:set>
                                    <p:anim calcmode="lin" valueType="num">
                                      <p:cBhvr>
                                        <p:cTn dur="500" fill="hold" id="89"/>
                                        <p:tgtEl>
                                          <p:spTgt spid="34"/>
                                        </p:tgtEl>
                                        <p:attrNameLst>
                                          <p:attrName>ppt_w</p:attrName>
                                        </p:attrNameLst>
                                      </p:cBhvr>
                                      <p:tavLst>
                                        <p:tav tm="0">
                                          <p:val>
                                            <p:fltVal val="0"/>
                                          </p:val>
                                        </p:tav>
                                        <p:tav tm="100000">
                                          <p:val>
                                            <p:strVal val="#ppt_w"/>
                                          </p:val>
                                        </p:tav>
                                      </p:tavLst>
                                    </p:anim>
                                    <p:anim calcmode="lin" valueType="num">
                                      <p:cBhvr>
                                        <p:cTn dur="500" fill="hold" id="90"/>
                                        <p:tgtEl>
                                          <p:spTgt spid="34"/>
                                        </p:tgtEl>
                                        <p:attrNameLst>
                                          <p:attrName>ppt_h</p:attrName>
                                        </p:attrNameLst>
                                      </p:cBhvr>
                                      <p:tavLst>
                                        <p:tav tm="0">
                                          <p:val>
                                            <p:fltVal val="0"/>
                                          </p:val>
                                        </p:tav>
                                        <p:tav tm="100000">
                                          <p:val>
                                            <p:strVal val="#ppt_h"/>
                                          </p:val>
                                        </p:tav>
                                      </p:tavLst>
                                    </p:anim>
                                    <p:animEffect filter="fade" transition="in">
                                      <p:cBhvr>
                                        <p:cTn dur="500" id="91"/>
                                        <p:tgtEl>
                                          <p:spTgt spid="34"/>
                                        </p:tgtEl>
                                      </p:cBhvr>
                                    </p:animEffect>
                                  </p:childTnLst>
                                </p:cTn>
                              </p:par>
                              <p:par>
                                <p:cTn fill="hold" grpId="0" id="92" nodeType="withEffect" presetClass="entr" presetID="53" presetSubtype="0">
                                  <p:stCondLst>
                                    <p:cond delay="200"/>
                                  </p:stCondLst>
                                  <p:childTnLst>
                                    <p:set>
                                      <p:cBhvr>
                                        <p:cTn dur="1" fill="hold" id="93">
                                          <p:stCondLst>
                                            <p:cond delay="0"/>
                                          </p:stCondLst>
                                        </p:cTn>
                                        <p:tgtEl>
                                          <p:spTgt spid="33"/>
                                        </p:tgtEl>
                                        <p:attrNameLst>
                                          <p:attrName>style.visibility</p:attrName>
                                        </p:attrNameLst>
                                      </p:cBhvr>
                                      <p:to>
                                        <p:strVal val="visible"/>
                                      </p:to>
                                    </p:set>
                                    <p:anim calcmode="lin" valueType="num">
                                      <p:cBhvr>
                                        <p:cTn dur="500" fill="hold" id="94"/>
                                        <p:tgtEl>
                                          <p:spTgt spid="33"/>
                                        </p:tgtEl>
                                        <p:attrNameLst>
                                          <p:attrName>ppt_w</p:attrName>
                                        </p:attrNameLst>
                                      </p:cBhvr>
                                      <p:tavLst>
                                        <p:tav tm="0">
                                          <p:val>
                                            <p:fltVal val="0"/>
                                          </p:val>
                                        </p:tav>
                                        <p:tav tm="100000">
                                          <p:val>
                                            <p:strVal val="#ppt_w"/>
                                          </p:val>
                                        </p:tav>
                                      </p:tavLst>
                                    </p:anim>
                                    <p:anim calcmode="lin" valueType="num">
                                      <p:cBhvr>
                                        <p:cTn dur="500" fill="hold" id="95"/>
                                        <p:tgtEl>
                                          <p:spTgt spid="33"/>
                                        </p:tgtEl>
                                        <p:attrNameLst>
                                          <p:attrName>ppt_h</p:attrName>
                                        </p:attrNameLst>
                                      </p:cBhvr>
                                      <p:tavLst>
                                        <p:tav tm="0">
                                          <p:val>
                                            <p:fltVal val="0"/>
                                          </p:val>
                                        </p:tav>
                                        <p:tav tm="100000">
                                          <p:val>
                                            <p:strVal val="#ppt_h"/>
                                          </p:val>
                                        </p:tav>
                                      </p:tavLst>
                                    </p:anim>
                                    <p:animEffect filter="fade" transition="in">
                                      <p:cBhvr>
                                        <p:cTn dur="500" id="96"/>
                                        <p:tgtEl>
                                          <p:spTgt spid="33"/>
                                        </p:tgtEl>
                                      </p:cBhvr>
                                    </p:animEffect>
                                  </p:childTnLst>
                                </p:cTn>
                              </p:par>
                              <p:par>
                                <p:cTn fill="hold" grpId="0" id="97" nodeType="withEffect" presetClass="entr" presetID="53" presetSubtype="0">
                                  <p:stCondLst>
                                    <p:cond delay="300"/>
                                  </p:stCondLst>
                                  <p:childTnLst>
                                    <p:set>
                                      <p:cBhvr>
                                        <p:cTn dur="1" fill="hold" id="98">
                                          <p:stCondLst>
                                            <p:cond delay="0"/>
                                          </p:stCondLst>
                                        </p:cTn>
                                        <p:tgtEl>
                                          <p:spTgt spid="35"/>
                                        </p:tgtEl>
                                        <p:attrNameLst>
                                          <p:attrName>style.visibility</p:attrName>
                                        </p:attrNameLst>
                                      </p:cBhvr>
                                      <p:to>
                                        <p:strVal val="visible"/>
                                      </p:to>
                                    </p:set>
                                    <p:anim calcmode="lin" valueType="num">
                                      <p:cBhvr>
                                        <p:cTn dur="500" fill="hold" id="99"/>
                                        <p:tgtEl>
                                          <p:spTgt spid="35"/>
                                        </p:tgtEl>
                                        <p:attrNameLst>
                                          <p:attrName>ppt_w</p:attrName>
                                        </p:attrNameLst>
                                      </p:cBhvr>
                                      <p:tavLst>
                                        <p:tav tm="0">
                                          <p:val>
                                            <p:fltVal val="0"/>
                                          </p:val>
                                        </p:tav>
                                        <p:tav tm="100000">
                                          <p:val>
                                            <p:strVal val="#ppt_w"/>
                                          </p:val>
                                        </p:tav>
                                      </p:tavLst>
                                    </p:anim>
                                    <p:anim calcmode="lin" valueType="num">
                                      <p:cBhvr>
                                        <p:cTn dur="500" fill="hold" id="100"/>
                                        <p:tgtEl>
                                          <p:spTgt spid="35"/>
                                        </p:tgtEl>
                                        <p:attrNameLst>
                                          <p:attrName>ppt_h</p:attrName>
                                        </p:attrNameLst>
                                      </p:cBhvr>
                                      <p:tavLst>
                                        <p:tav tm="0">
                                          <p:val>
                                            <p:fltVal val="0"/>
                                          </p:val>
                                        </p:tav>
                                        <p:tav tm="100000">
                                          <p:val>
                                            <p:strVal val="#ppt_h"/>
                                          </p:val>
                                        </p:tav>
                                      </p:tavLst>
                                    </p:anim>
                                    <p:animEffect filter="fade" transition="in">
                                      <p:cBhvr>
                                        <p:cTn dur="500" id="101"/>
                                        <p:tgtEl>
                                          <p:spTgt spid="35"/>
                                        </p:tgtEl>
                                      </p:cBhvr>
                                    </p:animEffect>
                                  </p:childTnLst>
                                </p:cTn>
                              </p:par>
                              <p:par>
                                <p:cTn fill="hold" grpId="0" id="102" nodeType="withEffect" presetClass="entr" presetID="53" presetSubtype="0">
                                  <p:stCondLst>
                                    <p:cond delay="400"/>
                                  </p:stCondLst>
                                  <p:childTnLst>
                                    <p:set>
                                      <p:cBhvr>
                                        <p:cTn dur="1" fill="hold" id="103">
                                          <p:stCondLst>
                                            <p:cond delay="0"/>
                                          </p:stCondLst>
                                        </p:cTn>
                                        <p:tgtEl>
                                          <p:spTgt spid="37"/>
                                        </p:tgtEl>
                                        <p:attrNameLst>
                                          <p:attrName>style.visibility</p:attrName>
                                        </p:attrNameLst>
                                      </p:cBhvr>
                                      <p:to>
                                        <p:strVal val="visible"/>
                                      </p:to>
                                    </p:set>
                                    <p:anim calcmode="lin" valueType="num">
                                      <p:cBhvr>
                                        <p:cTn dur="500" fill="hold" id="104"/>
                                        <p:tgtEl>
                                          <p:spTgt spid="37"/>
                                        </p:tgtEl>
                                        <p:attrNameLst>
                                          <p:attrName>ppt_w</p:attrName>
                                        </p:attrNameLst>
                                      </p:cBhvr>
                                      <p:tavLst>
                                        <p:tav tm="0">
                                          <p:val>
                                            <p:fltVal val="0"/>
                                          </p:val>
                                        </p:tav>
                                        <p:tav tm="100000">
                                          <p:val>
                                            <p:strVal val="#ppt_w"/>
                                          </p:val>
                                        </p:tav>
                                      </p:tavLst>
                                    </p:anim>
                                    <p:anim calcmode="lin" valueType="num">
                                      <p:cBhvr>
                                        <p:cTn dur="500" fill="hold" id="105"/>
                                        <p:tgtEl>
                                          <p:spTgt spid="37"/>
                                        </p:tgtEl>
                                        <p:attrNameLst>
                                          <p:attrName>ppt_h</p:attrName>
                                        </p:attrNameLst>
                                      </p:cBhvr>
                                      <p:tavLst>
                                        <p:tav tm="0">
                                          <p:val>
                                            <p:fltVal val="0"/>
                                          </p:val>
                                        </p:tav>
                                        <p:tav tm="100000">
                                          <p:val>
                                            <p:strVal val="#ppt_h"/>
                                          </p:val>
                                        </p:tav>
                                      </p:tavLst>
                                    </p:anim>
                                    <p:animEffect filter="fade" transition="in">
                                      <p:cBhvr>
                                        <p:cTn dur="500" id="106"/>
                                        <p:tgtEl>
                                          <p:spTgt spid="37"/>
                                        </p:tgtEl>
                                      </p:cBhvr>
                                    </p:animEffect>
                                  </p:childTnLst>
                                </p:cTn>
                              </p:par>
                            </p:childTnLst>
                          </p:cTn>
                        </p:par>
                        <p:par>
                          <p:cTn fill="hold" id="107" nodeType="afterGroup">
                            <p:stCondLst>
                              <p:cond delay="5300"/>
                            </p:stCondLst>
                            <p:childTnLst>
                              <p:par>
                                <p:cTn fill="hold" grpId="0" id="108" nodeType="afterEffect" presetClass="entr" presetID="53" presetSubtype="0">
                                  <p:stCondLst>
                                    <p:cond delay="0"/>
                                  </p:stCondLst>
                                  <p:childTnLst>
                                    <p:set>
                                      <p:cBhvr>
                                        <p:cTn dur="1" fill="hold" id="109">
                                          <p:stCondLst>
                                            <p:cond delay="0"/>
                                          </p:stCondLst>
                                        </p:cTn>
                                        <p:tgtEl>
                                          <p:spTgt spid="43"/>
                                        </p:tgtEl>
                                        <p:attrNameLst>
                                          <p:attrName>style.visibility</p:attrName>
                                        </p:attrNameLst>
                                      </p:cBhvr>
                                      <p:to>
                                        <p:strVal val="visible"/>
                                      </p:to>
                                    </p:set>
                                    <p:anim calcmode="lin" valueType="num">
                                      <p:cBhvr>
                                        <p:cTn dur="500" fill="hold" id="110"/>
                                        <p:tgtEl>
                                          <p:spTgt spid="43"/>
                                        </p:tgtEl>
                                        <p:attrNameLst>
                                          <p:attrName>ppt_w</p:attrName>
                                        </p:attrNameLst>
                                      </p:cBhvr>
                                      <p:tavLst>
                                        <p:tav tm="0">
                                          <p:val>
                                            <p:fltVal val="0"/>
                                          </p:val>
                                        </p:tav>
                                        <p:tav tm="100000">
                                          <p:val>
                                            <p:strVal val="#ppt_w"/>
                                          </p:val>
                                        </p:tav>
                                      </p:tavLst>
                                    </p:anim>
                                    <p:anim calcmode="lin" valueType="num">
                                      <p:cBhvr>
                                        <p:cTn dur="500" fill="hold" id="111"/>
                                        <p:tgtEl>
                                          <p:spTgt spid="43"/>
                                        </p:tgtEl>
                                        <p:attrNameLst>
                                          <p:attrName>ppt_h</p:attrName>
                                        </p:attrNameLst>
                                      </p:cBhvr>
                                      <p:tavLst>
                                        <p:tav tm="0">
                                          <p:val>
                                            <p:fltVal val="0"/>
                                          </p:val>
                                        </p:tav>
                                        <p:tav tm="100000">
                                          <p:val>
                                            <p:strVal val="#ppt_h"/>
                                          </p:val>
                                        </p:tav>
                                      </p:tavLst>
                                    </p:anim>
                                    <p:animEffect filter="fade" transition="in">
                                      <p:cBhvr>
                                        <p:cTn dur="500" id="112"/>
                                        <p:tgtEl>
                                          <p:spTgt spid="43"/>
                                        </p:tgtEl>
                                      </p:cBhvr>
                                    </p:animEffect>
                                  </p:childTnLst>
                                </p:cTn>
                              </p:par>
                              <p:par>
                                <p:cTn fill="hold" grpId="0" id="113" nodeType="withEffect" presetClass="entr" presetID="53" presetSubtype="0">
                                  <p:stCondLst>
                                    <p:cond delay="0"/>
                                  </p:stCondLst>
                                  <p:childTnLst>
                                    <p:set>
                                      <p:cBhvr>
                                        <p:cTn dur="1" fill="hold" id="114">
                                          <p:stCondLst>
                                            <p:cond delay="0"/>
                                          </p:stCondLst>
                                        </p:cTn>
                                        <p:tgtEl>
                                          <p:spTgt spid="44"/>
                                        </p:tgtEl>
                                        <p:attrNameLst>
                                          <p:attrName>style.visibility</p:attrName>
                                        </p:attrNameLst>
                                      </p:cBhvr>
                                      <p:to>
                                        <p:strVal val="visible"/>
                                      </p:to>
                                    </p:set>
                                    <p:anim calcmode="lin" valueType="num">
                                      <p:cBhvr>
                                        <p:cTn dur="500" fill="hold" id="115"/>
                                        <p:tgtEl>
                                          <p:spTgt spid="44"/>
                                        </p:tgtEl>
                                        <p:attrNameLst>
                                          <p:attrName>ppt_w</p:attrName>
                                        </p:attrNameLst>
                                      </p:cBhvr>
                                      <p:tavLst>
                                        <p:tav tm="0">
                                          <p:val>
                                            <p:fltVal val="0"/>
                                          </p:val>
                                        </p:tav>
                                        <p:tav tm="100000">
                                          <p:val>
                                            <p:strVal val="#ppt_w"/>
                                          </p:val>
                                        </p:tav>
                                      </p:tavLst>
                                    </p:anim>
                                    <p:anim calcmode="lin" valueType="num">
                                      <p:cBhvr>
                                        <p:cTn dur="500" fill="hold" id="116"/>
                                        <p:tgtEl>
                                          <p:spTgt spid="44"/>
                                        </p:tgtEl>
                                        <p:attrNameLst>
                                          <p:attrName>ppt_h</p:attrName>
                                        </p:attrNameLst>
                                      </p:cBhvr>
                                      <p:tavLst>
                                        <p:tav tm="0">
                                          <p:val>
                                            <p:fltVal val="0"/>
                                          </p:val>
                                        </p:tav>
                                        <p:tav tm="100000">
                                          <p:val>
                                            <p:strVal val="#ppt_h"/>
                                          </p:val>
                                        </p:tav>
                                      </p:tavLst>
                                    </p:anim>
                                    <p:animEffect filter="fade" transition="in">
                                      <p:cBhvr>
                                        <p:cTn dur="500" id="117"/>
                                        <p:tgtEl>
                                          <p:spTgt spid="44"/>
                                        </p:tgtEl>
                                      </p:cBhvr>
                                    </p:animEffect>
                                  </p:childTnLst>
                                </p:cTn>
                              </p:par>
                              <p:par>
                                <p:cTn fill="hold" grpId="0" id="118" nodeType="withEffect" presetClass="entr" presetID="53" presetSubtype="0">
                                  <p:stCondLst>
                                    <p:cond delay="0"/>
                                  </p:stCondLst>
                                  <p:childTnLst>
                                    <p:set>
                                      <p:cBhvr>
                                        <p:cTn dur="1" fill="hold" id="119">
                                          <p:stCondLst>
                                            <p:cond delay="0"/>
                                          </p:stCondLst>
                                        </p:cTn>
                                        <p:tgtEl>
                                          <p:spTgt spid="45"/>
                                        </p:tgtEl>
                                        <p:attrNameLst>
                                          <p:attrName>style.visibility</p:attrName>
                                        </p:attrNameLst>
                                      </p:cBhvr>
                                      <p:to>
                                        <p:strVal val="visible"/>
                                      </p:to>
                                    </p:set>
                                    <p:anim calcmode="lin" valueType="num">
                                      <p:cBhvr>
                                        <p:cTn dur="500" fill="hold" id="120"/>
                                        <p:tgtEl>
                                          <p:spTgt spid="45"/>
                                        </p:tgtEl>
                                        <p:attrNameLst>
                                          <p:attrName>ppt_w</p:attrName>
                                        </p:attrNameLst>
                                      </p:cBhvr>
                                      <p:tavLst>
                                        <p:tav tm="0">
                                          <p:val>
                                            <p:fltVal val="0"/>
                                          </p:val>
                                        </p:tav>
                                        <p:tav tm="100000">
                                          <p:val>
                                            <p:strVal val="#ppt_w"/>
                                          </p:val>
                                        </p:tav>
                                      </p:tavLst>
                                    </p:anim>
                                    <p:anim calcmode="lin" valueType="num">
                                      <p:cBhvr>
                                        <p:cTn dur="500" fill="hold" id="121"/>
                                        <p:tgtEl>
                                          <p:spTgt spid="45"/>
                                        </p:tgtEl>
                                        <p:attrNameLst>
                                          <p:attrName>ppt_h</p:attrName>
                                        </p:attrNameLst>
                                      </p:cBhvr>
                                      <p:tavLst>
                                        <p:tav tm="0">
                                          <p:val>
                                            <p:fltVal val="0"/>
                                          </p:val>
                                        </p:tav>
                                        <p:tav tm="100000">
                                          <p:val>
                                            <p:strVal val="#ppt_h"/>
                                          </p:val>
                                        </p:tav>
                                      </p:tavLst>
                                    </p:anim>
                                    <p:animEffect filter="fade" transition="in">
                                      <p:cBhvr>
                                        <p:cTn dur="500" id="122"/>
                                        <p:tgtEl>
                                          <p:spTgt spid="45"/>
                                        </p:tgtEl>
                                      </p:cBhvr>
                                    </p:animEffect>
                                  </p:childTnLst>
                                </p:cTn>
                              </p:par>
                              <p:par>
                                <p:cTn fill="hold" grpId="0" id="123" nodeType="withEffect" presetClass="entr" presetID="53" presetSubtype="0">
                                  <p:stCondLst>
                                    <p:cond delay="0"/>
                                  </p:stCondLst>
                                  <p:childTnLst>
                                    <p:set>
                                      <p:cBhvr>
                                        <p:cTn dur="1" fill="hold" id="124">
                                          <p:stCondLst>
                                            <p:cond delay="0"/>
                                          </p:stCondLst>
                                        </p:cTn>
                                        <p:tgtEl>
                                          <p:spTgt spid="46"/>
                                        </p:tgtEl>
                                        <p:attrNameLst>
                                          <p:attrName>style.visibility</p:attrName>
                                        </p:attrNameLst>
                                      </p:cBhvr>
                                      <p:to>
                                        <p:strVal val="visible"/>
                                      </p:to>
                                    </p:set>
                                    <p:anim calcmode="lin" valueType="num">
                                      <p:cBhvr>
                                        <p:cTn dur="500" fill="hold" id="125"/>
                                        <p:tgtEl>
                                          <p:spTgt spid="46"/>
                                        </p:tgtEl>
                                        <p:attrNameLst>
                                          <p:attrName>ppt_w</p:attrName>
                                        </p:attrNameLst>
                                      </p:cBhvr>
                                      <p:tavLst>
                                        <p:tav tm="0">
                                          <p:val>
                                            <p:fltVal val="0"/>
                                          </p:val>
                                        </p:tav>
                                        <p:tav tm="100000">
                                          <p:val>
                                            <p:strVal val="#ppt_w"/>
                                          </p:val>
                                        </p:tav>
                                      </p:tavLst>
                                    </p:anim>
                                    <p:anim calcmode="lin" valueType="num">
                                      <p:cBhvr>
                                        <p:cTn dur="500" fill="hold" id="126"/>
                                        <p:tgtEl>
                                          <p:spTgt spid="46"/>
                                        </p:tgtEl>
                                        <p:attrNameLst>
                                          <p:attrName>ppt_h</p:attrName>
                                        </p:attrNameLst>
                                      </p:cBhvr>
                                      <p:tavLst>
                                        <p:tav tm="0">
                                          <p:val>
                                            <p:fltVal val="0"/>
                                          </p:val>
                                        </p:tav>
                                        <p:tav tm="100000">
                                          <p:val>
                                            <p:strVal val="#ppt_h"/>
                                          </p:val>
                                        </p:tav>
                                      </p:tavLst>
                                    </p:anim>
                                    <p:animEffect filter="fade" transition="in">
                                      <p:cBhvr>
                                        <p:cTn dur="500" id="127"/>
                                        <p:tgtEl>
                                          <p:spTgt spid="46"/>
                                        </p:tgtEl>
                                      </p:cBhvr>
                                    </p:animEffect>
                                  </p:childTnLst>
                                </p:cTn>
                              </p:par>
                              <p:par>
                                <p:cTn fill="hold" grpId="0" id="128" nodeType="withEffect" presetClass="entr" presetID="53" presetSubtype="0">
                                  <p:stCondLst>
                                    <p:cond delay="0"/>
                                  </p:stCondLst>
                                  <p:childTnLst>
                                    <p:set>
                                      <p:cBhvr>
                                        <p:cTn dur="1" fill="hold" id="129">
                                          <p:stCondLst>
                                            <p:cond delay="0"/>
                                          </p:stCondLst>
                                        </p:cTn>
                                        <p:tgtEl>
                                          <p:spTgt spid="47"/>
                                        </p:tgtEl>
                                        <p:attrNameLst>
                                          <p:attrName>style.visibility</p:attrName>
                                        </p:attrNameLst>
                                      </p:cBhvr>
                                      <p:to>
                                        <p:strVal val="visible"/>
                                      </p:to>
                                    </p:set>
                                    <p:anim calcmode="lin" valueType="num">
                                      <p:cBhvr>
                                        <p:cTn dur="500" fill="hold" id="130"/>
                                        <p:tgtEl>
                                          <p:spTgt spid="47"/>
                                        </p:tgtEl>
                                        <p:attrNameLst>
                                          <p:attrName>ppt_w</p:attrName>
                                        </p:attrNameLst>
                                      </p:cBhvr>
                                      <p:tavLst>
                                        <p:tav tm="0">
                                          <p:val>
                                            <p:fltVal val="0"/>
                                          </p:val>
                                        </p:tav>
                                        <p:tav tm="100000">
                                          <p:val>
                                            <p:strVal val="#ppt_w"/>
                                          </p:val>
                                        </p:tav>
                                      </p:tavLst>
                                    </p:anim>
                                    <p:anim calcmode="lin" valueType="num">
                                      <p:cBhvr>
                                        <p:cTn dur="500" fill="hold" id="131"/>
                                        <p:tgtEl>
                                          <p:spTgt spid="47"/>
                                        </p:tgtEl>
                                        <p:attrNameLst>
                                          <p:attrName>ppt_h</p:attrName>
                                        </p:attrNameLst>
                                      </p:cBhvr>
                                      <p:tavLst>
                                        <p:tav tm="0">
                                          <p:val>
                                            <p:fltVal val="0"/>
                                          </p:val>
                                        </p:tav>
                                        <p:tav tm="100000">
                                          <p:val>
                                            <p:strVal val="#ppt_h"/>
                                          </p:val>
                                        </p:tav>
                                      </p:tavLst>
                                    </p:anim>
                                    <p:animEffect filter="fade" transition="in">
                                      <p:cBhvr>
                                        <p:cTn dur="500" id="132"/>
                                        <p:tgtEl>
                                          <p:spTgt spid="47"/>
                                        </p:tgtEl>
                                      </p:cBhvr>
                                    </p:animEffect>
                                  </p:childTnLst>
                                </p:cTn>
                              </p:par>
                            </p:childTnLst>
                          </p:cTn>
                        </p:par>
                        <p:par>
                          <p:cTn fill="hold" id="133" nodeType="afterGroup">
                            <p:stCondLst>
                              <p:cond delay="5800"/>
                            </p:stCondLst>
                            <p:childTnLst>
                              <p:par>
                                <p:cTn fill="hold" grpId="0" id="134" nodeType="afterEffect" presetClass="entr" presetID="53" presetSubtype="0">
                                  <p:stCondLst>
                                    <p:cond delay="0"/>
                                  </p:stCondLst>
                                  <p:iterate type="lt">
                                    <p:tmPct val="10000"/>
                                  </p:iterate>
                                  <p:childTnLst>
                                    <p:set>
                                      <p:cBhvr>
                                        <p:cTn dur="1" fill="hold" id="135">
                                          <p:stCondLst>
                                            <p:cond delay="0"/>
                                          </p:stCondLst>
                                        </p:cTn>
                                        <p:tgtEl>
                                          <p:spTgt spid="29"/>
                                        </p:tgtEl>
                                        <p:attrNameLst>
                                          <p:attrName>style.visibility</p:attrName>
                                        </p:attrNameLst>
                                      </p:cBhvr>
                                      <p:to>
                                        <p:strVal val="visible"/>
                                      </p:to>
                                    </p:set>
                                    <p:anim calcmode="lin" valueType="num">
                                      <p:cBhvr>
                                        <p:cTn dur="250" fill="hold" id="136"/>
                                        <p:tgtEl>
                                          <p:spTgt spid="29"/>
                                        </p:tgtEl>
                                        <p:attrNameLst>
                                          <p:attrName>ppt_w</p:attrName>
                                        </p:attrNameLst>
                                      </p:cBhvr>
                                      <p:tavLst>
                                        <p:tav tm="0">
                                          <p:val>
                                            <p:fltVal val="0"/>
                                          </p:val>
                                        </p:tav>
                                        <p:tav tm="100000">
                                          <p:val>
                                            <p:strVal val="#ppt_w"/>
                                          </p:val>
                                        </p:tav>
                                      </p:tavLst>
                                    </p:anim>
                                    <p:anim calcmode="lin" valueType="num">
                                      <p:cBhvr>
                                        <p:cTn dur="250" fill="hold" id="137"/>
                                        <p:tgtEl>
                                          <p:spTgt spid="29"/>
                                        </p:tgtEl>
                                        <p:attrNameLst>
                                          <p:attrName>ppt_h</p:attrName>
                                        </p:attrNameLst>
                                      </p:cBhvr>
                                      <p:tavLst>
                                        <p:tav tm="0">
                                          <p:val>
                                            <p:fltVal val="0"/>
                                          </p:val>
                                        </p:tav>
                                        <p:tav tm="100000">
                                          <p:val>
                                            <p:strVal val="#ppt_h"/>
                                          </p:val>
                                        </p:tav>
                                      </p:tavLst>
                                    </p:anim>
                                    <p:animEffect filter="fade" transition="in">
                                      <p:cBhvr>
                                        <p:cTn dur="250" id="13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29"/>
      <p:bldP grpId="0" spid="30"/>
      <p:bldP grpId="1" spid="30"/>
      <p:bldP grpId="2" spid="30"/>
      <p:bldP grpId="0" spid="31"/>
      <p:bldP grpId="1" spid="31"/>
      <p:bldP grpId="2" spid="31"/>
      <p:bldP grpId="0" spid="32"/>
      <p:bldP grpId="1" spid="32"/>
      <p:bldP grpId="2" spid="32"/>
      <p:bldP grpId="0" spid="33"/>
      <p:bldP grpId="0" spid="34"/>
      <p:bldP grpId="0" spid="35"/>
      <p:bldP grpId="0" spid="36"/>
      <p:bldP grpId="0" spid="37"/>
      <p:bldP grpId="0" spid="43"/>
      <p:bldP grpId="0" spid="44"/>
      <p:bldP grpId="0" spid="45"/>
      <p:bldP grpId="0" spid="46"/>
      <p:bldP grpId="0" spid="4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第一部分：井冈山革命根据地的建立</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341B05AB-8AD0-474B-96B1-AA4F7B5D4A8F}"/>
              </a:ext>
            </a:extLst>
          </p:cNvPr>
          <p:cNvSpPr/>
          <p:nvPr/>
        </p:nvSpPr>
        <p:spPr>
          <a:xfrm>
            <a:off x="0" y="3574715"/>
            <a:ext cx="12192000" cy="1465632"/>
          </a:xfrm>
          <a:prstGeom prst="rect">
            <a:avLst/>
          </a:prstGeom>
          <a:ln>
            <a:noFill/>
          </a:ln>
          <a:effectLst>
            <a:outerShdw algn="tl" blurRad="127000" dir="54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pic>
        <p:nvPicPr>
          <p:cNvPr id="7" name="图片 6">
            <a:extLst>
              <a:ext uri="{FF2B5EF4-FFF2-40B4-BE49-F238E27FC236}">
                <a16:creationId xmlns:a16="http://schemas.microsoft.com/office/drawing/2014/main" id="{5B84FF73-C4DB-400A-A5DC-411271272768}"/>
              </a:ext>
            </a:extLst>
          </p:cNvPr>
          <p:cNvPicPr>
            <a:picLocks noChangeAspect="1"/>
          </p:cNvPicPr>
          <p:nvPr/>
        </p:nvPicPr>
        <p:blipFill>
          <a:blip r:embed="rId4">
            <a:extLst>
              <a:ext uri="{28A0092B-C50C-407E-A947-70E740481C1C}">
                <a14:useLocalDpi val="0"/>
              </a:ext>
            </a:extLst>
          </a:blip>
          <a:stretch>
            <a:fillRect/>
          </a:stretch>
        </p:blipFill>
        <p:spPr>
          <a:xfrm>
            <a:off x="1947235" y="1270557"/>
            <a:ext cx="2142697" cy="2197483"/>
          </a:xfrm>
          <a:prstGeom prst="rect">
            <a:avLst/>
          </a:prstGeom>
        </p:spPr>
      </p:pic>
      <p:sp>
        <p:nvSpPr>
          <p:cNvPr id="8" name="文本框 7">
            <a:extLst>
              <a:ext uri="{FF2B5EF4-FFF2-40B4-BE49-F238E27FC236}">
                <a16:creationId xmlns:a16="http://schemas.microsoft.com/office/drawing/2014/main" id="{2676A882-8468-4438-A730-26C8D06FB47D}"/>
              </a:ext>
            </a:extLst>
          </p:cNvPr>
          <p:cNvSpPr txBox="1"/>
          <p:nvPr/>
        </p:nvSpPr>
        <p:spPr>
          <a:xfrm>
            <a:off x="4494205" y="2133671"/>
            <a:ext cx="5008880" cy="1158240"/>
          </a:xfrm>
          <a:prstGeom prst="rect">
            <a:avLst/>
          </a:prstGeom>
          <a:noFill/>
        </p:spPr>
        <p:txBody>
          <a:bodyPr rtlCol="0" wrap="none">
            <a:spAutoFit/>
          </a:bodyPr>
          <a:lstStyle>
            <a:defPPr>
              <a:defRPr lang="zh-CN"/>
            </a:defPPr>
            <a:lvl1pPr>
              <a:defRPr b="0" sz="4400">
                <a:gradFill>
                  <a:gsLst>
                    <a:gs pos="14000">
                      <a:srgbClr val="FF0000"/>
                    </a:gs>
                    <a:gs pos="94000">
                      <a:srgbClr val="790000"/>
                    </a:gs>
                    <a:gs pos="49000">
                      <a:srgbClr val="FF0000"/>
                    </a:gs>
                  </a:gsLst>
                  <a:lin ang="5400000" scaled="1"/>
                </a:gradFill>
                <a:effectLst>
                  <a:glow rad="127000">
                    <a:schemeClr val="bg1"/>
                  </a:glow>
                </a:effectLst>
                <a:latin charset="-122" panose="020b0503020204020204" pitchFamily="34" typeface="微软雅黑"/>
                <a:ea charset="-122" panose="020b0503020204020204" pitchFamily="34" typeface="微软雅黑"/>
              </a:defRPr>
            </a:lvl1pPr>
          </a:lstStyle>
          <a:p>
            <a:pPr algn="ctr"/>
            <a:r>
              <a:rPr altLang="en-US" b="1" lang="zh-CN" spc="600" sz="7000">
                <a:solidFill>
                  <a:srgbClr val="C00000"/>
                </a:solidFill>
                <a:effectLst/>
                <a:latin charset="-122" panose="02010601030101010101" pitchFamily="2" typeface="字体视界-NEW魏碑体"/>
                <a:ea charset="-122" panose="02010601030101010101" pitchFamily="2" typeface="字体视界-NEW魏碑体"/>
                <a:cs typeface="+mn-ea"/>
                <a:sym typeface="+mn-lt"/>
              </a:rPr>
              <a:t>根据地建立</a:t>
            </a:r>
          </a:p>
        </p:txBody>
      </p:sp>
      <p:sp>
        <p:nvSpPr>
          <p:cNvPr id="9" name="矩形 8">
            <a:extLst>
              <a:ext uri="{FF2B5EF4-FFF2-40B4-BE49-F238E27FC236}">
                <a16:creationId xmlns:a16="http://schemas.microsoft.com/office/drawing/2014/main" id="{9D7763D6-DD2F-4EE2-B8A9-8B72635FD1AF}"/>
              </a:ext>
            </a:extLst>
          </p:cNvPr>
          <p:cNvSpPr/>
          <p:nvPr/>
        </p:nvSpPr>
        <p:spPr>
          <a:xfrm>
            <a:off x="975359" y="3707366"/>
            <a:ext cx="10241280" cy="1188720"/>
          </a:xfrm>
          <a:prstGeom prst="rect">
            <a:avLst/>
          </a:prstGeom>
        </p:spPr>
        <p:txBody>
          <a:bodyPr wrap="none">
            <a:spAutoFit/>
          </a:bodyPr>
          <a:lstStyle/>
          <a:p>
            <a:pPr algn="ctr"/>
            <a:r>
              <a:rPr altLang="en-US" b="1" lang="zh-CN" sz="7200">
                <a:solidFill>
                  <a:schemeClr val="bg1"/>
                </a:solidFill>
                <a:latin charset="-122" panose="02010601030101010101" pitchFamily="2" typeface="字体视界-NEW魏碑体"/>
                <a:ea charset="-122" panose="02010601030101010101" pitchFamily="2" typeface="字体视界-NEW魏碑体"/>
              </a:rPr>
              <a:t>井冈山革命根据地的建立</a:t>
            </a:r>
          </a:p>
        </p:txBody>
      </p:sp>
      <p:sp>
        <p:nvSpPr>
          <p:cNvPr id="10" name="矩形 9">
            <a:extLst>
              <a:ext uri="{FF2B5EF4-FFF2-40B4-BE49-F238E27FC236}">
                <a16:creationId xmlns:a16="http://schemas.microsoft.com/office/drawing/2014/main" id="{6128A1F0-0548-42B6-8197-028067F96F26}"/>
              </a:ext>
            </a:extLst>
          </p:cNvPr>
          <p:cNvSpPr/>
          <p:nvPr/>
        </p:nvSpPr>
        <p:spPr>
          <a:xfrm>
            <a:off x="1945713" y="5251222"/>
            <a:ext cx="8753524" cy="640080"/>
          </a:xfrm>
          <a:prstGeom prst="rect">
            <a:avLst/>
          </a:prstGeom>
        </p:spPr>
        <p:txBody>
          <a:bodyPr wrap="square">
            <a:spAutoFit/>
          </a:bodyPr>
          <a:lstStyle/>
          <a:p>
            <a:pPr algn="ctr"/>
            <a:r>
              <a:rPr altLang="en-US" lang="zh-CN">
                <a:latin charset="-122" panose="020b0503020204020204" pitchFamily="34" typeface="微软雅黑"/>
                <a:ea charset="-122" panose="020b0503020204020204" pitchFamily="34" typeface="微软雅黑"/>
              </a:rPr>
              <a:t>从政治上组织上保证了党对军队的绝对领导，是我党建设新型人民军队最早的一次成功探索和实践，标志着毛泽东建设人民军队思想的开始形成。</a:t>
            </a:r>
          </a:p>
        </p:txBody>
      </p:sp>
    </p:spTree>
    <p:extLst>
      <p:ext uri="{BB962C8B-B14F-4D97-AF65-F5344CB8AC3E}">
        <p14:creationId val="49590635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id="38" nodeType="afterEffect" presetClass="entr" presetID="53" presetSubtype="0">
                                  <p:stCondLst>
                                    <p:cond delay="0"/>
                                  </p:stCondLst>
                                  <p:childTnLst>
                                    <p:set>
                                      <p:cBhvr>
                                        <p:cTn dur="1" fill="hold" id="39">
                                          <p:stCondLst>
                                            <p:cond delay="0"/>
                                          </p:stCondLst>
                                        </p:cTn>
                                        <p:tgtEl>
                                          <p:spTgt spid="7"/>
                                        </p:tgtEl>
                                        <p:attrNameLst>
                                          <p:attrName>style.visibility</p:attrName>
                                        </p:attrNameLst>
                                      </p:cBhvr>
                                      <p:to>
                                        <p:strVal val="visible"/>
                                      </p:to>
                                    </p:set>
                                    <p:anim calcmode="lin" valueType="num">
                                      <p:cBhvr>
                                        <p:cTn dur="500" fill="hold" id="40"/>
                                        <p:tgtEl>
                                          <p:spTgt spid="7"/>
                                        </p:tgtEl>
                                        <p:attrNameLst>
                                          <p:attrName>ppt_w</p:attrName>
                                        </p:attrNameLst>
                                      </p:cBhvr>
                                      <p:tavLst>
                                        <p:tav tm="0">
                                          <p:val>
                                            <p:fltVal val="0"/>
                                          </p:val>
                                        </p:tav>
                                        <p:tav tm="100000">
                                          <p:val>
                                            <p:strVal val="#ppt_w"/>
                                          </p:val>
                                        </p:tav>
                                      </p:tavLst>
                                    </p:anim>
                                    <p:anim calcmode="lin" valueType="num">
                                      <p:cBhvr>
                                        <p:cTn dur="500" fill="hold" id="41"/>
                                        <p:tgtEl>
                                          <p:spTgt spid="7"/>
                                        </p:tgtEl>
                                        <p:attrNameLst>
                                          <p:attrName>ppt_h</p:attrName>
                                        </p:attrNameLst>
                                      </p:cBhvr>
                                      <p:tavLst>
                                        <p:tav tm="0">
                                          <p:val>
                                            <p:fltVal val="0"/>
                                          </p:val>
                                        </p:tav>
                                        <p:tav tm="100000">
                                          <p:val>
                                            <p:strVal val="#ppt_h"/>
                                          </p:val>
                                        </p:tav>
                                      </p:tavLst>
                                    </p:anim>
                                    <p:animEffect filter="fade" transition="in">
                                      <p:cBhvr>
                                        <p:cTn dur="500" id="42"/>
                                        <p:tgtEl>
                                          <p:spTgt spid="7"/>
                                        </p:tgtEl>
                                      </p:cBhvr>
                                    </p:animEffect>
                                  </p:childTnLst>
                                </p:cTn>
                              </p:par>
                              <p:par>
                                <p:cTn accel="50000" decel="50000" fill="hold" id="43" nodeType="withEffect" presetClass="path" presetID="35" presetSubtype="0">
                                  <p:stCondLst>
                                    <p:cond delay="0"/>
                                  </p:stCondLst>
                                  <p:childTnLst>
                                    <p:animMotion origin="layout" path="M 3.95833E-06 -3.7037E-07 L 0.18997 -3.7037E-07" pathEditMode="relative" ptsTypes="AA" rAng="0">
                                      <p:cBhvr>
                                        <p:cTn dur="1000" fill="hold" id="44" spd="-100000"/>
                                        <p:tgtEl>
                                          <p:spTgt spid="7"/>
                                        </p:tgtEl>
                                        <p:attrNameLst>
                                          <p:attrName>ppt_x</p:attrName>
                                          <p:attrName>ppt_y</p:attrName>
                                        </p:attrNameLst>
                                      </p:cBhvr>
                                      <p:rCtr x="9492" y="0"/>
                                    </p:animMotion>
                                  </p:childTnLst>
                                </p:cTn>
                              </p:par>
                              <p:par>
                                <p:cTn fill="hold" grpId="0" id="45" nodeType="withEffect" presetClass="entr" presetID="53" presetSubtype="0">
                                  <p:stCondLst>
                                    <p:cond delay="300"/>
                                  </p:stCondLst>
                                  <p:childTnLst>
                                    <p:set>
                                      <p:cBhvr>
                                        <p:cTn dur="1" fill="hold" id="46">
                                          <p:stCondLst>
                                            <p:cond delay="0"/>
                                          </p:stCondLst>
                                        </p:cTn>
                                        <p:tgtEl>
                                          <p:spTgt spid="8"/>
                                        </p:tgtEl>
                                        <p:attrNameLst>
                                          <p:attrName>style.visibility</p:attrName>
                                        </p:attrNameLst>
                                      </p:cBhvr>
                                      <p:to>
                                        <p:strVal val="visible"/>
                                      </p:to>
                                    </p:set>
                                    <p:anim calcmode="lin" valueType="num">
                                      <p:cBhvr>
                                        <p:cTn dur="500" fill="hold" id="47"/>
                                        <p:tgtEl>
                                          <p:spTgt spid="8"/>
                                        </p:tgtEl>
                                        <p:attrNameLst>
                                          <p:attrName>ppt_w</p:attrName>
                                        </p:attrNameLst>
                                      </p:cBhvr>
                                      <p:tavLst>
                                        <p:tav tm="0">
                                          <p:val>
                                            <p:fltVal val="0"/>
                                          </p:val>
                                        </p:tav>
                                        <p:tav tm="100000">
                                          <p:val>
                                            <p:strVal val="#ppt_w"/>
                                          </p:val>
                                        </p:tav>
                                      </p:tavLst>
                                    </p:anim>
                                    <p:anim calcmode="lin" valueType="num">
                                      <p:cBhvr>
                                        <p:cTn dur="500" fill="hold" id="48"/>
                                        <p:tgtEl>
                                          <p:spTgt spid="8"/>
                                        </p:tgtEl>
                                        <p:attrNameLst>
                                          <p:attrName>ppt_h</p:attrName>
                                        </p:attrNameLst>
                                      </p:cBhvr>
                                      <p:tavLst>
                                        <p:tav tm="0">
                                          <p:val>
                                            <p:fltVal val="0"/>
                                          </p:val>
                                        </p:tav>
                                        <p:tav tm="100000">
                                          <p:val>
                                            <p:strVal val="#ppt_h"/>
                                          </p:val>
                                        </p:tav>
                                      </p:tavLst>
                                    </p:anim>
                                    <p:animEffect filter="fade" transition="in">
                                      <p:cBhvr>
                                        <p:cTn dur="500" id="49"/>
                                        <p:tgtEl>
                                          <p:spTgt spid="8"/>
                                        </p:tgtEl>
                                      </p:cBhvr>
                                    </p:animEffect>
                                  </p:childTnLst>
                                </p:cTn>
                              </p:par>
                              <p:par>
                                <p:cTn accel="50000" decel="50000" fill="hold" grpId="1" id="50" nodeType="withEffect" presetClass="path" presetID="35" presetSubtype="0">
                                  <p:stCondLst>
                                    <p:cond delay="300"/>
                                  </p:stCondLst>
                                  <p:childTnLst>
                                    <p:animMotion origin="layout" path="M 1.66667E-06 3.7037E-06 L 0.18997 3.7037E-06" pathEditMode="relative" ptsTypes="AA" rAng="0">
                                      <p:cBhvr>
                                        <p:cTn dur="1000" fill="hold" id="51" spd="-100000"/>
                                        <p:tgtEl>
                                          <p:spTgt spid="8"/>
                                        </p:tgtEl>
                                        <p:attrNameLst>
                                          <p:attrName>ppt_x</p:attrName>
                                          <p:attrName>ppt_y</p:attrName>
                                        </p:attrNameLst>
                                      </p:cBhvr>
                                      <p:rCtr x="9492" y="0"/>
                                    </p:animMotion>
                                  </p:childTnLst>
                                </p:cTn>
                              </p:par>
                            </p:childTnLst>
                          </p:cTn>
                        </p:par>
                        <p:par>
                          <p:cTn fill="hold" id="52" nodeType="afterGroup">
                            <p:stCondLst>
                              <p:cond delay="3950"/>
                            </p:stCondLst>
                            <p:childTnLst>
                              <p:par>
                                <p:cTn fill="hold" grpId="0" id="53" nodeType="afterEffect" presetClass="entr" presetID="53" presetSubtype="0">
                                  <p:stCondLst>
                                    <p:cond delay="0"/>
                                  </p:stCondLst>
                                  <p:childTnLst>
                                    <p:set>
                                      <p:cBhvr>
                                        <p:cTn dur="1" fill="hold" id="54">
                                          <p:stCondLst>
                                            <p:cond delay="0"/>
                                          </p:stCondLst>
                                        </p:cTn>
                                        <p:tgtEl>
                                          <p:spTgt spid="6"/>
                                        </p:tgtEl>
                                        <p:attrNameLst>
                                          <p:attrName>style.visibility</p:attrName>
                                        </p:attrNameLst>
                                      </p:cBhvr>
                                      <p:to>
                                        <p:strVal val="visible"/>
                                      </p:to>
                                    </p:set>
                                    <p:anim calcmode="lin" valueType="num">
                                      <p:cBhvr>
                                        <p:cTn dur="500" fill="hold" id="55"/>
                                        <p:tgtEl>
                                          <p:spTgt spid="6"/>
                                        </p:tgtEl>
                                        <p:attrNameLst>
                                          <p:attrName>ppt_w</p:attrName>
                                        </p:attrNameLst>
                                      </p:cBhvr>
                                      <p:tavLst>
                                        <p:tav tm="0">
                                          <p:val>
                                            <p:fltVal val="0"/>
                                          </p:val>
                                        </p:tav>
                                        <p:tav tm="100000">
                                          <p:val>
                                            <p:strVal val="#ppt_w"/>
                                          </p:val>
                                        </p:tav>
                                      </p:tavLst>
                                    </p:anim>
                                    <p:anim calcmode="lin" valueType="num">
                                      <p:cBhvr>
                                        <p:cTn dur="500" fill="hold" id="56"/>
                                        <p:tgtEl>
                                          <p:spTgt spid="6"/>
                                        </p:tgtEl>
                                        <p:attrNameLst>
                                          <p:attrName>ppt_h</p:attrName>
                                        </p:attrNameLst>
                                      </p:cBhvr>
                                      <p:tavLst>
                                        <p:tav tm="0">
                                          <p:val>
                                            <p:fltVal val="0"/>
                                          </p:val>
                                        </p:tav>
                                        <p:tav tm="100000">
                                          <p:val>
                                            <p:strVal val="#ppt_h"/>
                                          </p:val>
                                        </p:tav>
                                      </p:tavLst>
                                    </p:anim>
                                    <p:animEffect filter="fade" transition="in">
                                      <p:cBhvr>
                                        <p:cTn dur="500" id="57"/>
                                        <p:tgtEl>
                                          <p:spTgt spid="6"/>
                                        </p:tgtEl>
                                      </p:cBhvr>
                                    </p:animEffect>
                                  </p:childTnLst>
                                </p:cTn>
                              </p:par>
                            </p:childTnLst>
                          </p:cTn>
                        </p:par>
                        <p:par>
                          <p:cTn fill="hold" id="58" nodeType="afterGroup">
                            <p:stCondLst>
                              <p:cond delay="4450"/>
                            </p:stCondLst>
                            <p:childTnLst>
                              <p:par>
                                <p:cTn fill="hold" grpId="0" id="59" nodeType="afterEffect" presetClass="entr" presetID="53" presetSubtype="0">
                                  <p:stCondLst>
                                    <p:cond delay="0"/>
                                  </p:stCondLst>
                                  <p:childTnLst>
                                    <p:set>
                                      <p:cBhvr>
                                        <p:cTn dur="1" fill="hold" id="60">
                                          <p:stCondLst>
                                            <p:cond delay="0"/>
                                          </p:stCondLst>
                                        </p:cTn>
                                        <p:tgtEl>
                                          <p:spTgt spid="9"/>
                                        </p:tgtEl>
                                        <p:attrNameLst>
                                          <p:attrName>style.visibility</p:attrName>
                                        </p:attrNameLst>
                                      </p:cBhvr>
                                      <p:to>
                                        <p:strVal val="visible"/>
                                      </p:to>
                                    </p:set>
                                    <p:anim calcmode="lin" valueType="num">
                                      <p:cBhvr>
                                        <p:cTn dur="500" fill="hold" id="61"/>
                                        <p:tgtEl>
                                          <p:spTgt spid="9"/>
                                        </p:tgtEl>
                                        <p:attrNameLst>
                                          <p:attrName>ppt_w</p:attrName>
                                        </p:attrNameLst>
                                      </p:cBhvr>
                                      <p:tavLst>
                                        <p:tav tm="0">
                                          <p:val>
                                            <p:fltVal val="0"/>
                                          </p:val>
                                        </p:tav>
                                        <p:tav tm="100000">
                                          <p:val>
                                            <p:strVal val="#ppt_w"/>
                                          </p:val>
                                        </p:tav>
                                      </p:tavLst>
                                    </p:anim>
                                    <p:anim calcmode="lin" valueType="num">
                                      <p:cBhvr>
                                        <p:cTn dur="500" fill="hold" id="62"/>
                                        <p:tgtEl>
                                          <p:spTgt spid="9"/>
                                        </p:tgtEl>
                                        <p:attrNameLst>
                                          <p:attrName>ppt_h</p:attrName>
                                        </p:attrNameLst>
                                      </p:cBhvr>
                                      <p:tavLst>
                                        <p:tav tm="0">
                                          <p:val>
                                            <p:fltVal val="0"/>
                                          </p:val>
                                        </p:tav>
                                        <p:tav tm="100000">
                                          <p:val>
                                            <p:strVal val="#ppt_h"/>
                                          </p:val>
                                        </p:tav>
                                      </p:tavLst>
                                    </p:anim>
                                    <p:animEffect filter="fade" transition="in">
                                      <p:cBhvr>
                                        <p:cTn dur="500" id="63"/>
                                        <p:tgtEl>
                                          <p:spTgt spid="9"/>
                                        </p:tgtEl>
                                      </p:cBhvr>
                                    </p:animEffect>
                                  </p:childTnLst>
                                </p:cTn>
                              </p:par>
                              <p:par>
                                <p:cTn accel="50000" decel="50000" fill="hold" grpId="1" id="64" nodeType="withEffect" presetClass="path" presetID="35" presetSubtype="0">
                                  <p:stCondLst>
                                    <p:cond delay="0"/>
                                  </p:stCondLst>
                                  <p:childTnLst>
                                    <p:animMotion origin="layout" path="M 0 7.40741E-07 L -0.41185 7.40741E-07" pathEditMode="relative" ptsTypes="AA" rAng="0">
                                      <p:cBhvr>
                                        <p:cTn dur="1000" fill="hold" id="65" spd="-100000"/>
                                        <p:tgtEl>
                                          <p:spTgt spid="9"/>
                                        </p:tgtEl>
                                        <p:attrNameLst>
                                          <p:attrName>ppt_x</p:attrName>
                                          <p:attrName>ppt_y</p:attrName>
                                        </p:attrNameLst>
                                      </p:cBhvr>
                                      <p:rCtr x="-20599" y="0"/>
                                    </p:animMotion>
                                  </p:childTnLst>
                                </p:cTn>
                              </p:par>
                            </p:childTnLst>
                          </p:cTn>
                        </p:par>
                        <p:par>
                          <p:cTn fill="hold" id="66" nodeType="afterGroup">
                            <p:stCondLst>
                              <p:cond delay="5450"/>
                            </p:stCondLst>
                            <p:childTnLst>
                              <p:par>
                                <p:cTn fill="hold" grpId="0" id="67" nodeType="afterEffect" presetClass="entr" presetID="53" presetSubtype="0">
                                  <p:stCondLst>
                                    <p:cond delay="0"/>
                                  </p:stCondLst>
                                  <p:iterate type="lt">
                                    <p:tmPct val="10000"/>
                                  </p:iterate>
                                  <p:childTnLst>
                                    <p:set>
                                      <p:cBhvr>
                                        <p:cTn dur="1" fill="hold" id="68">
                                          <p:stCondLst>
                                            <p:cond delay="0"/>
                                          </p:stCondLst>
                                        </p:cTn>
                                        <p:tgtEl>
                                          <p:spTgt spid="10"/>
                                        </p:tgtEl>
                                        <p:attrNameLst>
                                          <p:attrName>style.visibility</p:attrName>
                                        </p:attrNameLst>
                                      </p:cBhvr>
                                      <p:to>
                                        <p:strVal val="visible"/>
                                      </p:to>
                                    </p:set>
                                    <p:anim calcmode="lin" valueType="num">
                                      <p:cBhvr>
                                        <p:cTn dur="250" fill="hold" id="69"/>
                                        <p:tgtEl>
                                          <p:spTgt spid="10"/>
                                        </p:tgtEl>
                                        <p:attrNameLst>
                                          <p:attrName>ppt_w</p:attrName>
                                        </p:attrNameLst>
                                      </p:cBhvr>
                                      <p:tavLst>
                                        <p:tav tm="0">
                                          <p:val>
                                            <p:fltVal val="0"/>
                                          </p:val>
                                        </p:tav>
                                        <p:tav tm="100000">
                                          <p:val>
                                            <p:strVal val="#ppt_w"/>
                                          </p:val>
                                        </p:tav>
                                      </p:tavLst>
                                    </p:anim>
                                    <p:anim calcmode="lin" valueType="num">
                                      <p:cBhvr>
                                        <p:cTn dur="250" fill="hold" id="70"/>
                                        <p:tgtEl>
                                          <p:spTgt spid="10"/>
                                        </p:tgtEl>
                                        <p:attrNameLst>
                                          <p:attrName>ppt_h</p:attrName>
                                        </p:attrNameLst>
                                      </p:cBhvr>
                                      <p:tavLst>
                                        <p:tav tm="0">
                                          <p:val>
                                            <p:fltVal val="0"/>
                                          </p:val>
                                        </p:tav>
                                        <p:tav tm="100000">
                                          <p:val>
                                            <p:strVal val="#ppt_h"/>
                                          </p:val>
                                        </p:tav>
                                      </p:tavLst>
                                    </p:anim>
                                    <p:animEffect filter="fade" transition="in">
                                      <p:cBhvr>
                                        <p:cTn dur="250" id="7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8"/>
      <p:bldP grpId="1" spid="8"/>
      <p:bldP grpId="0" spid="9"/>
      <p:bldP grpId="1" spid="9"/>
      <p:b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第一部分：井冈山革命根据地的建立</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grpSp>
        <p:nvGrpSpPr>
          <p:cNvPr id="6" name="组合 5">
            <a:extLst>
              <a:ext uri="{FF2B5EF4-FFF2-40B4-BE49-F238E27FC236}">
                <a16:creationId xmlns:a16="http://schemas.microsoft.com/office/drawing/2014/main" id="{C77B6A0D-C189-43B8-9DDA-505D9CA56AE2}"/>
              </a:ext>
            </a:extLst>
          </p:cNvPr>
          <p:cNvGrpSpPr/>
          <p:nvPr/>
        </p:nvGrpSpPr>
        <p:grpSpPr>
          <a:xfrm>
            <a:off x="1347811" y="2021962"/>
            <a:ext cx="4466154" cy="538983"/>
            <a:chOff x="-718574" y="2643609"/>
            <a:chExt cx="848194" cy="1341146"/>
          </a:xfrm>
        </p:grpSpPr>
        <p:sp>
          <p:nvSpPr>
            <p:cNvPr id="7" name="Rectangle 11">
              <a:extLst>
                <a:ext uri="{FF2B5EF4-FFF2-40B4-BE49-F238E27FC236}">
                  <a16:creationId xmlns:a16="http://schemas.microsoft.com/office/drawing/2014/main" id="{EB5913EF-A9A4-4B8D-B06F-D6F149AD75C4}"/>
                </a:ext>
              </a:extLst>
            </p:cNvPr>
            <p:cNvSpPr>
              <a:spLocks noChangeArrowheads="1"/>
            </p:cNvSpPr>
            <p:nvPr/>
          </p:nvSpPr>
          <p:spPr bwMode="auto">
            <a:xfrm>
              <a:off x="-718574" y="2643609"/>
              <a:ext cx="848194" cy="1320771"/>
            </a:xfrm>
            <a:prstGeom prst="roundRect">
              <a:avLst>
                <a:gd fmla="val 50000" name="adj"/>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endParaRPr altLang="zh-CN" lang="zh-CN" sz="28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8" name="矩形 38">
              <a:extLst>
                <a:ext uri="{FF2B5EF4-FFF2-40B4-BE49-F238E27FC236}">
                  <a16:creationId xmlns:a16="http://schemas.microsoft.com/office/drawing/2014/main" id="{4F7DE382-167F-4FCA-9487-438073AE8AD3}"/>
                </a:ext>
              </a:extLst>
            </p:cNvPr>
            <p:cNvSpPr>
              <a:spLocks noChangeArrowheads="1"/>
            </p:cNvSpPr>
            <p:nvPr/>
          </p:nvSpPr>
          <p:spPr bwMode="auto">
            <a:xfrm>
              <a:off x="-471003" y="2682853"/>
              <a:ext cx="304865" cy="12893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none">
              <a:spAutoFit/>
            </a:bodyPr>
            <a:lstStyle/>
            <a:p>
              <a:pPr algn="ctr"/>
              <a:r>
                <a:rPr altLang="en-US" b="1" lang="zh-CN" sz="2800">
                  <a:solidFill>
                    <a:schemeClr val="bg1"/>
                  </a:solidFill>
                  <a:ea charset="-122" panose="020b0503020204020204" pitchFamily="34" typeface="微软雅黑"/>
                  <a:sym charset="-122" pitchFamily="2" typeface="方正兰亭黑_GBK"/>
                </a:rPr>
                <a:t>三湾改编</a:t>
              </a:r>
            </a:p>
          </p:txBody>
        </p:sp>
      </p:grpSp>
      <p:sp>
        <p:nvSpPr>
          <p:cNvPr id="9" name="矩形 21">
            <a:extLst>
              <a:ext uri="{FF2B5EF4-FFF2-40B4-BE49-F238E27FC236}">
                <a16:creationId xmlns:a16="http://schemas.microsoft.com/office/drawing/2014/main" id="{EA8FB301-244F-4523-BD9B-B81BA27F592A}"/>
              </a:ext>
            </a:extLst>
          </p:cNvPr>
          <p:cNvSpPr>
            <a:spLocks noChangeArrowheads="1"/>
          </p:cNvSpPr>
          <p:nvPr/>
        </p:nvSpPr>
        <p:spPr bwMode="auto">
          <a:xfrm>
            <a:off x="2369431" y="1632516"/>
            <a:ext cx="4151732" cy="40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6030504020204" pitchFamily="34" typeface="Open Sans"/>
                <a:ea charset="-122" typeface="冬青黑体简体中文 W3"/>
              </a:defRPr>
            </a:lvl1pPr>
            <a:lvl2pPr indent="-285750" marL="742950">
              <a:defRPr>
                <a:solidFill>
                  <a:schemeClr val="tx1"/>
                </a:solidFill>
                <a:latin charset="0" panose="020b0606030504020204" pitchFamily="34" typeface="Open Sans"/>
                <a:ea charset="-122" typeface="冬青黑体简体中文 W3"/>
              </a:defRPr>
            </a:lvl2pPr>
            <a:lvl3pPr indent="-228600" marL="1143000">
              <a:defRPr>
                <a:solidFill>
                  <a:schemeClr val="tx1"/>
                </a:solidFill>
                <a:latin charset="0" panose="020b0606030504020204" pitchFamily="34" typeface="Open Sans"/>
                <a:ea charset="-122" typeface="冬青黑体简体中文 W3"/>
              </a:defRPr>
            </a:lvl3pPr>
            <a:lvl4pPr indent="-228600" marL="1600200">
              <a:defRPr>
                <a:solidFill>
                  <a:schemeClr val="tx1"/>
                </a:solidFill>
                <a:latin charset="0" panose="020b0606030504020204" pitchFamily="34" typeface="Open Sans"/>
                <a:ea charset="-122" typeface="冬青黑体简体中文 W3"/>
              </a:defRPr>
            </a:lvl4pPr>
            <a:lvl5pPr indent="-228600" marL="2057400">
              <a:defRPr>
                <a:solidFill>
                  <a:schemeClr val="tx1"/>
                </a:solidFill>
                <a:latin charset="0" panose="020b0606030504020204" pitchFamily="34" typeface="Open Sans"/>
                <a:ea charset="-122" typeface="冬青黑体简体中文 W3"/>
              </a:defRPr>
            </a:lvl5pPr>
            <a:lvl6pPr fontAlgn="base" indent="-228600" marL="2514600">
              <a:spcBef>
                <a:spcPct val="0"/>
              </a:spcBef>
              <a:spcAft>
                <a:spcPct val="0"/>
              </a:spcAft>
              <a:defRPr>
                <a:solidFill>
                  <a:schemeClr val="tx1"/>
                </a:solidFill>
                <a:latin charset="0" panose="020b0606030504020204" pitchFamily="34" typeface="Open Sans"/>
                <a:ea charset="-122" typeface="冬青黑体简体中文 W3"/>
              </a:defRPr>
            </a:lvl6pPr>
            <a:lvl7pPr fontAlgn="base" indent="-228600" marL="2971800">
              <a:spcBef>
                <a:spcPct val="0"/>
              </a:spcBef>
              <a:spcAft>
                <a:spcPct val="0"/>
              </a:spcAft>
              <a:defRPr>
                <a:solidFill>
                  <a:schemeClr val="tx1"/>
                </a:solidFill>
                <a:latin charset="0" panose="020b0606030504020204" pitchFamily="34" typeface="Open Sans"/>
                <a:ea charset="-122" typeface="冬青黑体简体中文 W3"/>
              </a:defRPr>
            </a:lvl7pPr>
            <a:lvl8pPr fontAlgn="base" indent="-228600" marL="3429000">
              <a:spcBef>
                <a:spcPct val="0"/>
              </a:spcBef>
              <a:spcAft>
                <a:spcPct val="0"/>
              </a:spcAft>
              <a:defRPr>
                <a:solidFill>
                  <a:schemeClr val="tx1"/>
                </a:solidFill>
                <a:latin charset="0" panose="020b0606030504020204" pitchFamily="34" typeface="Open Sans"/>
                <a:ea charset="-122" typeface="冬青黑体简体中文 W3"/>
              </a:defRPr>
            </a:lvl8pPr>
            <a:lvl9pPr fontAlgn="base" indent="-228600" marL="3886200">
              <a:spcBef>
                <a:spcPct val="0"/>
              </a:spcBef>
              <a:spcAft>
                <a:spcPct val="0"/>
              </a:spcAft>
              <a:defRPr>
                <a:solidFill>
                  <a:schemeClr val="tx1"/>
                </a:solidFill>
                <a:latin charset="0" panose="020b0606030504020204" pitchFamily="34" typeface="Open Sans"/>
                <a:ea charset="-122" typeface="冬青黑体简体中文 W3"/>
              </a:defRPr>
            </a:lvl9pPr>
          </a:lstStyle>
          <a:p>
            <a:pPr>
              <a:lnSpc>
                <a:spcPct val="130000"/>
              </a:lnSpc>
              <a:defRPr/>
            </a:pPr>
            <a:r>
              <a:rPr altLang="en-US" kern="0" lang="zh-CN" sz="1600">
                <a:solidFill>
                  <a:prstClr val="black">
                    <a:lumMod val="75000"/>
                    <a:lumOff val="25000"/>
                  </a:prstClr>
                </a:solidFill>
                <a:latin charset="-122" panose="020b0503020204020204" pitchFamily="34" typeface="微软雅黑"/>
                <a:ea charset="-122" panose="020b0503020204020204" pitchFamily="34" typeface="微软雅黑"/>
              </a:rPr>
              <a:t> （ 1927年9月29日至10月3日）</a:t>
            </a:r>
          </a:p>
        </p:txBody>
      </p:sp>
      <p:grpSp>
        <p:nvGrpSpPr>
          <p:cNvPr id="10" name="组合 9">
            <a:extLst>
              <a:ext uri="{FF2B5EF4-FFF2-40B4-BE49-F238E27FC236}">
                <a16:creationId xmlns:a16="http://schemas.microsoft.com/office/drawing/2014/main" id="{6818B7C0-705A-4E80-AEF9-D19C4852873E}"/>
              </a:ext>
            </a:extLst>
          </p:cNvPr>
          <p:cNvGrpSpPr/>
          <p:nvPr/>
        </p:nvGrpSpPr>
        <p:grpSpPr>
          <a:xfrm>
            <a:off x="2643552" y="2757838"/>
            <a:ext cx="8609333" cy="173986"/>
            <a:chOff x="-2401822" y="4682325"/>
            <a:chExt cx="8609333" cy="173986"/>
          </a:xfrm>
        </p:grpSpPr>
        <p:cxnSp>
          <p:nvCxnSpPr>
            <p:cNvPr id="11" name="直接连接符 10">
              <a:extLst>
                <a:ext uri="{FF2B5EF4-FFF2-40B4-BE49-F238E27FC236}">
                  <a16:creationId xmlns:a16="http://schemas.microsoft.com/office/drawing/2014/main" id="{0A40ED4C-217E-43FD-978E-7E64B8D3FB84}"/>
                </a:ext>
              </a:extLst>
            </p:cNvPr>
            <p:cNvCxnSpPr/>
            <p:nvPr/>
          </p:nvCxnSpPr>
          <p:spPr>
            <a:xfrm>
              <a:off x="-2401822" y="4758196"/>
              <a:ext cx="847750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圆: 空心 11">
              <a:extLst>
                <a:ext uri="{FF2B5EF4-FFF2-40B4-BE49-F238E27FC236}">
                  <a16:creationId xmlns:a16="http://schemas.microsoft.com/office/drawing/2014/main" id="{772FF8F6-309D-4BFC-A340-30AD813353A4}"/>
                </a:ext>
              </a:extLst>
            </p:cNvPr>
            <p:cNvSpPr/>
            <p:nvPr/>
          </p:nvSpPr>
          <p:spPr>
            <a:xfrm>
              <a:off x="603352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solidFill>
              </a:endParaRPr>
            </a:p>
          </p:txBody>
        </p:sp>
      </p:grpSp>
      <p:cxnSp>
        <p:nvCxnSpPr>
          <p:cNvPr id="13" name="直接连接符 12">
            <a:extLst>
              <a:ext uri="{FF2B5EF4-FFF2-40B4-BE49-F238E27FC236}">
                <a16:creationId xmlns:a16="http://schemas.microsoft.com/office/drawing/2014/main" id="{23375EBD-2DB3-4F4E-AC66-5ED0C00AC6AC}"/>
              </a:ext>
            </a:extLst>
          </p:cNvPr>
          <p:cNvCxnSpPr/>
          <p:nvPr/>
        </p:nvCxnSpPr>
        <p:spPr>
          <a:xfrm flipH="1">
            <a:off x="2643552" y="2569132"/>
            <a:ext cx="0" cy="2645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42">
            <a:extLst>
              <a:ext uri="{FF2B5EF4-FFF2-40B4-BE49-F238E27FC236}">
                <a16:creationId xmlns:a16="http://schemas.microsoft.com/office/drawing/2014/main" id="{8AB7D9F1-EA95-495C-99DC-A27626AC84CB}"/>
              </a:ext>
            </a:extLst>
          </p:cNvPr>
          <p:cNvSpPr txBox="1">
            <a:spLocks noChangeArrowheads="1"/>
          </p:cNvSpPr>
          <p:nvPr/>
        </p:nvSpPr>
        <p:spPr bwMode="auto">
          <a:xfrm>
            <a:off x="5839307" y="2383166"/>
            <a:ext cx="515293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lgn="just">
              <a:spcBef>
                <a:spcPct val="0"/>
              </a:spcBef>
              <a:buFontTx/>
              <a:buNone/>
            </a:pPr>
            <a:r>
              <a:rPr altLang="en-US" b="1" lang="zh-CN" sz="2400">
                <a:solidFill>
                  <a:srgbClr val="C00000"/>
                </a:solidFill>
                <a:latin charset="-122" panose="020b0503020204020204" pitchFamily="34" typeface="微软雅黑"/>
              </a:rPr>
              <a:t>为建设新型人民军队奠定了初步基础</a:t>
            </a:r>
          </a:p>
        </p:txBody>
      </p:sp>
      <p:pic>
        <p:nvPicPr>
          <p:cNvPr id="15" name="图片 14">
            <a:extLst>
              <a:ext uri="{FF2B5EF4-FFF2-40B4-BE49-F238E27FC236}">
                <a16:creationId xmlns:a16="http://schemas.microsoft.com/office/drawing/2014/main" id="{6CDC9CC7-D441-4869-95FF-2A1835F77D23}"/>
              </a:ext>
            </a:extLst>
          </p:cNvPr>
          <p:cNvPicPr>
            <a:picLocks noChangeAspect="1"/>
          </p:cNvPicPr>
          <p:nvPr/>
        </p:nvPicPr>
        <p:blipFill>
          <a:blip r:embed="rId4">
            <a:extLst>
              <a:ext uri="{28A0092B-C50C-407E-A947-70E740481C1C}">
                <a14:useLocalDpi val="0"/>
              </a:ext>
            </a:extLst>
          </a:blip>
          <a:stretch>
            <a:fillRect/>
          </a:stretch>
        </p:blipFill>
        <p:spPr>
          <a:xfrm>
            <a:off x="1542953" y="1591656"/>
            <a:ext cx="905457" cy="484136"/>
          </a:xfrm>
          <a:prstGeom prst="rect">
            <a:avLst/>
          </a:prstGeom>
        </p:spPr>
      </p:pic>
      <p:grpSp>
        <p:nvGrpSpPr>
          <p:cNvPr id="16" name="组合 15">
            <a:extLst>
              <a:ext uri="{FF2B5EF4-FFF2-40B4-BE49-F238E27FC236}">
                <a16:creationId xmlns:a16="http://schemas.microsoft.com/office/drawing/2014/main" id="{A4CF8D82-A087-4879-B0AF-D102B9C205ED}"/>
              </a:ext>
            </a:extLst>
          </p:cNvPr>
          <p:cNvGrpSpPr/>
          <p:nvPr/>
        </p:nvGrpSpPr>
        <p:grpSpPr>
          <a:xfrm>
            <a:off x="3867699" y="3583800"/>
            <a:ext cx="3565449" cy="2334830"/>
            <a:chOff x="754906" y="2487626"/>
            <a:chExt cx="2358838" cy="1544682"/>
          </a:xfrm>
        </p:grpSpPr>
        <p:grpSp>
          <p:nvGrpSpPr>
            <p:cNvPr id="17" name="组合 16">
              <a:extLst>
                <a:ext uri="{FF2B5EF4-FFF2-40B4-BE49-F238E27FC236}">
                  <a16:creationId xmlns:a16="http://schemas.microsoft.com/office/drawing/2014/main" id="{0A8C804B-5DD8-4889-8499-A955C3D42BC0}"/>
                </a:ext>
              </a:extLst>
            </p:cNvPr>
            <p:cNvGrpSpPr/>
            <p:nvPr/>
          </p:nvGrpSpPr>
          <p:grpSpPr>
            <a:xfrm>
              <a:off x="754906" y="2487626"/>
              <a:ext cx="2358838" cy="1544682"/>
              <a:chOff x="732473" y="1936799"/>
              <a:chExt cx="5518689" cy="3613905"/>
            </a:xfrm>
          </p:grpSpPr>
          <p:sp>
            <p:nvSpPr>
              <p:cNvPr id="19" name="Rectangle 11">
                <a:extLst>
                  <a:ext uri="{FF2B5EF4-FFF2-40B4-BE49-F238E27FC236}">
                    <a16:creationId xmlns:a16="http://schemas.microsoft.com/office/drawing/2014/main" id="{4FB8E7C1-F0B6-414D-A5AD-88C0DF6CAC55}"/>
                  </a:ext>
                </a:extLst>
              </p:cNvPr>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altLang="zh-CN" lang="zh-CN" sz="14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20" name="矩形 19">
                <a:extLst>
                  <a:ext uri="{FF2B5EF4-FFF2-40B4-BE49-F238E27FC236}">
                    <a16:creationId xmlns:a16="http://schemas.microsoft.com/office/drawing/2014/main" id="{5446A528-6039-4B9B-8804-5AE1A51B897C}"/>
                  </a:ext>
                </a:extLst>
              </p:cNvPr>
              <p:cNvSpPr/>
              <p:nvPr/>
            </p:nvSpPr>
            <p:spPr>
              <a:xfrm>
                <a:off x="2960217" y="3209388"/>
                <a:ext cx="2641950" cy="613310"/>
              </a:xfrm>
              <a:prstGeom prst="rect">
                <a:avLst/>
              </a:prstGeom>
            </p:spPr>
            <p:txBody>
              <a:bodyPr wrap="none">
                <a:spAutoFit/>
              </a:bodyPr>
              <a:lstStyle/>
              <a:p>
                <a:pPr algn="ctr">
                  <a:defRPr/>
                </a:pPr>
                <a:r>
                  <a:rPr altLang="en-US" lang="zh-CN" sz="2000">
                    <a:solidFill>
                      <a:schemeClr val="bg1"/>
                    </a:solidFill>
                    <a:latin charset="-122" panose="020b0503020204020204" pitchFamily="34" typeface="微软雅黑"/>
                    <a:ea charset="-122" panose="020b0503020204020204" pitchFamily="34" typeface="微软雅黑"/>
                  </a:rPr>
                  <a:t>支部建在连上</a:t>
                </a:r>
              </a:p>
            </p:txBody>
          </p:sp>
          <p:sp>
            <p:nvSpPr>
              <p:cNvPr id="21" name="矩形 20">
                <a:extLst>
                  <a:ext uri="{FF2B5EF4-FFF2-40B4-BE49-F238E27FC236}">
                    <a16:creationId xmlns:a16="http://schemas.microsoft.com/office/drawing/2014/main" id="{68FB66D4-9C7E-4342-8BF2-C61E0ED52C41}"/>
                  </a:ext>
                </a:extLst>
              </p:cNvPr>
              <p:cNvSpPr/>
              <p:nvPr/>
            </p:nvSpPr>
            <p:spPr>
              <a:xfrm>
                <a:off x="1931869" y="4316598"/>
                <a:ext cx="3585504" cy="707665"/>
              </a:xfrm>
              <a:prstGeom prst="rect">
                <a:avLst/>
              </a:prstGeom>
            </p:spPr>
            <p:txBody>
              <a:bodyPr wrap="none">
                <a:spAutoFit/>
              </a:bodyPr>
              <a:lstStyle/>
              <a:p>
                <a:pPr algn="ctr">
                  <a:defRPr/>
                </a:pPr>
                <a:r>
                  <a:rPr altLang="en-US" b="1" lang="zh-CN" sz="2400">
                    <a:solidFill>
                      <a:prstClr val="white"/>
                    </a:solidFill>
                    <a:latin charset="-122" panose="020b0503020204020204" pitchFamily="34" typeface="微软雅黑"/>
                    <a:ea charset="-122" panose="020b0503020204020204" pitchFamily="34" typeface="微软雅黑"/>
                  </a:rPr>
                  <a:t>确保了党指挥枪</a:t>
                </a:r>
              </a:p>
            </p:txBody>
          </p:sp>
        </p:grpSp>
        <p:pic>
          <p:nvPicPr>
            <p:cNvPr id="18" name="图片 17">
              <a:extLst>
                <a:ext uri="{FF2B5EF4-FFF2-40B4-BE49-F238E27FC236}">
                  <a16:creationId xmlns:a16="http://schemas.microsoft.com/office/drawing/2014/main" id="{C7C99DA9-19FD-4B1E-B7DB-33973F49ADFD}"/>
                </a:ext>
              </a:extLst>
            </p:cNvPr>
            <p:cNvPicPr>
              <a:picLocks noChangeAspect="1"/>
            </p:cNvPicPr>
            <p:nvPr/>
          </p:nvPicPr>
          <p:blipFill>
            <a:blip r:embed="rId5">
              <a:extLst>
                <a:ext uri="{28A0092B-C50C-407E-A947-70E740481C1C}">
                  <a14:useLocalDpi val="0"/>
                </a:ext>
              </a:extLst>
            </a:blip>
            <a:stretch>
              <a:fillRect/>
            </a:stretch>
          </p:blipFill>
          <p:spPr>
            <a:xfrm>
              <a:off x="948236" y="2695867"/>
              <a:ext cx="600710" cy="600710"/>
            </a:xfrm>
            <a:prstGeom prst="rect">
              <a:avLst/>
            </a:prstGeom>
          </p:spPr>
        </p:pic>
      </p:grpSp>
      <p:grpSp>
        <p:nvGrpSpPr>
          <p:cNvPr id="22" name="组合 21">
            <a:extLst>
              <a:ext uri="{FF2B5EF4-FFF2-40B4-BE49-F238E27FC236}">
                <a16:creationId xmlns:a16="http://schemas.microsoft.com/office/drawing/2014/main" id="{112C1F37-6E66-498B-A262-BC364647BF4E}"/>
              </a:ext>
            </a:extLst>
          </p:cNvPr>
          <p:cNvGrpSpPr/>
          <p:nvPr/>
        </p:nvGrpSpPr>
        <p:grpSpPr>
          <a:xfrm>
            <a:off x="7669555" y="3583801"/>
            <a:ext cx="3565448" cy="2378725"/>
            <a:chOff x="754906" y="2487626"/>
            <a:chExt cx="2358838" cy="1573722"/>
          </a:xfrm>
        </p:grpSpPr>
        <p:grpSp>
          <p:nvGrpSpPr>
            <p:cNvPr id="23" name="组合 22">
              <a:extLst>
                <a:ext uri="{FF2B5EF4-FFF2-40B4-BE49-F238E27FC236}">
                  <a16:creationId xmlns:a16="http://schemas.microsoft.com/office/drawing/2014/main" id="{B8126861-BA85-4874-B4DE-97F6A28E5891}"/>
                </a:ext>
              </a:extLst>
            </p:cNvPr>
            <p:cNvGrpSpPr/>
            <p:nvPr/>
          </p:nvGrpSpPr>
          <p:grpSpPr>
            <a:xfrm>
              <a:off x="754906" y="2487626"/>
              <a:ext cx="2358838" cy="1573722"/>
              <a:chOff x="732473" y="1936799"/>
              <a:chExt cx="5518689" cy="3681846"/>
            </a:xfrm>
          </p:grpSpPr>
          <p:sp>
            <p:nvSpPr>
              <p:cNvPr id="29" name="Rectangle 11">
                <a:extLst>
                  <a:ext uri="{FF2B5EF4-FFF2-40B4-BE49-F238E27FC236}">
                    <a16:creationId xmlns:a16="http://schemas.microsoft.com/office/drawing/2014/main" id="{0F1501F6-4479-4DBF-9438-E93D841F8548}"/>
                  </a:ext>
                </a:extLst>
              </p:cNvPr>
              <p:cNvSpPr>
                <a:spLocks noChangeArrowheads="1"/>
              </p:cNvSpPr>
              <p:nvPr/>
            </p:nvSpPr>
            <p:spPr bwMode="auto">
              <a:xfrm>
                <a:off x="732473" y="1936799"/>
                <a:ext cx="5518689" cy="3613905"/>
              </a:xfrm>
              <a:prstGeom prst="rect">
                <a:avLst/>
              </a:prstGeom>
              <a:solidFill>
                <a:srgbClr val="C00000"/>
              </a:solidFill>
              <a:ln w="28575">
                <a:gradFill>
                  <a:gsLst>
                    <a:gs pos="100000">
                      <a:schemeClr val="bg1"/>
                    </a:gs>
                    <a:gs pos="0">
                      <a:schemeClr val="bg1">
                        <a:lumMod val="85000"/>
                      </a:schemeClr>
                    </a:gs>
                  </a:gsLst>
                  <a:lin ang="5400000" scaled="0"/>
                </a:gradFill>
              </a:ln>
              <a:effectLst/>
            </p:spPr>
            <p:txBody>
              <a:bodyPr anchor="ctr"/>
              <a:lstStyle/>
              <a:p>
                <a:pPr algn="ctr">
                  <a:defRPr/>
                </a:pPr>
                <a:endParaRPr altLang="zh-CN" lang="zh-CN" sz="1400">
                  <a:solidFill>
                    <a:prstClr val="black"/>
                  </a:solidFill>
                  <a:latin charset="-122" panose="020b0503020204020204" pitchFamily="34" typeface="微软雅黑"/>
                  <a:ea charset="-122" panose="020b0503020204020204" pitchFamily="34" typeface="微软雅黑"/>
                  <a:cs charset="0" pitchFamily="34" typeface="Calibri"/>
                  <a:sym charset="0" pitchFamily="34" typeface="Calibri"/>
                </a:endParaRPr>
              </a:p>
            </p:txBody>
          </p:sp>
          <p:sp>
            <p:nvSpPr>
              <p:cNvPr id="30" name="矩形 29">
                <a:extLst>
                  <a:ext uri="{FF2B5EF4-FFF2-40B4-BE49-F238E27FC236}">
                    <a16:creationId xmlns:a16="http://schemas.microsoft.com/office/drawing/2014/main" id="{7C6EAB7E-DD17-43DF-8B57-153DDD96E41A}"/>
                  </a:ext>
                </a:extLst>
              </p:cNvPr>
              <p:cNvSpPr/>
              <p:nvPr/>
            </p:nvSpPr>
            <p:spPr>
              <a:xfrm>
                <a:off x="2960216" y="3209387"/>
                <a:ext cx="2641951" cy="613309"/>
              </a:xfrm>
              <a:prstGeom prst="rect">
                <a:avLst/>
              </a:prstGeom>
            </p:spPr>
            <p:txBody>
              <a:bodyPr wrap="none">
                <a:spAutoFit/>
              </a:bodyPr>
              <a:lstStyle/>
              <a:p>
                <a:pPr algn="ctr">
                  <a:defRPr/>
                </a:pPr>
                <a:r>
                  <a:rPr altLang="en-US" lang="zh-CN" sz="2000">
                    <a:solidFill>
                      <a:schemeClr val="bg1"/>
                    </a:solidFill>
                    <a:latin charset="-122" panose="020b0503020204020204" pitchFamily="34" typeface="微软雅黑"/>
                    <a:ea charset="-122" panose="020b0503020204020204" pitchFamily="34" typeface="微软雅黑"/>
                  </a:rPr>
                  <a:t>民主管理制度</a:t>
                </a:r>
              </a:p>
            </p:txBody>
          </p:sp>
          <p:sp>
            <p:nvSpPr>
              <p:cNvPr id="31" name="矩形 30">
                <a:extLst>
                  <a:ext uri="{FF2B5EF4-FFF2-40B4-BE49-F238E27FC236}">
                    <a16:creationId xmlns:a16="http://schemas.microsoft.com/office/drawing/2014/main" id="{A6B96A52-7884-4DCF-81D0-51D6A050FE15}"/>
                  </a:ext>
                </a:extLst>
              </p:cNvPr>
              <p:cNvSpPr/>
              <p:nvPr/>
            </p:nvSpPr>
            <p:spPr>
              <a:xfrm>
                <a:off x="1031025" y="3760747"/>
                <a:ext cx="5000836" cy="1839928"/>
              </a:xfrm>
              <a:prstGeom prst="rect">
                <a:avLst/>
              </a:prstGeom>
            </p:spPr>
            <p:txBody>
              <a:bodyPr wrap="none">
                <a:spAutoFit/>
              </a:bodyPr>
              <a:lstStyle/>
              <a:p>
                <a:pPr algn="ctr">
                  <a:lnSpc>
                    <a:spcPct val="150000"/>
                  </a:lnSpc>
                  <a:defRPr/>
                </a:pPr>
                <a:r>
                  <a:rPr altLang="en-US" b="1" lang="zh-CN" sz="2400">
                    <a:solidFill>
                      <a:prstClr val="white"/>
                    </a:solidFill>
                    <a:latin charset="-122" panose="020b0503020204020204" pitchFamily="34" typeface="微软雅黑"/>
                    <a:ea charset="-122" panose="020b0503020204020204" pitchFamily="34" typeface="微软雅黑"/>
                  </a:rPr>
                  <a:t>实行人民军队官兵平等</a:t>
                </a:r>
              </a:p>
              <a:p>
                <a:pPr algn="ctr">
                  <a:lnSpc>
                    <a:spcPct val="150000"/>
                  </a:lnSpc>
                  <a:defRPr/>
                </a:pPr>
                <a:r>
                  <a:rPr altLang="en-US" b="1" lang="zh-CN" sz="2400">
                    <a:solidFill>
                      <a:prstClr val="white"/>
                    </a:solidFill>
                    <a:latin charset="-122" panose="020b0503020204020204" pitchFamily="34" typeface="微软雅黑"/>
                    <a:ea charset="-122" panose="020b0503020204020204" pitchFamily="34" typeface="微软雅黑"/>
                  </a:rPr>
                  <a:t>经济公开</a:t>
                </a:r>
              </a:p>
            </p:txBody>
          </p:sp>
        </p:grpSp>
        <p:pic>
          <p:nvPicPr>
            <p:cNvPr id="24" name="图片 23">
              <a:extLst>
                <a:ext uri="{FF2B5EF4-FFF2-40B4-BE49-F238E27FC236}">
                  <a16:creationId xmlns:a16="http://schemas.microsoft.com/office/drawing/2014/main" id="{E21A3451-219B-4976-B798-E03000DDB8AD}"/>
                </a:ext>
              </a:extLst>
            </p:cNvPr>
            <p:cNvPicPr>
              <a:picLocks noChangeAspect="1"/>
            </p:cNvPicPr>
            <p:nvPr/>
          </p:nvPicPr>
          <p:blipFill>
            <a:blip r:embed="rId5">
              <a:extLst>
                <a:ext uri="{28A0092B-C50C-407E-A947-70E740481C1C}">
                  <a14:useLocalDpi val="0"/>
                </a:ext>
              </a:extLst>
            </a:blip>
            <a:stretch>
              <a:fillRect/>
            </a:stretch>
          </p:blipFill>
          <p:spPr>
            <a:xfrm>
              <a:off x="948236" y="2695867"/>
              <a:ext cx="600710" cy="600710"/>
            </a:xfrm>
            <a:prstGeom prst="rect">
              <a:avLst/>
            </a:prstGeom>
          </p:spPr>
        </p:pic>
      </p:grpSp>
      <p:grpSp>
        <p:nvGrpSpPr>
          <p:cNvPr id="32" name="组合 31">
            <a:extLst>
              <a:ext uri="{FF2B5EF4-FFF2-40B4-BE49-F238E27FC236}">
                <a16:creationId xmlns:a16="http://schemas.microsoft.com/office/drawing/2014/main" id="{7C59174E-78E2-448D-A9D2-1E4B575605C8}"/>
              </a:ext>
            </a:extLst>
          </p:cNvPr>
          <p:cNvGrpSpPr/>
          <p:nvPr/>
        </p:nvGrpSpPr>
        <p:grpSpPr>
          <a:xfrm>
            <a:off x="956997" y="3614419"/>
            <a:ext cx="2141011" cy="2141787"/>
            <a:chOff x="304800" y="673100"/>
            <a:chExt cx="4000500" cy="4000500"/>
          </a:xfrm>
          <a:effectLst/>
        </p:grpSpPr>
        <p:sp>
          <p:nvSpPr>
            <p:cNvPr id="33" name="同心圆 2">
              <a:extLst>
                <a:ext uri="{FF2B5EF4-FFF2-40B4-BE49-F238E27FC236}">
                  <a16:creationId xmlns:a16="http://schemas.microsoft.com/office/drawing/2014/main" id="{347F61B7-6A98-4807-8732-DB7FA6B62948}"/>
                </a:ext>
              </a:extLst>
            </p:cNvPr>
            <p:cNvSpPr/>
            <p:nvPr/>
          </p:nvSpPr>
          <p:spPr>
            <a:xfrm>
              <a:off x="304800" y="673100"/>
              <a:ext cx="4000500" cy="4000500"/>
            </a:xfrm>
            <a:prstGeom prst="donut">
              <a:avLst>
                <a:gd fmla="val 4879" name="adj"/>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black"/>
                </a:solidFill>
                <a:latin charset="-122" panose="020b0503020204020204" pitchFamily="34" typeface="微软雅黑"/>
                <a:ea charset="-122" panose="020b0503020204020204" pitchFamily="34" typeface="微软雅黑"/>
                <a:cs typeface="Arial"/>
                <a:sym typeface="+mn-lt"/>
              </a:endParaRPr>
            </a:p>
          </p:txBody>
        </p:sp>
        <p:sp>
          <p:nvSpPr>
            <p:cNvPr id="34" name="椭圆 33">
              <a:extLst>
                <a:ext uri="{FF2B5EF4-FFF2-40B4-BE49-F238E27FC236}">
                  <a16:creationId xmlns:a16="http://schemas.microsoft.com/office/drawing/2014/main" id="{6137397A-D269-428A-8D64-1DF9E9A6E99D}"/>
                </a:ext>
              </a:extLst>
            </p:cNvPr>
            <p:cNvSpPr/>
            <p:nvPr/>
          </p:nvSpPr>
          <p:spPr>
            <a:xfrm>
              <a:off x="392111" y="760412"/>
              <a:ext cx="3825875"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a:solidFill>
                  <a:prstClr val="white"/>
                </a:solidFill>
                <a:latin charset="-122" panose="020b0503020204020204" pitchFamily="34" typeface="微软雅黑"/>
                <a:ea charset="-122" panose="020b0503020204020204" pitchFamily="34" typeface="微软雅黑"/>
                <a:cs typeface="Arial"/>
                <a:sym typeface="+mn-lt"/>
              </a:endParaRPr>
            </a:p>
          </p:txBody>
        </p:sp>
      </p:grpSp>
      <p:sp>
        <p:nvSpPr>
          <p:cNvPr id="35" name="矩形 34">
            <a:extLst>
              <a:ext uri="{FF2B5EF4-FFF2-40B4-BE49-F238E27FC236}">
                <a16:creationId xmlns:a16="http://schemas.microsoft.com/office/drawing/2014/main" id="{EBCC00E1-1F5F-48A6-8E1C-D5B790C609AF}"/>
              </a:ext>
            </a:extLst>
          </p:cNvPr>
          <p:cNvSpPr/>
          <p:nvPr/>
        </p:nvSpPr>
        <p:spPr>
          <a:xfrm>
            <a:off x="1111015" y="4286808"/>
            <a:ext cx="1832974" cy="853318"/>
          </a:xfrm>
          <a:prstGeom prst="rect">
            <a:avLst/>
          </a:prstGeom>
        </p:spPr>
        <p:txBody>
          <a:bodyPr bIns="60899" lIns="121798" rIns="121798" tIns="60899" wrap="square">
            <a:spAutoFit/>
          </a:bodyPr>
          <a:lstStyle/>
          <a:p>
            <a:pPr algn="ctr">
              <a:defRPr/>
            </a:pPr>
            <a:r>
              <a:rPr altLang="en-US" b="1" lang="zh-CN" sz="2400">
                <a:solidFill>
                  <a:schemeClr val="bg1"/>
                </a:solidFill>
                <a:latin charset="-122" panose="020b0503020204020204" pitchFamily="34" typeface="微软雅黑"/>
                <a:ea charset="-122" panose="020b0503020204020204" pitchFamily="34" typeface="微软雅黑"/>
                <a:cs typeface="Arial"/>
                <a:sym typeface="+mn-lt"/>
              </a:rPr>
              <a:t>三湾改编的主要成果</a:t>
            </a:r>
          </a:p>
        </p:txBody>
      </p:sp>
      <p:sp>
        <p:nvSpPr>
          <p:cNvPr id="36" name="椭圆 12">
            <a:extLst>
              <a:ext uri="{FF2B5EF4-FFF2-40B4-BE49-F238E27FC236}">
                <a16:creationId xmlns:a16="http://schemas.microsoft.com/office/drawing/2014/main" id="{C6E65AC7-74C1-4767-9A3D-40DECE00F238}"/>
              </a:ext>
            </a:extLst>
          </p:cNvPr>
          <p:cNvSpPr>
            <a:spLocks noChangeArrowheads="1"/>
          </p:cNvSpPr>
          <p:nvPr/>
        </p:nvSpPr>
        <p:spPr bwMode="auto">
          <a:xfrm>
            <a:off x="731978" y="3429000"/>
            <a:ext cx="2512627" cy="2512627"/>
          </a:xfrm>
          <a:prstGeom prst="ellipse">
            <a:avLst/>
          </a:prstGeom>
          <a:noFill/>
          <a:ln cmpd="sng" w="9525">
            <a:solidFill>
              <a:schemeClr val="accent3">
                <a:lumMod val="75000"/>
              </a:schemeClr>
            </a:solidFill>
            <a:prstDash val="dash"/>
            <a:round/>
          </a:ln>
          <a:extLst>
            <a:ext uri="{909E8E84-426E-40DD-AFC4-6F175D3DCCD1}">
              <a14:hiddenFill>
                <a:solidFill>
                  <a:srgbClr val="FFFFFF"/>
                </a:solidFill>
              </a14:hiddenFill>
            </a:ext>
          </a:extLst>
        </p:spPr>
        <p:txBody>
          <a:bodyPr bIns="45709" lIns="91417" rIns="91417" tIns="45709"/>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kern="0" lang="zh-CN">
              <a:solidFill>
                <a:prstClr val="black"/>
              </a:solidFill>
              <a:latin charset="-122" panose="020b0503020204020204" pitchFamily="34" typeface="微软雅黑"/>
              <a:ea charset="-122" panose="020b0503020204020204" pitchFamily="34" typeface="微软雅黑"/>
              <a:cs typeface="Arial"/>
              <a:sym typeface="+mn-lt"/>
            </a:endParaRPr>
          </a:p>
        </p:txBody>
      </p:sp>
    </p:spTree>
    <p:extLst>
      <p:ext uri="{BB962C8B-B14F-4D97-AF65-F5344CB8AC3E}">
        <p14:creationId val="1625562957"/>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decel="100000" fill="hold" id="38" nodeType="afterEffect" presetClass="entr" presetID="49" presetSubtype="0">
                                  <p:stCondLst>
                                    <p:cond delay="0"/>
                                  </p:stCondLst>
                                  <p:childTnLst>
                                    <p:set>
                                      <p:cBhvr>
                                        <p:cTn dur="1" fill="hold" id="39">
                                          <p:stCondLst>
                                            <p:cond delay="0"/>
                                          </p:stCondLst>
                                        </p:cTn>
                                        <p:tgtEl>
                                          <p:spTgt spid="32"/>
                                        </p:tgtEl>
                                        <p:attrNameLst>
                                          <p:attrName>style.visibility</p:attrName>
                                        </p:attrNameLst>
                                      </p:cBhvr>
                                      <p:to>
                                        <p:strVal val="visible"/>
                                      </p:to>
                                    </p:set>
                                    <p:anim calcmode="lin" valueType="num">
                                      <p:cBhvr>
                                        <p:cTn dur="500" fill="hold" id="40"/>
                                        <p:tgtEl>
                                          <p:spTgt spid="32"/>
                                        </p:tgtEl>
                                        <p:attrNameLst>
                                          <p:attrName>ppt_w</p:attrName>
                                        </p:attrNameLst>
                                      </p:cBhvr>
                                      <p:tavLst>
                                        <p:tav tm="0">
                                          <p:val>
                                            <p:fltVal val="0"/>
                                          </p:val>
                                        </p:tav>
                                        <p:tav tm="100000">
                                          <p:val>
                                            <p:strVal val="#ppt_w"/>
                                          </p:val>
                                        </p:tav>
                                      </p:tavLst>
                                    </p:anim>
                                    <p:anim calcmode="lin" valueType="num">
                                      <p:cBhvr>
                                        <p:cTn dur="500" fill="hold" id="41"/>
                                        <p:tgtEl>
                                          <p:spTgt spid="32"/>
                                        </p:tgtEl>
                                        <p:attrNameLst>
                                          <p:attrName>ppt_h</p:attrName>
                                        </p:attrNameLst>
                                      </p:cBhvr>
                                      <p:tavLst>
                                        <p:tav tm="0">
                                          <p:val>
                                            <p:fltVal val="0"/>
                                          </p:val>
                                        </p:tav>
                                        <p:tav tm="100000">
                                          <p:val>
                                            <p:strVal val="#ppt_h"/>
                                          </p:val>
                                        </p:tav>
                                      </p:tavLst>
                                    </p:anim>
                                    <p:anim calcmode="lin" valueType="num">
                                      <p:cBhvr>
                                        <p:cTn dur="500" fill="hold" id="42"/>
                                        <p:tgtEl>
                                          <p:spTgt spid="32"/>
                                        </p:tgtEl>
                                        <p:attrNameLst>
                                          <p:attrName>style.rotation</p:attrName>
                                        </p:attrNameLst>
                                      </p:cBhvr>
                                      <p:tavLst>
                                        <p:tav tm="0">
                                          <p:val>
                                            <p:fltVal val="360"/>
                                          </p:val>
                                        </p:tav>
                                        <p:tav tm="100000">
                                          <p:val>
                                            <p:fltVal val="0"/>
                                          </p:val>
                                        </p:tav>
                                      </p:tavLst>
                                    </p:anim>
                                    <p:animEffect filter="fade" transition="in">
                                      <p:cBhvr>
                                        <p:cTn dur="500" id="43"/>
                                        <p:tgtEl>
                                          <p:spTgt spid="32"/>
                                        </p:tgtEl>
                                      </p:cBhvr>
                                    </p:animEffect>
                                  </p:childTnLst>
                                </p:cTn>
                              </p:par>
                              <p:par>
                                <p:cTn fill="hold" grpId="0" id="44" nodeType="withEffect" presetClass="entr" presetID="16" presetSubtype="37">
                                  <p:stCondLst>
                                    <p:cond delay="0"/>
                                  </p:stCondLst>
                                  <p:childTnLst>
                                    <p:set>
                                      <p:cBhvr>
                                        <p:cTn dur="1" fill="hold" id="45">
                                          <p:stCondLst>
                                            <p:cond delay="0"/>
                                          </p:stCondLst>
                                        </p:cTn>
                                        <p:tgtEl>
                                          <p:spTgt spid="35"/>
                                        </p:tgtEl>
                                        <p:attrNameLst>
                                          <p:attrName>style.visibility</p:attrName>
                                        </p:attrNameLst>
                                      </p:cBhvr>
                                      <p:to>
                                        <p:strVal val="visible"/>
                                      </p:to>
                                    </p:set>
                                    <p:animEffect filter="barn(outVertical)" transition="in">
                                      <p:cBhvr>
                                        <p:cTn dur="500" id="46"/>
                                        <p:tgtEl>
                                          <p:spTgt spid="35"/>
                                        </p:tgtEl>
                                      </p:cBhvr>
                                    </p:animEffect>
                                  </p:childTnLst>
                                </p:cTn>
                              </p:par>
                              <p:par>
                                <p:cTn fill="hold" grpId="0" id="47" nodeType="withEffect" presetClass="entr" presetID="21" presetSubtype="1">
                                  <p:stCondLst>
                                    <p:cond delay="0"/>
                                  </p:stCondLst>
                                  <p:childTnLst>
                                    <p:set>
                                      <p:cBhvr>
                                        <p:cTn dur="1" fill="hold" id="48">
                                          <p:stCondLst>
                                            <p:cond delay="0"/>
                                          </p:stCondLst>
                                        </p:cTn>
                                        <p:tgtEl>
                                          <p:spTgt spid="36"/>
                                        </p:tgtEl>
                                        <p:attrNameLst>
                                          <p:attrName>style.visibility</p:attrName>
                                        </p:attrNameLst>
                                      </p:cBhvr>
                                      <p:to>
                                        <p:strVal val="visible"/>
                                      </p:to>
                                    </p:set>
                                    <p:animEffect filter="wheel(1)" transition="in">
                                      <p:cBhvr>
                                        <p:cTn dur="1000" id="49"/>
                                        <p:tgtEl>
                                          <p:spTgt spid="36"/>
                                        </p:tgtEl>
                                      </p:cBhvr>
                                    </p:animEffect>
                                  </p:childTnLst>
                                </p:cTn>
                              </p:par>
                            </p:childTnLst>
                          </p:cTn>
                        </p:par>
                        <p:par>
                          <p:cTn fill="hold" id="50" nodeType="afterGroup">
                            <p:stCondLst>
                              <p:cond delay="3650"/>
                            </p:stCondLst>
                            <p:childTnLst>
                              <p:par>
                                <p:cTn fill="hold" id="51" nodeType="afterEffect" presetClass="entr" presetID="2" presetSubtype="8">
                                  <p:stCondLst>
                                    <p:cond delay="0"/>
                                  </p:stCondLst>
                                  <p:childTnLst>
                                    <p:set>
                                      <p:cBhvr>
                                        <p:cTn dur="1" fill="hold" id="52">
                                          <p:stCondLst>
                                            <p:cond delay="0"/>
                                          </p:stCondLst>
                                        </p:cTn>
                                        <p:tgtEl>
                                          <p:spTgt spid="16"/>
                                        </p:tgtEl>
                                        <p:attrNameLst>
                                          <p:attrName>style.visibility</p:attrName>
                                        </p:attrNameLst>
                                      </p:cBhvr>
                                      <p:to>
                                        <p:strVal val="visible"/>
                                      </p:to>
                                    </p:set>
                                    <p:anim calcmode="lin" valueType="num">
                                      <p:cBhvr additive="base">
                                        <p:cTn dur="500" fill="hold" id="53"/>
                                        <p:tgtEl>
                                          <p:spTgt spid="16"/>
                                        </p:tgtEl>
                                        <p:attrNameLst>
                                          <p:attrName>ppt_x</p:attrName>
                                        </p:attrNameLst>
                                      </p:cBhvr>
                                      <p:tavLst>
                                        <p:tav tm="0">
                                          <p:val>
                                            <p:strVal val="0-#ppt_w/2"/>
                                          </p:val>
                                        </p:tav>
                                        <p:tav tm="100000">
                                          <p:val>
                                            <p:strVal val="#ppt_x"/>
                                          </p:val>
                                        </p:tav>
                                      </p:tavLst>
                                    </p:anim>
                                    <p:anim calcmode="lin" valueType="num">
                                      <p:cBhvr additive="base">
                                        <p:cTn dur="500" fill="hold" id="54"/>
                                        <p:tgtEl>
                                          <p:spTgt spid="16"/>
                                        </p:tgtEl>
                                        <p:attrNameLst>
                                          <p:attrName>ppt_y</p:attrName>
                                        </p:attrNameLst>
                                      </p:cBhvr>
                                      <p:tavLst>
                                        <p:tav tm="0">
                                          <p:val>
                                            <p:strVal val="#ppt_y"/>
                                          </p:val>
                                        </p:tav>
                                        <p:tav tm="100000">
                                          <p:val>
                                            <p:strVal val="#ppt_y"/>
                                          </p:val>
                                        </p:tav>
                                      </p:tavLst>
                                    </p:anim>
                                  </p:childTnLst>
                                </p:cTn>
                              </p:par>
                            </p:childTnLst>
                          </p:cTn>
                        </p:par>
                        <p:par>
                          <p:cTn fill="hold" id="55" nodeType="afterGroup">
                            <p:stCondLst>
                              <p:cond delay="4150"/>
                            </p:stCondLst>
                            <p:childTnLst>
                              <p:par>
                                <p:cTn fill="hold" id="56" nodeType="afterEffect" presetClass="entr" presetID="2" presetSubtype="8">
                                  <p:stCondLst>
                                    <p:cond delay="0"/>
                                  </p:stCondLst>
                                  <p:childTnLst>
                                    <p:set>
                                      <p:cBhvr>
                                        <p:cTn dur="1" fill="hold" id="57">
                                          <p:stCondLst>
                                            <p:cond delay="0"/>
                                          </p:stCondLst>
                                        </p:cTn>
                                        <p:tgtEl>
                                          <p:spTgt spid="22"/>
                                        </p:tgtEl>
                                        <p:attrNameLst>
                                          <p:attrName>style.visibility</p:attrName>
                                        </p:attrNameLst>
                                      </p:cBhvr>
                                      <p:to>
                                        <p:strVal val="visible"/>
                                      </p:to>
                                    </p:set>
                                    <p:anim calcmode="lin" valueType="num">
                                      <p:cBhvr additive="base">
                                        <p:cTn dur="500" fill="hold" id="58"/>
                                        <p:tgtEl>
                                          <p:spTgt spid="22"/>
                                        </p:tgtEl>
                                        <p:attrNameLst>
                                          <p:attrName>ppt_x</p:attrName>
                                        </p:attrNameLst>
                                      </p:cBhvr>
                                      <p:tavLst>
                                        <p:tav tm="0">
                                          <p:val>
                                            <p:strVal val="0-#ppt_w/2"/>
                                          </p:val>
                                        </p:tav>
                                        <p:tav tm="100000">
                                          <p:val>
                                            <p:strVal val="#ppt_x"/>
                                          </p:val>
                                        </p:tav>
                                      </p:tavLst>
                                    </p:anim>
                                    <p:anim calcmode="lin" valueType="num">
                                      <p:cBhvr additive="base">
                                        <p:cTn dur="500" fill="hold" id="59"/>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35"/>
      <p:bldP grpId="0" spid="3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第一部分：井冈山革命根据地的建立</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6" name="矩形 5">
            <a:extLst>
              <a:ext uri="{FF2B5EF4-FFF2-40B4-BE49-F238E27FC236}">
                <a16:creationId xmlns:a16="http://schemas.microsoft.com/office/drawing/2014/main" id="{7DCA6BF2-2FD2-41F1-A042-DD4172FEDCE2}"/>
              </a:ext>
            </a:extLst>
          </p:cNvPr>
          <p:cNvSpPr/>
          <p:nvPr/>
        </p:nvSpPr>
        <p:spPr>
          <a:xfrm>
            <a:off x="6462598" y="3997027"/>
            <a:ext cx="4756355" cy="1737360"/>
          </a:xfrm>
          <a:prstGeom prst="rect">
            <a:avLst/>
          </a:prstGeom>
          <a:ln>
            <a:noFill/>
          </a:ln>
        </p:spPr>
        <p:txBody>
          <a:bodyPr wrap="square">
            <a:spAutoFit/>
          </a:bodyPr>
          <a:lstStyle/>
          <a:p>
            <a:pPr>
              <a:lnSpc>
                <a:spcPct val="150000"/>
              </a:lnSpc>
              <a:defRPr/>
            </a:pPr>
            <a:r>
              <a:rPr altLang="en-US" lang="zh-CN">
                <a:latin charset="-122" panose="020b0503020204020204" pitchFamily="34" typeface="微软雅黑"/>
                <a:ea charset="-122" panose="020b0503020204020204" pitchFamily="34" typeface="微软雅黑"/>
                <a:cs typeface="+mn-ea"/>
                <a:sym typeface="+mn-lt"/>
              </a:rPr>
              <a:t>王佐当时也掌握着一支武装力量，毛泽东再次通过赠枪的方式赢得了王佐的信任。不仅如此，他还用了一个十分绿林化的方式把友情筑牢。为了能与王佐搞好关系，</a:t>
            </a:r>
          </a:p>
        </p:txBody>
      </p:sp>
      <p:sp>
        <p:nvSpPr>
          <p:cNvPr id="7" name="文本框 6">
            <a:extLst>
              <a:ext uri="{FF2B5EF4-FFF2-40B4-BE49-F238E27FC236}">
                <a16:creationId xmlns:a16="http://schemas.microsoft.com/office/drawing/2014/main" id="{27BBC000-3964-4987-82EC-46B4EA002DB7}"/>
              </a:ext>
            </a:extLst>
          </p:cNvPr>
          <p:cNvSpPr txBox="1"/>
          <p:nvPr/>
        </p:nvSpPr>
        <p:spPr>
          <a:xfrm>
            <a:off x="2066544" y="2133212"/>
            <a:ext cx="8183880" cy="1158240"/>
          </a:xfrm>
          <a:prstGeom prst="rect">
            <a:avLst/>
          </a:prstGeom>
          <a:noFill/>
        </p:spPr>
        <p:txBody>
          <a:bodyPr rtlCol="0" wrap="none">
            <a:spAutoFit/>
          </a:bodyPr>
          <a:lstStyle>
            <a:defPPr>
              <a:defRPr lang="zh-CN"/>
            </a:defPPr>
            <a:lvl1pPr>
              <a:defRPr b="0" sz="4400">
                <a:gradFill>
                  <a:gsLst>
                    <a:gs pos="14000">
                      <a:srgbClr val="FF0000"/>
                    </a:gs>
                    <a:gs pos="94000">
                      <a:srgbClr val="790000"/>
                    </a:gs>
                    <a:gs pos="49000">
                      <a:srgbClr val="FF0000"/>
                    </a:gs>
                  </a:gsLst>
                  <a:lin ang="5400000" scaled="1"/>
                </a:gradFill>
                <a:effectLst>
                  <a:glow rad="127000">
                    <a:schemeClr val="bg1"/>
                  </a:glow>
                </a:effectLst>
                <a:latin charset="-122" panose="020b0503020204020204" pitchFamily="34" typeface="微软雅黑"/>
                <a:ea charset="-122" panose="020b0503020204020204" pitchFamily="34" typeface="微软雅黑"/>
              </a:defRPr>
            </a:lvl1pPr>
          </a:lstStyle>
          <a:p>
            <a:pPr algn="ctr"/>
            <a:r>
              <a:rPr altLang="en-US" b="1" lang="zh-CN" sz="7000">
                <a:solidFill>
                  <a:srgbClr val="C00000"/>
                </a:solidFill>
                <a:effectLst/>
                <a:latin typeface="+mn-lt"/>
                <a:ea typeface="+mn-ea"/>
                <a:cs typeface="+mn-ea"/>
                <a:sym typeface="+mn-lt"/>
              </a:rPr>
              <a:t>井冈山的革命根据地</a:t>
            </a:r>
          </a:p>
        </p:txBody>
      </p:sp>
      <p:grpSp>
        <p:nvGrpSpPr>
          <p:cNvPr id="8" name="组合 7">
            <a:extLst>
              <a:ext uri="{FF2B5EF4-FFF2-40B4-BE49-F238E27FC236}">
                <a16:creationId xmlns:a16="http://schemas.microsoft.com/office/drawing/2014/main" id="{D568E146-65A3-4677-BAB8-62728A2843B4}"/>
              </a:ext>
            </a:extLst>
          </p:cNvPr>
          <p:cNvGrpSpPr/>
          <p:nvPr/>
        </p:nvGrpSpPr>
        <p:grpSpPr>
          <a:xfrm>
            <a:off x="1168095" y="3952222"/>
            <a:ext cx="1244514" cy="832558"/>
            <a:chOff x="1259535" y="3789662"/>
            <a:chExt cx="1244514" cy="832558"/>
          </a:xfrm>
        </p:grpSpPr>
        <p:sp>
          <p:nvSpPr>
            <p:cNvPr id="9" name="圆角矩形 17">
              <a:extLst>
                <a:ext uri="{FF2B5EF4-FFF2-40B4-BE49-F238E27FC236}">
                  <a16:creationId xmlns:a16="http://schemas.microsoft.com/office/drawing/2014/main" id="{AB4DB59D-F522-4C66-B189-D754E5EA39A8}"/>
                </a:ext>
              </a:extLst>
            </p:cNvPr>
            <p:cNvSpPr/>
            <p:nvPr/>
          </p:nvSpPr>
          <p:spPr>
            <a:xfrm>
              <a:off x="1259535" y="3789662"/>
              <a:ext cx="1244514" cy="832558"/>
            </a:xfrm>
            <a:prstGeom prst="roundRect">
              <a:avLst/>
            </a:prstGeom>
            <a:solidFill>
              <a:schemeClr val="accent1">
                <a:lumMod val="50000"/>
              </a:schemeClr>
            </a:solidFill>
            <a:ln w="12700">
              <a:noFill/>
            </a:ln>
            <a:effectLst>
              <a:outerShdw algn="tl" blurRad="127000" dir="27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0" name="矩形 9">
              <a:extLst>
                <a:ext uri="{FF2B5EF4-FFF2-40B4-BE49-F238E27FC236}">
                  <a16:creationId xmlns:a16="http://schemas.microsoft.com/office/drawing/2014/main" id="{DF8D2CC9-3ABF-4B28-ABA9-F076B4607F75}"/>
                </a:ext>
              </a:extLst>
            </p:cNvPr>
            <p:cNvSpPr/>
            <p:nvPr/>
          </p:nvSpPr>
          <p:spPr>
            <a:xfrm>
              <a:off x="1322992" y="3834466"/>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solidFill>
                    <a:srgbClr val="FFFDFB"/>
                  </a:solidFill>
                  <a:cs typeface="+mn-ea"/>
                  <a:sym typeface="+mn-lt"/>
                </a:rPr>
                <a:t>建立</a:t>
              </a:r>
            </a:p>
          </p:txBody>
        </p:sp>
      </p:grpSp>
      <p:grpSp>
        <p:nvGrpSpPr>
          <p:cNvPr id="11" name="组合 10">
            <a:extLst>
              <a:ext uri="{FF2B5EF4-FFF2-40B4-BE49-F238E27FC236}">
                <a16:creationId xmlns:a16="http://schemas.microsoft.com/office/drawing/2014/main" id="{64661D46-D7D6-4F6D-8CCF-82158813F0B7}"/>
              </a:ext>
            </a:extLst>
          </p:cNvPr>
          <p:cNvGrpSpPr/>
          <p:nvPr/>
        </p:nvGrpSpPr>
        <p:grpSpPr>
          <a:xfrm>
            <a:off x="1168095" y="5003756"/>
            <a:ext cx="1244514" cy="832558"/>
            <a:chOff x="1259535" y="4841196"/>
            <a:chExt cx="1244514" cy="832558"/>
          </a:xfrm>
        </p:grpSpPr>
        <p:sp>
          <p:nvSpPr>
            <p:cNvPr id="12" name="圆角矩形 18">
              <a:extLst>
                <a:ext uri="{FF2B5EF4-FFF2-40B4-BE49-F238E27FC236}">
                  <a16:creationId xmlns:a16="http://schemas.microsoft.com/office/drawing/2014/main" id="{AAFC9CCA-41E5-4790-A6EC-99BADB5E901C}"/>
                </a:ext>
              </a:extLst>
            </p:cNvPr>
            <p:cNvSpPr/>
            <p:nvPr/>
          </p:nvSpPr>
          <p:spPr>
            <a:xfrm>
              <a:off x="1259535" y="4841196"/>
              <a:ext cx="1244514" cy="832558"/>
            </a:xfrm>
            <a:prstGeom prst="roundRect">
              <a:avLst/>
            </a:prstGeom>
            <a:solidFill>
              <a:schemeClr val="accent1">
                <a:lumMod val="50000"/>
              </a:schemeClr>
            </a:solidFill>
            <a:ln w="12700">
              <a:noFill/>
            </a:ln>
            <a:effectLst>
              <a:outerShdw algn="tl" blurRad="127000" dir="2700000" dist="50800" rotWithShape="0">
                <a:prstClr val="black">
                  <a:alpha val="60000"/>
                </a:prstClr>
              </a:outerShdw>
            </a:effec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13" name="矩形 12">
              <a:extLst>
                <a:ext uri="{FF2B5EF4-FFF2-40B4-BE49-F238E27FC236}">
                  <a16:creationId xmlns:a16="http://schemas.microsoft.com/office/drawing/2014/main" id="{8AEAA4D8-93CD-4431-9B75-B754AE36F05F}"/>
                </a:ext>
              </a:extLst>
            </p:cNvPr>
            <p:cNvSpPr/>
            <p:nvPr/>
          </p:nvSpPr>
          <p:spPr>
            <a:xfrm>
              <a:off x="1322992" y="4886000"/>
              <a:ext cx="1117599"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3200">
                  <a:solidFill>
                    <a:srgbClr val="FFFDFB"/>
                  </a:solidFill>
                  <a:cs typeface="+mn-ea"/>
                  <a:sym typeface="+mn-lt"/>
                </a:rPr>
                <a:t>建立</a:t>
              </a:r>
            </a:p>
          </p:txBody>
        </p:sp>
      </p:grpSp>
      <p:grpSp>
        <p:nvGrpSpPr>
          <p:cNvPr id="14" name="组合 13">
            <a:extLst>
              <a:ext uri="{FF2B5EF4-FFF2-40B4-BE49-F238E27FC236}">
                <a16:creationId xmlns:a16="http://schemas.microsoft.com/office/drawing/2014/main" id="{904FAFDB-BF29-4730-BC7A-D25E5B6CD2A9}"/>
              </a:ext>
            </a:extLst>
          </p:cNvPr>
          <p:cNvGrpSpPr/>
          <p:nvPr/>
        </p:nvGrpSpPr>
        <p:grpSpPr>
          <a:xfrm>
            <a:off x="3076969" y="3952222"/>
            <a:ext cx="2652436" cy="832558"/>
            <a:chOff x="3168409" y="3789662"/>
            <a:chExt cx="2652436" cy="832558"/>
          </a:xfrm>
        </p:grpSpPr>
        <p:sp>
          <p:nvSpPr>
            <p:cNvPr id="15" name="圆角矩形 15">
              <a:extLst>
                <a:ext uri="{FF2B5EF4-FFF2-40B4-BE49-F238E27FC236}">
                  <a16:creationId xmlns:a16="http://schemas.microsoft.com/office/drawing/2014/main" id="{E7D5DDAF-7E09-499B-BA25-C3D0A02DCA4A}"/>
                </a:ext>
              </a:extLst>
            </p:cNvPr>
            <p:cNvSpPr/>
            <p:nvPr/>
          </p:nvSpPr>
          <p:spPr>
            <a:xfrm>
              <a:off x="3168409" y="3789662"/>
              <a:ext cx="2652436" cy="832558"/>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6" name="矩形 15">
              <a:extLst>
                <a:ext uri="{FF2B5EF4-FFF2-40B4-BE49-F238E27FC236}">
                  <a16:creationId xmlns:a16="http://schemas.microsoft.com/office/drawing/2014/main" id="{2D2D7149-A48B-42B4-B250-A2B6E6971CFA}"/>
                </a:ext>
              </a:extLst>
            </p:cNvPr>
            <p:cNvSpPr/>
            <p:nvPr/>
          </p:nvSpPr>
          <p:spPr>
            <a:xfrm>
              <a:off x="3378627" y="3834466"/>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solidFill>
                    <a:srgbClr val="FFFDFB"/>
                  </a:solidFill>
                  <a:cs typeface="+mn-ea"/>
                  <a:sym typeface="+mn-lt"/>
                </a:rPr>
                <a:t>革命根据地</a:t>
              </a:r>
            </a:p>
          </p:txBody>
        </p:sp>
      </p:grpSp>
      <p:grpSp>
        <p:nvGrpSpPr>
          <p:cNvPr id="17" name="组合 16">
            <a:extLst>
              <a:ext uri="{FF2B5EF4-FFF2-40B4-BE49-F238E27FC236}">
                <a16:creationId xmlns:a16="http://schemas.microsoft.com/office/drawing/2014/main" id="{B6AAF1FB-786C-4F47-810C-0218020AF20A}"/>
              </a:ext>
            </a:extLst>
          </p:cNvPr>
          <p:cNvGrpSpPr/>
          <p:nvPr/>
        </p:nvGrpSpPr>
        <p:grpSpPr>
          <a:xfrm>
            <a:off x="3076969" y="5003756"/>
            <a:ext cx="2652436" cy="832558"/>
            <a:chOff x="3168409" y="4841196"/>
            <a:chExt cx="2652436" cy="832558"/>
          </a:xfrm>
        </p:grpSpPr>
        <p:sp>
          <p:nvSpPr>
            <p:cNvPr id="18" name="圆角矩形 16">
              <a:extLst>
                <a:ext uri="{FF2B5EF4-FFF2-40B4-BE49-F238E27FC236}">
                  <a16:creationId xmlns:a16="http://schemas.microsoft.com/office/drawing/2014/main" id="{B66048C8-358C-4484-9994-C855AF940FC5}"/>
                </a:ext>
              </a:extLst>
            </p:cNvPr>
            <p:cNvSpPr/>
            <p:nvPr/>
          </p:nvSpPr>
          <p:spPr>
            <a:xfrm>
              <a:off x="3168409" y="4841196"/>
              <a:ext cx="2652436" cy="832558"/>
            </a:xfrm>
            <a:prstGeom prst="roundRect">
              <a:avLst/>
            </a:prstGeom>
            <a:ln>
              <a:noFill/>
            </a:ln>
            <a:effectLst>
              <a:outerShdw algn="tl" blurRad="127000" dir="2700000" dist="508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lt1"/>
                </a:solidFill>
                <a:cs typeface="+mn-ea"/>
                <a:sym typeface="+mn-lt"/>
              </a:endParaRPr>
            </a:p>
          </p:txBody>
        </p:sp>
        <p:sp>
          <p:nvSpPr>
            <p:cNvPr id="19" name="矩形 18">
              <a:extLst>
                <a:ext uri="{FF2B5EF4-FFF2-40B4-BE49-F238E27FC236}">
                  <a16:creationId xmlns:a16="http://schemas.microsoft.com/office/drawing/2014/main" id="{C7B31B7D-5889-4B99-AA34-33904180B955}"/>
                </a:ext>
              </a:extLst>
            </p:cNvPr>
            <p:cNvSpPr/>
            <p:nvPr/>
          </p:nvSpPr>
          <p:spPr>
            <a:xfrm>
              <a:off x="3378627" y="4886000"/>
              <a:ext cx="2232000" cy="742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200">
                  <a:solidFill>
                    <a:srgbClr val="FFFDFB"/>
                  </a:solidFill>
                  <a:cs typeface="+mn-ea"/>
                  <a:sym typeface="+mn-lt"/>
                </a:rPr>
                <a:t>革命根据地</a:t>
              </a:r>
            </a:p>
          </p:txBody>
        </p:sp>
      </p:grpSp>
      <p:sp>
        <p:nvSpPr>
          <p:cNvPr id="20" name="右箭头 20">
            <a:extLst>
              <a:ext uri="{FF2B5EF4-FFF2-40B4-BE49-F238E27FC236}">
                <a16:creationId xmlns:a16="http://schemas.microsoft.com/office/drawing/2014/main" id="{85E04BB6-10DB-4138-BF08-7CE24AECC3BB}"/>
              </a:ext>
            </a:extLst>
          </p:cNvPr>
          <p:cNvSpPr/>
          <p:nvPr/>
        </p:nvSpPr>
        <p:spPr>
          <a:xfrm>
            <a:off x="2628835" y="4199688"/>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1" name="右箭头 21">
            <a:extLst>
              <a:ext uri="{FF2B5EF4-FFF2-40B4-BE49-F238E27FC236}">
                <a16:creationId xmlns:a16="http://schemas.microsoft.com/office/drawing/2014/main" id="{C92DC56C-3768-4C5F-AE13-85D395A06C6C}"/>
              </a:ext>
            </a:extLst>
          </p:cNvPr>
          <p:cNvSpPr/>
          <p:nvPr/>
        </p:nvSpPr>
        <p:spPr>
          <a:xfrm>
            <a:off x="2628835" y="5251222"/>
            <a:ext cx="295422" cy="3376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95619895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3.7037E-06 L -0.41185 -3.7037E-06"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par>
                                <p:cTn fill="hold" grpId="0" id="37" nodeType="withEffect" presetClass="entr" presetID="53" presetSubtype="0">
                                  <p:stCondLst>
                                    <p:cond delay="300"/>
                                  </p:stCondLst>
                                  <p:childTnLst>
                                    <p:set>
                                      <p:cBhvr>
                                        <p:cTn dur="1" fill="hold" id="38">
                                          <p:stCondLst>
                                            <p:cond delay="0"/>
                                          </p:stCondLst>
                                        </p:cTn>
                                        <p:tgtEl>
                                          <p:spTgt spid="7"/>
                                        </p:tgtEl>
                                        <p:attrNameLst>
                                          <p:attrName>style.visibility</p:attrName>
                                        </p:attrNameLst>
                                      </p:cBhvr>
                                      <p:to>
                                        <p:strVal val="visible"/>
                                      </p:to>
                                    </p:set>
                                    <p:anim calcmode="lin" valueType="num">
                                      <p:cBhvr>
                                        <p:cTn dur="500" fill="hold" id="39"/>
                                        <p:tgtEl>
                                          <p:spTgt spid="7"/>
                                        </p:tgtEl>
                                        <p:attrNameLst>
                                          <p:attrName>ppt_w</p:attrName>
                                        </p:attrNameLst>
                                      </p:cBhvr>
                                      <p:tavLst>
                                        <p:tav tm="0">
                                          <p:val>
                                            <p:fltVal val="0"/>
                                          </p:val>
                                        </p:tav>
                                        <p:tav tm="100000">
                                          <p:val>
                                            <p:strVal val="#ppt_w"/>
                                          </p:val>
                                        </p:tav>
                                      </p:tavLst>
                                    </p:anim>
                                    <p:anim calcmode="lin" valueType="num">
                                      <p:cBhvr>
                                        <p:cTn dur="500" fill="hold" id="40"/>
                                        <p:tgtEl>
                                          <p:spTgt spid="7"/>
                                        </p:tgtEl>
                                        <p:attrNameLst>
                                          <p:attrName>ppt_h</p:attrName>
                                        </p:attrNameLst>
                                      </p:cBhvr>
                                      <p:tavLst>
                                        <p:tav tm="0">
                                          <p:val>
                                            <p:fltVal val="0"/>
                                          </p:val>
                                        </p:tav>
                                        <p:tav tm="100000">
                                          <p:val>
                                            <p:strVal val="#ppt_h"/>
                                          </p:val>
                                        </p:tav>
                                      </p:tavLst>
                                    </p:anim>
                                    <p:animEffect filter="fade" transition="in">
                                      <p:cBhvr>
                                        <p:cTn dur="500" id="41"/>
                                        <p:tgtEl>
                                          <p:spTgt spid="7"/>
                                        </p:tgtEl>
                                      </p:cBhvr>
                                    </p:animEffect>
                                  </p:childTnLst>
                                </p:cTn>
                              </p:par>
                              <p:par>
                                <p:cTn accel="50000" decel="50000" fill="hold" grpId="1" id="42" nodeType="withEffect" presetClass="path" presetID="35" presetSubtype="0">
                                  <p:stCondLst>
                                    <p:cond delay="300"/>
                                  </p:stCondLst>
                                  <p:childTnLst>
                                    <p:animMotion origin="layout" path="M 1.875E-06 3.7037E-06 L 0.18997 3.7037E-06" pathEditMode="relative" ptsTypes="AA" rAng="0">
                                      <p:cBhvr>
                                        <p:cTn dur="1000" fill="hold" id="43" spd="-100000"/>
                                        <p:tgtEl>
                                          <p:spTgt spid="7"/>
                                        </p:tgtEl>
                                        <p:attrNameLst>
                                          <p:attrName>ppt_x</p:attrName>
                                          <p:attrName>ppt_y</p:attrName>
                                        </p:attrNameLst>
                                      </p:cBhvr>
                                      <p:rCtr x="9492" y="0"/>
                                    </p:animMotion>
                                  </p:childTnLst>
                                </p:cTn>
                              </p:par>
                            </p:childTnLst>
                          </p:cTn>
                        </p:par>
                        <p:par>
                          <p:cTn fill="hold" id="44" nodeType="afterGroup">
                            <p:stCondLst>
                              <p:cond delay="2950"/>
                            </p:stCondLst>
                            <p:childTnLst>
                              <p:par>
                                <p:cTn fill="hold" id="45" nodeType="afterEffect" presetClass="entr" presetID="53" presetSubtype="0">
                                  <p:stCondLst>
                                    <p:cond delay="0"/>
                                  </p:stCondLst>
                                  <p:childTnLst>
                                    <p:set>
                                      <p:cBhvr>
                                        <p:cTn dur="1" fill="hold" id="46">
                                          <p:stCondLst>
                                            <p:cond delay="0"/>
                                          </p:stCondLst>
                                        </p:cTn>
                                        <p:tgtEl>
                                          <p:spTgt spid="8"/>
                                        </p:tgtEl>
                                        <p:attrNameLst>
                                          <p:attrName>style.visibility</p:attrName>
                                        </p:attrNameLst>
                                      </p:cBhvr>
                                      <p:to>
                                        <p:strVal val="visible"/>
                                      </p:to>
                                    </p:set>
                                    <p:anim calcmode="lin" valueType="num">
                                      <p:cBhvr>
                                        <p:cTn dur="250" fill="hold" id="47"/>
                                        <p:tgtEl>
                                          <p:spTgt spid="8"/>
                                        </p:tgtEl>
                                        <p:attrNameLst>
                                          <p:attrName>ppt_w</p:attrName>
                                        </p:attrNameLst>
                                      </p:cBhvr>
                                      <p:tavLst>
                                        <p:tav tm="0">
                                          <p:val>
                                            <p:fltVal val="0"/>
                                          </p:val>
                                        </p:tav>
                                        <p:tav tm="100000">
                                          <p:val>
                                            <p:strVal val="#ppt_w"/>
                                          </p:val>
                                        </p:tav>
                                      </p:tavLst>
                                    </p:anim>
                                    <p:anim calcmode="lin" valueType="num">
                                      <p:cBhvr>
                                        <p:cTn dur="250" fill="hold" id="48"/>
                                        <p:tgtEl>
                                          <p:spTgt spid="8"/>
                                        </p:tgtEl>
                                        <p:attrNameLst>
                                          <p:attrName>ppt_h</p:attrName>
                                        </p:attrNameLst>
                                      </p:cBhvr>
                                      <p:tavLst>
                                        <p:tav tm="0">
                                          <p:val>
                                            <p:fltVal val="0"/>
                                          </p:val>
                                        </p:tav>
                                        <p:tav tm="100000">
                                          <p:val>
                                            <p:strVal val="#ppt_h"/>
                                          </p:val>
                                        </p:tav>
                                      </p:tavLst>
                                    </p:anim>
                                    <p:animEffect filter="fade" transition="in">
                                      <p:cBhvr>
                                        <p:cTn dur="250" id="49"/>
                                        <p:tgtEl>
                                          <p:spTgt spid="8"/>
                                        </p:tgtEl>
                                      </p:cBhvr>
                                    </p:animEffect>
                                  </p:childTnLst>
                                </p:cTn>
                              </p:par>
                            </p:childTnLst>
                          </p:cTn>
                        </p:par>
                        <p:par>
                          <p:cTn fill="hold" id="50" nodeType="afterGroup">
                            <p:stCondLst>
                              <p:cond delay="3200"/>
                            </p:stCondLst>
                            <p:childTnLst>
                              <p:par>
                                <p:cTn fill="hold" grpId="0" id="51" nodeType="afterEffect" presetClass="entr" presetID="12" presetSubtype="8">
                                  <p:stCondLst>
                                    <p:cond delay="0"/>
                                  </p:stCondLst>
                                  <p:childTnLst>
                                    <p:set>
                                      <p:cBhvr>
                                        <p:cTn dur="1" fill="hold" id="52">
                                          <p:stCondLst>
                                            <p:cond delay="0"/>
                                          </p:stCondLst>
                                        </p:cTn>
                                        <p:tgtEl>
                                          <p:spTgt spid="20"/>
                                        </p:tgtEl>
                                        <p:attrNameLst>
                                          <p:attrName>style.visibility</p:attrName>
                                        </p:attrNameLst>
                                      </p:cBhvr>
                                      <p:to>
                                        <p:strVal val="visible"/>
                                      </p:to>
                                    </p:set>
                                    <p:anim calcmode="lin" valueType="num">
                                      <p:cBhvr additive="base">
                                        <p:cTn dur="500" id="53"/>
                                        <p:tgtEl>
                                          <p:spTgt spid="20"/>
                                        </p:tgtEl>
                                        <p:attrNameLst>
                                          <p:attrName>ppt_x</p:attrName>
                                        </p:attrNameLst>
                                      </p:cBhvr>
                                      <p:tavLst>
                                        <p:tav tm="0">
                                          <p:val>
                                            <p:strVal val="#ppt_x-#ppt_w*1.125000"/>
                                          </p:val>
                                        </p:tav>
                                        <p:tav tm="100000">
                                          <p:val>
                                            <p:strVal val="#ppt_x"/>
                                          </p:val>
                                        </p:tav>
                                      </p:tavLst>
                                    </p:anim>
                                    <p:animEffect filter="wipe(right)" transition="in">
                                      <p:cBhvr>
                                        <p:cTn dur="500" id="54"/>
                                        <p:tgtEl>
                                          <p:spTgt spid="20"/>
                                        </p:tgtEl>
                                      </p:cBhvr>
                                    </p:animEffect>
                                  </p:childTnLst>
                                </p:cTn>
                              </p:par>
                            </p:childTnLst>
                          </p:cTn>
                        </p:par>
                        <p:par>
                          <p:cTn fill="hold" id="55" nodeType="afterGroup">
                            <p:stCondLst>
                              <p:cond delay="3700"/>
                            </p:stCondLst>
                            <p:childTnLst>
                              <p:par>
                                <p:cTn fill="hold" id="56" nodeType="afterEffect" presetClass="entr" presetID="12" presetSubtype="8">
                                  <p:stCondLst>
                                    <p:cond delay="0"/>
                                  </p:stCondLst>
                                  <p:childTnLst>
                                    <p:set>
                                      <p:cBhvr>
                                        <p:cTn dur="1" fill="hold" id="57">
                                          <p:stCondLst>
                                            <p:cond delay="0"/>
                                          </p:stCondLst>
                                        </p:cTn>
                                        <p:tgtEl>
                                          <p:spTgt spid="14"/>
                                        </p:tgtEl>
                                        <p:attrNameLst>
                                          <p:attrName>style.visibility</p:attrName>
                                        </p:attrNameLst>
                                      </p:cBhvr>
                                      <p:to>
                                        <p:strVal val="visible"/>
                                      </p:to>
                                    </p:set>
                                    <p:anim calcmode="lin" valueType="num">
                                      <p:cBhvr additive="base">
                                        <p:cTn dur="500" id="58"/>
                                        <p:tgtEl>
                                          <p:spTgt spid="14"/>
                                        </p:tgtEl>
                                        <p:attrNameLst>
                                          <p:attrName>ppt_x</p:attrName>
                                        </p:attrNameLst>
                                      </p:cBhvr>
                                      <p:tavLst>
                                        <p:tav tm="0">
                                          <p:val>
                                            <p:strVal val="#ppt_x-#ppt_w*1.125000"/>
                                          </p:val>
                                        </p:tav>
                                        <p:tav tm="100000">
                                          <p:val>
                                            <p:strVal val="#ppt_x"/>
                                          </p:val>
                                        </p:tav>
                                      </p:tavLst>
                                    </p:anim>
                                    <p:animEffect filter="wipe(right)" transition="in">
                                      <p:cBhvr>
                                        <p:cTn dur="500" id="59"/>
                                        <p:tgtEl>
                                          <p:spTgt spid="14"/>
                                        </p:tgtEl>
                                      </p:cBhvr>
                                    </p:animEffect>
                                  </p:childTnLst>
                                </p:cTn>
                              </p:par>
                            </p:childTnLst>
                          </p:cTn>
                        </p:par>
                        <p:par>
                          <p:cTn fill="hold" id="60" nodeType="afterGroup">
                            <p:stCondLst>
                              <p:cond delay="4200"/>
                            </p:stCondLst>
                            <p:childTnLst>
                              <p:par>
                                <p:cTn fill="hold" id="61" nodeType="afterEffect" presetClass="entr" presetID="53" presetSubtype="0">
                                  <p:stCondLst>
                                    <p:cond delay="0"/>
                                  </p:stCondLst>
                                  <p:childTnLst>
                                    <p:set>
                                      <p:cBhvr>
                                        <p:cTn dur="1" fill="hold" id="62">
                                          <p:stCondLst>
                                            <p:cond delay="0"/>
                                          </p:stCondLst>
                                        </p:cTn>
                                        <p:tgtEl>
                                          <p:spTgt spid="11"/>
                                        </p:tgtEl>
                                        <p:attrNameLst>
                                          <p:attrName>style.visibility</p:attrName>
                                        </p:attrNameLst>
                                      </p:cBhvr>
                                      <p:to>
                                        <p:strVal val="visible"/>
                                      </p:to>
                                    </p:set>
                                    <p:anim calcmode="lin" valueType="num">
                                      <p:cBhvr>
                                        <p:cTn dur="250" fill="hold" id="63"/>
                                        <p:tgtEl>
                                          <p:spTgt spid="11"/>
                                        </p:tgtEl>
                                        <p:attrNameLst>
                                          <p:attrName>ppt_w</p:attrName>
                                        </p:attrNameLst>
                                      </p:cBhvr>
                                      <p:tavLst>
                                        <p:tav tm="0">
                                          <p:val>
                                            <p:fltVal val="0"/>
                                          </p:val>
                                        </p:tav>
                                        <p:tav tm="100000">
                                          <p:val>
                                            <p:strVal val="#ppt_w"/>
                                          </p:val>
                                        </p:tav>
                                      </p:tavLst>
                                    </p:anim>
                                    <p:anim calcmode="lin" valueType="num">
                                      <p:cBhvr>
                                        <p:cTn dur="250" fill="hold" id="64"/>
                                        <p:tgtEl>
                                          <p:spTgt spid="11"/>
                                        </p:tgtEl>
                                        <p:attrNameLst>
                                          <p:attrName>ppt_h</p:attrName>
                                        </p:attrNameLst>
                                      </p:cBhvr>
                                      <p:tavLst>
                                        <p:tav tm="0">
                                          <p:val>
                                            <p:fltVal val="0"/>
                                          </p:val>
                                        </p:tav>
                                        <p:tav tm="100000">
                                          <p:val>
                                            <p:strVal val="#ppt_h"/>
                                          </p:val>
                                        </p:tav>
                                      </p:tavLst>
                                    </p:anim>
                                    <p:animEffect filter="fade" transition="in">
                                      <p:cBhvr>
                                        <p:cTn dur="250" id="65"/>
                                        <p:tgtEl>
                                          <p:spTgt spid="11"/>
                                        </p:tgtEl>
                                      </p:cBhvr>
                                    </p:animEffect>
                                  </p:childTnLst>
                                </p:cTn>
                              </p:par>
                            </p:childTnLst>
                          </p:cTn>
                        </p:par>
                        <p:par>
                          <p:cTn fill="hold" id="66" nodeType="afterGroup">
                            <p:stCondLst>
                              <p:cond delay="4450"/>
                            </p:stCondLst>
                            <p:childTnLst>
                              <p:par>
                                <p:cTn fill="hold" grpId="0" id="67" nodeType="afterEffect" presetClass="entr" presetID="12" presetSubtype="8">
                                  <p:stCondLst>
                                    <p:cond delay="0"/>
                                  </p:stCondLst>
                                  <p:childTnLst>
                                    <p:set>
                                      <p:cBhvr>
                                        <p:cTn dur="1" fill="hold" id="68">
                                          <p:stCondLst>
                                            <p:cond delay="0"/>
                                          </p:stCondLst>
                                        </p:cTn>
                                        <p:tgtEl>
                                          <p:spTgt spid="21"/>
                                        </p:tgtEl>
                                        <p:attrNameLst>
                                          <p:attrName>style.visibility</p:attrName>
                                        </p:attrNameLst>
                                      </p:cBhvr>
                                      <p:to>
                                        <p:strVal val="visible"/>
                                      </p:to>
                                    </p:set>
                                    <p:anim calcmode="lin" valueType="num">
                                      <p:cBhvr additive="base">
                                        <p:cTn dur="500" id="69"/>
                                        <p:tgtEl>
                                          <p:spTgt spid="21"/>
                                        </p:tgtEl>
                                        <p:attrNameLst>
                                          <p:attrName>ppt_x</p:attrName>
                                        </p:attrNameLst>
                                      </p:cBhvr>
                                      <p:tavLst>
                                        <p:tav tm="0">
                                          <p:val>
                                            <p:strVal val="#ppt_x-#ppt_w*1.125000"/>
                                          </p:val>
                                        </p:tav>
                                        <p:tav tm="100000">
                                          <p:val>
                                            <p:strVal val="#ppt_x"/>
                                          </p:val>
                                        </p:tav>
                                      </p:tavLst>
                                    </p:anim>
                                    <p:animEffect filter="wipe(right)" transition="in">
                                      <p:cBhvr>
                                        <p:cTn dur="500" id="70"/>
                                        <p:tgtEl>
                                          <p:spTgt spid="21"/>
                                        </p:tgtEl>
                                      </p:cBhvr>
                                    </p:animEffect>
                                  </p:childTnLst>
                                </p:cTn>
                              </p:par>
                            </p:childTnLst>
                          </p:cTn>
                        </p:par>
                        <p:par>
                          <p:cTn fill="hold" id="71" nodeType="afterGroup">
                            <p:stCondLst>
                              <p:cond delay="4950"/>
                            </p:stCondLst>
                            <p:childTnLst>
                              <p:par>
                                <p:cTn fill="hold" id="72" nodeType="afterEffect" presetClass="entr" presetID="12" presetSubtype="8">
                                  <p:stCondLst>
                                    <p:cond delay="0"/>
                                  </p:stCondLst>
                                  <p:childTnLst>
                                    <p:set>
                                      <p:cBhvr>
                                        <p:cTn dur="1" fill="hold" id="73">
                                          <p:stCondLst>
                                            <p:cond delay="0"/>
                                          </p:stCondLst>
                                        </p:cTn>
                                        <p:tgtEl>
                                          <p:spTgt spid="17"/>
                                        </p:tgtEl>
                                        <p:attrNameLst>
                                          <p:attrName>style.visibility</p:attrName>
                                        </p:attrNameLst>
                                      </p:cBhvr>
                                      <p:to>
                                        <p:strVal val="visible"/>
                                      </p:to>
                                    </p:set>
                                    <p:anim calcmode="lin" valueType="num">
                                      <p:cBhvr additive="base">
                                        <p:cTn dur="500" id="74"/>
                                        <p:tgtEl>
                                          <p:spTgt spid="17"/>
                                        </p:tgtEl>
                                        <p:attrNameLst>
                                          <p:attrName>ppt_x</p:attrName>
                                        </p:attrNameLst>
                                      </p:cBhvr>
                                      <p:tavLst>
                                        <p:tav tm="0">
                                          <p:val>
                                            <p:strVal val="#ppt_x-#ppt_w*1.125000"/>
                                          </p:val>
                                        </p:tav>
                                        <p:tav tm="100000">
                                          <p:val>
                                            <p:strVal val="#ppt_x"/>
                                          </p:val>
                                        </p:tav>
                                      </p:tavLst>
                                    </p:anim>
                                    <p:animEffect filter="wipe(right)" transition="in">
                                      <p:cBhvr>
                                        <p:cTn dur="500" id="75"/>
                                        <p:tgtEl>
                                          <p:spTgt spid="17"/>
                                        </p:tgtEl>
                                      </p:cBhvr>
                                    </p:animEffect>
                                  </p:childTnLst>
                                </p:cTn>
                              </p:par>
                            </p:childTnLst>
                          </p:cTn>
                        </p:par>
                        <p:par>
                          <p:cTn fill="hold" id="76" nodeType="afterGroup">
                            <p:stCondLst>
                              <p:cond delay="5450"/>
                            </p:stCondLst>
                            <p:childTnLst>
                              <p:par>
                                <p:cTn fill="hold" grpId="0" id="77" nodeType="afterEffect" presetClass="entr" presetID="53" presetSubtype="0">
                                  <p:stCondLst>
                                    <p:cond delay="0"/>
                                  </p:stCondLst>
                                  <p:iterate type="lt">
                                    <p:tmPct val="10000"/>
                                  </p:iterate>
                                  <p:childTnLst>
                                    <p:set>
                                      <p:cBhvr>
                                        <p:cTn dur="1" fill="hold" id="78">
                                          <p:stCondLst>
                                            <p:cond delay="0"/>
                                          </p:stCondLst>
                                        </p:cTn>
                                        <p:tgtEl>
                                          <p:spTgt spid="6"/>
                                        </p:tgtEl>
                                        <p:attrNameLst>
                                          <p:attrName>style.visibility</p:attrName>
                                        </p:attrNameLst>
                                      </p:cBhvr>
                                      <p:to>
                                        <p:strVal val="visible"/>
                                      </p:to>
                                    </p:set>
                                    <p:anim calcmode="lin" valueType="num">
                                      <p:cBhvr>
                                        <p:cTn dur="250" fill="hold" id="79"/>
                                        <p:tgtEl>
                                          <p:spTgt spid="6"/>
                                        </p:tgtEl>
                                        <p:attrNameLst>
                                          <p:attrName>ppt_w</p:attrName>
                                        </p:attrNameLst>
                                      </p:cBhvr>
                                      <p:tavLst>
                                        <p:tav tm="0">
                                          <p:val>
                                            <p:fltVal val="0"/>
                                          </p:val>
                                        </p:tav>
                                        <p:tav tm="100000">
                                          <p:val>
                                            <p:strVal val="#ppt_w"/>
                                          </p:val>
                                        </p:tav>
                                      </p:tavLst>
                                    </p:anim>
                                    <p:anim calcmode="lin" valueType="num">
                                      <p:cBhvr>
                                        <p:cTn dur="250" fill="hold" id="80"/>
                                        <p:tgtEl>
                                          <p:spTgt spid="6"/>
                                        </p:tgtEl>
                                        <p:attrNameLst>
                                          <p:attrName>ppt_h</p:attrName>
                                        </p:attrNameLst>
                                      </p:cBhvr>
                                      <p:tavLst>
                                        <p:tav tm="0">
                                          <p:val>
                                            <p:fltVal val="0"/>
                                          </p:val>
                                        </p:tav>
                                        <p:tav tm="100000">
                                          <p:val>
                                            <p:strVal val="#ppt_h"/>
                                          </p:val>
                                        </p:tav>
                                      </p:tavLst>
                                    </p:anim>
                                    <p:animEffect filter="fade" transition="in">
                                      <p:cBhvr>
                                        <p:cTn dur="250" id="8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6"/>
      <p:bldP grpId="0" spid="7"/>
      <p:bldP grpId="1" spid="7"/>
      <p:bldP grpId="0" spid="20"/>
      <p:bldP grpId="0" spid="2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5" name="图片 24">
            <a:extLst>
              <a:ext uri="{FF2B5EF4-FFF2-40B4-BE49-F238E27FC236}">
                <a16:creationId xmlns:a16="http://schemas.microsoft.com/office/drawing/2014/main" id="{771FD978-2621-4807-83CC-685DEDEE02D9}"/>
              </a:ext>
            </a:extLst>
          </p:cNvPr>
          <p:cNvPicPr>
            <a:picLocks noChangeAspect="1"/>
          </p:cNvPicPr>
          <p:nvPr/>
        </p:nvPicPr>
        <p:blipFill>
          <a:blip r:embed="rId3">
            <a:extLst>
              <a:ext uri="{28A0092B-C50C-407E-A947-70E740481C1C}">
                <a14:useLocalDpi val="0"/>
              </a:ext>
            </a:extLst>
          </a:blip>
          <a:stretch>
            <a:fillRect/>
          </a:stretch>
        </p:blipFill>
        <p:spPr>
          <a:xfrm>
            <a:off x="8088923" y="246423"/>
            <a:ext cx="4103077" cy="675011"/>
          </a:xfrm>
          <a:prstGeom prst="rect">
            <a:avLst/>
          </a:prstGeom>
        </p:spPr>
      </p:pic>
      <p:cxnSp>
        <p:nvCxnSpPr>
          <p:cNvPr id="26" name="直接连接符 25">
            <a:extLst>
              <a:ext uri="{FF2B5EF4-FFF2-40B4-BE49-F238E27FC236}">
                <a16:creationId xmlns:a16="http://schemas.microsoft.com/office/drawing/2014/main" id="{6415F6BC-04CE-4D1B-B8E3-0D7504003CE2}"/>
              </a:ext>
            </a:extLst>
          </p:cNvPr>
          <p:cNvCxnSpPr/>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4C7DD015-1349-4B82-A0B2-23D323DC2CAB}"/>
              </a:ext>
            </a:extLst>
          </p:cNvPr>
          <p:cNvSpPr/>
          <p:nvPr/>
        </p:nvSpPr>
        <p:spPr>
          <a:xfrm>
            <a:off x="1060287" y="353095"/>
            <a:ext cx="5262188" cy="457200"/>
          </a:xfrm>
          <a:prstGeom prst="rect">
            <a:avLst/>
          </a:prstGeom>
        </p:spPr>
        <p:txBody>
          <a:bodyPr wrap="square">
            <a:spAutoFit/>
          </a:bodyPr>
          <a:lstStyle/>
          <a:p>
            <a:r>
              <a:rPr altLang="en-US" b="1" lang="zh-CN" sz="2400">
                <a:solidFill>
                  <a:schemeClr val="accent1"/>
                </a:solidFill>
                <a:latin charset="-122" panose="02010601030101010101" pitchFamily="2" typeface="字体视界-NEW魏碑体"/>
                <a:ea charset="-122" panose="02010601030101010101" pitchFamily="2" typeface="字体视界-NEW魏碑体"/>
                <a:cs typeface="+mn-ea"/>
                <a:sym typeface="+mn-lt"/>
              </a:rPr>
              <a:t>第一部分：井冈山革命根据地的建立</a:t>
            </a:r>
          </a:p>
        </p:txBody>
      </p:sp>
      <p:sp>
        <p:nvSpPr>
          <p:cNvPr id="28" name="Freeform 29">
            <a:extLst>
              <a:ext uri="{FF2B5EF4-FFF2-40B4-BE49-F238E27FC236}">
                <a16:creationId xmlns:a16="http://schemas.microsoft.com/office/drawing/2014/main" id="{51F08409-D181-4905-9237-9A55B4512A5B}"/>
              </a:ext>
            </a:extLst>
          </p:cNvPr>
          <p:cNvSpPr/>
          <p:nvPr/>
        </p:nvSpPr>
        <p:spPr bwMode="auto">
          <a:xfrm>
            <a:off x="288468" y="125065"/>
            <a:ext cx="771819" cy="689695"/>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6" name="Line 6">
            <a:extLst>
              <a:ext uri="{FF2B5EF4-FFF2-40B4-BE49-F238E27FC236}">
                <a16:creationId xmlns:a16="http://schemas.microsoft.com/office/drawing/2014/main" id="{95259BB0-D7ED-4E38-B872-39A8071C6D41}"/>
              </a:ext>
            </a:extLst>
          </p:cNvPr>
          <p:cNvSpPr>
            <a:spLocks noChangeShapeType="1"/>
          </p:cNvSpPr>
          <p:nvPr/>
        </p:nvSpPr>
        <p:spPr bwMode="auto">
          <a:xfrm flipH="1">
            <a:off x="6088317" y="1886851"/>
            <a:ext cx="0" cy="4540597"/>
          </a:xfrm>
          <a:prstGeom prst="line">
            <a:avLst/>
          </a:prstGeom>
          <a:noFill/>
          <a:ln w="11">
            <a:solidFill>
              <a:srgbClr val="C00000"/>
            </a:solidFill>
            <a:round/>
          </a:ln>
          <a:extLst>
            <a:ext uri="{909E8E84-426E-40DD-AFC4-6F175D3DCCD1}">
              <a14:hiddenFill>
                <a:noFill/>
              </a14:hiddenFill>
            </a:ext>
          </a:extLst>
        </p:spPr>
        <p:txBody>
          <a:bodyPr/>
          <a:lstStyle/>
          <a:p>
            <a:endParaRPr altLang="en-US" lang="zh-CN">
              <a:solidFill>
                <a:prstClr val="black"/>
              </a:solidFill>
            </a:endParaRPr>
          </a:p>
        </p:txBody>
      </p:sp>
      <p:sp>
        <p:nvSpPr>
          <p:cNvPr id="17" name="Oval 16">
            <a:extLst>
              <a:ext uri="{FF2B5EF4-FFF2-40B4-BE49-F238E27FC236}">
                <a16:creationId xmlns:a16="http://schemas.microsoft.com/office/drawing/2014/main" id="{4B2420A4-AE12-4EB7-83E5-AB4060F9216E}"/>
              </a:ext>
            </a:extLst>
          </p:cNvPr>
          <p:cNvSpPr>
            <a:spLocks noChangeArrowheads="1"/>
          </p:cNvSpPr>
          <p:nvPr/>
        </p:nvSpPr>
        <p:spPr bwMode="auto">
          <a:xfrm>
            <a:off x="6014961" y="6271190"/>
            <a:ext cx="157719" cy="156258"/>
          </a:xfrm>
          <a:prstGeom prst="ellipse">
            <a:avLst/>
          </a:prstGeom>
          <a:solidFill>
            <a:srgbClr val="C00000"/>
          </a:solidFill>
          <a:ln>
            <a:noFill/>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spcBef>
                <a:spcPct val="0"/>
              </a:spcBef>
              <a:buFontTx/>
              <a:buNone/>
            </a:pPr>
            <a:endParaRPr altLang="en-US" lang="zh-CN" sz="1800">
              <a:solidFill>
                <a:srgbClr val="ED7D31"/>
              </a:solidFill>
              <a:ea charset="-122" panose="02010600030101010101" pitchFamily="2" typeface="宋体"/>
            </a:endParaRPr>
          </a:p>
        </p:txBody>
      </p:sp>
      <p:grpSp>
        <p:nvGrpSpPr>
          <p:cNvPr id="18" name="组合 17">
            <a:extLst>
              <a:ext uri="{FF2B5EF4-FFF2-40B4-BE49-F238E27FC236}">
                <a16:creationId xmlns:a16="http://schemas.microsoft.com/office/drawing/2014/main" id="{5DDE4D76-5618-43DC-A9A0-8F09143BC1C3}"/>
              </a:ext>
            </a:extLst>
          </p:cNvPr>
          <p:cNvGrpSpPr/>
          <p:nvPr/>
        </p:nvGrpSpPr>
        <p:grpSpPr>
          <a:xfrm>
            <a:off x="5926443" y="2374543"/>
            <a:ext cx="396032" cy="369332"/>
            <a:chOff x="916682" y="4490979"/>
            <a:chExt cx="396032" cy="369332"/>
          </a:xfrm>
        </p:grpSpPr>
        <p:sp>
          <p:nvSpPr>
            <p:cNvPr id="19" name="Oval 7">
              <a:extLst>
                <a:ext uri="{FF2B5EF4-FFF2-40B4-BE49-F238E27FC236}">
                  <a16:creationId xmlns:a16="http://schemas.microsoft.com/office/drawing/2014/main" id="{EBCF8F97-ED03-4EA1-A6CA-FBE5B54DF170}"/>
                </a:ext>
              </a:extLst>
            </p:cNvPr>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lgn="ctr">
                <a:spcBef>
                  <a:spcPct val="0"/>
                </a:spcBef>
                <a:buFontTx/>
                <a:buNone/>
              </a:pPr>
              <a:endParaRPr altLang="en-US" b="1" lang="zh-CN" sz="1600">
                <a:solidFill>
                  <a:prstClr val="white"/>
                </a:solidFill>
                <a:ea charset="-122" panose="02010600030101010101" pitchFamily="2" typeface="宋体"/>
              </a:endParaRPr>
            </a:p>
          </p:txBody>
        </p:sp>
        <p:sp>
          <p:nvSpPr>
            <p:cNvPr id="20" name="TextBox 27">
              <a:extLst>
                <a:ext uri="{FF2B5EF4-FFF2-40B4-BE49-F238E27FC236}">
                  <a16:creationId xmlns:a16="http://schemas.microsoft.com/office/drawing/2014/main" id="{C79CE4C2-5471-475F-8362-5B0BBEC401C5}"/>
                </a:ext>
              </a:extLst>
            </p:cNvPr>
            <p:cNvSpPr txBox="1">
              <a:spLocks noChangeArrowheads="1"/>
            </p:cNvSpPr>
            <p:nvPr/>
          </p:nvSpPr>
          <p:spPr bwMode="auto">
            <a:xfrm>
              <a:off x="916683" y="4490979"/>
              <a:ext cx="39603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rgbClr val="FFFFFF"/>
                  </a:solidFill>
                  <a:latin charset="-122" panose="020b0503020204020204" pitchFamily="34" typeface="微软雅黑"/>
                  <a:ea charset="-122" panose="020b0503020204020204" pitchFamily="34" typeface="微软雅黑"/>
                </a:rPr>
                <a:t>1</a:t>
              </a:r>
            </a:p>
          </p:txBody>
        </p:sp>
      </p:grpSp>
      <p:sp>
        <p:nvSpPr>
          <p:cNvPr id="21" name="圆角矩形 6">
            <a:extLst>
              <a:ext uri="{FF2B5EF4-FFF2-40B4-BE49-F238E27FC236}">
                <a16:creationId xmlns:a16="http://schemas.microsoft.com/office/drawing/2014/main" id="{49DBDB71-90CD-4759-8A07-2C08DF6ACE55}"/>
              </a:ext>
            </a:extLst>
          </p:cNvPr>
          <p:cNvSpPr/>
          <p:nvPr/>
        </p:nvSpPr>
        <p:spPr bwMode="auto">
          <a:xfrm>
            <a:off x="6333714" y="2358021"/>
            <a:ext cx="2151206" cy="346121"/>
          </a:xfrm>
          <a:prstGeom prst="roundRect">
            <a:avLst/>
          </a:prstGeom>
          <a:solidFill>
            <a:srgbClr val="C00000"/>
          </a:solidFill>
          <a:ln algn="ctr" cap="flat" cmpd="sng" w="34925">
            <a:solidFill>
              <a:schemeClr val="bg1"/>
            </a:solidFill>
            <a:prstDash val="solid"/>
          </a:ln>
          <a:effectLst>
            <a:outerShdw algn="tl" blurRad="50800" dir="2700000" dist="38100" rotWithShape="0">
              <a:prstClr val="black">
                <a:alpha val="40000"/>
              </a:prstClr>
            </a:outerShdw>
          </a:effectLst>
        </p:spPr>
        <p:txBody>
          <a:bodyPr anchor="ctr" bIns="61568" lIns="123136" rIns="123136" rtlCol="0" tIns="61568"/>
          <a:lstStyle/>
          <a:p>
            <a:pPr algn="ctr">
              <a:defRPr/>
            </a:pPr>
            <a:r>
              <a:rPr altLang="en-US" b="1" kern="0" lang="zh-CN" sz="1600">
                <a:solidFill>
                  <a:prstClr val="white"/>
                </a:solidFill>
                <a:latin charset="-122" panose="020b0503020204020204" pitchFamily="34" typeface="微软雅黑"/>
                <a:ea charset="-122" panose="020b0503020204020204" pitchFamily="34" typeface="微软雅黑"/>
              </a:rPr>
              <a:t>送  枪</a:t>
            </a:r>
          </a:p>
        </p:txBody>
      </p:sp>
      <p:grpSp>
        <p:nvGrpSpPr>
          <p:cNvPr id="22" name="组合 21">
            <a:extLst>
              <a:ext uri="{FF2B5EF4-FFF2-40B4-BE49-F238E27FC236}">
                <a16:creationId xmlns:a16="http://schemas.microsoft.com/office/drawing/2014/main" id="{5F11E07C-F356-4563-A75D-86CD487C12E9}"/>
              </a:ext>
            </a:extLst>
          </p:cNvPr>
          <p:cNvGrpSpPr/>
          <p:nvPr/>
        </p:nvGrpSpPr>
        <p:grpSpPr>
          <a:xfrm>
            <a:off x="5926443" y="2947259"/>
            <a:ext cx="396032" cy="369332"/>
            <a:chOff x="916682" y="4490979"/>
            <a:chExt cx="396032" cy="369332"/>
          </a:xfrm>
        </p:grpSpPr>
        <p:sp>
          <p:nvSpPr>
            <p:cNvPr id="23" name="Oval 7">
              <a:extLst>
                <a:ext uri="{FF2B5EF4-FFF2-40B4-BE49-F238E27FC236}">
                  <a16:creationId xmlns:a16="http://schemas.microsoft.com/office/drawing/2014/main" id="{D9126B95-57C9-4326-B242-EF6E5BBE08E7}"/>
                </a:ext>
              </a:extLst>
            </p:cNvPr>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lgn="ctr">
                <a:spcBef>
                  <a:spcPct val="0"/>
                </a:spcBef>
                <a:buFontTx/>
                <a:buNone/>
              </a:pPr>
              <a:endParaRPr altLang="en-US" b="1" lang="zh-CN" sz="1600">
                <a:solidFill>
                  <a:prstClr val="white"/>
                </a:solidFill>
                <a:ea charset="-122" panose="02010600030101010101" pitchFamily="2" typeface="宋体"/>
              </a:endParaRPr>
            </a:p>
          </p:txBody>
        </p:sp>
        <p:sp>
          <p:nvSpPr>
            <p:cNvPr id="24" name="TextBox 27">
              <a:extLst>
                <a:ext uri="{FF2B5EF4-FFF2-40B4-BE49-F238E27FC236}">
                  <a16:creationId xmlns:a16="http://schemas.microsoft.com/office/drawing/2014/main" id="{1A8F7000-AF07-4246-8272-4B6A995EEAAE}"/>
                </a:ext>
              </a:extLst>
            </p:cNvPr>
            <p:cNvSpPr txBox="1">
              <a:spLocks noChangeArrowheads="1"/>
            </p:cNvSpPr>
            <p:nvPr/>
          </p:nvSpPr>
          <p:spPr bwMode="auto">
            <a:xfrm>
              <a:off x="916683" y="4490978"/>
              <a:ext cx="39603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rgbClr val="FFFFFF"/>
                  </a:solidFill>
                  <a:latin charset="-122" panose="020b0503020204020204" pitchFamily="34" typeface="微软雅黑"/>
                  <a:ea charset="-122" panose="020b0503020204020204" pitchFamily="34" typeface="微软雅黑"/>
                </a:rPr>
                <a:t>2</a:t>
              </a:r>
            </a:p>
          </p:txBody>
        </p:sp>
      </p:grpSp>
      <p:sp>
        <p:nvSpPr>
          <p:cNvPr id="29" name="圆角矩形 6">
            <a:extLst>
              <a:ext uri="{FF2B5EF4-FFF2-40B4-BE49-F238E27FC236}">
                <a16:creationId xmlns:a16="http://schemas.microsoft.com/office/drawing/2014/main" id="{BB0B2952-BBCF-4F45-AAFB-8A0189364051}"/>
              </a:ext>
            </a:extLst>
          </p:cNvPr>
          <p:cNvSpPr/>
          <p:nvPr/>
        </p:nvSpPr>
        <p:spPr bwMode="auto">
          <a:xfrm>
            <a:off x="6333714" y="2930737"/>
            <a:ext cx="2151206" cy="346121"/>
          </a:xfrm>
          <a:prstGeom prst="roundRect">
            <a:avLst/>
          </a:prstGeom>
          <a:solidFill>
            <a:srgbClr val="C00000"/>
          </a:solidFill>
          <a:ln algn="ctr" cap="flat" cmpd="sng" w="34925">
            <a:solidFill>
              <a:schemeClr val="bg1"/>
            </a:solidFill>
            <a:prstDash val="solid"/>
          </a:ln>
          <a:effectLst>
            <a:outerShdw algn="tl" blurRad="50800" dir="2700000" dist="38100" rotWithShape="0">
              <a:prstClr val="black">
                <a:alpha val="40000"/>
              </a:prstClr>
            </a:outerShdw>
          </a:effectLst>
        </p:spPr>
        <p:txBody>
          <a:bodyPr anchor="ctr" bIns="61568" lIns="123136" rIns="123136" rtlCol="0" tIns="61568"/>
          <a:lstStyle/>
          <a:p>
            <a:pPr algn="ctr">
              <a:defRPr/>
            </a:pPr>
            <a:r>
              <a:rPr altLang="en-US" b="1" kern="0" lang="zh-CN" sz="1600">
                <a:solidFill>
                  <a:prstClr val="white"/>
                </a:solidFill>
                <a:latin charset="-122" panose="020b0503020204020204" pitchFamily="34" typeface="微软雅黑"/>
                <a:ea charset="-122" panose="020b0503020204020204" pitchFamily="34" typeface="微软雅黑"/>
              </a:rPr>
              <a:t>消灭尹道一</a:t>
            </a:r>
          </a:p>
        </p:txBody>
      </p:sp>
      <p:grpSp>
        <p:nvGrpSpPr>
          <p:cNvPr id="30" name="组合 29">
            <a:extLst>
              <a:ext uri="{FF2B5EF4-FFF2-40B4-BE49-F238E27FC236}">
                <a16:creationId xmlns:a16="http://schemas.microsoft.com/office/drawing/2014/main" id="{77611D49-D20C-434F-B01F-5DE4164F01EC}"/>
              </a:ext>
            </a:extLst>
          </p:cNvPr>
          <p:cNvGrpSpPr/>
          <p:nvPr/>
        </p:nvGrpSpPr>
        <p:grpSpPr>
          <a:xfrm>
            <a:off x="5929718" y="3536497"/>
            <a:ext cx="396032" cy="369332"/>
            <a:chOff x="916682" y="4490979"/>
            <a:chExt cx="396032" cy="369332"/>
          </a:xfrm>
        </p:grpSpPr>
        <p:sp>
          <p:nvSpPr>
            <p:cNvPr id="31" name="Oval 7">
              <a:extLst>
                <a:ext uri="{FF2B5EF4-FFF2-40B4-BE49-F238E27FC236}">
                  <a16:creationId xmlns:a16="http://schemas.microsoft.com/office/drawing/2014/main" id="{99870342-C264-43B4-9CAE-3C394308027C}"/>
                </a:ext>
              </a:extLst>
            </p:cNvPr>
            <p:cNvSpPr>
              <a:spLocks noChangeArrowheads="1"/>
            </p:cNvSpPr>
            <p:nvPr/>
          </p:nvSpPr>
          <p:spPr bwMode="auto">
            <a:xfrm>
              <a:off x="928728" y="4509850"/>
              <a:ext cx="309763" cy="310728"/>
            </a:xfrm>
            <a:prstGeom prst="ellipse">
              <a:avLst/>
            </a:prstGeom>
            <a:solidFill>
              <a:srgbClr val="C00000"/>
            </a:solidFill>
            <a:ln>
              <a:noFill/>
            </a:ln>
          </p:spPr>
          <p:txBody>
            <a:bodyPr/>
            <a:lstStyle>
              <a:lvl1pPr>
                <a:spcBef>
                  <a:spcPct val="20000"/>
                </a:spcBef>
                <a:buChar char="•"/>
                <a:defRPr sz="2000">
                  <a:solidFill>
                    <a:srgbClr val="4D4D4D"/>
                  </a:solidFill>
                  <a:latin charset="0" panose="020b0604020202020204" pitchFamily="34" typeface="Arial"/>
                  <a:ea charset="-122" panose="020b0503020204020204" pitchFamily="34" typeface="微软雅黑"/>
                  <a:cs charset="-122" panose="020b0503020204020204" pitchFamily="34" typeface="微软雅黑"/>
                </a:defRPr>
              </a:lvl1pPr>
              <a:lvl2pPr indent="-285750" marL="742950">
                <a:spcBef>
                  <a:spcPct val="20000"/>
                </a:spcBef>
                <a:buChar char="–"/>
                <a:defRPr sz="2000">
                  <a:solidFill>
                    <a:srgbClr val="4D4D4D"/>
                  </a:solidFill>
                  <a:latin charset="0" panose="020b0604020202020204" pitchFamily="34" typeface="Arial"/>
                  <a:ea charset="-122" panose="02010609030101010101" pitchFamily="49" typeface="仿宋_GB2312"/>
                  <a:cs charset="-122" panose="02010609030101010101" pitchFamily="49" typeface="仿宋_GB2312"/>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cs charset="-122" panose="02010609030101010101" pitchFamily="49" typeface="仿宋_GB2312"/>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cs charset="-122" panose="02010609030101010101" pitchFamily="49" typeface="仿宋_GB2312"/>
                </a:defRPr>
              </a:lvl9pPr>
            </a:lstStyle>
            <a:p>
              <a:pPr algn="ctr">
                <a:spcBef>
                  <a:spcPct val="0"/>
                </a:spcBef>
                <a:buFontTx/>
                <a:buNone/>
              </a:pPr>
              <a:endParaRPr altLang="en-US" b="1" lang="zh-CN" sz="1600">
                <a:solidFill>
                  <a:prstClr val="white"/>
                </a:solidFill>
                <a:ea charset="-122" panose="02010600030101010101" pitchFamily="2" typeface="宋体"/>
              </a:endParaRPr>
            </a:p>
          </p:txBody>
        </p:sp>
        <p:sp>
          <p:nvSpPr>
            <p:cNvPr id="32" name="TextBox 27">
              <a:extLst>
                <a:ext uri="{FF2B5EF4-FFF2-40B4-BE49-F238E27FC236}">
                  <a16:creationId xmlns:a16="http://schemas.microsoft.com/office/drawing/2014/main" id="{910F389F-BB43-469B-A16D-27DB768FCEFF}"/>
                </a:ext>
              </a:extLst>
            </p:cNvPr>
            <p:cNvSpPr txBox="1">
              <a:spLocks noChangeArrowheads="1"/>
            </p:cNvSpPr>
            <p:nvPr/>
          </p:nvSpPr>
          <p:spPr bwMode="auto">
            <a:xfrm>
              <a:off x="916683" y="4490979"/>
              <a:ext cx="39603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rgbClr val="FFFFFF"/>
                  </a:solidFill>
                  <a:latin charset="-122" panose="020b0503020204020204" pitchFamily="34" typeface="微软雅黑"/>
                  <a:ea charset="-122" panose="020b0503020204020204" pitchFamily="34" typeface="微软雅黑"/>
                </a:rPr>
                <a:t>3</a:t>
              </a:r>
            </a:p>
          </p:txBody>
        </p:sp>
      </p:grpSp>
      <p:sp>
        <p:nvSpPr>
          <p:cNvPr id="33" name="圆角矩形 6">
            <a:extLst>
              <a:ext uri="{FF2B5EF4-FFF2-40B4-BE49-F238E27FC236}">
                <a16:creationId xmlns:a16="http://schemas.microsoft.com/office/drawing/2014/main" id="{46D9EF88-DD1B-40E7-B6AD-8A708CB5F471}"/>
              </a:ext>
            </a:extLst>
          </p:cNvPr>
          <p:cNvSpPr/>
          <p:nvPr/>
        </p:nvSpPr>
        <p:spPr bwMode="auto">
          <a:xfrm>
            <a:off x="6336988" y="3519975"/>
            <a:ext cx="2557109" cy="346121"/>
          </a:xfrm>
          <a:prstGeom prst="roundRect">
            <a:avLst/>
          </a:prstGeom>
          <a:solidFill>
            <a:srgbClr val="C00000"/>
          </a:solidFill>
          <a:ln algn="ctr" cap="flat" cmpd="sng" w="34925">
            <a:solidFill>
              <a:schemeClr val="bg1"/>
            </a:solidFill>
            <a:prstDash val="solid"/>
          </a:ln>
          <a:effectLst>
            <a:outerShdw algn="tl" blurRad="50800" dir="2700000" dist="38100" rotWithShape="0">
              <a:prstClr val="black">
                <a:alpha val="40000"/>
              </a:prstClr>
            </a:outerShdw>
          </a:effectLst>
        </p:spPr>
        <p:txBody>
          <a:bodyPr anchor="ctr" bIns="61568" lIns="123136" rIns="123136" rtlCol="0" tIns="61568"/>
          <a:lstStyle/>
          <a:p>
            <a:pPr algn="ctr">
              <a:defRPr/>
            </a:pPr>
            <a:r>
              <a:rPr altLang="en-US" b="1" kern="0" lang="zh-CN" sz="1600">
                <a:solidFill>
                  <a:prstClr val="white"/>
                </a:solidFill>
                <a:latin charset="-122" panose="020b0503020204020204" pitchFamily="34" typeface="微软雅黑"/>
                <a:ea charset="-122" panose="020b0503020204020204" pitchFamily="34" typeface="微软雅黑"/>
              </a:rPr>
              <a:t>派出人员训练袁、王部队</a:t>
            </a:r>
          </a:p>
        </p:txBody>
      </p:sp>
      <p:sp>
        <p:nvSpPr>
          <p:cNvPr id="34" name="矩形 33">
            <a:extLst>
              <a:ext uri="{FF2B5EF4-FFF2-40B4-BE49-F238E27FC236}">
                <a16:creationId xmlns:a16="http://schemas.microsoft.com/office/drawing/2014/main" id="{072A90ED-6EEA-4B5C-B83B-9C595A767669}"/>
              </a:ext>
            </a:extLst>
          </p:cNvPr>
          <p:cNvSpPr/>
          <p:nvPr/>
        </p:nvSpPr>
        <p:spPr>
          <a:xfrm>
            <a:off x="6322475" y="4025981"/>
            <a:ext cx="5572452" cy="2025808"/>
          </a:xfrm>
          <a:prstGeom prst="rect">
            <a:avLst/>
          </a:prstGeom>
        </p:spPr>
        <p:txBody>
          <a:bodyPr bIns="52784" lIns="105571" rIns="105571" tIns="52784" wrap="square">
            <a:spAutoFit/>
          </a:bodyPr>
          <a:lstStyle/>
          <a:p>
            <a:pPr>
              <a:lnSpc>
                <a:spcPct val="150000"/>
              </a:lnSpc>
              <a:defRPr/>
            </a:pPr>
            <a:r>
              <a:rPr altLang="en-US" lang="zh-CN" sz="1400">
                <a:latin charset="-122" panose="020b0503020204020204" pitchFamily="34" typeface="微软雅黑"/>
                <a:ea charset="-122" panose="020b0503020204020204" pitchFamily="34" typeface="微软雅黑"/>
                <a:cs typeface="+mn-ea"/>
                <a:sym typeface="+mn-lt"/>
              </a:rPr>
              <a:t>王佐当时也掌握着一支武装力量，毛泽东再次通过赠枪的方式赢得了王佐的信任。不仅如此，他还用了一个十分绿林化的方式把友情筑牢。为了能与王佐搞好关系，他进驻茨坪后，指示已任王佐部队党代表的何长工在一日深夜突袭土匪尹道一的巢穴。这个尹道一作恶多端，也是王佐的“死对头”。何长工将尹道一的人头割下来送给了王佐。王佐十分感激毛泽东，当场表示“从此以后跟定了共产党”。</a:t>
            </a:r>
          </a:p>
        </p:txBody>
      </p:sp>
      <p:pic>
        <p:nvPicPr>
          <p:cNvPr id="35" name="图片 34">
            <a:extLst>
              <a:ext uri="{FF2B5EF4-FFF2-40B4-BE49-F238E27FC236}">
                <a16:creationId xmlns:a16="http://schemas.microsoft.com/office/drawing/2014/main" id="{8737E2B3-08BA-45D5-A5DE-F24EAABE7790}"/>
              </a:ext>
            </a:extLst>
          </p:cNvPr>
          <p:cNvPicPr>
            <a:picLocks noChangeAspect="1"/>
          </p:cNvPicPr>
          <p:nvPr/>
        </p:nvPicPr>
        <p:blipFill>
          <a:blip r:embed="rId4">
            <a:extLst>
              <a:ext uri="{28A0092B-C50C-407E-A947-70E740481C1C}">
                <a14:useLocalDpi val="0"/>
              </a:ext>
            </a:extLst>
          </a:blip>
          <a:stretch>
            <a:fillRect/>
          </a:stretch>
        </p:blipFill>
        <p:spPr>
          <a:xfrm>
            <a:off x="-3464" y="2244655"/>
            <a:ext cx="4981864" cy="4610356"/>
          </a:xfrm>
          <a:prstGeom prst="rect">
            <a:avLst/>
          </a:prstGeom>
        </p:spPr>
      </p:pic>
    </p:spTree>
    <p:extLst>
      <p:ext uri="{BB962C8B-B14F-4D97-AF65-F5344CB8AC3E}">
        <p14:creationId val="224489085"/>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accel="50000" decel="50000" fill="hold" id="10" nodeType="withEffect" presetClass="path" presetID="35" presetSubtype="0">
                                  <p:stCondLst>
                                    <p:cond delay="0"/>
                                  </p:stCondLst>
                                  <p:childTnLst>
                                    <p:animMotion origin="layout" path="M -6.25E-07 -3.7037E-06 L 0.18997 -3.7037E-06" pathEditMode="relative" ptsTypes="AA" rAng="0">
                                      <p:cBhvr>
                                        <p:cTn dur="1000" fill="hold" id="11" spd="-100000"/>
                                        <p:tgtEl>
                                          <p:spTgt spid="25"/>
                                        </p:tgtEl>
                                        <p:attrNameLst>
                                          <p:attrName>ppt_x</p:attrName>
                                          <p:attrName>ppt_y</p:attrName>
                                        </p:attrNameLst>
                                      </p:cBhvr>
                                      <p:rCtr x="9492" y="0"/>
                                    </p:animMotion>
                                  </p:childTnLst>
                                </p:cTn>
                              </p:par>
                              <p:par>
                                <p:cTn fill="hold" id="12" nodeType="withEffect" presetClass="entr" presetID="53" presetSubtype="0">
                                  <p:stCondLst>
                                    <p:cond delay="0"/>
                                  </p:stCondLst>
                                  <p:childTnLst>
                                    <p:set>
                                      <p:cBhvr>
                                        <p:cTn dur="1" fill="hold" id="13">
                                          <p:stCondLst>
                                            <p:cond delay="0"/>
                                          </p:stCondLst>
                                        </p:cTn>
                                        <p:tgtEl>
                                          <p:spTgt spid="26"/>
                                        </p:tgtEl>
                                        <p:attrNameLst>
                                          <p:attrName>style.visibility</p:attrName>
                                        </p:attrNameLst>
                                      </p:cBhvr>
                                      <p:to>
                                        <p:strVal val="visible"/>
                                      </p:to>
                                    </p:set>
                                    <p:anim calcmode="lin" valueType="num">
                                      <p:cBhvr>
                                        <p:cTn dur="500" fill="hold" id="14"/>
                                        <p:tgtEl>
                                          <p:spTgt spid="26"/>
                                        </p:tgtEl>
                                        <p:attrNameLst>
                                          <p:attrName>ppt_w</p:attrName>
                                        </p:attrNameLst>
                                      </p:cBhvr>
                                      <p:tavLst>
                                        <p:tav tm="0">
                                          <p:val>
                                            <p:fltVal val="0"/>
                                          </p:val>
                                        </p:tav>
                                        <p:tav tm="100000">
                                          <p:val>
                                            <p:strVal val="#ppt_w"/>
                                          </p:val>
                                        </p:tav>
                                      </p:tavLst>
                                    </p:anim>
                                    <p:anim calcmode="lin" valueType="num">
                                      <p:cBhvr>
                                        <p:cTn dur="500" fill="hold" id="15"/>
                                        <p:tgtEl>
                                          <p:spTgt spid="26"/>
                                        </p:tgtEl>
                                        <p:attrNameLst>
                                          <p:attrName>ppt_h</p:attrName>
                                        </p:attrNameLst>
                                      </p:cBhvr>
                                      <p:tavLst>
                                        <p:tav tm="0">
                                          <p:val>
                                            <p:fltVal val="0"/>
                                          </p:val>
                                        </p:tav>
                                        <p:tav tm="100000">
                                          <p:val>
                                            <p:strVal val="#ppt_h"/>
                                          </p:val>
                                        </p:tav>
                                      </p:tavLst>
                                    </p:anim>
                                    <p:animEffect filter="fade" transition="in">
                                      <p:cBhvr>
                                        <p:cTn dur="500" id="16"/>
                                        <p:tgtEl>
                                          <p:spTgt spid="26"/>
                                        </p:tgtEl>
                                      </p:cBhvr>
                                    </p:animEffect>
                                  </p:childTnLst>
                                </p:cTn>
                              </p:par>
                              <p:par>
                                <p:cTn accel="50000" decel="50000" fill="hold" id="17" nodeType="withEffect" presetClass="path" presetID="35" presetSubtype="0">
                                  <p:stCondLst>
                                    <p:cond delay="0"/>
                                  </p:stCondLst>
                                  <p:childTnLst>
                                    <p:animMotion origin="layout" path="M 0 7.40741E-07 L -0.41185 7.40741E-07" pathEditMode="relative" ptsTypes="AA" rAng="0">
                                      <p:cBhvr>
                                        <p:cTn dur="1000" fill="hold" id="18" spd="-100000"/>
                                        <p:tgtEl>
                                          <p:spTgt spid="26"/>
                                        </p:tgtEl>
                                        <p:attrNameLst>
                                          <p:attrName>ppt_x</p:attrName>
                                          <p:attrName>ppt_y</p:attrName>
                                        </p:attrNameLst>
                                      </p:cBhvr>
                                      <p:rCtr x="-20599" y="0"/>
                                    </p:animMotion>
                                  </p:childTnLst>
                                </p:cTn>
                              </p:par>
                            </p:childTnLst>
                          </p:cTn>
                        </p:par>
                        <p:par>
                          <p:cTn fill="hold" id="19" nodeType="afterGroup">
                            <p:stCondLst>
                              <p:cond delay="1000"/>
                            </p:stCondLst>
                            <p:childTnLst>
                              <p:par>
                                <p:cTn fill="hold" grpId="0" id="20" nodeType="afterEffect" presetClass="entr" presetID="53" presetSubtype="0">
                                  <p:stCondLst>
                                    <p:cond delay="0"/>
                                  </p:stCondLst>
                                  <p:childTnLst>
                                    <p:set>
                                      <p:cBhvr>
                                        <p:cTn dur="1" fill="hold" id="21">
                                          <p:stCondLst>
                                            <p:cond delay="0"/>
                                          </p:stCondLst>
                                        </p:cTn>
                                        <p:tgtEl>
                                          <p:spTgt spid="28"/>
                                        </p:tgtEl>
                                        <p:attrNameLst>
                                          <p:attrName>style.visibility</p:attrName>
                                        </p:attrNameLst>
                                      </p:cBhvr>
                                      <p:to>
                                        <p:strVal val="visible"/>
                                      </p:to>
                                    </p:set>
                                    <p:anim calcmode="lin" valueType="num">
                                      <p:cBhvr>
                                        <p:cTn dur="250" fill="hold" id="22"/>
                                        <p:tgtEl>
                                          <p:spTgt spid="28"/>
                                        </p:tgtEl>
                                        <p:attrNameLst>
                                          <p:attrName>ppt_w</p:attrName>
                                        </p:attrNameLst>
                                      </p:cBhvr>
                                      <p:tavLst>
                                        <p:tav tm="0">
                                          <p:val>
                                            <p:fltVal val="0"/>
                                          </p:val>
                                        </p:tav>
                                        <p:tav tm="100000">
                                          <p:val>
                                            <p:strVal val="#ppt_w"/>
                                          </p:val>
                                        </p:tav>
                                      </p:tavLst>
                                    </p:anim>
                                    <p:anim calcmode="lin" valueType="num">
                                      <p:cBhvr>
                                        <p:cTn dur="250" fill="hold" id="23"/>
                                        <p:tgtEl>
                                          <p:spTgt spid="28"/>
                                        </p:tgtEl>
                                        <p:attrNameLst>
                                          <p:attrName>ppt_h</p:attrName>
                                        </p:attrNameLst>
                                      </p:cBhvr>
                                      <p:tavLst>
                                        <p:tav tm="0">
                                          <p:val>
                                            <p:fltVal val="0"/>
                                          </p:val>
                                        </p:tav>
                                        <p:tav tm="100000">
                                          <p:val>
                                            <p:strVal val="#ppt_h"/>
                                          </p:val>
                                        </p:tav>
                                      </p:tavLst>
                                    </p:anim>
                                    <p:animEffect filter="fade" transition="in">
                                      <p:cBhvr>
                                        <p:cTn dur="250" id="24"/>
                                        <p:tgtEl>
                                          <p:spTgt spid="28"/>
                                        </p:tgtEl>
                                      </p:cBhvr>
                                    </p:animEffect>
                                  </p:childTnLst>
                                </p:cTn>
                              </p:par>
                              <p:par>
                                <p:cTn decel="100000" fill="hold" grpId="1" id="25" nodeType="withEffect" presetClass="emph" presetID="6" presetSubtype="0">
                                  <p:stCondLst>
                                    <p:cond delay="200"/>
                                  </p:stCondLst>
                                  <p:childTnLst>
                                    <p:animScale>
                                      <p:cBhvr>
                                        <p:cTn dur="250" fill="hold" id="26"/>
                                        <p:tgtEl>
                                          <p:spTgt spid="28"/>
                                        </p:tgtEl>
                                      </p:cBhvr>
                                      <p:by x="120000" y="120000"/>
                                    </p:animScale>
                                  </p:childTnLst>
                                </p:cTn>
                              </p:par>
                              <p:par>
                                <p:cTn decel="100000" fill="hold" grpId="2" id="27" nodeType="withEffect" presetClass="emph" presetID="6" presetSubtype="0">
                                  <p:stCondLst>
                                    <p:cond delay="400"/>
                                  </p:stCondLst>
                                  <p:childTnLst>
                                    <p:animScale>
                                      <p:cBhvr>
                                        <p:cTn dur="250" fill="hold" id="28"/>
                                        <p:tgtEl>
                                          <p:spTgt spid="28"/>
                                        </p:tgtEl>
                                      </p:cBhvr>
                                      <p:by x="83000" y="83000"/>
                                    </p:animScale>
                                  </p:childTnLst>
                                </p:cTn>
                              </p:par>
                            </p:childTnLst>
                          </p:cTn>
                        </p:par>
                        <p:par>
                          <p:cTn fill="hold" id="29" nodeType="afterGroup">
                            <p:stCondLst>
                              <p:cond delay="1650"/>
                            </p:stCondLst>
                            <p:childTnLst>
                              <p:par>
                                <p:cTn fill="hold" grpId="0" id="30" nodeType="afterEffect" presetClass="entr" presetID="53" presetSubtype="0">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accel="50000" decel="50000" fill="hold" grpId="1" id="35" nodeType="withEffect" presetClass="path" presetID="35" presetSubtype="0">
                                  <p:stCondLst>
                                    <p:cond delay="0"/>
                                  </p:stCondLst>
                                  <p:childTnLst>
                                    <p:animMotion origin="layout" path="M -4.375E-06 -3.7037E-06 L -0.30273 -3.7037E-06" pathEditMode="relative" ptsTypes="AA" rAng="0">
                                      <p:cBhvr>
                                        <p:cTn dur="1000" fill="hold" id="36" spd="-100000"/>
                                        <p:tgtEl>
                                          <p:spTgt spid="27"/>
                                        </p:tgtEl>
                                        <p:attrNameLst>
                                          <p:attrName>ppt_x</p:attrName>
                                          <p:attrName>ppt_y</p:attrName>
                                        </p:attrNameLst>
                                      </p:cBhvr>
                                      <p:rCtr x="-15143" y="0"/>
                                    </p:animMotion>
                                  </p:childTnLst>
                                </p:cTn>
                              </p:par>
                            </p:childTnLst>
                          </p:cTn>
                        </p:par>
                        <p:par>
                          <p:cTn fill="hold" id="37" nodeType="afterGroup">
                            <p:stCondLst>
                              <p:cond delay="2650"/>
                            </p:stCondLst>
                            <p:childTnLst>
                              <p:par>
                                <p:cTn fill="hold" grpId="0" id="38" nodeType="afterEffect" presetClass="entr" presetID="22" presetSubtype="1">
                                  <p:stCondLst>
                                    <p:cond delay="0"/>
                                  </p:stCondLst>
                                  <p:childTnLst>
                                    <p:set>
                                      <p:cBhvr>
                                        <p:cTn dur="1" fill="hold" id="39">
                                          <p:stCondLst>
                                            <p:cond delay="0"/>
                                          </p:stCondLst>
                                        </p:cTn>
                                        <p:tgtEl>
                                          <p:spTgt spid="16"/>
                                        </p:tgtEl>
                                        <p:attrNameLst>
                                          <p:attrName>style.visibility</p:attrName>
                                        </p:attrNameLst>
                                      </p:cBhvr>
                                      <p:to>
                                        <p:strVal val="visible"/>
                                      </p:to>
                                    </p:set>
                                    <p:animEffect filter="wipe(up)" transition="in">
                                      <p:cBhvr>
                                        <p:cTn dur="1000" id="40"/>
                                        <p:tgtEl>
                                          <p:spTgt spid="16"/>
                                        </p:tgtEl>
                                      </p:cBhvr>
                                    </p:animEffect>
                                  </p:childTnLst>
                                </p:cTn>
                              </p:par>
                            </p:childTnLst>
                          </p:cTn>
                        </p:par>
                        <p:par>
                          <p:cTn fill="hold" id="41" nodeType="afterGroup">
                            <p:stCondLst>
                              <p:cond delay="3650"/>
                            </p:stCondLst>
                            <p:childTnLst>
                              <p:par>
                                <p:cTn fill="hold" grpId="0" id="42" nodeType="afterEffect" presetClass="entr" presetID="2" presetSubtype="4">
                                  <p:stCondLst>
                                    <p:cond delay="0"/>
                                  </p:stCondLst>
                                  <p:childTnLst>
                                    <p:set>
                                      <p:cBhvr>
                                        <p:cTn dur="1" fill="hold" id="43">
                                          <p:stCondLst>
                                            <p:cond delay="0"/>
                                          </p:stCondLst>
                                        </p:cTn>
                                        <p:tgtEl>
                                          <p:spTgt spid="17"/>
                                        </p:tgtEl>
                                        <p:attrNameLst>
                                          <p:attrName>style.visibility</p:attrName>
                                        </p:attrNameLst>
                                      </p:cBhvr>
                                      <p:to>
                                        <p:strVal val="visible"/>
                                      </p:to>
                                    </p:set>
                                    <p:anim calcmode="lin" valueType="num">
                                      <p:cBhvr additive="base">
                                        <p:cTn dur="300" fill="hold" id="44"/>
                                        <p:tgtEl>
                                          <p:spTgt spid="17"/>
                                        </p:tgtEl>
                                        <p:attrNameLst>
                                          <p:attrName>ppt_x</p:attrName>
                                        </p:attrNameLst>
                                      </p:cBhvr>
                                      <p:tavLst>
                                        <p:tav tm="0">
                                          <p:val>
                                            <p:strVal val="#ppt_x"/>
                                          </p:val>
                                        </p:tav>
                                        <p:tav tm="100000">
                                          <p:val>
                                            <p:strVal val="#ppt_x"/>
                                          </p:val>
                                        </p:tav>
                                      </p:tavLst>
                                    </p:anim>
                                    <p:anim calcmode="lin" valueType="num">
                                      <p:cBhvr additive="base">
                                        <p:cTn dur="300" fill="hold" id="45"/>
                                        <p:tgtEl>
                                          <p:spTgt spid="17"/>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3950"/>
                            </p:stCondLst>
                            <p:childTnLst>
                              <p:par>
                                <p:cTn decel="100000" fill="hold" id="47" nodeType="afterEffect" presetClass="entr" presetID="49" presetSubtype="0">
                                  <p:stCondLst>
                                    <p:cond delay="0"/>
                                  </p:stCondLst>
                                  <p:childTnLst>
                                    <p:set>
                                      <p:cBhvr>
                                        <p:cTn dur="1" fill="hold" id="48">
                                          <p:stCondLst>
                                            <p:cond delay="0"/>
                                          </p:stCondLst>
                                        </p:cTn>
                                        <p:tgtEl>
                                          <p:spTgt spid="18"/>
                                        </p:tgtEl>
                                        <p:attrNameLst>
                                          <p:attrName>style.visibility</p:attrName>
                                        </p:attrNameLst>
                                      </p:cBhvr>
                                      <p:to>
                                        <p:strVal val="visible"/>
                                      </p:to>
                                    </p:set>
                                    <p:anim calcmode="lin" valueType="num">
                                      <p:cBhvr>
                                        <p:cTn dur="500" fill="hold" id="49"/>
                                        <p:tgtEl>
                                          <p:spTgt spid="18"/>
                                        </p:tgtEl>
                                        <p:attrNameLst>
                                          <p:attrName>ppt_w</p:attrName>
                                        </p:attrNameLst>
                                      </p:cBhvr>
                                      <p:tavLst>
                                        <p:tav tm="0">
                                          <p:val>
                                            <p:fltVal val="0"/>
                                          </p:val>
                                        </p:tav>
                                        <p:tav tm="100000">
                                          <p:val>
                                            <p:strVal val="#ppt_w"/>
                                          </p:val>
                                        </p:tav>
                                      </p:tavLst>
                                    </p:anim>
                                    <p:anim calcmode="lin" valueType="num">
                                      <p:cBhvr>
                                        <p:cTn dur="500" fill="hold" id="50"/>
                                        <p:tgtEl>
                                          <p:spTgt spid="18"/>
                                        </p:tgtEl>
                                        <p:attrNameLst>
                                          <p:attrName>ppt_h</p:attrName>
                                        </p:attrNameLst>
                                      </p:cBhvr>
                                      <p:tavLst>
                                        <p:tav tm="0">
                                          <p:val>
                                            <p:fltVal val="0"/>
                                          </p:val>
                                        </p:tav>
                                        <p:tav tm="100000">
                                          <p:val>
                                            <p:strVal val="#ppt_h"/>
                                          </p:val>
                                        </p:tav>
                                      </p:tavLst>
                                    </p:anim>
                                    <p:anim calcmode="lin" valueType="num">
                                      <p:cBhvr>
                                        <p:cTn dur="500" fill="hold" id="51"/>
                                        <p:tgtEl>
                                          <p:spTgt spid="18"/>
                                        </p:tgtEl>
                                        <p:attrNameLst>
                                          <p:attrName>style.rotation</p:attrName>
                                        </p:attrNameLst>
                                      </p:cBhvr>
                                      <p:tavLst>
                                        <p:tav tm="0">
                                          <p:val>
                                            <p:fltVal val="360"/>
                                          </p:val>
                                        </p:tav>
                                        <p:tav tm="100000">
                                          <p:val>
                                            <p:fltVal val="0"/>
                                          </p:val>
                                        </p:tav>
                                      </p:tavLst>
                                    </p:anim>
                                    <p:animEffect filter="fade" transition="in">
                                      <p:cBhvr>
                                        <p:cTn dur="500" id="52"/>
                                        <p:tgtEl>
                                          <p:spTgt spid="18"/>
                                        </p:tgtEl>
                                      </p:cBhvr>
                                    </p:animEffect>
                                  </p:childTnLst>
                                </p:cTn>
                              </p:par>
                            </p:childTnLst>
                          </p:cTn>
                        </p:par>
                        <p:par>
                          <p:cTn fill="hold" id="53" nodeType="afterGroup">
                            <p:stCondLst>
                              <p:cond delay="4450"/>
                            </p:stCondLst>
                            <p:childTnLst>
                              <p:par>
                                <p:cTn fill="hold" grpId="0" id="54" nodeType="afterEffect" presetClass="entr" presetID="2" presetSubtype="8">
                                  <p:stCondLst>
                                    <p:cond delay="0"/>
                                  </p:stCondLst>
                                  <p:childTnLst>
                                    <p:set>
                                      <p:cBhvr>
                                        <p:cTn dur="1" fill="hold" id="55">
                                          <p:stCondLst>
                                            <p:cond delay="0"/>
                                          </p:stCondLst>
                                        </p:cTn>
                                        <p:tgtEl>
                                          <p:spTgt spid="21"/>
                                        </p:tgtEl>
                                        <p:attrNameLst>
                                          <p:attrName>style.visibility</p:attrName>
                                        </p:attrNameLst>
                                      </p:cBhvr>
                                      <p:to>
                                        <p:strVal val="visible"/>
                                      </p:to>
                                    </p:set>
                                    <p:anim calcmode="lin" valueType="num">
                                      <p:cBhvr additive="base">
                                        <p:cTn dur="500" fill="hold" id="56"/>
                                        <p:tgtEl>
                                          <p:spTgt spid="21"/>
                                        </p:tgtEl>
                                        <p:attrNameLst>
                                          <p:attrName>ppt_x</p:attrName>
                                        </p:attrNameLst>
                                      </p:cBhvr>
                                      <p:tavLst>
                                        <p:tav tm="0">
                                          <p:val>
                                            <p:strVal val="0-#ppt_w/2"/>
                                          </p:val>
                                        </p:tav>
                                        <p:tav tm="100000">
                                          <p:val>
                                            <p:strVal val="#ppt_x"/>
                                          </p:val>
                                        </p:tav>
                                      </p:tavLst>
                                    </p:anim>
                                    <p:anim calcmode="lin" valueType="num">
                                      <p:cBhvr additive="base">
                                        <p:cTn dur="500" fill="hold" id="57"/>
                                        <p:tgtEl>
                                          <p:spTgt spid="21"/>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4950"/>
                            </p:stCondLst>
                            <p:childTnLst>
                              <p:par>
                                <p:cTn decel="100000" fill="hold" id="59" nodeType="afterEffect" presetClass="entr" presetID="49" presetSubtype="0">
                                  <p:stCondLst>
                                    <p:cond delay="0"/>
                                  </p:stCondLst>
                                  <p:childTnLst>
                                    <p:set>
                                      <p:cBhvr>
                                        <p:cTn dur="1" fill="hold" id="60">
                                          <p:stCondLst>
                                            <p:cond delay="0"/>
                                          </p:stCondLst>
                                        </p:cTn>
                                        <p:tgtEl>
                                          <p:spTgt spid="22"/>
                                        </p:tgtEl>
                                        <p:attrNameLst>
                                          <p:attrName>style.visibility</p:attrName>
                                        </p:attrNameLst>
                                      </p:cBhvr>
                                      <p:to>
                                        <p:strVal val="visible"/>
                                      </p:to>
                                    </p:set>
                                    <p:anim calcmode="lin" valueType="num">
                                      <p:cBhvr>
                                        <p:cTn dur="500" fill="hold" id="61"/>
                                        <p:tgtEl>
                                          <p:spTgt spid="22"/>
                                        </p:tgtEl>
                                        <p:attrNameLst>
                                          <p:attrName>ppt_w</p:attrName>
                                        </p:attrNameLst>
                                      </p:cBhvr>
                                      <p:tavLst>
                                        <p:tav tm="0">
                                          <p:val>
                                            <p:fltVal val="0"/>
                                          </p:val>
                                        </p:tav>
                                        <p:tav tm="100000">
                                          <p:val>
                                            <p:strVal val="#ppt_w"/>
                                          </p:val>
                                        </p:tav>
                                      </p:tavLst>
                                    </p:anim>
                                    <p:anim calcmode="lin" valueType="num">
                                      <p:cBhvr>
                                        <p:cTn dur="500" fill="hold" id="62"/>
                                        <p:tgtEl>
                                          <p:spTgt spid="22"/>
                                        </p:tgtEl>
                                        <p:attrNameLst>
                                          <p:attrName>ppt_h</p:attrName>
                                        </p:attrNameLst>
                                      </p:cBhvr>
                                      <p:tavLst>
                                        <p:tav tm="0">
                                          <p:val>
                                            <p:fltVal val="0"/>
                                          </p:val>
                                        </p:tav>
                                        <p:tav tm="100000">
                                          <p:val>
                                            <p:strVal val="#ppt_h"/>
                                          </p:val>
                                        </p:tav>
                                      </p:tavLst>
                                    </p:anim>
                                    <p:anim calcmode="lin" valueType="num">
                                      <p:cBhvr>
                                        <p:cTn dur="500" fill="hold" id="63"/>
                                        <p:tgtEl>
                                          <p:spTgt spid="22"/>
                                        </p:tgtEl>
                                        <p:attrNameLst>
                                          <p:attrName>style.rotation</p:attrName>
                                        </p:attrNameLst>
                                      </p:cBhvr>
                                      <p:tavLst>
                                        <p:tav tm="0">
                                          <p:val>
                                            <p:fltVal val="360"/>
                                          </p:val>
                                        </p:tav>
                                        <p:tav tm="100000">
                                          <p:val>
                                            <p:fltVal val="0"/>
                                          </p:val>
                                        </p:tav>
                                      </p:tavLst>
                                    </p:anim>
                                    <p:animEffect filter="fade" transition="in">
                                      <p:cBhvr>
                                        <p:cTn dur="500" id="64"/>
                                        <p:tgtEl>
                                          <p:spTgt spid="22"/>
                                        </p:tgtEl>
                                      </p:cBhvr>
                                    </p:animEffect>
                                  </p:childTnLst>
                                </p:cTn>
                              </p:par>
                            </p:childTnLst>
                          </p:cTn>
                        </p:par>
                        <p:par>
                          <p:cTn fill="hold" id="65" nodeType="afterGroup">
                            <p:stCondLst>
                              <p:cond delay="5450"/>
                            </p:stCondLst>
                            <p:childTnLst>
                              <p:par>
                                <p:cTn fill="hold" grpId="0" id="66" nodeType="afterEffect" presetClass="entr" presetID="2" presetSubtype="8">
                                  <p:stCondLst>
                                    <p:cond delay="0"/>
                                  </p:stCondLst>
                                  <p:childTnLst>
                                    <p:set>
                                      <p:cBhvr>
                                        <p:cTn dur="1" fill="hold" id="67">
                                          <p:stCondLst>
                                            <p:cond delay="0"/>
                                          </p:stCondLst>
                                        </p:cTn>
                                        <p:tgtEl>
                                          <p:spTgt spid="29"/>
                                        </p:tgtEl>
                                        <p:attrNameLst>
                                          <p:attrName>style.visibility</p:attrName>
                                        </p:attrNameLst>
                                      </p:cBhvr>
                                      <p:to>
                                        <p:strVal val="visible"/>
                                      </p:to>
                                    </p:set>
                                    <p:anim calcmode="lin" valueType="num">
                                      <p:cBhvr additive="base">
                                        <p:cTn dur="500" fill="hold" id="68"/>
                                        <p:tgtEl>
                                          <p:spTgt spid="29"/>
                                        </p:tgtEl>
                                        <p:attrNameLst>
                                          <p:attrName>ppt_x</p:attrName>
                                        </p:attrNameLst>
                                      </p:cBhvr>
                                      <p:tavLst>
                                        <p:tav tm="0">
                                          <p:val>
                                            <p:strVal val="0-#ppt_w/2"/>
                                          </p:val>
                                        </p:tav>
                                        <p:tav tm="100000">
                                          <p:val>
                                            <p:strVal val="#ppt_x"/>
                                          </p:val>
                                        </p:tav>
                                      </p:tavLst>
                                    </p:anim>
                                    <p:anim calcmode="lin" valueType="num">
                                      <p:cBhvr additive="base">
                                        <p:cTn dur="500" fill="hold" id="69"/>
                                        <p:tgtEl>
                                          <p:spTgt spid="29"/>
                                        </p:tgtEl>
                                        <p:attrNameLst>
                                          <p:attrName>ppt_y</p:attrName>
                                        </p:attrNameLst>
                                      </p:cBhvr>
                                      <p:tavLst>
                                        <p:tav tm="0">
                                          <p:val>
                                            <p:strVal val="#ppt_y"/>
                                          </p:val>
                                        </p:tav>
                                        <p:tav tm="100000">
                                          <p:val>
                                            <p:strVal val="#ppt_y"/>
                                          </p:val>
                                        </p:tav>
                                      </p:tavLst>
                                    </p:anim>
                                  </p:childTnLst>
                                </p:cTn>
                              </p:par>
                            </p:childTnLst>
                          </p:cTn>
                        </p:par>
                        <p:par>
                          <p:cTn fill="hold" id="70" nodeType="afterGroup">
                            <p:stCondLst>
                              <p:cond delay="5950"/>
                            </p:stCondLst>
                            <p:childTnLst>
                              <p:par>
                                <p:cTn decel="100000" fill="hold" id="71" nodeType="afterEffect" presetClass="entr" presetID="49" presetSubtype="0">
                                  <p:stCondLst>
                                    <p:cond delay="0"/>
                                  </p:stCondLst>
                                  <p:childTnLst>
                                    <p:set>
                                      <p:cBhvr>
                                        <p:cTn dur="1" fill="hold" id="72">
                                          <p:stCondLst>
                                            <p:cond delay="0"/>
                                          </p:stCondLst>
                                        </p:cTn>
                                        <p:tgtEl>
                                          <p:spTgt spid="30"/>
                                        </p:tgtEl>
                                        <p:attrNameLst>
                                          <p:attrName>style.visibility</p:attrName>
                                        </p:attrNameLst>
                                      </p:cBhvr>
                                      <p:to>
                                        <p:strVal val="visible"/>
                                      </p:to>
                                    </p:set>
                                    <p:anim calcmode="lin" valueType="num">
                                      <p:cBhvr>
                                        <p:cTn dur="500" fill="hold" id="73"/>
                                        <p:tgtEl>
                                          <p:spTgt spid="30"/>
                                        </p:tgtEl>
                                        <p:attrNameLst>
                                          <p:attrName>ppt_w</p:attrName>
                                        </p:attrNameLst>
                                      </p:cBhvr>
                                      <p:tavLst>
                                        <p:tav tm="0">
                                          <p:val>
                                            <p:fltVal val="0"/>
                                          </p:val>
                                        </p:tav>
                                        <p:tav tm="100000">
                                          <p:val>
                                            <p:strVal val="#ppt_w"/>
                                          </p:val>
                                        </p:tav>
                                      </p:tavLst>
                                    </p:anim>
                                    <p:anim calcmode="lin" valueType="num">
                                      <p:cBhvr>
                                        <p:cTn dur="500" fill="hold" id="74"/>
                                        <p:tgtEl>
                                          <p:spTgt spid="30"/>
                                        </p:tgtEl>
                                        <p:attrNameLst>
                                          <p:attrName>ppt_h</p:attrName>
                                        </p:attrNameLst>
                                      </p:cBhvr>
                                      <p:tavLst>
                                        <p:tav tm="0">
                                          <p:val>
                                            <p:fltVal val="0"/>
                                          </p:val>
                                        </p:tav>
                                        <p:tav tm="100000">
                                          <p:val>
                                            <p:strVal val="#ppt_h"/>
                                          </p:val>
                                        </p:tav>
                                      </p:tavLst>
                                    </p:anim>
                                    <p:anim calcmode="lin" valueType="num">
                                      <p:cBhvr>
                                        <p:cTn dur="500" fill="hold" id="75"/>
                                        <p:tgtEl>
                                          <p:spTgt spid="30"/>
                                        </p:tgtEl>
                                        <p:attrNameLst>
                                          <p:attrName>style.rotation</p:attrName>
                                        </p:attrNameLst>
                                      </p:cBhvr>
                                      <p:tavLst>
                                        <p:tav tm="0">
                                          <p:val>
                                            <p:fltVal val="360"/>
                                          </p:val>
                                        </p:tav>
                                        <p:tav tm="100000">
                                          <p:val>
                                            <p:fltVal val="0"/>
                                          </p:val>
                                        </p:tav>
                                      </p:tavLst>
                                    </p:anim>
                                    <p:animEffect filter="fade" transition="in">
                                      <p:cBhvr>
                                        <p:cTn dur="500" id="76"/>
                                        <p:tgtEl>
                                          <p:spTgt spid="30"/>
                                        </p:tgtEl>
                                      </p:cBhvr>
                                    </p:animEffect>
                                  </p:childTnLst>
                                </p:cTn>
                              </p:par>
                            </p:childTnLst>
                          </p:cTn>
                        </p:par>
                        <p:par>
                          <p:cTn fill="hold" id="77" nodeType="afterGroup">
                            <p:stCondLst>
                              <p:cond delay="6450"/>
                            </p:stCondLst>
                            <p:childTnLst>
                              <p:par>
                                <p:cTn fill="hold" grpId="0" id="78" nodeType="afterEffect" presetClass="entr" presetID="2" presetSubtype="8">
                                  <p:stCondLst>
                                    <p:cond delay="0"/>
                                  </p:stCondLst>
                                  <p:childTnLst>
                                    <p:set>
                                      <p:cBhvr>
                                        <p:cTn dur="1" fill="hold" id="79">
                                          <p:stCondLst>
                                            <p:cond delay="0"/>
                                          </p:stCondLst>
                                        </p:cTn>
                                        <p:tgtEl>
                                          <p:spTgt spid="33"/>
                                        </p:tgtEl>
                                        <p:attrNameLst>
                                          <p:attrName>style.visibility</p:attrName>
                                        </p:attrNameLst>
                                      </p:cBhvr>
                                      <p:to>
                                        <p:strVal val="visible"/>
                                      </p:to>
                                    </p:set>
                                    <p:anim calcmode="lin" valueType="num">
                                      <p:cBhvr additive="base">
                                        <p:cTn dur="500" fill="hold" id="80"/>
                                        <p:tgtEl>
                                          <p:spTgt spid="33"/>
                                        </p:tgtEl>
                                        <p:attrNameLst>
                                          <p:attrName>ppt_x</p:attrName>
                                        </p:attrNameLst>
                                      </p:cBhvr>
                                      <p:tavLst>
                                        <p:tav tm="0">
                                          <p:val>
                                            <p:strVal val="0-#ppt_w/2"/>
                                          </p:val>
                                        </p:tav>
                                        <p:tav tm="100000">
                                          <p:val>
                                            <p:strVal val="#ppt_x"/>
                                          </p:val>
                                        </p:tav>
                                      </p:tavLst>
                                    </p:anim>
                                    <p:anim calcmode="lin" valueType="num">
                                      <p:cBhvr additive="base">
                                        <p:cTn dur="500" fill="hold" id="81"/>
                                        <p:tgtEl>
                                          <p:spTgt spid="33"/>
                                        </p:tgtEl>
                                        <p:attrNameLst>
                                          <p:attrName>ppt_y</p:attrName>
                                        </p:attrNameLst>
                                      </p:cBhvr>
                                      <p:tavLst>
                                        <p:tav tm="0">
                                          <p:val>
                                            <p:strVal val="#ppt_y"/>
                                          </p:val>
                                        </p:tav>
                                        <p:tav tm="100000">
                                          <p:val>
                                            <p:strVal val="#ppt_y"/>
                                          </p:val>
                                        </p:tav>
                                      </p:tavLst>
                                    </p:anim>
                                  </p:childTnLst>
                                </p:cTn>
                              </p:par>
                            </p:childTnLst>
                          </p:cTn>
                        </p:par>
                        <p:par>
                          <p:cTn fill="hold" id="82" nodeType="afterGroup">
                            <p:stCondLst>
                              <p:cond delay="6950"/>
                            </p:stCondLst>
                            <p:childTnLst>
                              <p:par>
                                <p:cTn fill="hold" grpId="0" id="83" nodeType="afterEffect" presetClass="entr" presetID="22" presetSubtype="1">
                                  <p:stCondLst>
                                    <p:cond delay="0"/>
                                  </p:stCondLst>
                                  <p:childTnLst>
                                    <p:set>
                                      <p:cBhvr>
                                        <p:cTn dur="1" fill="hold" id="84">
                                          <p:stCondLst>
                                            <p:cond delay="0"/>
                                          </p:stCondLst>
                                        </p:cTn>
                                        <p:tgtEl>
                                          <p:spTgt spid="34"/>
                                        </p:tgtEl>
                                        <p:attrNameLst>
                                          <p:attrName>style.visibility</p:attrName>
                                        </p:attrNameLst>
                                      </p:cBhvr>
                                      <p:to>
                                        <p:strVal val="visible"/>
                                      </p:to>
                                    </p:set>
                                    <p:animEffect filter="wipe(up)" transition="in">
                                      <p:cBhvr>
                                        <p:cTn dur="500" id="85"/>
                                        <p:tgtEl>
                                          <p:spTgt spid="34"/>
                                        </p:tgtEl>
                                      </p:cBhvr>
                                    </p:animEffect>
                                  </p:childTnLst>
                                </p:cTn>
                              </p:par>
                            </p:childTnLst>
                          </p:cTn>
                        </p:par>
                        <p:par>
                          <p:cTn fill="hold" id="86" nodeType="afterGroup">
                            <p:stCondLst>
                              <p:cond delay="7450"/>
                            </p:stCondLst>
                            <p:childTnLst>
                              <p:par>
                                <p:cTn fill="hold" id="87" nodeType="afterEffect" presetClass="entr" presetID="22" presetSubtype="4">
                                  <p:stCondLst>
                                    <p:cond delay="0"/>
                                  </p:stCondLst>
                                  <p:childTnLst>
                                    <p:set>
                                      <p:cBhvr>
                                        <p:cTn dur="1" fill="hold" id="88">
                                          <p:stCondLst>
                                            <p:cond delay="0"/>
                                          </p:stCondLst>
                                        </p:cTn>
                                        <p:tgtEl>
                                          <p:spTgt spid="35"/>
                                        </p:tgtEl>
                                        <p:attrNameLst>
                                          <p:attrName>style.visibility</p:attrName>
                                        </p:attrNameLst>
                                      </p:cBhvr>
                                      <p:to>
                                        <p:strVal val="visible"/>
                                      </p:to>
                                    </p:set>
                                    <p:animEffect filter="wipe(down)" transition="in">
                                      <p:cBhvr>
                                        <p:cTn dur="500" id="89"/>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1" spid="27"/>
      <p:bldP grpId="0" spid="28"/>
      <p:bldP grpId="1" spid="28"/>
      <p:bldP grpId="2" spid="28"/>
      <p:bldP grpId="0" spid="16"/>
      <p:bldP grpId="0" spid="17"/>
      <p:bldP grpId="0" spid="21"/>
      <p:bldP grpId="0" spid="29"/>
      <p:bldP grpId="0" spid="33"/>
      <p:bldP grpId="0" spid="3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31y2jr50">
      <a:majorFont>
        <a:latin typeface="Microsoft YaHei" panose="020f0302020204030204"/>
        <a:ea typeface="字魂35号-经典雅黑"/>
        <a:cs typeface="Arial"/>
      </a:majorFont>
      <a:minorFont>
        <a:latin typeface="Microsoft YaHei" panose="020f0302020204030204"/>
        <a:ea typeface="字魂35号-经典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ED8C5FCC-2875-47F3-B7C1-A0BB395A4F05}" name="主题1" vid="{CF6C88C9-D359-45C8-9D53-CAC51ED06750}"/>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主题1</Template>
  <Company/>
  <PresentationFormat>宽屏</PresentationFormat>
  <Paragraphs>253</Paragraphs>
  <Slides>41</Slides>
  <Notes>41</Notes>
  <TotalTime>438</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41</vt:i4>
      </vt:variant>
    </vt:vector>
  </HeadingPairs>
  <TitlesOfParts>
    <vt:vector baseType="lpstr" size="60">
      <vt:lpstr>Arial</vt:lpstr>
      <vt:lpstr>Microsoft YaHei</vt:lpstr>
      <vt:lpstr>字魂35号-经典雅黑</vt:lpstr>
      <vt:lpstr>Calibri Light</vt:lpstr>
      <vt:lpstr>Calibri</vt:lpstr>
      <vt:lpstr>字体视界-NEW魏碑体</vt:lpstr>
      <vt:lpstr>方正苏新诗柳楷简体-yolan</vt:lpstr>
      <vt:lpstr>宋体</vt:lpstr>
      <vt:lpstr>微软雅黑</vt:lpstr>
      <vt:lpstr>方正兰亭黑_GBK</vt:lpstr>
      <vt:lpstr>Open Sans</vt:lpstr>
      <vt:lpstr>冬青黑体简体中文 W3</vt:lpstr>
      <vt:lpstr>仿宋_GB2312</vt:lpstr>
      <vt:lpstr>方正兰亭粗黑_GBK</vt:lpstr>
      <vt:lpstr>Impact</vt:lpstr>
      <vt:lpstr>方正兰亭中黑_GBK</vt:lpstr>
      <vt:lpstr>Wingdings</vt:lpstr>
      <vt:lpstr>Noto Sans S Chinese Medium</vt:lpstr>
      <vt:lpstr>主题1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2019-06-14T06:36:02Z</dcterms:created>
  <cp:lastModifiedBy>kan</cp:lastModifiedBy>
  <dcterms:modified xsi:type="dcterms:W3CDTF">2021-08-22T05:47:54Z</dcterms:modified>
  <cp:revision>40</cp:revision>
  <dc:title>PowerPoint 演示文稿</dc:title>
</cp:coreProperties>
</file>