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4" r:id="rId4"/>
    <p:sldId id="270" r:id="rId5"/>
    <p:sldId id="256" r:id="rId6"/>
    <p:sldId id="269" r:id="rId7"/>
    <p:sldId id="263" r:id="rId8"/>
    <p:sldId id="258" r:id="rId9"/>
    <p:sldId id="264" r:id="rId10"/>
    <p:sldId id="259" r:id="rId11"/>
    <p:sldId id="265" r:id="rId12"/>
    <p:sldId id="261" r:id="rId13"/>
    <p:sldId id="266" r:id="rId14"/>
    <p:sldId id="271" r:id="rId15"/>
    <p:sldId id="260" r:id="rId16"/>
    <p:sldId id="267" r:id="rId17"/>
    <p:sldId id="272" r:id="rId18"/>
    <p:sldId id="262" r:id="rId19"/>
    <p:sldId id="268" r:id="rId20"/>
    <p:sldId id="273" r:id="rId21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4292">
          <p15:clr>
            <a:srgbClr val="A4A3A4"/>
          </p15:clr>
        </p15:guide>
        <p15:guide id="3" orient="horz" pos="3339">
          <p15:clr>
            <a:srgbClr val="A4A3A4"/>
          </p15:clr>
        </p15:guide>
        <p15:guide id="4" orient="horz" pos="2614">
          <p15:clr>
            <a:srgbClr val="A4A3A4"/>
          </p15:clr>
        </p15:guide>
        <p15:guide id="5" orient="horz" pos="1933">
          <p15:clr>
            <a:srgbClr val="A4A3A4"/>
          </p15:clr>
        </p15:guide>
        <p15:guide id="6" pos="27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84"/>
      </p:cViewPr>
      <p:guideLst>
        <p:guide orient="horz" pos="142"/>
        <p:guide orient="horz" pos="4292"/>
        <p:guide orient="horz" pos="3339"/>
        <p:guide orient="horz" pos="2614"/>
        <p:guide orient="horz" pos="1933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A5BD-8BA7-4900-AB15-0D3ECCC954E6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42B7-71B7-4C3E-9855-0D0DE388A0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088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6F7A-4C13-4512-9546-7A2E13DD49E4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E2B-728A-4539-B86A-F2CEE53DE51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984139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424-72F4-440E-8E03-587598E5B119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9EC1-C088-4DAC-AB69-D10F40584BD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554021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F9C9-4C84-4072-AFAA-D241A8D58A51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97D9-2D04-4C83-915B-79D3B5D496F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916135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1662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50656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659012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775692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937569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89935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857110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35102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C279-DE8B-468B-BC28-587297351CC5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769B-FD91-4354-84DF-C542D236D27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516569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629757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234021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352184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B7B-3909-433D-9621-020AC3631DB6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487E-DA75-40AD-AFB9-B7E66780091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142799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91DE-9EFB-436C-8098-DA346D61F734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9AB3-A56A-40DC-B315-4C9AF1D9AEF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799129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4FD-48AA-4EB3-ADAB-90805DF574A9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823B-989B-4FE0-A31C-A45838B716C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66887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3F5B-15CF-41AD-AAF7-C365C83FF08D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2566-FD93-41C5-8007-9C6D9D8DF8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201244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473D-2D84-413D-97BD-015ADE628A5A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DC8D-C4F0-4F0D-B826-92573808DA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56161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7D9F-B4F6-4B7D-8D30-9FDE43AA2DD2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7F97-2FC2-4714-850C-6700199D619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222510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2CA6-8D79-400E-AD1E-56E3E0DA2BAA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D1E1-5454-45C3-93DA-86C3DA9ECB4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492506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3BA994-DBC0-4389-9AC3-50B67B3923E1}" type="datetimeFigureOut">
              <a:rPr lang="zh-CN" altLang="en-US"/>
              <a:pPr>
                <a:defRPr/>
              </a:pPr>
              <a:t>2016/2/16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A430D88-0AE5-4EDA-BDD3-1B97B5FCD56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2016/2/16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57459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emf" Type="http://schemas.openxmlformats.org/officeDocument/2006/relationships/image"/><Relationship Id="rId4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/>
          <p:cNvSpPr txBox="1"/>
          <p:nvPr/>
        </p:nvSpPr>
        <p:spPr>
          <a:xfrm>
            <a:off x="1992313" y="2528888"/>
            <a:ext cx="8170862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pc="300" sz="44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论文答辩开题报告模板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4154488" y="3452813"/>
            <a:ext cx="3846512" cy="361950"/>
            <a:chOff x="4154888" y="3453573"/>
            <a:chExt cx="3846874" cy="36104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525588" y="3932238"/>
            <a:ext cx="296703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答辩人：XXX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983038" y="3932238"/>
            <a:ext cx="256381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导师：XXX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093074" y="3932238"/>
            <a:ext cx="23098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时间：XXX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037262" y="3932238"/>
            <a:ext cx="25654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专业：XXX</a:t>
            </a:r>
          </a:p>
        </p:txBody>
      </p:sp>
      <p:sp>
        <p:nvSpPr>
          <p:cNvPr id="9" name="矩形 8"/>
          <p:cNvSpPr/>
          <p:nvPr/>
        </p:nvSpPr>
        <p:spPr>
          <a:xfrm>
            <a:off x="1600200" y="2257425"/>
            <a:ext cx="8956675" cy="2382838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3" name="组合 42"/>
          <p:cNvGrpSpPr/>
          <p:nvPr/>
        </p:nvGrpSpPr>
        <p:grpSpPr>
          <a:xfrm>
            <a:off x="10290175" y="4325938"/>
            <a:ext cx="1109663" cy="1130300"/>
            <a:chOff x="2666985" y="682103"/>
            <a:chExt cx="1109138" cy="1131217"/>
          </a:xfrm>
        </p:grpSpPr>
        <p:sp>
          <p:nvSpPr>
            <p:cNvPr id="40" name="矩形 39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2163" y="1462088"/>
            <a:ext cx="1109662" cy="1131887"/>
            <a:chOff x="2666985" y="682103"/>
            <a:chExt cx="1109138" cy="1131217"/>
          </a:xfrm>
        </p:grpSpPr>
        <p:sp>
          <p:nvSpPr>
            <p:cNvPr id="45" name="矩形 44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9" name="矩形 48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3" name="矩形 5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4" name="矩形 53"/>
          <p:cNvSpPr/>
          <p:nvPr/>
        </p:nvSpPr>
        <p:spPr>
          <a:xfrm>
            <a:off x="0" y="6523038"/>
            <a:ext cx="10439400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10264774" y="651986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94724" y="1908154"/>
            <a:ext cx="5967202" cy="579120"/>
          </a:xfrm>
          <a:prstGeom prst="rect">
            <a:avLst/>
          </a:prstGeom>
          <a:blipFill dpi="0" rotWithShape="1">
            <a:blip r:embed="rId2"/>
            <a:stretch>
              <a:fillRect b="0" t="-45000"/>
            </a:stretch>
          </a:blipFill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>
                <a:solidFill>
                  <a:srgbClr val="044875"/>
                </a:solidFill>
                <a:latin typeface="+mj-lt"/>
                <a:ea typeface="+mn-ea"/>
              </a:rPr>
              <a:t>ADD YOUR  SUBTITLE HERE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  <p:cond delay="0" evt="onBegin">
                          <p:tn val="50"/>
                        </p:cond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2"/>
      <p:bldP grpId="0" spid="26"/>
      <p:bldP grpId="0" spid="27"/>
      <p:bldP grpId="0" spid="29"/>
      <p:bldP grpId="0" spid="9"/>
      <p:bldP grpId="0" spid="49"/>
      <p:bldP grpId="0" spid="53"/>
      <p:bldP grpId="0" spid="54"/>
      <p:bldP grpId="0" spid="5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1500">
                <a:solidFill>
                  <a:schemeClr val="bg1"/>
                </a:solidFill>
                <a:latin charset="0" pitchFamily="34" typeface="Impact"/>
              </a:rPr>
              <a:t>4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4" y="2638425"/>
            <a:ext cx="176688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4" y="3632200"/>
            <a:ext cx="5727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项目方案设计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3497263" y="254000"/>
            <a:ext cx="8694737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550863" y="82550"/>
            <a:ext cx="3409950" cy="585788"/>
            <a:chOff x="551544" y="82976"/>
            <a:chExt cx="3409770" cy="584775"/>
          </a:xfrm>
        </p:grpSpPr>
        <p:sp>
          <p:nvSpPr>
            <p:cNvPr id="13358" name="文本框 12"/>
            <p:cNvSpPr txBox="1">
              <a:spLocks noChangeArrowheads="1"/>
            </p:cNvSpPr>
            <p:nvPr/>
          </p:nvSpPr>
          <p:spPr bwMode="auto">
            <a:xfrm>
              <a:off x="669474" y="111278"/>
              <a:ext cx="3291840" cy="51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04487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项目方案设计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862" cy="578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2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04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440863" y="1147763"/>
            <a:ext cx="2200275" cy="2654300"/>
            <a:chOff x="9326343" y="1367749"/>
            <a:chExt cx="2200785" cy="2654355"/>
          </a:xfrm>
        </p:grpSpPr>
        <p:sp>
          <p:nvSpPr>
            <p:cNvPr id="19" name="L 形 18"/>
            <p:cNvSpPr/>
            <p:nvPr/>
          </p:nvSpPr>
          <p:spPr>
            <a:xfrm rot="5400000">
              <a:off x="9765528" y="2260503"/>
              <a:ext cx="1322415" cy="2200785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357" name="Freeform 288"/>
            <p:cNvSpPr>
              <a:spLocks noEditPoints="1"/>
            </p:cNvSpPr>
            <p:nvPr/>
          </p:nvSpPr>
          <p:spPr bwMode="auto">
            <a:xfrm>
              <a:off x="9884865" y="1367749"/>
              <a:ext cx="1083740" cy="1034481"/>
            </a:xfrm>
            <a:custGeom>
              <a:gdLst>
                <a:gd fmla="*/ 2147483646 w 109" name="T0"/>
                <a:gd fmla="*/ 989411448 h 104" name="T1"/>
                <a:gd fmla="*/ 2147483646 w 109" name="T2"/>
                <a:gd fmla="*/ 2147483646 h 104" name="T3"/>
                <a:gd fmla="*/ 2147483646 w 109" name="T4"/>
                <a:gd fmla="*/ 2147483646 h 104" name="T5"/>
                <a:gd fmla="*/ 2147483646 w 109" name="T6"/>
                <a:gd fmla="*/ 2147483646 h 104" name="T7"/>
                <a:gd fmla="*/ 2147483646 w 109" name="T8"/>
                <a:gd fmla="*/ 2147483646 h 104" name="T9"/>
                <a:gd fmla="*/ 2147483646 w 109" name="T10"/>
                <a:gd fmla="*/ 2147483646 h 104" name="T11"/>
                <a:gd fmla="*/ 2147483646 w 109" name="T12"/>
                <a:gd fmla="*/ 2147483646 h 104" name="T13"/>
                <a:gd fmla="*/ 2147483646 w 109" name="T14"/>
                <a:gd fmla="*/ 2147483646 h 104" name="T15"/>
                <a:gd fmla="*/ 2147483646 w 109" name="T16"/>
                <a:gd fmla="*/ 2147483646 h 104" name="T17"/>
                <a:gd fmla="*/ 2147483646 w 109" name="T18"/>
                <a:gd fmla="*/ 0 h 104" name="T19"/>
                <a:gd fmla="*/ 2147483646 w 109" name="T20"/>
                <a:gd fmla="*/ 2147483646 h 104" name="T21"/>
                <a:gd fmla="*/ 2147483646 w 109" name="T22"/>
                <a:gd fmla="*/ 2147483646 h 104" name="T23"/>
                <a:gd fmla="*/ 2147483646 w 109" name="T24"/>
                <a:gd fmla="*/ 2147483646 h 104" name="T25"/>
                <a:gd fmla="*/ 2147483646 w 109" name="T26"/>
                <a:gd fmla="*/ 2147483646 h 104" name="T27"/>
                <a:gd fmla="*/ 2147483646 w 109" name="T28"/>
                <a:gd fmla="*/ 2147483646 h 104" name="T29"/>
                <a:gd fmla="*/ 2147483646 w 109" name="T30"/>
                <a:gd fmla="*/ 2147483646 h 104" name="T31"/>
                <a:gd fmla="*/ 2147483646 w 109" name="T32"/>
                <a:gd fmla="*/ 2147483646 h 104" name="T33"/>
                <a:gd fmla="*/ 2147483646 w 109" name="T34"/>
                <a:gd fmla="*/ 2147483646 h 104" name="T35"/>
                <a:gd fmla="*/ 2147483646 w 109" name="T36"/>
                <a:gd fmla="*/ 2147483646 h 104" name="T37"/>
                <a:gd fmla="*/ 2147483646 w 109" name="T38"/>
                <a:gd fmla="*/ 2147483646 h 104" name="T39"/>
                <a:gd fmla="*/ 2147483646 w 109" name="T40"/>
                <a:gd fmla="*/ 2147483646 h 104" name="T41"/>
                <a:gd fmla="*/ 2147483646 w 109" name="T42"/>
                <a:gd fmla="*/ 2147483646 h 104" name="T43"/>
                <a:gd fmla="*/ 2147483646 w 109" name="T44"/>
                <a:gd fmla="*/ 2147483646 h 104" name="T45"/>
                <a:gd fmla="*/ 2147483646 w 109" name="T46"/>
                <a:gd fmla="*/ 2147483646 h 104" name="T47"/>
                <a:gd fmla="*/ 2147483646 w 109" name="T48"/>
                <a:gd fmla="*/ 2147483646 h 104" name="T49"/>
                <a:gd fmla="*/ 2147483646 w 109" name="T50"/>
                <a:gd fmla="*/ 2147483646 h 104" name="T51"/>
                <a:gd fmla="*/ 2147483646 w 109" name="T52"/>
                <a:gd fmla="*/ 2147483646 h 104" name="T53"/>
                <a:gd fmla="*/ 2147483646 w 109" name="T54"/>
                <a:gd fmla="*/ 2147483646 h 104" name="T55"/>
                <a:gd fmla="*/ 2147483646 w 109" name="T56"/>
                <a:gd fmla="*/ 2147483646 h 104" name="T57"/>
                <a:gd fmla="*/ 2147483646 w 109" name="T58"/>
                <a:gd fmla="*/ 2147483646 h 104" name="T59"/>
                <a:gd fmla="*/ 2147483646 w 109" name="T60"/>
                <a:gd fmla="*/ 2147483646 h 104" name="T61"/>
                <a:gd fmla="*/ 2147483646 w 109" name="T62"/>
                <a:gd fmla="*/ 2147483646 h 104" name="T63"/>
                <a:gd fmla="*/ 2147483646 w 109" name="T64"/>
                <a:gd fmla="*/ 2147483646 h 104" name="T65"/>
                <a:gd fmla="*/ 2147483646 w 109" name="T66"/>
                <a:gd fmla="*/ 2147483646 h 104" name="T67"/>
                <a:gd fmla="*/ 2147483646 w 109" name="T68"/>
                <a:gd fmla="*/ 2147483646 h 104" name="T69"/>
                <a:gd fmla="*/ 2147483646 w 109" name="T70"/>
                <a:gd fmla="*/ 593652837 h 104" name="T71"/>
                <a:gd fmla="*/ 2147483646 w 109" name="T72"/>
                <a:gd fmla="*/ 1583064285 h 104" name="T73"/>
                <a:gd fmla="*/ 2147483646 w 109" name="T74"/>
                <a:gd fmla="*/ 593652837 h 104" name="T75"/>
                <a:gd fmla="*/ 2147483646 w 109" name="T76"/>
                <a:gd fmla="*/ 593652837 h 104" name="T77"/>
                <a:gd fmla="*/ 2147483646 w 109" name="T78"/>
                <a:gd fmla="*/ 1583064285 h 104" name="T79"/>
                <a:gd fmla="*/ 2147483646 w 109" name="T80"/>
                <a:gd fmla="*/ 1682006424 h 104" name="T81"/>
                <a:gd fmla="*/ 2147483646 w 109" name="T82"/>
                <a:gd fmla="*/ 791527169 h 104" name="T83"/>
                <a:gd fmla="*/ 2147483646 w 109" name="T84"/>
                <a:gd fmla="*/ 2077774982 h 104" name="T85"/>
                <a:gd fmla="*/ 2147483646 w 109" name="T86"/>
                <a:gd fmla="*/ 1682006424 h 104" name="T87"/>
                <a:gd fmla="*/ 2147483646 w 109" name="T88"/>
                <a:gd fmla="*/ 989411448 h 104" name="T89"/>
                <a:gd fmla="*/ 2147483646 w 109" name="T90"/>
                <a:gd fmla="*/ 1978832843 h 104" name="T91"/>
                <a:gd fmla="*/ 2147483646 w 109" name="T92"/>
                <a:gd fmla="*/ 1385180006 h 104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104" w="109">
                  <a:moveTo>
                    <a:pt x="62" y="0"/>
                  </a:moveTo>
                  <a:cubicBezTo>
                    <a:pt x="71" y="0"/>
                    <a:pt x="80" y="3"/>
                    <a:pt x="86" y="10"/>
                  </a:cubicBezTo>
                  <a:cubicBezTo>
                    <a:pt x="92" y="16"/>
                    <a:pt x="96" y="24"/>
                    <a:pt x="96" y="34"/>
                  </a:cubicBezTo>
                  <a:cubicBezTo>
                    <a:pt x="96" y="38"/>
                    <a:pt x="95" y="42"/>
                    <a:pt x="94" y="4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9" y="52"/>
                    <a:pt x="86" y="56"/>
                    <a:pt x="83" y="58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4" y="51"/>
                    <a:pt x="86" y="49"/>
                    <a:pt x="87" y="46"/>
                  </a:cubicBezTo>
                  <a:cubicBezTo>
                    <a:pt x="86" y="46"/>
                    <a:pt x="86" y="47"/>
                    <a:pt x="85" y="47"/>
                  </a:cubicBezTo>
                  <a:cubicBezTo>
                    <a:pt x="83" y="48"/>
                    <a:pt x="80" y="49"/>
                    <a:pt x="78" y="50"/>
                  </a:cubicBezTo>
                  <a:cubicBezTo>
                    <a:pt x="78" y="50"/>
                    <a:pt x="77" y="51"/>
                    <a:pt x="77" y="51"/>
                  </a:cubicBezTo>
                  <a:cubicBezTo>
                    <a:pt x="65" y="47"/>
                    <a:pt x="54" y="47"/>
                    <a:pt x="44" y="49"/>
                  </a:cubicBezTo>
                  <a:cubicBezTo>
                    <a:pt x="42" y="49"/>
                    <a:pt x="40" y="48"/>
                    <a:pt x="38" y="47"/>
                  </a:cubicBezTo>
                  <a:cubicBezTo>
                    <a:pt x="38" y="47"/>
                    <a:pt x="37" y="46"/>
                    <a:pt x="36" y="46"/>
                  </a:cubicBezTo>
                  <a:cubicBezTo>
                    <a:pt x="37" y="48"/>
                    <a:pt x="38" y="49"/>
                    <a:pt x="39" y="51"/>
                  </a:cubicBezTo>
                  <a:cubicBezTo>
                    <a:pt x="38" y="52"/>
                    <a:pt x="36" y="52"/>
                    <a:pt x="34" y="53"/>
                  </a:cubicBezTo>
                  <a:cubicBezTo>
                    <a:pt x="30" y="48"/>
                    <a:pt x="28" y="41"/>
                    <a:pt x="28" y="34"/>
                  </a:cubicBezTo>
                  <a:cubicBezTo>
                    <a:pt x="28" y="24"/>
                    <a:pt x="31" y="16"/>
                    <a:pt x="38" y="10"/>
                  </a:cubicBezTo>
                  <a:cubicBezTo>
                    <a:pt x="44" y="3"/>
                    <a:pt x="52" y="0"/>
                    <a:pt x="62" y="0"/>
                  </a:cubicBezTo>
                  <a:close/>
                  <a:moveTo>
                    <a:pt x="0" y="104"/>
                  </a:moveTo>
                  <a:cubicBezTo>
                    <a:pt x="37" y="103"/>
                    <a:pt x="37" y="103"/>
                    <a:pt x="37" y="103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83" y="72"/>
                    <a:pt x="70" y="74"/>
                    <a:pt x="49" y="68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66" y="70"/>
                    <a:pt x="73" y="68"/>
                    <a:pt x="77" y="64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38" y="44"/>
                    <a:pt x="15" y="73"/>
                    <a:pt x="0" y="104"/>
                  </a:cubicBezTo>
                  <a:close/>
                  <a:moveTo>
                    <a:pt x="90" y="35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38"/>
                    <a:pt x="80" y="41"/>
                    <a:pt x="79" y="43"/>
                  </a:cubicBezTo>
                  <a:cubicBezTo>
                    <a:pt x="80" y="43"/>
                    <a:pt x="81" y="42"/>
                    <a:pt x="83" y="42"/>
                  </a:cubicBezTo>
                  <a:cubicBezTo>
                    <a:pt x="86" y="40"/>
                    <a:pt x="89" y="38"/>
                    <a:pt x="90" y="35"/>
                  </a:cubicBezTo>
                  <a:close/>
                  <a:moveTo>
                    <a:pt x="74" y="35"/>
                  </a:moveTo>
                  <a:cubicBezTo>
                    <a:pt x="64" y="35"/>
                    <a:pt x="64" y="35"/>
                    <a:pt x="64" y="3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7" y="46"/>
                    <a:pt x="70" y="46"/>
                    <a:pt x="73" y="45"/>
                  </a:cubicBezTo>
                  <a:cubicBezTo>
                    <a:pt x="74" y="42"/>
                    <a:pt x="74" y="39"/>
                    <a:pt x="74" y="35"/>
                  </a:cubicBezTo>
                  <a:close/>
                  <a:moveTo>
                    <a:pt x="59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0" y="39"/>
                    <a:pt x="50" y="42"/>
                    <a:pt x="51" y="45"/>
                  </a:cubicBezTo>
                  <a:cubicBezTo>
                    <a:pt x="53" y="46"/>
                    <a:pt x="56" y="46"/>
                    <a:pt x="59" y="46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4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5" y="38"/>
                    <a:pt x="37" y="40"/>
                    <a:pt x="41" y="42"/>
                  </a:cubicBezTo>
                  <a:cubicBezTo>
                    <a:pt x="42" y="42"/>
                    <a:pt x="43" y="43"/>
                    <a:pt x="44" y="43"/>
                  </a:cubicBezTo>
                  <a:cubicBezTo>
                    <a:pt x="44" y="41"/>
                    <a:pt x="44" y="38"/>
                    <a:pt x="44" y="35"/>
                  </a:cubicBezTo>
                  <a:close/>
                  <a:moveTo>
                    <a:pt x="35" y="30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38" y="27"/>
                    <a:pt x="36" y="28"/>
                    <a:pt x="35" y="30"/>
                  </a:cubicBezTo>
                  <a:close/>
                  <a:moveTo>
                    <a:pt x="50" y="30"/>
                  </a:moveTo>
                  <a:cubicBezTo>
                    <a:pt x="59" y="30"/>
                    <a:pt x="59" y="30"/>
                    <a:pt x="59" y="3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1"/>
                    <a:pt x="53" y="22"/>
                    <a:pt x="51" y="22"/>
                  </a:cubicBezTo>
                  <a:cubicBezTo>
                    <a:pt x="50" y="25"/>
                    <a:pt x="50" y="27"/>
                    <a:pt x="50" y="30"/>
                  </a:cubicBezTo>
                  <a:close/>
                  <a:moveTo>
                    <a:pt x="64" y="30"/>
                  </a:moveTo>
                  <a:cubicBezTo>
                    <a:pt x="74" y="30"/>
                    <a:pt x="74" y="30"/>
                    <a:pt x="74" y="30"/>
                  </a:cubicBezTo>
                  <a:cubicBezTo>
                    <a:pt x="74" y="27"/>
                    <a:pt x="73" y="25"/>
                    <a:pt x="73" y="22"/>
                  </a:cubicBezTo>
                  <a:cubicBezTo>
                    <a:pt x="70" y="22"/>
                    <a:pt x="67" y="21"/>
                    <a:pt x="64" y="21"/>
                  </a:cubicBezTo>
                  <a:cubicBezTo>
                    <a:pt x="64" y="30"/>
                    <a:pt x="64" y="30"/>
                    <a:pt x="64" y="30"/>
                  </a:cubicBezTo>
                  <a:close/>
                  <a:moveTo>
                    <a:pt x="80" y="30"/>
                  </a:moveTo>
                  <a:cubicBezTo>
                    <a:pt x="89" y="30"/>
                    <a:pt x="89" y="30"/>
                    <a:pt x="89" y="30"/>
                  </a:cubicBezTo>
                  <a:cubicBezTo>
                    <a:pt x="87" y="28"/>
                    <a:pt x="85" y="27"/>
                    <a:pt x="83" y="25"/>
                  </a:cubicBezTo>
                  <a:cubicBezTo>
                    <a:pt x="81" y="25"/>
                    <a:pt x="80" y="24"/>
                    <a:pt x="79" y="24"/>
                  </a:cubicBezTo>
                  <a:cubicBezTo>
                    <a:pt x="79" y="26"/>
                    <a:pt x="80" y="28"/>
                    <a:pt x="80" y="30"/>
                  </a:cubicBezTo>
                  <a:close/>
                  <a:moveTo>
                    <a:pt x="64" y="6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7" y="15"/>
                    <a:pt x="69" y="16"/>
                    <a:pt x="71" y="16"/>
                  </a:cubicBezTo>
                  <a:cubicBezTo>
                    <a:pt x="71" y="15"/>
                    <a:pt x="70" y="14"/>
                    <a:pt x="70" y="13"/>
                  </a:cubicBezTo>
                  <a:cubicBezTo>
                    <a:pt x="68" y="10"/>
                    <a:pt x="66" y="7"/>
                    <a:pt x="64" y="6"/>
                  </a:cubicBezTo>
                  <a:close/>
                  <a:moveTo>
                    <a:pt x="59" y="15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7"/>
                    <a:pt x="55" y="10"/>
                    <a:pt x="54" y="13"/>
                  </a:cubicBezTo>
                  <a:cubicBezTo>
                    <a:pt x="53" y="14"/>
                    <a:pt x="53" y="15"/>
                    <a:pt x="52" y="16"/>
                  </a:cubicBezTo>
                  <a:cubicBezTo>
                    <a:pt x="55" y="16"/>
                    <a:pt x="57" y="15"/>
                    <a:pt x="59" y="15"/>
                  </a:cubicBezTo>
                  <a:close/>
                  <a:moveTo>
                    <a:pt x="46" y="17"/>
                  </a:moveTo>
                  <a:cubicBezTo>
                    <a:pt x="46" y="15"/>
                    <a:pt x="47" y="12"/>
                    <a:pt x="48" y="10"/>
                  </a:cubicBezTo>
                  <a:cubicBezTo>
                    <a:pt x="49" y="10"/>
                    <a:pt x="49" y="9"/>
                    <a:pt x="50" y="8"/>
                  </a:cubicBezTo>
                  <a:cubicBezTo>
                    <a:pt x="47" y="10"/>
                    <a:pt x="44" y="11"/>
                    <a:pt x="42" y="14"/>
                  </a:cubicBezTo>
                  <a:cubicBezTo>
                    <a:pt x="40" y="16"/>
                    <a:pt x="38" y="18"/>
                    <a:pt x="36" y="21"/>
                  </a:cubicBezTo>
                  <a:cubicBezTo>
                    <a:pt x="37" y="21"/>
                    <a:pt x="38" y="20"/>
                    <a:pt x="38" y="20"/>
                  </a:cubicBezTo>
                  <a:cubicBezTo>
                    <a:pt x="41" y="19"/>
                    <a:pt x="43" y="18"/>
                    <a:pt x="46" y="17"/>
                  </a:cubicBezTo>
                  <a:close/>
                  <a:moveTo>
                    <a:pt x="74" y="8"/>
                  </a:moveTo>
                  <a:cubicBezTo>
                    <a:pt x="74" y="9"/>
                    <a:pt x="75" y="10"/>
                    <a:pt x="75" y="10"/>
                  </a:cubicBezTo>
                  <a:cubicBezTo>
                    <a:pt x="76" y="12"/>
                    <a:pt x="77" y="15"/>
                    <a:pt x="78" y="17"/>
                  </a:cubicBezTo>
                  <a:cubicBezTo>
                    <a:pt x="80" y="18"/>
                    <a:pt x="83" y="19"/>
                    <a:pt x="85" y="20"/>
                  </a:cubicBezTo>
                  <a:cubicBezTo>
                    <a:pt x="86" y="20"/>
                    <a:pt x="86" y="21"/>
                    <a:pt x="87" y="21"/>
                  </a:cubicBezTo>
                  <a:cubicBezTo>
                    <a:pt x="86" y="18"/>
                    <a:pt x="84" y="16"/>
                    <a:pt x="82" y="14"/>
                  </a:cubicBezTo>
                  <a:cubicBezTo>
                    <a:pt x="79" y="11"/>
                    <a:pt x="77" y="10"/>
                    <a:pt x="74" y="8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76763" y="2724150"/>
            <a:ext cx="2205037" cy="2281238"/>
            <a:chOff x="4461681" y="2944009"/>
            <a:chExt cx="2205196" cy="2281860"/>
          </a:xfrm>
        </p:grpSpPr>
        <p:sp>
          <p:nvSpPr>
            <p:cNvPr id="22" name="L 形 21"/>
            <p:cNvSpPr/>
            <p:nvPr/>
          </p:nvSpPr>
          <p:spPr>
            <a:xfrm rot="5400000">
              <a:off x="4900524" y="3464277"/>
              <a:ext cx="1322749" cy="2200434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等腰三角形 22"/>
            <p:cNvSpPr/>
            <p:nvPr/>
          </p:nvSpPr>
          <p:spPr>
            <a:xfrm>
              <a:off x="6292200" y="3302882"/>
              <a:ext cx="374677" cy="374752"/>
            </a:xfrm>
            <a:prstGeom prst="triangle">
              <a:avLst>
                <a:gd fmla="val 100000" name="adj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355" name="Freeform 48"/>
            <p:cNvSpPr>
              <a:spLocks noEditPoints="1"/>
            </p:cNvSpPr>
            <p:nvPr/>
          </p:nvSpPr>
          <p:spPr bwMode="auto">
            <a:xfrm>
              <a:off x="5430453" y="2944009"/>
              <a:ext cx="449918" cy="714745"/>
            </a:xfrm>
            <a:custGeom>
              <a:gdLst>
                <a:gd fmla="*/ 2147483646 w 67" name="T0"/>
                <a:gd fmla="*/ 454665477 h 106" name="T1"/>
                <a:gd fmla="*/ 2147483646 w 67" name="T2"/>
                <a:gd fmla="*/ 2147483646 h 106" name="T3"/>
                <a:gd fmla="*/ 2147483646 w 67" name="T4"/>
                <a:gd fmla="*/ 2147483646 h 106" name="T5"/>
                <a:gd fmla="*/ 2147483646 w 67" name="T6"/>
                <a:gd fmla="*/ 2147483646 h 106" name="T7"/>
                <a:gd fmla="*/ 2147483646 w 67" name="T8"/>
                <a:gd fmla="*/ 2147483646 h 106" name="T9"/>
                <a:gd fmla="*/ 2147483646 w 67" name="T10"/>
                <a:gd fmla="*/ 2147483646 h 106" name="T11"/>
                <a:gd fmla="*/ 2147483646 w 67" name="T12"/>
                <a:gd fmla="*/ 2147483646 h 106" name="T13"/>
                <a:gd fmla="*/ 2147483646 w 67" name="T14"/>
                <a:gd fmla="*/ 2147483646 h 106" name="T15"/>
                <a:gd fmla="*/ 676408064 w 67" name="T16"/>
                <a:gd fmla="*/ 2147483646 h 106" name="T17"/>
                <a:gd fmla="*/ 541123765 w 67" name="T18"/>
                <a:gd fmla="*/ 2147483646 h 106" name="T19"/>
                <a:gd fmla="*/ 541123765 w 67" name="T20"/>
                <a:gd fmla="*/ 2147483646 h 106" name="T21"/>
                <a:gd fmla="*/ 541123765 w 67" name="T22"/>
                <a:gd fmla="*/ 2147483646 h 106" name="T23"/>
                <a:gd fmla="*/ 541123765 w 67" name="T24"/>
                <a:gd fmla="*/ 2147483646 h 106" name="T25"/>
                <a:gd fmla="*/ 676408064 w 67" name="T26"/>
                <a:gd fmla="*/ 2147483646 h 106" name="T27"/>
                <a:gd fmla="*/ 721500592 w 67" name="T28"/>
                <a:gd fmla="*/ 2147483646 h 106" name="T29"/>
                <a:gd fmla="*/ 0 w 67" name="T30"/>
                <a:gd fmla="*/ 1545858577 h 106" name="T31"/>
                <a:gd fmla="*/ 1488093712 w 67" name="T32"/>
                <a:gd fmla="*/ 0 h 106" name="T33"/>
                <a:gd fmla="*/ 1262624357 w 67" name="T34"/>
                <a:gd fmla="*/ 1864122389 h 106" name="T35"/>
                <a:gd fmla="*/ 1352816128 w 67" name="T36"/>
                <a:gd fmla="*/ 1773187945 h 106" name="T37"/>
                <a:gd fmla="*/ 1488093712 w 67" name="T38"/>
                <a:gd fmla="*/ 1864122389 h 106" name="T39"/>
                <a:gd fmla="*/ 1623378011 w 67" name="T40"/>
                <a:gd fmla="*/ 1773187945 h 106" name="T41"/>
                <a:gd fmla="*/ 1758662310 w 67" name="T42"/>
                <a:gd fmla="*/ 1864122389 h 106" name="T43"/>
                <a:gd fmla="*/ 1939032422 w 67" name="T44"/>
                <a:gd fmla="*/ 1727720723 h 106" name="T45"/>
                <a:gd fmla="*/ 1758662310 w 67" name="T46"/>
                <a:gd fmla="*/ 2147483646 h 106" name="T47"/>
                <a:gd fmla="*/ 1984131665 w 67" name="T48"/>
                <a:gd fmla="*/ 2147483646 h 106" name="T49"/>
                <a:gd fmla="*/ 1984131665 w 67" name="T50"/>
                <a:gd fmla="*/ 2147483646 h 106" name="T51"/>
                <a:gd fmla="*/ 2147483646 w 67" name="T52"/>
                <a:gd fmla="*/ 2136918978 h 106" name="T53"/>
                <a:gd fmla="*/ 2147483646 w 67" name="T54"/>
                <a:gd fmla="*/ 681994845 h 106" name="T55"/>
                <a:gd fmla="*/ 676408064 w 67" name="T56"/>
                <a:gd fmla="*/ 681994845 h 106" name="T57"/>
                <a:gd fmla="*/ 496031237 w 67" name="T58"/>
                <a:gd fmla="*/ 2147483646 h 106" name="T59"/>
                <a:gd fmla="*/ 1037155003 w 67" name="T60"/>
                <a:gd fmla="*/ 2147483646 h 106" name="T61"/>
                <a:gd fmla="*/ 1037155003 w 67" name="T62"/>
                <a:gd fmla="*/ 2147483646 h 106" name="T63"/>
                <a:gd fmla="*/ 1307723601 w 67" name="T64"/>
                <a:gd fmla="*/ 2147483646 h 106" name="T65"/>
                <a:gd fmla="*/ 1127346774 w 67" name="T66"/>
                <a:gd fmla="*/ 1727720723 h 106" name="T67"/>
                <a:gd fmla="*/ 1803754838 w 67" name="T68"/>
                <a:gd fmla="*/ 1955056833 h 106" name="T69"/>
                <a:gd fmla="*/ 1623378011 w 67" name="T70"/>
                <a:gd fmla="*/ 1909589611 h 106" name="T71"/>
                <a:gd fmla="*/ 1352816128 w 67" name="T72"/>
                <a:gd fmla="*/ 1909589611 h 106" name="T73"/>
                <a:gd fmla="*/ 1217531830 w 67" name="T74"/>
                <a:gd fmla="*/ 1909589611 h 106" name="T75"/>
                <a:gd fmla="*/ 1443001184 w 67" name="T76"/>
                <a:gd fmla="*/ 2147483646 h 106" name="T77"/>
                <a:gd fmla="*/ 1443001184 w 67" name="T78"/>
                <a:gd fmla="*/ 2147483646 h 106" name="T79"/>
                <a:gd fmla="*/ 1578285483 w 67" name="T80"/>
                <a:gd fmla="*/ 2147483646 h 106" name="T81"/>
                <a:gd fmla="*/ 1578285483 w 67" name="T82"/>
                <a:gd fmla="*/ 2147483646 h 106" name="T83"/>
                <a:gd fmla="*/ 1939032422 w 67" name="T84"/>
                <a:gd fmla="*/ 2147483646 h 106" name="T85"/>
                <a:gd fmla="*/ 1533192955 w 67" name="T86"/>
                <a:gd fmla="*/ 2147483646 h 106" name="T87"/>
                <a:gd fmla="*/ 1939032422 w 67" name="T88"/>
                <a:gd fmla="*/ 2147483646 h 106" name="T89"/>
                <a:gd fmla="*/ 766593120 w 67" name="T90"/>
                <a:gd fmla="*/ 2147483646 h 106" name="T91"/>
                <a:gd fmla="*/ 766593120 w 67" name="T92"/>
                <a:gd fmla="*/ 2147483646 h 106" name="T93"/>
                <a:gd fmla="*/ 2147483646 w 67" name="T94"/>
                <a:gd fmla="*/ 2147483646 h 106" name="T95"/>
                <a:gd fmla="*/ 2147483646 w 67" name="T96"/>
                <a:gd fmla="*/ 2147483646 h 106" name="T97"/>
                <a:gd fmla="*/ 766593120 w 67" name="T98"/>
                <a:gd fmla="*/ 2147483646 h 106" name="T99"/>
                <a:gd fmla="*/ 2147483646 w 67" name="T100"/>
                <a:gd fmla="*/ 2147483646 h 106" name="T101"/>
                <a:gd fmla="*/ 2147483646 w 67" name="T102"/>
                <a:gd fmla="*/ 2147483646 h 10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43125" y="3579813"/>
            <a:ext cx="2205038" cy="2027237"/>
            <a:chOff x="2029350" y="3799864"/>
            <a:chExt cx="2205195" cy="2027888"/>
          </a:xfrm>
        </p:grpSpPr>
        <p:sp>
          <p:nvSpPr>
            <p:cNvPr id="26" name="L 形 25"/>
            <p:cNvSpPr/>
            <p:nvPr/>
          </p:nvSpPr>
          <p:spPr>
            <a:xfrm rot="5400000">
              <a:off x="2468160" y="4066130"/>
              <a:ext cx="1322812" cy="2200432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等腰三角形 26"/>
            <p:cNvSpPr/>
            <p:nvPr/>
          </p:nvSpPr>
          <p:spPr>
            <a:xfrm>
              <a:off x="3859868" y="3904673"/>
              <a:ext cx="374677" cy="374770"/>
            </a:xfrm>
            <a:prstGeom prst="triangle">
              <a:avLst>
                <a:gd fmla="val 100000" name="adj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352" name="Freeform 98"/>
            <p:cNvSpPr>
              <a:spLocks noEditPoints="1"/>
            </p:cNvSpPr>
            <p:nvPr/>
          </p:nvSpPr>
          <p:spPr bwMode="auto">
            <a:xfrm>
              <a:off x="2817995" y="3799864"/>
              <a:ext cx="623494" cy="479027"/>
            </a:xfrm>
            <a:custGeom>
              <a:gdLst>
                <a:gd fmla="*/ 754775458 w 104" name="T0"/>
                <a:gd fmla="*/ 1577585607 h 80" name="T1"/>
                <a:gd fmla="*/ 467242807 w 104" name="T2"/>
                <a:gd fmla="*/ 2147483646 h 80" name="T3"/>
                <a:gd fmla="*/ 1186071437 w 104" name="T4"/>
                <a:gd fmla="*/ 2147483646 h 80" name="T5"/>
                <a:gd fmla="*/ 1833024399 w 104" name="T6"/>
                <a:gd fmla="*/ 2147483646 h 80" name="T7"/>
                <a:gd fmla="*/ 2147483646 w 104" name="T8"/>
                <a:gd fmla="*/ 2147483646 h 80" name="T9"/>
                <a:gd fmla="*/ 2147483646 w 104" name="T10"/>
                <a:gd fmla="*/ 2147483646 h 80" name="T11"/>
                <a:gd fmla="*/ 2147483646 w 104" name="T12"/>
                <a:gd fmla="*/ 1577585607 h 80" name="T13"/>
                <a:gd fmla="*/ 2147483646 w 104" name="T14"/>
                <a:gd fmla="*/ 1577585607 h 80" name="T15"/>
                <a:gd fmla="*/ 2147483646 w 104" name="T16"/>
                <a:gd fmla="*/ 1003914847 h 80" name="T17"/>
                <a:gd fmla="*/ 2147483646 w 104" name="T18"/>
                <a:gd fmla="*/ 896355322 h 80" name="T19"/>
                <a:gd fmla="*/ 2147483646 w 104" name="T20"/>
                <a:gd fmla="*/ 1219039885 h 80" name="T21"/>
                <a:gd fmla="*/ 2147483646 w 104" name="T22"/>
                <a:gd fmla="*/ 1828565816 h 80" name="T23"/>
                <a:gd fmla="*/ 2147483646 w 104" name="T24"/>
                <a:gd fmla="*/ 1828565816 h 80" name="T25"/>
                <a:gd fmla="*/ 2147483646 w 104" name="T26"/>
                <a:gd fmla="*/ 1219039885 h 80" name="T27"/>
                <a:gd fmla="*/ 2147483646 w 104" name="T28"/>
                <a:gd fmla="*/ 824644981 h 80" name="T29"/>
                <a:gd fmla="*/ 2147483646 w 104" name="T30"/>
                <a:gd fmla="*/ 788789810 h 80" name="T31"/>
                <a:gd fmla="*/ 2147483646 w 104" name="T32"/>
                <a:gd fmla="*/ 537815589 h 80" name="T33"/>
                <a:gd fmla="*/ 1868965231 w 104" name="T34"/>
                <a:gd fmla="*/ 0 h 80" name="T35"/>
                <a:gd fmla="*/ 0 w 104" name="T36"/>
                <a:gd fmla="*/ 537815589 h 80" name="T37"/>
                <a:gd fmla="*/ 0 w 104" name="T38"/>
                <a:gd fmla="*/ 788789810 h 80" name="T39"/>
                <a:gd fmla="*/ 682893794 w 104" name="T40"/>
                <a:gd fmla="*/ 1003914847 h 80" name="T41"/>
                <a:gd fmla="*/ 682893794 w 104" name="T42"/>
                <a:gd fmla="*/ 1577585607 h 80" name="T43"/>
                <a:gd fmla="*/ 754775458 w 104" name="T44"/>
                <a:gd fmla="*/ 1577585607 h 80" name="T45"/>
                <a:gd fmla="*/ 2147483646 w 104" name="T46"/>
                <a:gd fmla="*/ 1577585607 h 80" name="T47"/>
                <a:gd fmla="*/ 2147483646 w 104" name="T48"/>
                <a:gd fmla="*/ 1721000303 h 80" name="T49"/>
                <a:gd fmla="*/ 2147483646 w 104" name="T50"/>
                <a:gd fmla="*/ 2147483646 h 80" name="T51"/>
                <a:gd fmla="*/ 1833024399 w 104" name="T52"/>
                <a:gd fmla="*/ 2147483646 h 80" name="T53"/>
                <a:gd fmla="*/ 1329840760 w 104" name="T54"/>
                <a:gd fmla="*/ 2147483646 h 80" name="T55"/>
                <a:gd fmla="*/ 1114189773 w 104" name="T56"/>
                <a:gd fmla="*/ 1721000303 h 80" name="T57"/>
                <a:gd fmla="*/ 1114189773 w 104" name="T58"/>
                <a:gd fmla="*/ 1577585607 h 80" name="T59"/>
                <a:gd fmla="*/ 2147483646 w 104" name="T60"/>
                <a:gd fmla="*/ 1577585607 h 80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80" w="104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08813" y="2006600"/>
            <a:ext cx="2205037" cy="2397125"/>
            <a:chOff x="6894012" y="2226903"/>
            <a:chExt cx="2205196" cy="2397084"/>
          </a:xfrm>
        </p:grpSpPr>
        <p:sp>
          <p:nvSpPr>
            <p:cNvPr id="30" name="L 形 29"/>
            <p:cNvSpPr/>
            <p:nvPr/>
          </p:nvSpPr>
          <p:spPr>
            <a:xfrm rot="5400000">
              <a:off x="7333047" y="2862588"/>
              <a:ext cx="1322364" cy="2200434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等腰三角形 30"/>
            <p:cNvSpPr/>
            <p:nvPr/>
          </p:nvSpPr>
          <p:spPr>
            <a:xfrm>
              <a:off x="8724531" y="2699970"/>
              <a:ext cx="374677" cy="374644"/>
            </a:xfrm>
            <a:prstGeom prst="triangle">
              <a:avLst>
                <a:gd fmla="val 100000" name="adj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349" name="Freeform 105"/>
            <p:cNvSpPr>
              <a:spLocks noEditPoints="1"/>
            </p:cNvSpPr>
            <p:nvPr/>
          </p:nvSpPr>
          <p:spPr bwMode="auto">
            <a:xfrm>
              <a:off x="7653443" y="2226903"/>
              <a:ext cx="681922" cy="824299"/>
            </a:xfrm>
            <a:custGeom>
              <a:gdLst>
                <a:gd fmla="*/ 0 w 77" name="T0"/>
                <a:gd fmla="*/ 2147483646 h 93" name="T1"/>
                <a:gd fmla="*/ 2147483646 w 77" name="T2"/>
                <a:gd fmla="*/ 1571211392 h 93" name="T3"/>
                <a:gd fmla="*/ 2147483646 w 77" name="T4"/>
                <a:gd fmla="*/ 2042568605 h 93" name="T5"/>
                <a:gd fmla="*/ 2147483646 w 77" name="T6"/>
                <a:gd fmla="*/ 2121134049 h 93" name="T7"/>
                <a:gd fmla="*/ 2147483646 w 77" name="T8"/>
                <a:gd fmla="*/ 2121134049 h 93" name="T9"/>
                <a:gd fmla="*/ 2147483646 w 77" name="T10"/>
                <a:gd fmla="*/ 2121134049 h 93" name="T11"/>
                <a:gd fmla="*/ 2147483646 w 77" name="T12"/>
                <a:gd fmla="*/ 2147483646 h 93" name="T13"/>
                <a:gd fmla="*/ 2147483646 w 77" name="T14"/>
                <a:gd fmla="*/ 2147483646 h 93" name="T15"/>
                <a:gd fmla="*/ 2147483646 w 77" name="T16"/>
                <a:gd fmla="*/ 2147483646 h 93" name="T17"/>
                <a:gd fmla="*/ 2147483646 w 77" name="T18"/>
                <a:gd fmla="*/ 2147483646 h 93" name="T19"/>
                <a:gd fmla="*/ 2147483646 w 77" name="T20"/>
                <a:gd fmla="*/ 2147483646 h 93" name="T21"/>
                <a:gd fmla="*/ 2147483646 w 77" name="T22"/>
                <a:gd fmla="*/ 2147483646 h 93" name="T23"/>
                <a:gd fmla="*/ 2147483646 w 77" name="T24"/>
                <a:gd fmla="*/ 2147483646 h 93" name="T25"/>
                <a:gd fmla="*/ 2147483646 w 77" name="T26"/>
                <a:gd fmla="*/ 2147483646 h 93" name="T27"/>
                <a:gd fmla="*/ 2147483646 w 77" name="T28"/>
                <a:gd fmla="*/ 2147483646 h 93" name="T29"/>
                <a:gd fmla="*/ 2147483646 w 77" name="T30"/>
                <a:gd fmla="*/ 2147483646 h 93" name="T31"/>
                <a:gd fmla="*/ 2147483646 w 77" name="T32"/>
                <a:gd fmla="*/ 2147483646 h 93" name="T33"/>
                <a:gd fmla="*/ 2147483646 w 77" name="T34"/>
                <a:gd fmla="*/ 2147483646 h 93" name="T35"/>
                <a:gd fmla="*/ 2147483646 w 77" name="T36"/>
                <a:gd fmla="*/ 2147483646 h 93" name="T37"/>
                <a:gd fmla="*/ 2147483646 w 77" name="T38"/>
                <a:gd fmla="*/ 2147483646 h 93" name="T39"/>
                <a:gd fmla="*/ 2147483646 w 77" name="T40"/>
                <a:gd fmla="*/ 2147483646 h 93" name="T41"/>
                <a:gd fmla="*/ 2147483646 w 77" name="T42"/>
                <a:gd fmla="*/ 2147483646 h 93" name="T43"/>
                <a:gd fmla="*/ 2147483646 w 77" name="T44"/>
                <a:gd fmla="*/ 2147483646 h 93" name="T45"/>
                <a:gd fmla="*/ 2147483646 w 77" name="T46"/>
                <a:gd fmla="*/ 2147483646 h 93" name="T47"/>
                <a:gd fmla="*/ 2147483646 w 77" name="T48"/>
                <a:gd fmla="*/ 2147483646 h 93" name="T49"/>
                <a:gd fmla="*/ 2147483646 w 77" name="T50"/>
                <a:gd fmla="*/ 2147483646 h 93" name="T51"/>
                <a:gd fmla="*/ 2147483646 w 77" name="T52"/>
                <a:gd fmla="*/ 2147483646 h 93" name="T53"/>
                <a:gd fmla="*/ 2147483646 w 77" name="T54"/>
                <a:gd fmla="*/ 2147483646 h 93" name="T55"/>
                <a:gd fmla="*/ 2147483646 w 77" name="T56"/>
                <a:gd fmla="*/ 2147483646 h 93" name="T57"/>
                <a:gd fmla="*/ 549018059 w 77" name="T58"/>
                <a:gd fmla="*/ 2147483646 h 93" name="T59"/>
                <a:gd fmla="*/ 2147483646 w 77" name="T60"/>
                <a:gd fmla="*/ 2147483646 h 93" name="T61"/>
                <a:gd fmla="*/ 1490185549 w 77" name="T62"/>
                <a:gd fmla="*/ 2147483646 h 93" name="T63"/>
                <a:gd fmla="*/ 235289658 w 77" name="T64"/>
                <a:gd fmla="*/ 2147483646 h 93" name="T65"/>
                <a:gd fmla="*/ 2147483646 w 77" name="T66"/>
                <a:gd fmla="*/ 2147483646 h 93" name="T67"/>
                <a:gd fmla="*/ 2147483646 w 77" name="T68"/>
                <a:gd fmla="*/ 2147483646 h 93" name="T69"/>
                <a:gd fmla="*/ 2147483646 w 77" name="T70"/>
                <a:gd fmla="*/ 2147483646 h 93" name="T71"/>
                <a:gd fmla="*/ 2147483646 w 77" name="T72"/>
                <a:gd fmla="*/ 0 h 93" name="T73"/>
                <a:gd fmla="*/ 2147483646 w 77" name="T74"/>
                <a:gd fmla="*/ 2147483646 h 93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289175" y="4491038"/>
            <a:ext cx="3168650" cy="1414125"/>
            <a:chOff x="1896905" y="629070"/>
            <a:chExt cx="3168549" cy="1413227"/>
          </a:xfrm>
        </p:grpSpPr>
        <p:sp>
          <p:nvSpPr>
            <p:cNvPr id="34" name="文本框 33"/>
            <p:cNvSpPr txBox="1"/>
            <p:nvPr/>
          </p:nvSpPr>
          <p:spPr>
            <a:xfrm>
              <a:off x="1896905" y="629070"/>
              <a:ext cx="3168549" cy="395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000">
                  <a:solidFill>
                    <a:srgbClr val="044875"/>
                  </a:solidFill>
                  <a:latin typeface="+mj-lt"/>
                  <a:ea typeface="+mn-ea"/>
                  <a:cs charset="0" panose="020b0604020202020204" pitchFamily="34" typeface="Arial"/>
                </a:rPr>
                <a:t>Add Your Title Here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933417" y="1027279"/>
              <a:ext cx="2381174" cy="10052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charset="-122" panose="020b0502040204020203" pitchFamily="34" typeface="微软雅黑 Light"/>
                  <a:ea typeface="+mn-ea"/>
                  <a:cs charset="0" panose="020b0604020202020204" pitchFamily="34" typeface="Arial"/>
                </a:rPr>
                <a:t>Remember that happiness is a way of travel, not a destination. Remember that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993740" y="1019347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4730750" y="3973513"/>
            <a:ext cx="3168650" cy="1942465"/>
            <a:chOff x="1820705" y="667170"/>
            <a:chExt cx="3168549" cy="1942666"/>
          </a:xfrm>
        </p:grpSpPr>
        <p:sp>
          <p:nvSpPr>
            <p:cNvPr id="38" name="文本框 37"/>
            <p:cNvSpPr txBox="1"/>
            <p:nvPr/>
          </p:nvSpPr>
          <p:spPr>
            <a:xfrm>
              <a:off x="1820705" y="667170"/>
              <a:ext cx="3168549" cy="3962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000">
                  <a:solidFill>
                    <a:srgbClr val="044875"/>
                  </a:solidFill>
                  <a:latin typeface="+mj-lt"/>
                  <a:ea typeface="+mn-ea"/>
                  <a:cs charset="0" panose="020b0604020202020204" pitchFamily="34" typeface="Arial"/>
                </a:rPr>
                <a:t>Add Your Title Here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858805" y="1132355"/>
              <a:ext cx="2324026" cy="14631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charset="-122" panose="020b0502040204020203" pitchFamily="34" typeface="微软雅黑 Light"/>
                  <a:ea typeface="+mn-ea"/>
                  <a:cs charset="0" panose="020b0604020202020204" pitchFamily="34" typeface="Arial"/>
                </a:rPr>
                <a:t>Remember that happiness is a way of travel, not a destination. Sometimes you need to look back, have lost.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955639" y="1075199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7162800" y="3328988"/>
            <a:ext cx="3168650" cy="2654012"/>
            <a:chOff x="1896905" y="667170"/>
            <a:chExt cx="3168549" cy="2654538"/>
          </a:xfrm>
        </p:grpSpPr>
        <p:sp>
          <p:nvSpPr>
            <p:cNvPr id="42" name="文本框 41"/>
            <p:cNvSpPr txBox="1"/>
            <p:nvPr/>
          </p:nvSpPr>
          <p:spPr>
            <a:xfrm>
              <a:off x="1896904" y="667170"/>
              <a:ext cx="3168549" cy="3963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000">
                  <a:solidFill>
                    <a:srgbClr val="044875"/>
                  </a:solidFill>
                  <a:latin typeface="+mj-lt"/>
                  <a:ea typeface="+mn-ea"/>
                  <a:cs charset="0" panose="020b0604020202020204" pitchFamily="34" typeface="Arial"/>
                </a:rPr>
                <a:t>Add Your Title Here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896904" y="1151453"/>
              <a:ext cx="2312914" cy="21492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charset="-122" panose="020b0502040204020203" pitchFamily="34" typeface="微软雅黑 Light"/>
                  <a:ea typeface="+mn-ea"/>
                  <a:cs charset="0" panose="020b0604020202020204" pitchFamily="34" typeface="Arial"/>
                </a:rPr>
                <a:t>Remember that happiness is a way of travel, not a destination. Sometimes you need to look back, otherwise you will never know what you have lost in the way of forever searching. 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993740" y="1075238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9623425" y="2787650"/>
            <a:ext cx="3168650" cy="2941995"/>
            <a:chOff x="1896905" y="667170"/>
            <a:chExt cx="3168549" cy="2942369"/>
          </a:xfrm>
        </p:grpSpPr>
        <p:sp>
          <p:nvSpPr>
            <p:cNvPr id="46" name="文本框 45"/>
            <p:cNvSpPr txBox="1"/>
            <p:nvPr/>
          </p:nvSpPr>
          <p:spPr>
            <a:xfrm>
              <a:off x="1896904" y="667170"/>
              <a:ext cx="3168549" cy="3962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000">
                  <a:solidFill>
                    <a:srgbClr val="044875"/>
                  </a:solidFill>
                  <a:latin typeface="+mj-lt"/>
                  <a:ea typeface="+mn-ea"/>
                  <a:cs charset="0" panose="020b0604020202020204" pitchFamily="34" typeface="Arial"/>
                </a:rPr>
                <a:t>Add Your Title Here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901669" y="1208577"/>
              <a:ext cx="2512932" cy="23777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charset="-122" panose="020b0502040204020203" pitchFamily="34" typeface="微软雅黑 Light"/>
                  <a:ea typeface="+mn-ea"/>
                  <a:cs charset="0" panose="020b0604020202020204" pitchFamily="34" typeface="Arial"/>
                </a:rPr>
                <a:t>Remember that happiness is a way of travel, not a destination. Sometimes you need to look back, otherwise you will never know what you have lost in the way of forever searching. otherwise you will never know. searching. 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993740" y="1113315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257175" y="4322763"/>
            <a:ext cx="1679575" cy="1568450"/>
            <a:chOff x="142583" y="4542955"/>
            <a:chExt cx="1679145" cy="1567915"/>
          </a:xfrm>
        </p:grpSpPr>
        <p:sp>
          <p:nvSpPr>
            <p:cNvPr id="50" name="L 形 49"/>
            <p:cNvSpPr/>
            <p:nvPr/>
          </p:nvSpPr>
          <p:spPr>
            <a:xfrm rot="5400000">
              <a:off x="477503" y="4766644"/>
              <a:ext cx="1009306" cy="1679145"/>
            </a:xfrm>
            <a:prstGeom prst="corner">
              <a:avLst>
                <a:gd fmla="val 21783" name="adj1"/>
                <a:gd fmla="val 21773" name="adj2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334" name="Freeform 46"/>
            <p:cNvSpPr>
              <a:spLocks noEditPoints="1"/>
            </p:cNvSpPr>
            <p:nvPr/>
          </p:nvSpPr>
          <p:spPr bwMode="auto">
            <a:xfrm>
              <a:off x="757315" y="4542955"/>
              <a:ext cx="449681" cy="453558"/>
            </a:xfrm>
            <a:custGeom>
              <a:gdLst>
                <a:gd fmla="*/ 905368453 w 98" name="T0"/>
                <a:gd fmla="*/ 1595177230 h 99" name="T1"/>
                <a:gd fmla="*/ 842202039 w 98" name="T2"/>
                <a:gd fmla="*/ 1469243874 h 99" name="T3"/>
                <a:gd fmla="*/ 779040212 w 98" name="T4"/>
                <a:gd fmla="*/ 1553197918 h 99" name="T5"/>
                <a:gd fmla="*/ 736926210 w 98" name="T6"/>
                <a:gd fmla="*/ 1595177230 h 99" name="T7"/>
                <a:gd fmla="*/ 673764384 w 98" name="T8"/>
                <a:gd fmla="*/ 1574189865 h 99" name="T9"/>
                <a:gd fmla="*/ 42109414 w 98" name="T10"/>
                <a:gd fmla="*/ 944513919 h 99" name="T11"/>
                <a:gd fmla="*/ 147385242 w 98" name="T12"/>
                <a:gd fmla="*/ 209891982 h 99" name="T13"/>
                <a:gd fmla="*/ 842202039 w 98" name="T14"/>
                <a:gd fmla="*/ 545717320 h 99" name="T15"/>
                <a:gd fmla="*/ 1494909422 w 98" name="T16"/>
                <a:gd fmla="*/ 0 h 99" name="T17"/>
                <a:gd fmla="*/ 1010644282 w 98" name="T18"/>
                <a:gd fmla="*/ 1658143908 h 99" name="T19"/>
                <a:gd fmla="*/ 736926210 w 98" name="T20"/>
                <a:gd fmla="*/ 2077927872 h 99" name="T21"/>
                <a:gd fmla="*/ 610597969 w 98" name="T22"/>
                <a:gd fmla="*/ 1993969247 h 99" name="T23"/>
                <a:gd fmla="*/ 905368453 w 98" name="T24"/>
                <a:gd fmla="*/ 1595177230 h 99" name="T25"/>
                <a:gd fmla="*/ 989587281 w 98" name="T26"/>
                <a:gd fmla="*/ 1196380632 h 99" name="T27"/>
                <a:gd fmla="*/ 1052753695 w 98" name="T28"/>
                <a:gd fmla="*/ 1322318570 h 99" name="T29"/>
                <a:gd fmla="*/ 1368581181 w 98" name="T30"/>
                <a:gd fmla="*/ 377804651 h 99" name="T31"/>
                <a:gd fmla="*/ 989587281 w 98" name="T32"/>
                <a:gd fmla="*/ 671655258 h 99" name="T33"/>
                <a:gd fmla="*/ 968534868 w 98" name="T34"/>
                <a:gd fmla="*/ 713629990 h 99" name="T35"/>
                <a:gd fmla="*/ 989587281 w 98" name="T36"/>
                <a:gd fmla="*/ 1196380632 h 99" name="T37"/>
                <a:gd fmla="*/ 589540968 w 98" name="T38"/>
                <a:gd fmla="*/ 1322318570 h 99" name="T39"/>
                <a:gd fmla="*/ 336879898 w 98" name="T40"/>
                <a:gd fmla="*/ 503738008 h 99" name="T41"/>
                <a:gd fmla="*/ 336879898 w 98" name="T42"/>
                <a:gd fmla="*/ 503738008 h 99" name="T43"/>
                <a:gd fmla="*/ 694816797 w 98" name="T44"/>
                <a:gd fmla="*/ 1280339257 h 99" name="T45"/>
                <a:gd fmla="*/ 273718072 w 98" name="T46"/>
                <a:gd fmla="*/ 440771330 h 99" name="T47"/>
                <a:gd fmla="*/ 210551657 w 98" name="T48"/>
                <a:gd fmla="*/ 923521972 h 99" name="T49"/>
                <a:gd fmla="*/ 589540968 w 98" name="T50"/>
                <a:gd fmla="*/ 1322318570 h 99" name="T51"/>
                <a:gd fmla="*/ 1158029524 w 98" name="T52"/>
                <a:gd fmla="*/ 1343305936 h 99" name="T53"/>
                <a:gd fmla="*/ 1431747595 w 98" name="T54"/>
                <a:gd fmla="*/ 377804651 h 99" name="T55"/>
                <a:gd fmla="*/ 1158029524 w 98" name="T56"/>
                <a:gd fmla="*/ 1343305936 h 99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99" w="98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31775" y="5289550"/>
            <a:ext cx="1930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rgbClr val="044875"/>
                </a:solidFill>
                <a:latin typeface="+mj-lt"/>
                <a:ea typeface="+mn-ea"/>
                <a:cs charset="0" panose="020b0604020202020204" pitchFamily="34" typeface="Arial"/>
              </a:rPr>
              <a:t>MAIN IDEA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74650" y="1177925"/>
            <a:ext cx="7248525" cy="1322388"/>
            <a:chOff x="374813" y="940642"/>
            <a:chExt cx="7248135" cy="1323439"/>
          </a:xfrm>
        </p:grpSpPr>
        <p:sp>
          <p:nvSpPr>
            <p:cNvPr id="2" name="矩形 1"/>
            <p:cNvSpPr/>
            <p:nvPr/>
          </p:nvSpPr>
          <p:spPr>
            <a:xfrm>
              <a:off x="374813" y="962885"/>
              <a:ext cx="176204" cy="1197926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>
              <a:off x="600226" y="940642"/>
              <a:ext cx="7022722" cy="13116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solidFill>
                    <a:srgbClr val="044875"/>
                  </a:solidFill>
                  <a:latin typeface="+mj-lt"/>
                  <a:ea typeface="+mn-ea"/>
                  <a:cs charset="0" panose="020b0604020202020204" pitchFamily="34" typeface="Arial"/>
                </a:rPr>
                <a:t>REMEMBER THAT HAPPINESS IS A WAY OF TRAVEL, NOT A DESTINATION. SOMETIMES YOU NEED TO LOOK BACK, OTHERWISE YOU WILL NEVER KNOW WHAT YOU HAVE LOST.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5"/>
      <p:bldP grpId="0" spid="16"/>
      <p:bldP grpId="0" spid="17"/>
      <p:bldP grpId="0" spid="5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97263" y="254000"/>
            <a:ext cx="8694737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550863" y="82550"/>
            <a:ext cx="3409950" cy="585788"/>
            <a:chOff x="551544" y="82976"/>
            <a:chExt cx="3409770" cy="584775"/>
          </a:xfrm>
        </p:grpSpPr>
        <p:sp>
          <p:nvSpPr>
            <p:cNvPr id="14360" name="文本框 4"/>
            <p:cNvSpPr txBox="1">
              <a:spLocks noChangeArrowheads="1"/>
            </p:cNvSpPr>
            <p:nvPr/>
          </p:nvSpPr>
          <p:spPr bwMode="auto">
            <a:xfrm>
              <a:off x="669474" y="111278"/>
              <a:ext cx="3291840" cy="51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04487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项目方案设计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862" cy="578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2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04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14338" y="1701800"/>
            <a:ext cx="3752850" cy="2473325"/>
            <a:chOff x="361950" y="2147192"/>
            <a:chExt cx="3752851" cy="2472724"/>
          </a:xfrm>
        </p:grpSpPr>
        <p:pic>
          <p:nvPicPr>
            <p:cNvPr id="14358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61951" y="2147193"/>
              <a:ext cx="3752850" cy="247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361950" y="2147192"/>
              <a:ext cx="3752851" cy="2472724"/>
            </a:xfrm>
            <a:prstGeom prst="rect">
              <a:avLst/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4" name="矩形 13"/>
          <p:cNvSpPr/>
          <p:nvPr/>
        </p:nvSpPr>
        <p:spPr>
          <a:xfrm>
            <a:off x="411163" y="4256088"/>
            <a:ext cx="8313737" cy="2014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>
            <a:off x="414338" y="927100"/>
            <a:ext cx="8310562" cy="704850"/>
            <a:chOff x="413564" y="926315"/>
            <a:chExt cx="8311335" cy="704850"/>
          </a:xfrm>
        </p:grpSpPr>
        <p:sp>
          <p:nvSpPr>
            <p:cNvPr id="10" name="矩形 9"/>
            <p:cNvSpPr/>
            <p:nvPr/>
          </p:nvSpPr>
          <p:spPr>
            <a:xfrm>
              <a:off x="413564" y="926315"/>
              <a:ext cx="6601439" cy="70485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7015003" y="926315"/>
              <a:ext cx="1709896" cy="7048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7" name="燕尾形 16"/>
          <p:cNvSpPr/>
          <p:nvPr/>
        </p:nvSpPr>
        <p:spPr>
          <a:xfrm>
            <a:off x="7869238" y="1089025"/>
            <a:ext cx="447675" cy="38893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60850" y="1770063"/>
            <a:ext cx="3168650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rgbClr val="044875"/>
                </a:solidFill>
                <a:latin typeface="+mj-lt"/>
                <a:ea typeface="+mn-ea"/>
                <a:cs charset="0" panose="020b0604020202020204" pitchFamily="34" typeface="Arial"/>
              </a:rPr>
              <a:t>Add Your Title Here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256088" y="2298700"/>
            <a:ext cx="4468812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altLang="zh-CN" lang="en-US" sz="2000">
                <a:solidFill>
                  <a:srgbClr val="044875"/>
                </a:solidFill>
                <a:cs typeface="Arial"/>
              </a:rPr>
              <a:t>Remember that happiness is a way of travel, not a destination. Sometimes you need to look back, otherwise you will never know what you have lost. Remember that happiness is a way of travel, not a destination. Sometimes you need to look back.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19100" y="4495800"/>
            <a:ext cx="8305800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 indent="-285750" marL="285750">
              <a:lnSpc>
                <a:spcPts val="2300"/>
              </a:lnSpc>
              <a:buFont charset="2" panose="05000000000000000000" pitchFamily="2" typeface="Wingdings"/>
              <a:buChar char="Ø"/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cs typeface="Arial"/>
              </a:rPr>
              <a:t>Remember that happiness is a way of travel, not a destination. Sometimes you need to look back, otherwise you will never know what you have lost.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19100" y="5340350"/>
            <a:ext cx="8305800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 indent="-285750" marL="285750">
              <a:lnSpc>
                <a:spcPts val="2300"/>
              </a:lnSpc>
              <a:buFont charset="2" panose="05000000000000000000" pitchFamily="2" typeface="Wingdings"/>
              <a:buChar char="Ø"/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cs typeface="Arial"/>
              </a:rPr>
              <a:t>Remember that happiness is a way of travel, not a destination. Sometimes you need to look back, otherwise you will never know what you have lost.</a:t>
            </a:r>
          </a:p>
        </p:txBody>
      </p:sp>
      <p:grpSp>
        <p:nvGrpSpPr>
          <p:cNvPr id="1047" name="组合 1046"/>
          <p:cNvGrpSpPr/>
          <p:nvPr/>
        </p:nvGrpSpPr>
        <p:grpSpPr>
          <a:xfrm>
            <a:off x="9239250" y="927100"/>
            <a:ext cx="2640013" cy="5435600"/>
            <a:chOff x="8776885" y="861028"/>
            <a:chExt cx="2639913" cy="5435918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/>
            <a:srcRect b="12478" l="29228" r="29942"/>
            <a:stretch>
              <a:fillRect/>
            </a:stretch>
          </p:blipFill>
          <p:spPr>
            <a:xfrm>
              <a:off x="8776885" y="861028"/>
              <a:ext cx="2639913" cy="5435918"/>
            </a:xfrm>
            <a:custGeom>
              <a:gdLst>
                <a:gd fmla="*/ 0 w 2080378" name="connsiteX0"/>
                <a:gd fmla="*/ 0 h 4283764" name="connsiteY0"/>
                <a:gd fmla="*/ 2080378 w 2080378" name="connsiteX1"/>
                <a:gd fmla="*/ 0 h 4283764" name="connsiteY1"/>
                <a:gd fmla="*/ 2080378 w 2080378" name="connsiteX2"/>
                <a:gd fmla="*/ 4283764 h 4283764" name="connsiteY2"/>
                <a:gd fmla="*/ 0 w 2080378" name="connsiteX3"/>
                <a:gd fmla="*/ 4283764 h 428376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283764" w="2080378">
                  <a:moveTo>
                    <a:pt x="0" y="0"/>
                  </a:moveTo>
                  <a:lnTo>
                    <a:pt x="2080378" y="0"/>
                  </a:lnTo>
                  <a:lnTo>
                    <a:pt x="2080378" y="4283764"/>
                  </a:lnTo>
                  <a:lnTo>
                    <a:pt x="0" y="4283764"/>
                  </a:lnTo>
                  <a:close/>
                </a:path>
              </a:pathLst>
            </a:custGeom>
          </p:spPr>
        </p:pic>
        <p:pic>
          <p:nvPicPr>
            <p:cNvPr id="14354" name="图片 10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10484" r="10376"/>
            <a:stretch>
              <a:fillRect/>
            </a:stretch>
          </p:blipFill>
          <p:spPr bwMode="auto">
            <a:xfrm>
              <a:off x="9077666" y="1657350"/>
              <a:ext cx="2038350" cy="370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矩形 63"/>
            <p:cNvSpPr/>
            <p:nvPr/>
          </p:nvSpPr>
          <p:spPr>
            <a:xfrm>
              <a:off x="9064212" y="1658000"/>
              <a:ext cx="2052559" cy="3707030"/>
            </a:xfrm>
            <a:prstGeom prst="rect">
              <a:avLst/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7"/>
      <p:bldP grpId="0" spid="8"/>
      <p:bldP grpId="0" spid="9"/>
      <p:bldP grpId="0" spid="14"/>
      <p:bldP grpId="0" spid="17"/>
      <p:bldP grpId="0" spid="19"/>
      <p:bldP grpId="0" spid="22"/>
      <p:bldP grpId="0" spid="23"/>
      <p:bldP grpId="0" spid="2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1500">
                <a:solidFill>
                  <a:schemeClr val="bg1"/>
                </a:solidFill>
                <a:latin charset="0" pitchFamily="34" typeface="Impact"/>
              </a:rPr>
              <a:t>5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4" y="2638425"/>
            <a:ext cx="176688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4" y="3632200"/>
            <a:ext cx="5727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研究结果及应用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07988" y="974725"/>
            <a:ext cx="5221287" cy="3260725"/>
            <a:chOff x="407748" y="974696"/>
            <a:chExt cx="5221358" cy="3260521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4794" r="4359"/>
            <a:stretch>
              <a:fillRect/>
            </a:stretch>
          </p:blipFill>
          <p:spPr>
            <a:xfrm>
              <a:off x="407748" y="974696"/>
              <a:ext cx="5221358" cy="3260521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algn="bl" blurRad="12700" dir="5400000" dist="5000" endPos="28000" rotWithShape="0" stA="38000" sy="-100000"/>
            </a:effectLst>
          </p:spPr>
        </p:pic>
        <p:sp>
          <p:nvSpPr>
            <p:cNvPr id="61" name="圆角矩形 60"/>
            <p:cNvSpPr/>
            <p:nvPr/>
          </p:nvSpPr>
          <p:spPr>
            <a:xfrm>
              <a:off x="423623" y="974696"/>
              <a:ext cx="5205483" cy="3260521"/>
            </a:xfrm>
            <a:prstGeom prst="roundRect">
              <a:avLst>
                <a:gd fmla="val 6782" name="adj"/>
              </a:avLst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550863" y="82550"/>
            <a:ext cx="3556000" cy="585788"/>
            <a:chOff x="551544" y="82976"/>
            <a:chExt cx="3554910" cy="584775"/>
          </a:xfrm>
        </p:grpSpPr>
        <p:sp>
          <p:nvSpPr>
            <p:cNvPr id="16423" name="文本框 12"/>
            <p:cNvSpPr txBox="1">
              <a:spLocks noChangeArrowheads="1"/>
            </p:cNvSpPr>
            <p:nvPr/>
          </p:nvSpPr>
          <p:spPr bwMode="auto">
            <a:xfrm>
              <a:off x="814614" y="111278"/>
              <a:ext cx="3291840" cy="51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04487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研究结果及应用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678" cy="578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2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05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28" name="矩形 27"/>
          <p:cNvSpPr/>
          <p:nvPr/>
        </p:nvSpPr>
        <p:spPr>
          <a:xfrm>
            <a:off x="344488" y="4341813"/>
            <a:ext cx="5348287" cy="19202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rgbClr val="044875"/>
                </a:solidFill>
                <a:latin typeface="+mj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 YOU WILL NEVER KNOW WHAT YOU HAVE LOST. REMEMBER THAT HAPPINESS IS A WAY OF TRAVEL.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04038" y="992188"/>
            <a:ext cx="1081087" cy="1081087"/>
            <a:chOff x="6903720" y="991463"/>
            <a:chExt cx="1082040" cy="1082040"/>
          </a:xfrm>
        </p:grpSpPr>
        <p:sp>
          <p:nvSpPr>
            <p:cNvPr id="16421" name="Freeform 74"/>
            <p:cNvSpPr>
              <a:spLocks noEditPoints="1"/>
            </p:cNvSpPr>
            <p:nvPr/>
          </p:nvSpPr>
          <p:spPr bwMode="auto">
            <a:xfrm>
              <a:off x="7175611" y="1356515"/>
              <a:ext cx="538255" cy="351936"/>
            </a:xfrm>
            <a:custGeom>
              <a:gdLst>
                <a:gd fmla="*/ 532084097 w 99" name="T0"/>
                <a:gd fmla="*/ 1700311104 h 65" name="T1"/>
                <a:gd fmla="*/ 1566686324 w 99" name="T2"/>
                <a:gd fmla="*/ 1905522278 h 65" name="T3"/>
                <a:gd fmla="*/ 2147483646 w 99" name="T4"/>
                <a:gd fmla="*/ 1670997542 h 65" name="T5"/>
                <a:gd fmla="*/ 2147483646 w 99" name="T6"/>
                <a:gd fmla="*/ 674260646 h 65" name="T7"/>
                <a:gd fmla="*/ 1566686324 w 99" name="T8"/>
                <a:gd fmla="*/ 820839283 h 65" name="T9"/>
                <a:gd fmla="*/ 532084097 w 99" name="T10"/>
                <a:gd fmla="*/ 674260646 h 65" name="T11"/>
                <a:gd fmla="*/ 532084097 w 99" name="T12"/>
                <a:gd fmla="*/ 1700311104 h 65" name="T13"/>
                <a:gd fmla="*/ 2147483646 w 99" name="T14"/>
                <a:gd fmla="*/ 234524736 h 65" name="T15"/>
                <a:gd fmla="*/ 2147483646 w 99" name="T16"/>
                <a:gd fmla="*/ 498368448 h 65" name="T17"/>
                <a:gd fmla="*/ 1566686324 w 99" name="T18"/>
                <a:gd fmla="*/ 703579622 h 65" name="T19"/>
                <a:gd fmla="*/ 206918271 w 99" name="T20"/>
                <a:gd fmla="*/ 498368448 h 65" name="T21"/>
                <a:gd fmla="*/ 206918271 w 99" name="T22"/>
                <a:gd fmla="*/ 996736896 h 65" name="T23"/>
                <a:gd fmla="*/ 266039330 w 99" name="T24"/>
                <a:gd fmla="*/ 1084682995 h 65" name="T25"/>
                <a:gd fmla="*/ 147802648 w 99" name="T26"/>
                <a:gd fmla="*/ 1201942656 h 65" name="T27"/>
                <a:gd fmla="*/ 59121059 w 99" name="T28"/>
                <a:gd fmla="*/ 1084682995 h 65" name="T29"/>
                <a:gd fmla="*/ 118242119 w 99" name="T30"/>
                <a:gd fmla="*/ 996736896 h 65" name="T31"/>
                <a:gd fmla="*/ 118242119 w 99" name="T32"/>
                <a:gd fmla="*/ 234524736 h 65" name="T33"/>
                <a:gd fmla="*/ 1566686324 w 99" name="T34"/>
                <a:gd fmla="*/ 0 h 65" name="T35"/>
                <a:gd fmla="*/ 2147483646 w 99" name="T36"/>
                <a:gd fmla="*/ 234524736 h 65" name="T37"/>
                <a:gd fmla="*/ 236478800 w 99" name="T38"/>
                <a:gd fmla="*/ 1231261632 h 65" name="T39"/>
                <a:gd fmla="*/ 88681589 w 99" name="T40"/>
                <a:gd fmla="*/ 1231261632 h 65" name="T41"/>
                <a:gd fmla="*/ 0 w 99" name="T42"/>
                <a:gd fmla="*/ 1700311104 h 65" name="T43"/>
                <a:gd fmla="*/ 59121059 w 99" name="T44"/>
                <a:gd fmla="*/ 1700311104 h 65" name="T45"/>
                <a:gd fmla="*/ 88681589 w 99" name="T46"/>
                <a:gd fmla="*/ 1641678566 h 65" name="T47"/>
                <a:gd fmla="*/ 88681589 w 99" name="T48"/>
                <a:gd fmla="*/ 1700311104 h 65" name="T49"/>
                <a:gd fmla="*/ 177363178 w 99" name="T50"/>
                <a:gd fmla="*/ 1729630080 h 65" name="T51"/>
                <a:gd fmla="*/ 206918271 w 99" name="T52"/>
                <a:gd fmla="*/ 1670997542 h 65" name="T53"/>
                <a:gd fmla="*/ 206918271 w 99" name="T54"/>
                <a:gd fmla="*/ 1729630080 h 65" name="T55"/>
                <a:gd fmla="*/ 236478800 w 99" name="T56"/>
                <a:gd fmla="*/ 1729630080 h 65" name="T57"/>
                <a:gd fmla="*/ 236478800 w 99" name="T58"/>
                <a:gd fmla="*/ 1495099930 h 65" name="T59"/>
                <a:gd fmla="*/ 266039330 w 99" name="T60"/>
                <a:gd fmla="*/ 1700311104 h 65" name="T61"/>
                <a:gd fmla="*/ 325160389 w 99" name="T62"/>
                <a:gd fmla="*/ 1700311104 h 65" name="T63"/>
                <a:gd fmla="*/ 236478800 w 99" name="T64"/>
                <a:gd fmla="*/ 1231261632 h 65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65" w="99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903720" y="991463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15300" y="938213"/>
            <a:ext cx="3605213" cy="1182687"/>
            <a:chOff x="6833347" y="934388"/>
            <a:chExt cx="3605244" cy="1183572"/>
          </a:xfrm>
        </p:grpSpPr>
        <p:sp>
          <p:nvSpPr>
            <p:cNvPr id="37" name="文本框 36"/>
            <p:cNvSpPr txBox="1"/>
            <p:nvPr/>
          </p:nvSpPr>
          <p:spPr>
            <a:xfrm>
              <a:off x="6833349" y="934388"/>
              <a:ext cx="2425721" cy="4575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rgbClr val="044875"/>
                  </a:solidFill>
                  <a:latin typeface="+mj-lt"/>
                  <a:ea typeface="+mn-ea"/>
                  <a:cs charset="0" panose="020b0604020202020204" pitchFamily="34" typeface="Arial"/>
                </a:rPr>
                <a:t>Add Your Title</a:t>
              </a:r>
            </a:p>
          </p:txBody>
        </p:sp>
        <p:sp>
          <p:nvSpPr>
            <p:cNvPr id="38" name="文本框 37"/>
            <p:cNvSpPr txBox="1"/>
            <p:nvPr/>
          </p:nvSpPr>
          <p:spPr bwMode="auto">
            <a:xfrm>
              <a:off x="6833346" y="1371277"/>
              <a:ext cx="3605244" cy="955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charset="-122" panose="020b0502040204020203" pitchFamily="34" typeface="微软雅黑 Light"/>
                  <a:ea typeface="+mn-ea"/>
                  <a:cs charset="0" panose="020b0604020202020204" pitchFamily="34" typeface="Arial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6922248" y="1371277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6904038" y="2362200"/>
            <a:ext cx="1081087" cy="1082675"/>
            <a:chOff x="6903720" y="2362906"/>
            <a:chExt cx="1082040" cy="1082040"/>
          </a:xfrm>
        </p:grpSpPr>
        <p:sp>
          <p:nvSpPr>
            <p:cNvPr id="16416" name="Freeform 306"/>
            <p:cNvSpPr>
              <a:spLocks noEditPoints="1"/>
            </p:cNvSpPr>
            <p:nvPr/>
          </p:nvSpPr>
          <p:spPr bwMode="auto">
            <a:xfrm>
              <a:off x="7174487" y="2631776"/>
              <a:ext cx="540505" cy="538049"/>
            </a:xfrm>
            <a:custGeom>
              <a:gdLst>
                <a:gd fmla="*/ 1788465529 w 99" name="T0"/>
                <a:gd fmla="*/ 265839685 h 99" name="T1"/>
                <a:gd fmla="*/ 2147483646 w 99" name="T2"/>
                <a:gd fmla="*/ 295372596 h 99" name="T3"/>
                <a:gd fmla="*/ 2147483646 w 99" name="T4"/>
                <a:gd fmla="*/ 590750628 h 99" name="T5"/>
                <a:gd fmla="*/ 2147483646 w 99" name="T6"/>
                <a:gd fmla="*/ 915661571 h 99" name="T7"/>
                <a:gd fmla="*/ 2147483646 w 99" name="T8"/>
                <a:gd fmla="*/ 1122424562 h 99" name="T9"/>
                <a:gd fmla="*/ 2147483646 w 99" name="T10"/>
                <a:gd fmla="*/ 1683636844 h 99" name="T11"/>
                <a:gd fmla="*/ 2147483646 w 99" name="T12"/>
                <a:gd fmla="*/ 1772246449 h 99" name="T13"/>
                <a:gd fmla="*/ 2147483646 w 99" name="T14"/>
                <a:gd fmla="*/ 2147483646 h 99" name="T15"/>
                <a:gd fmla="*/ 2147483646 w 99" name="T16"/>
                <a:gd fmla="*/ 2147483646 h 99" name="T17"/>
                <a:gd fmla="*/ 2026926508 w 99" name="T18"/>
                <a:gd fmla="*/ 2147483646 h 99" name="T19"/>
                <a:gd fmla="*/ 1818269739 w 99" name="T20"/>
                <a:gd fmla="*/ 2147483646 h 99" name="T21"/>
                <a:gd fmla="*/ 1251924233 w 99" name="T22"/>
                <a:gd fmla="*/ 2147483646 h 99" name="T23"/>
                <a:gd fmla="*/ 1162500683 w 99" name="T24"/>
                <a:gd fmla="*/ 2147483646 h 99" name="T25"/>
                <a:gd fmla="*/ 536541297 w 99" name="T26"/>
                <a:gd fmla="*/ 2147483646 h 99" name="T27"/>
                <a:gd fmla="*/ 596155176 w 99" name="T28"/>
                <a:gd fmla="*/ 2147483646 h 99" name="T29"/>
                <a:gd fmla="*/ 89423549 w 99" name="T30"/>
                <a:gd fmla="*/ 2008547787 h 99" name="T31"/>
                <a:gd fmla="*/ 268270648 w 99" name="T32"/>
                <a:gd fmla="*/ 1801784795 h 99" name="T33"/>
                <a:gd fmla="*/ 0 w 99" name="T34"/>
                <a:gd fmla="*/ 1240572514 h 99" name="T35"/>
                <a:gd fmla="*/ 268270648 w 99" name="T36"/>
                <a:gd fmla="*/ 1151962909 h 99" name="T37"/>
                <a:gd fmla="*/ 298074858 w 99" name="T38"/>
                <a:gd fmla="*/ 531673935 h 99" name="T39"/>
                <a:gd fmla="*/ 566345507 w 99" name="T40"/>
                <a:gd fmla="*/ 590750628 h 99" name="T41"/>
                <a:gd fmla="*/ 924039704 w 99" name="T42"/>
                <a:gd fmla="*/ 88615040 h 99" name="T43"/>
                <a:gd fmla="*/ 1132696473 w 99" name="T44"/>
                <a:gd fmla="*/ 265839685 h 99" name="T45"/>
                <a:gd fmla="*/ 1699041980 w 99" name="T46"/>
                <a:gd fmla="*/ 0 h 99" name="T47"/>
                <a:gd fmla="*/ 1073077134 w 99" name="T48"/>
                <a:gd fmla="*/ 1713175190 h 99" name="T49"/>
                <a:gd fmla="*/ 1341347782 w 99" name="T50"/>
                <a:gd fmla="*/ 1388258812 h 99" name="T51"/>
                <a:gd fmla="*/ 1728846190 w 99" name="T52"/>
                <a:gd fmla="*/ 1624560150 h 99" name="T53"/>
                <a:gd fmla="*/ 1907693289 w 99" name="T54"/>
                <a:gd fmla="*/ 1654098497 h 99" name="T55"/>
                <a:gd fmla="*/ 1609618430 w 99" name="T56"/>
                <a:gd fmla="*/ 1595021804 h 99" name="T57"/>
                <a:gd fmla="*/ 1728846190 w 99" name="T58"/>
                <a:gd fmla="*/ 2038086133 h 99" name="T59"/>
                <a:gd fmla="*/ 2116350057 w 99" name="T60"/>
                <a:gd fmla="*/ 2097162827 h 99" name="T61"/>
                <a:gd fmla="*/ 2116350057 w 99" name="T62"/>
                <a:gd fmla="*/ 827046531 h 99" name="T63"/>
                <a:gd fmla="*/ 834616155 w 99" name="T64"/>
                <a:gd fmla="*/ 827046531 h 99" name="T65"/>
                <a:gd fmla="*/ 834616155 w 99" name="T66"/>
                <a:gd fmla="*/ 2097162827 h 99" name="T67"/>
                <a:gd fmla="*/ 1639428100 w 99" name="T68"/>
                <a:gd fmla="*/ 2147483646 h 99" name="T69"/>
                <a:gd fmla="*/ 1430771331 w 99" name="T70"/>
                <a:gd fmla="*/ 1949471093 h 99" name="T71"/>
                <a:gd fmla="*/ 1043272924 w 99" name="T72"/>
                <a:gd fmla="*/ 2147483646 h 99" name="T73"/>
                <a:gd fmla="*/ 1251924233 w 99" name="T74"/>
                <a:gd fmla="*/ 2097162827 h 99" name="T75"/>
                <a:gd fmla="*/ 1341347782 w 99" name="T76"/>
                <a:gd fmla="*/ 1535950545 h 99" name="T77"/>
                <a:gd fmla="*/ 1132696473 w 99" name="T78"/>
                <a:gd fmla="*/ 1742708102 h 99" name="T79"/>
                <a:gd fmla="*/ 1520194881 w 99" name="T80"/>
                <a:gd fmla="*/ 1092886216 h 99" name="T81"/>
                <a:gd fmla="*/ 1520194881 w 99" name="T82"/>
                <a:gd fmla="*/ 1358725900 h 99" name="T83"/>
                <a:gd fmla="*/ 1520194881 w 99" name="T84"/>
                <a:gd fmla="*/ 1092886216 h 99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99" w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6903720" y="2362906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115300" y="2308225"/>
            <a:ext cx="3605213" cy="1184275"/>
            <a:chOff x="6833347" y="934388"/>
            <a:chExt cx="3605244" cy="1183572"/>
          </a:xfrm>
        </p:grpSpPr>
        <p:sp>
          <p:nvSpPr>
            <p:cNvPr id="43" name="文本框 42"/>
            <p:cNvSpPr txBox="1"/>
            <p:nvPr/>
          </p:nvSpPr>
          <p:spPr>
            <a:xfrm>
              <a:off x="6833349" y="934388"/>
              <a:ext cx="2425721" cy="456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rgbClr val="044875"/>
                  </a:solidFill>
                  <a:latin typeface="+mj-lt"/>
                  <a:ea typeface="+mn-ea"/>
                  <a:cs charset="0" panose="020b0604020202020204" pitchFamily="34" typeface="Arial"/>
                </a:rPr>
                <a:t>Add Your Title</a:t>
              </a:r>
            </a:p>
          </p:txBody>
        </p:sp>
        <p:sp>
          <p:nvSpPr>
            <p:cNvPr id="44" name="文本框 43"/>
            <p:cNvSpPr txBox="1"/>
            <p:nvPr/>
          </p:nvSpPr>
          <p:spPr bwMode="auto">
            <a:xfrm>
              <a:off x="6833346" y="1372279"/>
              <a:ext cx="3605244" cy="9544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charset="-122" panose="020b0502040204020203" pitchFamily="34" typeface="微软雅黑 Light"/>
                  <a:ea typeface="+mn-ea"/>
                  <a:cs charset="0" panose="020b0604020202020204" pitchFamily="34" typeface="Arial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922248" y="1372278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6904038" y="3733800"/>
            <a:ext cx="1081087" cy="1082675"/>
            <a:chOff x="6903720" y="3734349"/>
            <a:chExt cx="1082040" cy="1082040"/>
          </a:xfrm>
        </p:grpSpPr>
        <p:sp>
          <p:nvSpPr>
            <p:cNvPr id="16411" name="Freeform 30"/>
            <p:cNvSpPr>
              <a:spLocks noEditPoints="1"/>
            </p:cNvSpPr>
            <p:nvPr/>
          </p:nvSpPr>
          <p:spPr bwMode="auto">
            <a:xfrm>
              <a:off x="7243469" y="4020744"/>
              <a:ext cx="402542" cy="529054"/>
            </a:xfrm>
            <a:custGeom>
              <a:gdLst>
                <a:gd fmla="*/ 1775455009 w 74" name="T0"/>
                <a:gd fmla="*/ 0 h 97" name="T1"/>
                <a:gd fmla="*/ 2130546011 w 74" name="T2"/>
                <a:gd fmla="*/ 327228080 h 97" name="T3"/>
                <a:gd fmla="*/ 2071366897 w 74" name="T4"/>
                <a:gd fmla="*/ 1546893900 h 97" name="T5"/>
                <a:gd fmla="*/ 1864231839 w 74" name="T6"/>
                <a:gd fmla="*/ 327228080 h 97" name="T7"/>
                <a:gd fmla="*/ 1775455009 w 74" name="T8"/>
                <a:gd fmla="*/ 237981579 h 97" name="T9"/>
                <a:gd fmla="*/ 769366557 w 74" name="T10"/>
                <a:gd fmla="*/ 327228080 h 97" name="T11"/>
                <a:gd fmla="*/ 769366557 w 74" name="T12"/>
                <a:gd fmla="*/ 535462644 h 97" name="T13"/>
                <a:gd fmla="*/ 562226060 w 74" name="T14"/>
                <a:gd fmla="*/ 713950192 h 97" name="T15"/>
                <a:gd fmla="*/ 355091002 w 74" name="T16"/>
                <a:gd fmla="*/ 713950192 h 97" name="T17"/>
                <a:gd fmla="*/ 236727335 w 74" name="T18"/>
                <a:gd fmla="*/ 2147483646 h 97" name="T19"/>
                <a:gd fmla="*/ 266319611 w 74" name="T20"/>
                <a:gd fmla="*/ 2147483646 h 97" name="T21"/>
                <a:gd fmla="*/ 828545671 w 74" name="T22"/>
                <a:gd fmla="*/ 2147483646 h 97" name="T23"/>
                <a:gd fmla="*/ 1094865282 w 74" name="T24"/>
                <a:gd fmla="*/ 2147483646 h 97" name="T25"/>
                <a:gd fmla="*/ 88771391 w 74" name="T26"/>
                <a:gd fmla="*/ 2147483646 h 97" name="T27"/>
                <a:gd fmla="*/ 88771391 w 74" name="T28"/>
                <a:gd fmla="*/ 2147483646 h 97" name="T29"/>
                <a:gd fmla="*/ 0 w 74" name="T30"/>
                <a:gd fmla="*/ 594956675 h 97" name="T31"/>
                <a:gd fmla="*/ 29592277 w 74" name="T32"/>
                <a:gd fmla="*/ 505715628 h 97" name="T33"/>
                <a:gd fmla="*/ 562226060 w 74" name="T34"/>
                <a:gd fmla="*/ 0 h 97" name="T35"/>
                <a:gd fmla="*/ 503046946 w 74" name="T36"/>
                <a:gd fmla="*/ 1546893900 h 97" name="T37"/>
                <a:gd fmla="*/ 798953394 w 74" name="T38"/>
                <a:gd fmla="*/ 1665881963 h 97" name="T39"/>
                <a:gd fmla="*/ 503046946 w 74" name="T40"/>
                <a:gd fmla="*/ 1546893900 h 97" name="T41"/>
                <a:gd fmla="*/ 503046946 w 74" name="T42"/>
                <a:gd fmla="*/ 1308906867 h 97" name="T43"/>
                <a:gd fmla="*/ 1657091342 w 74" name="T44"/>
                <a:gd fmla="*/ 1189918804 h 97" name="T45"/>
                <a:gd fmla="*/ 503046946 w 74" name="T46"/>
                <a:gd fmla="*/ 832943708 h 97" name="T47"/>
                <a:gd fmla="*/ 1657091342 w 74" name="T48"/>
                <a:gd fmla="*/ 981678787 h 97" name="T49"/>
                <a:gd fmla="*/ 503046946 w 74" name="T50"/>
                <a:gd fmla="*/ 832943708 h 97" name="T51"/>
                <a:gd fmla="*/ 1006093892 w 74" name="T52"/>
                <a:gd fmla="*/ 654456160 h 97" name="T53"/>
                <a:gd fmla="*/ 1657091342 w 74" name="T54"/>
                <a:gd fmla="*/ 505715628 h 97" name="T55"/>
                <a:gd fmla="*/ 1213228949 w 74" name="T56"/>
                <a:gd fmla="*/ 2052604074 h 97" name="T57"/>
                <a:gd fmla="*/ 1213228949 w 74" name="T58"/>
                <a:gd fmla="*/ 2052604074 h 97" name="T59"/>
                <a:gd fmla="*/ 917317061 w 74" name="T60"/>
                <a:gd fmla="*/ 1963363027 h 97" name="T61"/>
                <a:gd fmla="*/ 1390777170 w 74" name="T62"/>
                <a:gd fmla="*/ 2147483646 h 97" name="T63"/>
                <a:gd fmla="*/ 1745868172 w 74" name="T64"/>
                <a:gd fmla="*/ 2147483646 h 97" name="T65"/>
                <a:gd fmla="*/ 2100959174 w 74" name="T66"/>
                <a:gd fmla="*/ 2147483646 h 97" name="T67"/>
                <a:gd fmla="*/ 2130546011 w 74" name="T68"/>
                <a:gd fmla="*/ 2147483646 h 97" name="T69"/>
                <a:gd fmla="*/ 1864231839 w 74" name="T70"/>
                <a:gd fmla="*/ 2147483646 h 97" name="T71"/>
                <a:gd fmla="*/ 1893818676 w 74" name="T72"/>
                <a:gd fmla="*/ 1695628978 h 97" name="T73"/>
                <a:gd fmla="*/ 1124457559 w 74" name="T74"/>
                <a:gd fmla="*/ 1606387931 h 97" name="T75"/>
                <a:gd fmla="*/ 1242821226 w 74" name="T76"/>
                <a:gd fmla="*/ 1725381448 h 97" name="T77"/>
                <a:gd fmla="*/ 1183636673 w 74" name="T78"/>
                <a:gd fmla="*/ 2147483646 h 97" name="T79"/>
                <a:gd fmla="*/ 1686683619 w 74" name="T80"/>
                <a:gd fmla="*/ 2147483646 h 97" name="T81"/>
                <a:gd fmla="*/ 1745868172 w 74" name="T82"/>
                <a:gd fmla="*/ 1814622495 h 97" name="T83"/>
                <a:gd fmla="*/ 621410613 w 74" name="T84"/>
                <a:gd fmla="*/ 267728595 h 97" name="T85"/>
                <a:gd fmla="*/ 384683279 w 74" name="T86"/>
                <a:gd fmla="*/ 565209659 h 97" name="T87"/>
                <a:gd fmla="*/ 503046946 w 74" name="T88"/>
                <a:gd fmla="*/ 594956675 h 97" name="T89"/>
                <a:gd fmla="*/ 532639223 w 74" name="T90"/>
                <a:gd fmla="*/ 594956675 h 97" name="T91"/>
                <a:gd fmla="*/ 651002890 w 74" name="T92"/>
                <a:gd fmla="*/ 505715628 h 97" name="T93"/>
                <a:gd fmla="*/ 651002890 w 74" name="T94"/>
                <a:gd fmla="*/ 446216143 h 97" name="T95"/>
                <a:gd fmla="*/ 621410613 w 74" name="T96"/>
                <a:gd fmla="*/ 327228080 h 97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7" w="74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6903720" y="3734349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115300" y="3679825"/>
            <a:ext cx="3605213" cy="1184275"/>
            <a:chOff x="6833347" y="934388"/>
            <a:chExt cx="3605244" cy="1183572"/>
          </a:xfrm>
        </p:grpSpPr>
        <p:sp>
          <p:nvSpPr>
            <p:cNvPr id="51" name="文本框 50"/>
            <p:cNvSpPr txBox="1"/>
            <p:nvPr/>
          </p:nvSpPr>
          <p:spPr>
            <a:xfrm>
              <a:off x="6833349" y="934388"/>
              <a:ext cx="2425721" cy="456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rgbClr val="044875"/>
                  </a:solidFill>
                  <a:latin typeface="+mj-lt"/>
                  <a:ea typeface="+mn-ea"/>
                  <a:cs charset="0" panose="020b0604020202020204" pitchFamily="34" typeface="Arial"/>
                </a:rPr>
                <a:t>Add Your Title</a:t>
              </a:r>
            </a:p>
          </p:txBody>
        </p:sp>
        <p:sp>
          <p:nvSpPr>
            <p:cNvPr id="52" name="文本框 51"/>
            <p:cNvSpPr txBox="1"/>
            <p:nvPr/>
          </p:nvSpPr>
          <p:spPr bwMode="auto">
            <a:xfrm>
              <a:off x="6833346" y="1372278"/>
              <a:ext cx="3605244" cy="9544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charset="-122" panose="020b0502040204020203" pitchFamily="34" typeface="微软雅黑 Light"/>
                  <a:ea typeface="+mn-ea"/>
                  <a:cs charset="0" panose="020b0604020202020204" pitchFamily="34" typeface="Arial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6922248" y="1372278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6904038" y="5105400"/>
            <a:ext cx="1081087" cy="1082675"/>
            <a:chOff x="6903720" y="5105793"/>
            <a:chExt cx="1082040" cy="1082040"/>
          </a:xfrm>
        </p:grpSpPr>
        <p:sp>
          <p:nvSpPr>
            <p:cNvPr id="16406" name="Freeform 71"/>
            <p:cNvSpPr>
              <a:spLocks noEditPoints="1"/>
            </p:cNvSpPr>
            <p:nvPr/>
          </p:nvSpPr>
          <p:spPr bwMode="auto">
            <a:xfrm>
              <a:off x="7189414" y="5376535"/>
              <a:ext cx="510652" cy="540555"/>
            </a:xfrm>
            <a:custGeom>
              <a:gdLst>
                <a:gd fmla="*/ 899483595 w 222" name="T0"/>
                <a:gd fmla="*/ 153441712 h 235" name="T1"/>
                <a:gd fmla="*/ 962976961 w 222" name="T2"/>
                <a:gd fmla="*/ 37038369 h 235" name="T3"/>
                <a:gd fmla="*/ 798951858 w 222" name="T4"/>
                <a:gd fmla="*/ 100529429 h 235" name="T5"/>
                <a:gd fmla="*/ 37038372 w 222" name="T6"/>
                <a:gd fmla="*/ 841280698 h 235" name="T7"/>
                <a:gd fmla="*/ 164022803 w 222" name="T8"/>
                <a:gd fmla="*/ 1179909653 h 235" name="T9"/>
                <a:gd fmla="*/ 164022803 w 222" name="T10"/>
                <a:gd fmla="*/ 904774058 h 235" name="T11"/>
                <a:gd fmla="*/ 576728529 w 222" name="T12"/>
                <a:gd fmla="*/ 603183472 h 235" name="T13"/>
                <a:gd fmla="*/ 613764600 w 222" name="T14"/>
                <a:gd fmla="*/ 492070667 h 235" name="T15"/>
                <a:gd fmla="*/ 460322875 w 222" name="T16"/>
                <a:gd fmla="*/ 550271189 h 235" name="T17"/>
                <a:gd fmla="*/ 402122348 w 222" name="T18"/>
                <a:gd fmla="*/ 529106735 h 235" name="T19"/>
                <a:gd fmla="*/ 613764600 w 222" name="T20"/>
                <a:gd fmla="*/ 439158383 h 235" name="T21"/>
                <a:gd fmla="*/ 698422421 w 222" name="T22"/>
                <a:gd fmla="*/ 476196752 h 235" name="T23"/>
                <a:gd fmla="*/ 698422421 w 222" name="T24"/>
                <a:gd fmla="*/ 100529429 h 235" name="T25"/>
                <a:gd fmla="*/ 952393583 w 222" name="T26"/>
                <a:gd fmla="*/ 0 h 235" name="T27"/>
                <a:gd fmla="*/ 962976961 w 222" name="T28"/>
                <a:gd fmla="*/ 0 h 235" name="T29"/>
                <a:gd fmla="*/ 1174619212 w 222" name="T30"/>
                <a:gd fmla="*/ 100529429 h 235" name="T31"/>
                <a:gd fmla="*/ 915357511 w 222" name="T32"/>
                <a:gd fmla="*/ 989431872 h 235" name="T33"/>
                <a:gd fmla="*/ 835990229 w 222" name="T34"/>
                <a:gd fmla="*/ 952393503 h 235" name="T35"/>
                <a:gd fmla="*/ 560854612 w 222" name="T36"/>
                <a:gd fmla="*/ 1116416292 h 235" name="T37"/>
                <a:gd fmla="*/ 476196791 w 222" name="T38"/>
                <a:gd fmla="*/ 1063506309 h 235" name="T39"/>
                <a:gd fmla="*/ 201061174 w 222" name="T40"/>
                <a:gd fmla="*/ 1243403013 h 235" name="T41"/>
                <a:gd fmla="*/ 10581077 w 222" name="T42"/>
                <a:gd fmla="*/ 1153454661 h 235" name="T43"/>
                <a:gd fmla="*/ 0 w 222" name="T44"/>
                <a:gd fmla="*/ 1126999669 h 235" name="T45"/>
                <a:gd fmla="*/ 0 w 222" name="T46"/>
                <a:gd fmla="*/ 777787338 h 235" name="T47"/>
                <a:gd fmla="*/ 248680623 w 222" name="T48"/>
                <a:gd fmla="*/ 677257909 h 235" name="T49"/>
                <a:gd fmla="*/ 264554540 w 222" name="T50"/>
                <a:gd fmla="*/ 677257909 h 235" name="T51"/>
                <a:gd fmla="*/ 476196791 w 222" name="T52"/>
                <a:gd fmla="*/ 777787338 h 235" name="T53"/>
                <a:gd fmla="*/ 523816241 w 222" name="T54"/>
                <a:gd fmla="*/ 1052925232 h 235" name="T55"/>
                <a:gd fmla="*/ 402122348 w 222" name="T56"/>
                <a:gd fmla="*/ 603183472 h 235" name="T57"/>
                <a:gd fmla="*/ 359793438 w 222" name="T58"/>
                <a:gd fmla="*/ 730167893 h 235" name="T59"/>
                <a:gd fmla="*/ 359793438 w 222" name="T60"/>
                <a:gd fmla="*/ 539690112 h 235" name="T61"/>
                <a:gd fmla="*/ 735460792 w 222" name="T62"/>
                <a:gd fmla="*/ 502651743 h 235" name="T63"/>
                <a:gd fmla="*/ 835990229 w 222" name="T64"/>
                <a:gd fmla="*/ 539690112 h 235" name="T65"/>
                <a:gd fmla="*/ 873028601 w 222" name="T66"/>
                <a:gd fmla="*/ 925938512 h 235" name="T67"/>
                <a:gd fmla="*/ 735460792 w 222" name="T68"/>
                <a:gd fmla="*/ 164022789 h 235" name="T69"/>
                <a:gd fmla="*/ 735460792 w 222" name="T70"/>
                <a:gd fmla="*/ 502651743 h 235" name="T71"/>
                <a:gd fmla="*/ 201061174 w 222" name="T72"/>
                <a:gd fmla="*/ 841280698 h 235" name="T73"/>
                <a:gd fmla="*/ 248680623 w 222" name="T74"/>
                <a:gd fmla="*/ 730167893 h 235" name="T75"/>
                <a:gd fmla="*/ 100529437 w 222" name="T76"/>
                <a:gd fmla="*/ 788370715 h 235" name="T77"/>
                <a:gd fmla="*/ 915357511 w 222" name="T78"/>
                <a:gd fmla="*/ 190477781 h 235" name="T79"/>
                <a:gd fmla="*/ 915357511 w 222" name="T80"/>
                <a:gd fmla="*/ 201061157 h 235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35" w="221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6903720" y="5105793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115300" y="5051425"/>
            <a:ext cx="3605213" cy="1184275"/>
            <a:chOff x="6833347" y="934388"/>
            <a:chExt cx="3605244" cy="1183572"/>
          </a:xfrm>
        </p:grpSpPr>
        <p:sp>
          <p:nvSpPr>
            <p:cNvPr id="58" name="文本框 57"/>
            <p:cNvSpPr txBox="1"/>
            <p:nvPr/>
          </p:nvSpPr>
          <p:spPr>
            <a:xfrm>
              <a:off x="6833349" y="934388"/>
              <a:ext cx="2425721" cy="456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rgbClr val="044875"/>
                  </a:solidFill>
                  <a:latin typeface="+mj-lt"/>
                  <a:ea typeface="+mn-ea"/>
                  <a:cs charset="0" panose="020b0604020202020204" pitchFamily="34" typeface="Arial"/>
                </a:rPr>
                <a:t>Add Your Title</a:t>
              </a:r>
            </a:p>
          </p:txBody>
        </p:sp>
        <p:sp>
          <p:nvSpPr>
            <p:cNvPr id="59" name="文本框 58"/>
            <p:cNvSpPr txBox="1"/>
            <p:nvPr/>
          </p:nvSpPr>
          <p:spPr bwMode="auto">
            <a:xfrm>
              <a:off x="6833346" y="1372278"/>
              <a:ext cx="3605244" cy="9544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charset="-122" panose="020b0502040204020203" pitchFamily="34" typeface="微软雅黑 Light"/>
                  <a:ea typeface="+mn-ea"/>
                  <a:cs charset="0" panose="020b0604020202020204" pitchFamily="34" typeface="Arial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6922248" y="1372278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连接符 61"/>
          <p:cNvCxnSpPr/>
          <p:nvPr/>
        </p:nvCxnSpPr>
        <p:spPr>
          <a:xfrm flipH="1">
            <a:off x="6340475" y="966788"/>
            <a:ext cx="0" cy="5243512"/>
          </a:xfrm>
          <a:prstGeom prst="line">
            <a:avLst/>
          </a:prstGeom>
          <a:ln>
            <a:solidFill>
              <a:srgbClr val="01559D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5"/>
      <p:bldP grpId="0" spid="16"/>
      <p:bldP grpId="0" spid="17"/>
      <p:bldP grpId="0" spid="2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768350" y="968375"/>
            <a:ext cx="10798175" cy="3790950"/>
            <a:chOff x="768985" y="967908"/>
            <a:chExt cx="10798175" cy="37909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b="17825" l="3429" t="21849"/>
            <a:stretch>
              <a:fillRect/>
            </a:stretch>
          </p:blipFill>
          <p:spPr bwMode="auto">
            <a:xfrm>
              <a:off x="768985" y="967908"/>
              <a:ext cx="10798175" cy="379095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768985" y="991721"/>
              <a:ext cx="10798175" cy="3767137"/>
            </a:xfrm>
            <a:prstGeom prst="rect">
              <a:avLst/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95388" y="4254500"/>
            <a:ext cx="1514475" cy="1512888"/>
            <a:chOff x="1194628" y="4254003"/>
            <a:chExt cx="1515084" cy="1513476"/>
          </a:xfrm>
        </p:grpSpPr>
        <p:grpSp>
          <p:nvGrpSpPr>
            <p:cNvPr id="17436" name="组合 4"/>
            <p:cNvGrpSpPr/>
            <p:nvPr/>
          </p:nvGrpSpPr>
          <p:grpSpPr>
            <a:xfrm>
              <a:off x="1407885" y="4254003"/>
              <a:ext cx="1088571" cy="1088571"/>
              <a:chOff x="1407885" y="4254003"/>
              <a:chExt cx="1088571" cy="108857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407439" y="4254003"/>
                <a:ext cx="1089463" cy="1087861"/>
              </a:xfrm>
              <a:prstGeom prst="ellipse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7439" name="Freeform 141"/>
              <p:cNvSpPr>
                <a:spLocks noEditPoints="1"/>
              </p:cNvSpPr>
              <p:nvPr/>
            </p:nvSpPr>
            <p:spPr bwMode="auto">
              <a:xfrm>
                <a:off x="1731728" y="4654998"/>
                <a:ext cx="440885" cy="274209"/>
              </a:xfrm>
              <a:custGeom>
                <a:gdLst>
                  <a:gd fmla="*/ 112321813 w 208" name="T0"/>
                  <a:gd fmla="*/ 0 h 129" name="T1"/>
                  <a:gd fmla="*/ 822195414 w 208" name="T2"/>
                  <a:gd fmla="*/ 0 h 129" name="T3"/>
                  <a:gd fmla="*/ 934517227 w 208" name="T4"/>
                  <a:gd fmla="*/ 112959228 h 129" name="T5"/>
                  <a:gd fmla="*/ 934517227 w 208" name="T6"/>
                  <a:gd fmla="*/ 469913451 h 129" name="T7"/>
                  <a:gd fmla="*/ 822195414 w 208" name="T8"/>
                  <a:gd fmla="*/ 582872680 h 129" name="T9"/>
                  <a:gd fmla="*/ 112321813 w 208" name="T10"/>
                  <a:gd fmla="*/ 582872680 h 129" name="T11"/>
                  <a:gd fmla="*/ 0 w 208" name="T12"/>
                  <a:gd fmla="*/ 469913451 h 129" name="T13"/>
                  <a:gd fmla="*/ 0 w 208" name="T14"/>
                  <a:gd fmla="*/ 112959228 h 129" name="T15"/>
                  <a:gd fmla="*/ 112321813 w 208" name="T16"/>
                  <a:gd fmla="*/ 0 h 129" name="T17"/>
                  <a:gd fmla="*/ 116815448 w 208" name="T18"/>
                  <a:gd fmla="*/ 90367808 h 129" name="T19"/>
                  <a:gd fmla="*/ 116815448 w 208" name="T20"/>
                  <a:gd fmla="*/ 492504872 h 129" name="T21"/>
                  <a:gd fmla="*/ 826689050 w 208" name="T22"/>
                  <a:gd fmla="*/ 492504872 h 129" name="T23"/>
                  <a:gd fmla="*/ 826689050 w 208" name="T24"/>
                  <a:gd fmla="*/ 90367808 h 129" name="T25"/>
                  <a:gd fmla="*/ 116815448 w 208" name="T26"/>
                  <a:gd fmla="*/ 90367808 h 129" name="T27"/>
                  <a:gd fmla="*/ 26957574 w 208" name="T28"/>
                  <a:gd fmla="*/ 230437591 h 129" name="T29"/>
                  <a:gd fmla="*/ 26957574 w 208" name="T30"/>
                  <a:gd fmla="*/ 343396820 h 129" name="T31"/>
                  <a:gd fmla="*/ 94349390 w 208" name="T32"/>
                  <a:gd fmla="*/ 343396820 h 129" name="T33"/>
                  <a:gd fmla="*/ 94349390 w 208" name="T34"/>
                  <a:gd fmla="*/ 230437591 h 129" name="T35"/>
                  <a:gd fmla="*/ 26957574 w 208" name="T36"/>
                  <a:gd fmla="*/ 230437591 h 129" name="T37"/>
                  <a:gd fmla="*/ 867123292 w 208" name="T38"/>
                  <a:gd fmla="*/ 230437591 h 129" name="T39"/>
                  <a:gd fmla="*/ 867123292 w 208" name="T40"/>
                  <a:gd fmla="*/ 343396820 h 129" name="T41"/>
                  <a:gd fmla="*/ 898574501 w 208" name="T42"/>
                  <a:gd fmla="*/ 343396820 h 129" name="T43"/>
                  <a:gd fmla="*/ 898574501 w 208" name="T44"/>
                  <a:gd fmla="*/ 230437591 h 129" name="T45"/>
                  <a:gd fmla="*/ 867123292 w 208" name="T46"/>
                  <a:gd fmla="*/ 230437591 h 129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b="b" l="0" r="r" t="0"/>
                <a:pathLst>
                  <a:path h="129" w="208">
                    <a:moveTo>
                      <a:pt x="25" y="0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97" y="0"/>
                      <a:pt x="208" y="11"/>
                      <a:pt x="208" y="25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17"/>
                      <a:pt x="197" y="129"/>
                      <a:pt x="183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12" y="129"/>
                      <a:pt x="0" y="117"/>
                      <a:pt x="0" y="10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5" y="0"/>
                    </a:cubicBezTo>
                    <a:close/>
                    <a:moveTo>
                      <a:pt x="26" y="20"/>
                    </a:moveTo>
                    <a:cubicBezTo>
                      <a:pt x="26" y="109"/>
                      <a:pt x="26" y="109"/>
                      <a:pt x="26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26" y="20"/>
                      <a:pt x="26" y="20"/>
                      <a:pt x="26" y="20"/>
                    </a:cubicBezTo>
                    <a:close/>
                    <a:moveTo>
                      <a:pt x="6" y="51"/>
                    </a:moveTo>
                    <a:cubicBezTo>
                      <a:pt x="6" y="76"/>
                      <a:pt x="6" y="76"/>
                      <a:pt x="6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6" y="51"/>
                      <a:pt x="6" y="51"/>
                      <a:pt x="6" y="51"/>
                    </a:cubicBezTo>
                    <a:close/>
                    <a:moveTo>
                      <a:pt x="193" y="51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51"/>
                      <a:pt x="200" y="51"/>
                      <a:pt x="200" y="51"/>
                    </a:cubicBezTo>
                    <a:lnTo>
                      <a:pt x="193" y="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194628" y="5397447"/>
              <a:ext cx="1515084" cy="365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>
                  <a:solidFill>
                    <a:srgbClr val="044875"/>
                  </a:solidFill>
                  <a:latin typeface="+mj-lt"/>
                  <a:ea typeface="+mn-ea"/>
                  <a:cs charset="-79" panose="02010502060101010101" pitchFamily="2" typeface="Levenim MT"/>
                </a:rPr>
                <a:t>Your Title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81450" y="4254500"/>
            <a:ext cx="1516063" cy="1512888"/>
            <a:chOff x="3981939" y="4254003"/>
            <a:chExt cx="1515084" cy="1513476"/>
          </a:xfrm>
        </p:grpSpPr>
        <p:grpSp>
          <p:nvGrpSpPr>
            <p:cNvPr id="17432" name="组合 9"/>
            <p:cNvGrpSpPr/>
            <p:nvPr/>
          </p:nvGrpSpPr>
          <p:grpSpPr>
            <a:xfrm>
              <a:off x="4195196" y="4254003"/>
              <a:ext cx="1088571" cy="1088571"/>
              <a:chOff x="4195196" y="4254003"/>
              <a:chExt cx="1088571" cy="108857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194526" y="4254003"/>
                <a:ext cx="1089909" cy="1087861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7435" name="Freeform 135"/>
              <p:cNvSpPr>
                <a:spLocks noEditPoints="1"/>
              </p:cNvSpPr>
              <p:nvPr/>
            </p:nvSpPr>
            <p:spPr bwMode="auto">
              <a:xfrm>
                <a:off x="4592072" y="4577845"/>
                <a:ext cx="294819" cy="440885"/>
              </a:xfrm>
              <a:custGeom>
                <a:gdLst>
                  <a:gd fmla="*/ 62980974 w 139" name="T0"/>
                  <a:gd fmla="*/ 94349390 h 208" name="T1"/>
                  <a:gd fmla="*/ 566828766 w 139" name="T2"/>
                  <a:gd fmla="*/ 94349390 h 208" name="T3"/>
                  <a:gd fmla="*/ 566828766 w 139" name="T4"/>
                  <a:gd fmla="*/ 840167837 h 208" name="T5"/>
                  <a:gd fmla="*/ 62980974 w 139" name="T6"/>
                  <a:gd fmla="*/ 840167837 h 208" name="T7"/>
                  <a:gd fmla="*/ 62980974 w 139" name="T8"/>
                  <a:gd fmla="*/ 94349390 h 208" name="T9"/>
                  <a:gd fmla="*/ 247425255 w 139" name="T10"/>
                  <a:gd fmla="*/ 867123292 h 208" name="T11"/>
                  <a:gd fmla="*/ 373387203 w 139" name="T12"/>
                  <a:gd fmla="*/ 867123292 h 208" name="T13"/>
                  <a:gd fmla="*/ 373387203 w 139" name="T14"/>
                  <a:gd fmla="*/ 912053288 h 208" name="T15"/>
                  <a:gd fmla="*/ 247425255 w 139" name="T16"/>
                  <a:gd fmla="*/ 912053288 h 208" name="T17"/>
                  <a:gd fmla="*/ 247425255 w 139" name="T18"/>
                  <a:gd fmla="*/ 867123292 h 208" name="T19"/>
                  <a:gd fmla="*/ 233929332 w 139" name="T20"/>
                  <a:gd fmla="*/ 40436361 h 208" name="T21"/>
                  <a:gd fmla="*/ 404877690 w 139" name="T22"/>
                  <a:gd fmla="*/ 40436361 h 208" name="T23"/>
                  <a:gd fmla="*/ 404877690 w 139" name="T24"/>
                  <a:gd fmla="*/ 62900300 h 208" name="T25"/>
                  <a:gd fmla="*/ 233929332 w 139" name="T26"/>
                  <a:gd fmla="*/ 62900300 h 208" name="T27"/>
                  <a:gd fmla="*/ 233929332 w 139" name="T28"/>
                  <a:gd fmla="*/ 40436361 h 208" name="T29"/>
                  <a:gd fmla="*/ 58482333 w 139" name="T30"/>
                  <a:gd fmla="*/ 0 h 208" name="T31"/>
                  <a:gd fmla="*/ 0 w 139" name="T32"/>
                  <a:gd fmla="*/ 58406664 h 208" name="T33"/>
                  <a:gd fmla="*/ 0 w 139" name="T34"/>
                  <a:gd fmla="*/ 876110563 h 208" name="T35"/>
                  <a:gd fmla="*/ 58482333 w 139" name="T36"/>
                  <a:gd fmla="*/ 934517227 h 208" name="T37"/>
                  <a:gd fmla="*/ 571327407 w 139" name="T38"/>
                  <a:gd fmla="*/ 934517227 h 208" name="T39"/>
                  <a:gd fmla="*/ 625311099 w 139" name="T40"/>
                  <a:gd fmla="*/ 876110563 h 208" name="T41"/>
                  <a:gd fmla="*/ 625311099 w 139" name="T42"/>
                  <a:gd fmla="*/ 58406664 h 208" name="T43"/>
                  <a:gd fmla="*/ 571327407 w 139" name="T44"/>
                  <a:gd fmla="*/ 0 h 208" name="T45"/>
                  <a:gd fmla="*/ 58482333 w 139" name="T46"/>
                  <a:gd fmla="*/ 0 h 208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b="b" l="0" r="r" t="0"/>
                <a:pathLst>
                  <a:path h="208" w="139">
                    <a:moveTo>
                      <a:pt x="14" y="21"/>
                    </a:move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4" y="21"/>
                      <a:pt x="14" y="21"/>
                      <a:pt x="14" y="21"/>
                    </a:cubicBezTo>
                    <a:close/>
                    <a:moveTo>
                      <a:pt x="55" y="193"/>
                    </a:moveTo>
                    <a:cubicBezTo>
                      <a:pt x="83" y="193"/>
                      <a:pt x="83" y="193"/>
                      <a:pt x="83" y="193"/>
                    </a:cubicBezTo>
                    <a:cubicBezTo>
                      <a:pt x="83" y="203"/>
                      <a:pt x="83" y="203"/>
                      <a:pt x="83" y="203"/>
                    </a:cubicBezTo>
                    <a:cubicBezTo>
                      <a:pt x="55" y="203"/>
                      <a:pt x="55" y="203"/>
                      <a:pt x="55" y="203"/>
                    </a:cubicBezTo>
                    <a:cubicBezTo>
                      <a:pt x="55" y="193"/>
                      <a:pt x="55" y="193"/>
                      <a:pt x="55" y="193"/>
                    </a:cubicBezTo>
                    <a:close/>
                    <a:moveTo>
                      <a:pt x="52" y="9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9"/>
                      <a:pt x="52" y="9"/>
                      <a:pt x="52" y="9"/>
                    </a:cubicBezTo>
                    <a:close/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02"/>
                      <a:pt x="6" y="208"/>
                      <a:pt x="13" y="208"/>
                    </a:cubicBezTo>
                    <a:cubicBezTo>
                      <a:pt x="127" y="208"/>
                      <a:pt x="127" y="208"/>
                      <a:pt x="127" y="208"/>
                    </a:cubicBezTo>
                    <a:cubicBezTo>
                      <a:pt x="134" y="208"/>
                      <a:pt x="139" y="202"/>
                      <a:pt x="139" y="195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6"/>
                      <a:pt x="134" y="0"/>
                      <a:pt x="127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981940" y="5397447"/>
              <a:ext cx="1515084" cy="365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charset="-79" panose="02010502060101010101" pitchFamily="2" typeface="Levenim MT"/>
                </a:rPr>
                <a:t>Your 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69100" y="4254500"/>
            <a:ext cx="1514475" cy="1512888"/>
            <a:chOff x="6769250" y="4254003"/>
            <a:chExt cx="1515084" cy="1513476"/>
          </a:xfrm>
        </p:grpSpPr>
        <p:grpSp>
          <p:nvGrpSpPr>
            <p:cNvPr id="17428" name="组合 14"/>
            <p:cNvGrpSpPr/>
            <p:nvPr/>
          </p:nvGrpSpPr>
          <p:grpSpPr>
            <a:xfrm>
              <a:off x="6982507" y="4254003"/>
              <a:ext cx="1088571" cy="1088571"/>
              <a:chOff x="6982507" y="4254003"/>
              <a:chExt cx="1088571" cy="108857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982061" y="4254003"/>
                <a:ext cx="1089463" cy="1087861"/>
              </a:xfrm>
              <a:prstGeom prst="ellipse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7431" name="Freeform 153"/>
              <p:cNvSpPr>
                <a:spLocks noEditPoints="1"/>
              </p:cNvSpPr>
              <p:nvPr/>
            </p:nvSpPr>
            <p:spPr bwMode="auto">
              <a:xfrm>
                <a:off x="7276169" y="4587413"/>
                <a:ext cx="437301" cy="420275"/>
              </a:xfrm>
              <a:custGeom>
                <a:gdLst>
                  <a:gd fmla="*/ 824664773 w 206" name="T0"/>
                  <a:gd fmla="*/ 85602376 h 198" name="T1"/>
                  <a:gd fmla="*/ 928311479 w 206" name="T2"/>
                  <a:gd fmla="*/ 788450758 h 198" name="T3"/>
                  <a:gd fmla="*/ 468661426 w 206" name="T4"/>
                  <a:gd fmla="*/ 892076140 h 198" name="T5"/>
                  <a:gd fmla="*/ 369521468 w 206" name="T6"/>
                  <a:gd fmla="*/ 815484205 h 198" name="T7"/>
                  <a:gd fmla="*/ 58583474 w 206" name="T8"/>
                  <a:gd fmla="*/ 527135225 h 198" name="T9"/>
                  <a:gd fmla="*/ 94633210 w 206" name="T10"/>
                  <a:gd fmla="*/ 405488961 h 198" name="T11"/>
                  <a:gd fmla="*/ 63088099 w 206" name="T12"/>
                  <a:gd fmla="*/ 144173428 h 198" name="T13"/>
                  <a:gd fmla="*/ 238836399 w 206" name="T14"/>
                  <a:gd fmla="*/ 18020883 h 198" name="T15"/>
                  <a:gd fmla="*/ 198279916 w 206" name="T16"/>
                  <a:gd fmla="*/ 153183870 h 198" name="T17"/>
                  <a:gd fmla="*/ 135191816 w 206" name="T18"/>
                  <a:gd fmla="*/ 189227757 h 198" name="T19"/>
                  <a:gd fmla="*/ 126178321 w 206" name="T20"/>
                  <a:gd fmla="*/ 351424191 h 198" name="T21"/>
                  <a:gd fmla="*/ 207293411 w 206" name="T22"/>
                  <a:gd fmla="*/ 216261204 h 198" name="T23"/>
                  <a:gd fmla="*/ 229825027 w 206" name="T24"/>
                  <a:gd fmla="*/ 162196434 h 198" name="T25"/>
                  <a:gd fmla="*/ 283901753 w 206" name="T26"/>
                  <a:gd fmla="*/ 139669269 h 198" name="T27"/>
                  <a:gd fmla="*/ 337978480 w 206" name="T28"/>
                  <a:gd fmla="*/ 162196434 h 198" name="T29"/>
                  <a:gd fmla="*/ 337978480 w 206" name="T30"/>
                  <a:gd fmla="*/ 270325974 h 198" name="T31"/>
                  <a:gd fmla="*/ 256863390 w 206" name="T32"/>
                  <a:gd fmla="*/ 283842697 h 198" name="T33"/>
                  <a:gd fmla="*/ 171241552 w 206" name="T34"/>
                  <a:gd fmla="*/ 391972238 h 198" name="T35"/>
                  <a:gd fmla="*/ 243343147 w 206" name="T36"/>
                  <a:gd fmla="*/ 441532849 h 198" name="T37"/>
                  <a:gd fmla="*/ 365014720 w 206" name="T38"/>
                  <a:gd fmla="*/ 189227757 h 198" name="T39"/>
                  <a:gd fmla="*/ 306433369 w 206" name="T40"/>
                  <a:gd fmla="*/ 193734039 h 198" name="T41"/>
                  <a:gd fmla="*/ 261370137 w 206" name="T42"/>
                  <a:gd fmla="*/ 193734039 h 198" name="T43"/>
                  <a:gd fmla="*/ 252356642 w 206" name="T44"/>
                  <a:gd fmla="*/ 216261204 h 198" name="T45"/>
                  <a:gd fmla="*/ 261370137 w 206" name="T46"/>
                  <a:gd fmla="*/ 238788368 h 198" name="T47"/>
                  <a:gd fmla="*/ 306433369 w 206" name="T48"/>
                  <a:gd fmla="*/ 238788368 h 198" name="T49"/>
                  <a:gd fmla="*/ 306433369 w 206" name="T50"/>
                  <a:gd fmla="*/ 193734039 h 198" name="T51"/>
                  <a:gd fmla="*/ 365014720 w 206" name="T52"/>
                  <a:gd fmla="*/ 752406870 h 198" name="T53"/>
                  <a:gd fmla="*/ 216304783 w 206" name="T54"/>
                  <a:gd fmla="*/ 491093460 h 198" name="T55"/>
                  <a:gd fmla="*/ 117164826 w 206" name="T56"/>
                  <a:gd fmla="*/ 518124784 h 198" name="T57"/>
                  <a:gd fmla="*/ 184761795 w 206" name="T58"/>
                  <a:gd fmla="*/ 680321218 h 198" name="T59"/>
                  <a:gd fmla="*/ 468661426 w 206" name="T60"/>
                  <a:gd fmla="*/ 193734039 h 198" name="T61"/>
                  <a:gd fmla="*/ 833678269 w 206" name="T62"/>
                  <a:gd fmla="*/ 536147789 h 198" name="T63"/>
                  <a:gd fmla="*/ 468661426 w 206" name="T64"/>
                  <a:gd fmla="*/ 193734039 h 198" name="T65"/>
                  <a:gd fmla="*/ 581321626 w 206" name="T66"/>
                  <a:gd fmla="*/ 612739724 h 198" name="T67"/>
                  <a:gd fmla="*/ 716511320 w 206" name="T68"/>
                  <a:gd fmla="*/ 612739724 h 198" name="T69"/>
                  <a:gd fmla="*/ 739045058 w 206" name="T70"/>
                  <a:gd fmla="*/ 639771048 h 198" name="T71"/>
                  <a:gd fmla="*/ 743549683 w 206" name="T72"/>
                  <a:gd fmla="*/ 774934035 h 198" name="T73"/>
                  <a:gd fmla="*/ 739045058 w 206" name="T74"/>
                  <a:gd fmla="*/ 639771048 h 198" name="T75"/>
                  <a:gd fmla="*/ 648916473 w 206" name="T76"/>
                  <a:gd fmla="*/ 734385988 h 198" name="T77"/>
                  <a:gd fmla="*/ 644409726 w 206" name="T78"/>
                  <a:gd fmla="*/ 824494646 h 198" name="T79"/>
                  <a:gd fmla="*/ 554283263 w 206" name="T80"/>
                  <a:gd fmla="*/ 774934035 h 198" name="T81"/>
                  <a:gd fmla="*/ 554283263 w 206" name="T82"/>
                  <a:gd fmla="*/ 639771048 h 198" name="T83"/>
                  <a:gd fmla="*/ 554283263 w 206" name="T84"/>
                  <a:gd fmla="*/ 774934035 h 198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b="b" l="0" r="r" t="0"/>
                <a:pathLst>
                  <a:path h="198" w="206">
                    <a:moveTo>
                      <a:pt x="104" y="19"/>
                    </a:moveTo>
                    <a:cubicBezTo>
                      <a:pt x="183" y="19"/>
                      <a:pt x="183" y="19"/>
                      <a:pt x="183" y="19"/>
                    </a:cubicBezTo>
                    <a:cubicBezTo>
                      <a:pt x="196" y="19"/>
                      <a:pt x="206" y="30"/>
                      <a:pt x="206" y="42"/>
                    </a:cubicBezTo>
                    <a:cubicBezTo>
                      <a:pt x="206" y="175"/>
                      <a:pt x="206" y="175"/>
                      <a:pt x="206" y="175"/>
                    </a:cubicBezTo>
                    <a:cubicBezTo>
                      <a:pt x="206" y="187"/>
                      <a:pt x="196" y="198"/>
                      <a:pt x="183" y="198"/>
                    </a:cubicBezTo>
                    <a:cubicBezTo>
                      <a:pt x="104" y="198"/>
                      <a:pt x="104" y="198"/>
                      <a:pt x="104" y="198"/>
                    </a:cubicBezTo>
                    <a:cubicBezTo>
                      <a:pt x="94" y="198"/>
                      <a:pt x="85" y="191"/>
                      <a:pt x="82" y="181"/>
                    </a:cubicBezTo>
                    <a:cubicBezTo>
                      <a:pt x="82" y="181"/>
                      <a:pt x="82" y="181"/>
                      <a:pt x="82" y="181"/>
                    </a:cubicBezTo>
                    <a:cubicBezTo>
                      <a:pt x="62" y="178"/>
                      <a:pt x="44" y="171"/>
                      <a:pt x="32" y="161"/>
                    </a:cubicBezTo>
                    <a:cubicBezTo>
                      <a:pt x="19" y="150"/>
                      <a:pt x="12" y="135"/>
                      <a:pt x="13" y="117"/>
                    </a:cubicBezTo>
                    <a:cubicBezTo>
                      <a:pt x="13" y="116"/>
                      <a:pt x="13" y="115"/>
                      <a:pt x="13" y="113"/>
                    </a:cubicBezTo>
                    <a:cubicBezTo>
                      <a:pt x="14" y="106"/>
                      <a:pt x="17" y="98"/>
                      <a:pt x="21" y="90"/>
                    </a:cubicBezTo>
                    <a:cubicBezTo>
                      <a:pt x="6" y="77"/>
                      <a:pt x="0" y="60"/>
                      <a:pt x="16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47" y="0"/>
                      <a:pt x="53" y="4"/>
                    </a:cubicBezTo>
                    <a:cubicBezTo>
                      <a:pt x="59" y="7"/>
                      <a:pt x="64" y="13"/>
                      <a:pt x="64" y="13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17" y="58"/>
                      <a:pt x="19" y="69"/>
                      <a:pt x="28" y="78"/>
                    </a:cubicBezTo>
                    <a:cubicBezTo>
                      <a:pt x="33" y="71"/>
                      <a:pt x="39" y="63"/>
                      <a:pt x="47" y="54"/>
                    </a:cubicBezTo>
                    <a:cubicBezTo>
                      <a:pt x="46" y="52"/>
                      <a:pt x="46" y="50"/>
                      <a:pt x="46" y="48"/>
                    </a:cubicBezTo>
                    <a:cubicBezTo>
                      <a:pt x="46" y="43"/>
                      <a:pt x="48" y="39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4" y="32"/>
                      <a:pt x="58" y="31"/>
                      <a:pt x="63" y="31"/>
                    </a:cubicBezTo>
                    <a:cubicBezTo>
                      <a:pt x="67" y="31"/>
                      <a:pt x="72" y="32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8" y="39"/>
                      <a:pt x="80" y="43"/>
                      <a:pt x="80" y="48"/>
                    </a:cubicBezTo>
                    <a:cubicBezTo>
                      <a:pt x="80" y="52"/>
                      <a:pt x="78" y="56"/>
                      <a:pt x="75" y="60"/>
                    </a:cubicBezTo>
                    <a:cubicBezTo>
                      <a:pt x="72" y="63"/>
                      <a:pt x="67" y="65"/>
                      <a:pt x="63" y="65"/>
                    </a:cubicBezTo>
                    <a:cubicBezTo>
                      <a:pt x="61" y="65"/>
                      <a:pt x="59" y="64"/>
                      <a:pt x="57" y="63"/>
                    </a:cubicBezTo>
                    <a:cubicBezTo>
                      <a:pt x="49" y="71"/>
                      <a:pt x="43" y="79"/>
                      <a:pt x="38" y="86"/>
                    </a:cubicBezTo>
                    <a:cubicBezTo>
                      <a:pt x="38" y="86"/>
                      <a:pt x="38" y="87"/>
                      <a:pt x="38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43" y="90"/>
                      <a:pt x="48" y="94"/>
                      <a:pt x="54" y="98"/>
                    </a:cubicBezTo>
                    <a:cubicBezTo>
                      <a:pt x="64" y="103"/>
                      <a:pt x="73" y="109"/>
                      <a:pt x="81" y="116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1" y="30"/>
                      <a:pt x="92" y="19"/>
                      <a:pt x="104" y="19"/>
                    </a:cubicBezTo>
                    <a:close/>
                    <a:moveTo>
                      <a:pt x="68" y="43"/>
                    </a:moveTo>
                    <a:cubicBezTo>
                      <a:pt x="66" y="41"/>
                      <a:pt x="65" y="40"/>
                      <a:pt x="63" y="40"/>
                    </a:cubicBezTo>
                    <a:cubicBezTo>
                      <a:pt x="61" y="40"/>
                      <a:pt x="59" y="41"/>
                      <a:pt x="58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6" y="44"/>
                      <a:pt x="56" y="46"/>
                      <a:pt x="56" y="48"/>
                    </a:cubicBezTo>
                    <a:cubicBezTo>
                      <a:pt x="56" y="50"/>
                      <a:pt x="56" y="51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9" y="54"/>
                      <a:pt x="61" y="55"/>
                      <a:pt x="63" y="55"/>
                    </a:cubicBezTo>
                    <a:cubicBezTo>
                      <a:pt x="65" y="55"/>
                      <a:pt x="66" y="54"/>
                      <a:pt x="68" y="53"/>
                    </a:cubicBezTo>
                    <a:cubicBezTo>
                      <a:pt x="69" y="51"/>
                      <a:pt x="70" y="50"/>
                      <a:pt x="70" y="48"/>
                    </a:cubicBezTo>
                    <a:cubicBezTo>
                      <a:pt x="70" y="46"/>
                      <a:pt x="69" y="44"/>
                      <a:pt x="68" y="43"/>
                    </a:cubicBezTo>
                    <a:cubicBezTo>
                      <a:pt x="68" y="43"/>
                      <a:pt x="68" y="43"/>
                      <a:pt x="68" y="43"/>
                    </a:cubicBezTo>
                    <a:close/>
                    <a:moveTo>
                      <a:pt x="81" y="167"/>
                    </a:moveTo>
                    <a:cubicBezTo>
                      <a:pt x="81" y="134"/>
                      <a:pt x="81" y="134"/>
                      <a:pt x="81" y="134"/>
                    </a:cubicBezTo>
                    <a:cubicBezTo>
                      <a:pt x="72" y="124"/>
                      <a:pt x="60" y="116"/>
                      <a:pt x="48" y="109"/>
                    </a:cubicBezTo>
                    <a:cubicBezTo>
                      <a:pt x="42" y="106"/>
                      <a:pt x="36" y="102"/>
                      <a:pt x="31" y="99"/>
                    </a:cubicBezTo>
                    <a:cubicBezTo>
                      <a:pt x="29" y="104"/>
                      <a:pt x="27" y="110"/>
                      <a:pt x="26" y="115"/>
                    </a:cubicBezTo>
                    <a:cubicBezTo>
                      <a:pt x="26" y="116"/>
                      <a:pt x="26" y="117"/>
                      <a:pt x="26" y="118"/>
                    </a:cubicBezTo>
                    <a:cubicBezTo>
                      <a:pt x="25" y="131"/>
                      <a:pt x="31" y="142"/>
                      <a:pt x="41" y="151"/>
                    </a:cubicBezTo>
                    <a:cubicBezTo>
                      <a:pt x="51" y="159"/>
                      <a:pt x="65" y="165"/>
                      <a:pt x="81" y="167"/>
                    </a:cubicBezTo>
                    <a:close/>
                    <a:moveTo>
                      <a:pt x="104" y="43"/>
                    </a:moveTo>
                    <a:cubicBezTo>
                      <a:pt x="104" y="119"/>
                      <a:pt x="104" y="119"/>
                      <a:pt x="104" y="119"/>
                    </a:cubicBezTo>
                    <a:cubicBezTo>
                      <a:pt x="185" y="119"/>
                      <a:pt x="185" y="119"/>
                      <a:pt x="185" y="119"/>
                    </a:cubicBezTo>
                    <a:cubicBezTo>
                      <a:pt x="185" y="43"/>
                      <a:pt x="185" y="43"/>
                      <a:pt x="185" y="43"/>
                    </a:cubicBezTo>
                    <a:cubicBezTo>
                      <a:pt x="104" y="43"/>
                      <a:pt x="104" y="43"/>
                      <a:pt x="104" y="43"/>
                    </a:cubicBezTo>
                    <a:close/>
                    <a:moveTo>
                      <a:pt x="143" y="131"/>
                    </a:moveTo>
                    <a:cubicBezTo>
                      <a:pt x="138" y="131"/>
                      <a:pt x="133" y="133"/>
                      <a:pt x="129" y="136"/>
                    </a:cubicBezTo>
                    <a:cubicBezTo>
                      <a:pt x="144" y="151"/>
                      <a:pt x="144" y="151"/>
                      <a:pt x="144" y="151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54" y="133"/>
                      <a:pt x="149" y="131"/>
                      <a:pt x="143" y="131"/>
                    </a:cubicBezTo>
                    <a:close/>
                    <a:moveTo>
                      <a:pt x="164" y="142"/>
                    </a:move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7" y="167"/>
                      <a:pt x="169" y="162"/>
                      <a:pt x="169" y="157"/>
                    </a:cubicBezTo>
                    <a:cubicBezTo>
                      <a:pt x="169" y="152"/>
                      <a:pt x="167" y="147"/>
                      <a:pt x="164" y="142"/>
                    </a:cubicBezTo>
                    <a:close/>
                    <a:moveTo>
                      <a:pt x="159" y="178"/>
                    </a:moveTo>
                    <a:cubicBezTo>
                      <a:pt x="144" y="163"/>
                      <a:pt x="144" y="163"/>
                      <a:pt x="144" y="163"/>
                    </a:cubicBezTo>
                    <a:cubicBezTo>
                      <a:pt x="129" y="178"/>
                      <a:pt x="129" y="178"/>
                      <a:pt x="129" y="178"/>
                    </a:cubicBezTo>
                    <a:cubicBezTo>
                      <a:pt x="133" y="181"/>
                      <a:pt x="138" y="183"/>
                      <a:pt x="143" y="183"/>
                    </a:cubicBezTo>
                    <a:cubicBezTo>
                      <a:pt x="149" y="183"/>
                      <a:pt x="154" y="181"/>
                      <a:pt x="159" y="178"/>
                    </a:cubicBezTo>
                    <a:close/>
                    <a:moveTo>
                      <a:pt x="123" y="172"/>
                    </a:move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23" y="142"/>
                      <a:pt x="123" y="142"/>
                      <a:pt x="123" y="142"/>
                    </a:cubicBezTo>
                    <a:cubicBezTo>
                      <a:pt x="120" y="146"/>
                      <a:pt x="118" y="151"/>
                      <a:pt x="118" y="157"/>
                    </a:cubicBezTo>
                    <a:cubicBezTo>
                      <a:pt x="118" y="163"/>
                      <a:pt x="120" y="168"/>
                      <a:pt x="123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769250" y="5397447"/>
              <a:ext cx="1515084" cy="365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>
                  <a:solidFill>
                    <a:srgbClr val="044875"/>
                  </a:solidFill>
                  <a:latin typeface="+mj-lt"/>
                  <a:ea typeface="+mn-ea"/>
                  <a:cs charset="-79" panose="02010502060101010101" pitchFamily="2" typeface="Levenim MT"/>
                </a:rPr>
                <a:t>Your Title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556750" y="4254500"/>
            <a:ext cx="1514475" cy="1512888"/>
            <a:chOff x="9556562" y="4254003"/>
            <a:chExt cx="1515084" cy="1513476"/>
          </a:xfrm>
        </p:grpSpPr>
        <p:grpSp>
          <p:nvGrpSpPr>
            <p:cNvPr id="17424" name="组合 19"/>
            <p:cNvGrpSpPr/>
            <p:nvPr/>
          </p:nvGrpSpPr>
          <p:grpSpPr>
            <a:xfrm>
              <a:off x="9769819" y="4254003"/>
              <a:ext cx="1088571" cy="1088571"/>
              <a:chOff x="9769819" y="4254003"/>
              <a:chExt cx="1088571" cy="108857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9769373" y="4254003"/>
                <a:ext cx="1089463" cy="1087861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7427" name="Freeform 170"/>
              <p:cNvSpPr>
                <a:spLocks noEditPoints="1"/>
              </p:cNvSpPr>
              <p:nvPr/>
            </p:nvSpPr>
            <p:spPr bwMode="auto">
              <a:xfrm>
                <a:off x="10095572" y="4628132"/>
                <a:ext cx="437065" cy="414444"/>
              </a:xfrm>
              <a:custGeom>
                <a:gdLst>
                  <a:gd fmla="*/ 69210865 w 229" name="T0"/>
                  <a:gd fmla="*/ 0 h 217" name="T1"/>
                  <a:gd fmla="*/ 761319515 w 229" name="T2"/>
                  <a:gd fmla="*/ 0 h 217" name="T3"/>
                  <a:gd fmla="*/ 834173861 w 229" name="T4"/>
                  <a:gd fmla="*/ 72953603 h 217" name="T5"/>
                  <a:gd fmla="*/ 834173861 w 229" name="T6"/>
                  <a:gd fmla="*/ 510669493 h 217" name="T7"/>
                  <a:gd fmla="*/ 761319515 w 229" name="T8"/>
                  <a:gd fmla="*/ 583623097 h 217" name="T9"/>
                  <a:gd fmla="*/ 69210865 w 229" name="T10"/>
                  <a:gd fmla="*/ 583623097 h 217" name="T11"/>
                  <a:gd fmla="*/ 0 w 229" name="T12"/>
                  <a:gd fmla="*/ 510669493 h 217" name="T13"/>
                  <a:gd fmla="*/ 0 w 229" name="T14"/>
                  <a:gd fmla="*/ 72953603 h 217" name="T15"/>
                  <a:gd fmla="*/ 69210865 w 229" name="T16"/>
                  <a:gd fmla="*/ 0 h 217" name="T17"/>
                  <a:gd fmla="*/ 203991023 w 229" name="T18"/>
                  <a:gd fmla="*/ 740472007 h 217" name="T19"/>
                  <a:gd fmla="*/ 342412753 w 229" name="T20"/>
                  <a:gd fmla="*/ 725880522 h 217" name="T21"/>
                  <a:gd fmla="*/ 342412753 w 229" name="T22"/>
                  <a:gd fmla="*/ 623747769 h 217" name="T23"/>
                  <a:gd fmla="*/ 509974695 w 229" name="T24"/>
                  <a:gd fmla="*/ 623747769 h 217" name="T25"/>
                  <a:gd fmla="*/ 509974695 w 229" name="T26"/>
                  <a:gd fmla="*/ 725880522 h 217" name="T27"/>
                  <a:gd fmla="*/ 641111372 w 229" name="T28"/>
                  <a:gd fmla="*/ 740472007 h 217" name="T29"/>
                  <a:gd fmla="*/ 641111372 w 229" name="T30"/>
                  <a:gd fmla="*/ 791538383 h 217" name="T31"/>
                  <a:gd fmla="*/ 203991023 w 229" name="T32"/>
                  <a:gd fmla="*/ 791538383 h 217" name="T33"/>
                  <a:gd fmla="*/ 203991023 w 229" name="T34"/>
                  <a:gd fmla="*/ 740472007 h 217" name="T35"/>
                  <a:gd fmla="*/ 61925812 w 229" name="T36"/>
                  <a:gd fmla="*/ 69305732 h 217" name="T37"/>
                  <a:gd fmla="*/ 61925812 w 229" name="T38"/>
                  <a:gd fmla="*/ 452307375 h 217" name="T39"/>
                  <a:gd fmla="*/ 764962996 w 229" name="T40"/>
                  <a:gd fmla="*/ 452307375 h 217" name="T41"/>
                  <a:gd fmla="*/ 764962996 w 229" name="T42"/>
                  <a:gd fmla="*/ 69305732 h 217" name="T43"/>
                  <a:gd fmla="*/ 61925812 w 229" name="T44"/>
                  <a:gd fmla="*/ 69305732 h 217" name="T45"/>
                  <a:gd fmla="*/ 695752131 w 229" name="T46"/>
                  <a:gd fmla="*/ 488784176 h 217" name="T47"/>
                  <a:gd fmla="*/ 666610011 w 229" name="T48"/>
                  <a:gd fmla="*/ 517965236 h 217" name="T49"/>
                  <a:gd fmla="*/ 695752131 w 229" name="T50"/>
                  <a:gd fmla="*/ 547146295 h 217" name="T51"/>
                  <a:gd fmla="*/ 724894251 w 229" name="T52"/>
                  <a:gd fmla="*/ 517965236 h 217" name="T53"/>
                  <a:gd fmla="*/ 695752131 w 229" name="T54"/>
                  <a:gd fmla="*/ 488784176 h 217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</a:gdLst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b="b" l="0" r="r" t="0"/>
                <a:pathLst>
                  <a:path h="216" w="229">
                    <a:moveTo>
                      <a:pt x="19" y="0"/>
                    </a:moveTo>
                    <a:cubicBezTo>
                      <a:pt x="209" y="0"/>
                      <a:pt x="209" y="0"/>
                      <a:pt x="209" y="0"/>
                    </a:cubicBezTo>
                    <a:cubicBezTo>
                      <a:pt x="220" y="0"/>
                      <a:pt x="229" y="9"/>
                      <a:pt x="229" y="20"/>
                    </a:cubicBezTo>
                    <a:cubicBezTo>
                      <a:pt x="229" y="140"/>
                      <a:pt x="229" y="140"/>
                      <a:pt x="229" y="140"/>
                    </a:cubicBezTo>
                    <a:cubicBezTo>
                      <a:pt x="229" y="151"/>
                      <a:pt x="220" y="160"/>
                      <a:pt x="209" y="160"/>
                    </a:cubicBezTo>
                    <a:cubicBezTo>
                      <a:pt x="19" y="160"/>
                      <a:pt x="19" y="160"/>
                      <a:pt x="19" y="160"/>
                    </a:cubicBezTo>
                    <a:cubicBezTo>
                      <a:pt x="8" y="160"/>
                      <a:pt x="0" y="151"/>
                      <a:pt x="0" y="14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56" y="203"/>
                    </a:moveTo>
                    <a:cubicBezTo>
                      <a:pt x="69" y="201"/>
                      <a:pt x="81" y="199"/>
                      <a:pt x="94" y="199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140" y="171"/>
                      <a:pt x="140" y="171"/>
                      <a:pt x="140" y="171"/>
                    </a:cubicBezTo>
                    <a:cubicBezTo>
                      <a:pt x="140" y="199"/>
                      <a:pt x="140" y="199"/>
                      <a:pt x="140" y="199"/>
                    </a:cubicBezTo>
                    <a:cubicBezTo>
                      <a:pt x="152" y="200"/>
                      <a:pt x="164" y="201"/>
                      <a:pt x="176" y="203"/>
                    </a:cubicBezTo>
                    <a:cubicBezTo>
                      <a:pt x="176" y="217"/>
                      <a:pt x="176" y="217"/>
                      <a:pt x="176" y="217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6" y="213"/>
                      <a:pt x="56" y="208"/>
                      <a:pt x="56" y="203"/>
                    </a:cubicBezTo>
                    <a:close/>
                    <a:moveTo>
                      <a:pt x="17" y="19"/>
                    </a:moveTo>
                    <a:cubicBezTo>
                      <a:pt x="17" y="124"/>
                      <a:pt x="17" y="124"/>
                      <a:pt x="17" y="124"/>
                    </a:cubicBezTo>
                    <a:cubicBezTo>
                      <a:pt x="210" y="124"/>
                      <a:pt x="210" y="124"/>
                      <a:pt x="210" y="124"/>
                    </a:cubicBezTo>
                    <a:cubicBezTo>
                      <a:pt x="210" y="19"/>
                      <a:pt x="210" y="19"/>
                      <a:pt x="210" y="19"/>
                    </a:cubicBezTo>
                    <a:cubicBezTo>
                      <a:pt x="17" y="19"/>
                      <a:pt x="17" y="19"/>
                      <a:pt x="17" y="19"/>
                    </a:cubicBezTo>
                    <a:close/>
                    <a:moveTo>
                      <a:pt x="191" y="134"/>
                    </a:moveTo>
                    <a:cubicBezTo>
                      <a:pt x="186" y="134"/>
                      <a:pt x="183" y="137"/>
                      <a:pt x="183" y="142"/>
                    </a:cubicBezTo>
                    <a:cubicBezTo>
                      <a:pt x="183" y="146"/>
                      <a:pt x="186" y="150"/>
                      <a:pt x="191" y="150"/>
                    </a:cubicBezTo>
                    <a:cubicBezTo>
                      <a:pt x="195" y="150"/>
                      <a:pt x="199" y="146"/>
                      <a:pt x="199" y="142"/>
                    </a:cubicBezTo>
                    <a:cubicBezTo>
                      <a:pt x="199" y="137"/>
                      <a:pt x="195" y="134"/>
                      <a:pt x="191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556561" y="5397447"/>
              <a:ext cx="1515084" cy="365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charset="-79" panose="02010502060101010101" pitchFamily="2" typeface="Levenim MT"/>
                </a:rPr>
                <a:t>Your Title</a:t>
              </a: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189038" y="5899150"/>
            <a:ext cx="9813925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ts val="1700"/>
              </a:lnSpc>
            </a:pPr>
            <a:r>
              <a:rPr altLang="zh-CN" lang="en-US" sz="1800">
                <a:solidFill>
                  <a:srgbClr val="044875"/>
                </a:solidFill>
                <a:latin charset="-122" panose="020b0502040204020203" pitchFamily="34" typeface="微软雅黑 Light"/>
                <a:cs typeface="Arial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50863" y="82550"/>
            <a:ext cx="3556000" cy="585788"/>
            <a:chOff x="551544" y="82976"/>
            <a:chExt cx="3554910" cy="584775"/>
          </a:xfrm>
        </p:grpSpPr>
        <p:sp>
          <p:nvSpPr>
            <p:cNvPr id="17422" name="文本框 27"/>
            <p:cNvSpPr txBox="1">
              <a:spLocks noChangeArrowheads="1"/>
            </p:cNvSpPr>
            <p:nvPr/>
          </p:nvSpPr>
          <p:spPr bwMode="auto">
            <a:xfrm>
              <a:off x="814614" y="111278"/>
              <a:ext cx="3291840" cy="51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04487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研究结果及应用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51544" y="82976"/>
              <a:ext cx="723678" cy="578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2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05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30"/>
      <p:bldP grpId="0" spid="31"/>
      <p:bldP grpId="0" spid="3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1500">
                <a:solidFill>
                  <a:schemeClr val="bg1"/>
                </a:solidFill>
                <a:latin charset="0" pitchFamily="34" typeface="Impact"/>
              </a:rPr>
              <a:t>6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4" y="2638425"/>
            <a:ext cx="176688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4" y="3632200"/>
            <a:ext cx="5727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总结建议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757488" y="254000"/>
            <a:ext cx="9434512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292100" y="82550"/>
            <a:ext cx="3292475" cy="585788"/>
            <a:chOff x="292102" y="82976"/>
            <a:chExt cx="3291840" cy="584775"/>
          </a:xfrm>
        </p:grpSpPr>
        <p:sp>
          <p:nvSpPr>
            <p:cNvPr id="19499" name="文本框 4"/>
            <p:cNvSpPr txBox="1">
              <a:spLocks noChangeArrowheads="1"/>
            </p:cNvSpPr>
            <p:nvPr/>
          </p:nvSpPr>
          <p:spPr bwMode="auto">
            <a:xfrm>
              <a:off x="292102" y="111278"/>
              <a:ext cx="3291840" cy="51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04487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总结建议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0815" y="82976"/>
              <a:ext cx="725347" cy="578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2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06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13" name="同心圆 12"/>
          <p:cNvSpPr/>
          <p:nvPr/>
        </p:nvSpPr>
        <p:spPr>
          <a:xfrm>
            <a:off x="1778000" y="963613"/>
            <a:ext cx="650875" cy="650875"/>
          </a:xfrm>
          <a:prstGeom prst="donut">
            <a:avLst>
              <a:gd fmla="val 7460" name="adj"/>
            </a:avLst>
          </a:prstGeom>
          <a:solidFill>
            <a:srgbClr val="0448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8" name="同心圆 17"/>
          <p:cNvSpPr/>
          <p:nvPr/>
        </p:nvSpPr>
        <p:spPr>
          <a:xfrm>
            <a:off x="3511550" y="1012825"/>
            <a:ext cx="482600" cy="481013"/>
          </a:xfrm>
          <a:prstGeom prst="donut">
            <a:avLst>
              <a:gd fmla="val 7460" name="adj"/>
            </a:avLst>
          </a:prstGeom>
          <a:solidFill>
            <a:srgbClr val="0448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9" name="同心圆 18"/>
          <p:cNvSpPr/>
          <p:nvPr/>
        </p:nvSpPr>
        <p:spPr>
          <a:xfrm>
            <a:off x="3994150" y="4144963"/>
            <a:ext cx="361950" cy="361950"/>
          </a:xfrm>
          <a:prstGeom prst="donut">
            <a:avLst>
              <a:gd fmla="val 7460" name="adj"/>
            </a:avLst>
          </a:prstGeom>
          <a:solidFill>
            <a:srgbClr val="0448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0" name="组合 9"/>
          <p:cNvGrpSpPr/>
          <p:nvPr/>
        </p:nvGrpSpPr>
        <p:grpSpPr>
          <a:xfrm>
            <a:off x="379413" y="2578100"/>
            <a:ext cx="2192337" cy="2193925"/>
            <a:chOff x="379106" y="2578750"/>
            <a:chExt cx="2192201" cy="2192563"/>
          </a:xfrm>
        </p:grpSpPr>
        <p:sp>
          <p:nvSpPr>
            <p:cNvPr id="12" name="椭圆 11"/>
            <p:cNvSpPr/>
            <p:nvPr/>
          </p:nvSpPr>
          <p:spPr>
            <a:xfrm>
              <a:off x="379106" y="2578750"/>
              <a:ext cx="2192201" cy="2192563"/>
            </a:xfrm>
            <a:prstGeom prst="ellipse">
              <a:avLst/>
            </a:prstGeom>
            <a:noFill/>
            <a:ln w="31750">
              <a:solidFill>
                <a:srgbClr val="04487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497" name="Freeform 283"/>
            <p:cNvSpPr>
              <a:spLocks noEditPoints="1"/>
            </p:cNvSpPr>
            <p:nvPr/>
          </p:nvSpPr>
          <p:spPr bwMode="auto">
            <a:xfrm>
              <a:off x="1102162" y="2999461"/>
              <a:ext cx="746089" cy="945046"/>
            </a:xfrm>
            <a:custGeom>
              <a:gdLst>
                <a:gd fmla="*/ 2147483646 w 95" name="T0"/>
                <a:gd fmla="*/ 0 h 120" name="T1"/>
                <a:gd fmla="*/ 1788673769 w 95" name="T2"/>
                <a:gd fmla="*/ 434154132 h 120" name="T3"/>
                <a:gd fmla="*/ 1788673769 w 95" name="T4"/>
                <a:gd fmla="*/ 434154132 h 120" name="T5"/>
                <a:gd fmla="*/ 863499848 w 95" name="T6"/>
                <a:gd fmla="*/ 62018644 h 120" name="T7"/>
                <a:gd fmla="*/ 185037926 w 95" name="T8"/>
                <a:gd fmla="*/ 496172776 h 120" name="T9"/>
                <a:gd fmla="*/ 0 w 95" name="T10"/>
                <a:gd fmla="*/ 1302454522 h 120" name="T11"/>
                <a:gd fmla="*/ 185037926 w 95" name="T12"/>
                <a:gd fmla="*/ 2108736267 h 120" name="T13"/>
                <a:gd fmla="*/ 863499848 w 95" name="T14"/>
                <a:gd fmla="*/ 2147483646 h 120" name="T15"/>
                <a:gd fmla="*/ 1912037621 w 95" name="T16"/>
                <a:gd fmla="*/ 2147483646 h 120" name="T17"/>
                <a:gd fmla="*/ 2147483646 w 95" name="T18"/>
                <a:gd fmla="*/ 2147483646 h 120" name="T19"/>
                <a:gd fmla="*/ 2147483646 w 95" name="T20"/>
                <a:gd fmla="*/ 2147483646 h 120" name="T21"/>
                <a:gd fmla="*/ 2147483646 w 95" name="T22"/>
                <a:gd fmla="*/ 2147483646 h 120" name="T23"/>
                <a:gd fmla="*/ 2147483646 w 95" name="T24"/>
                <a:gd fmla="*/ 2147483646 h 120" name="T25"/>
                <a:gd fmla="*/ 2147483646 w 95" name="T26"/>
                <a:gd fmla="*/ 2147483646 h 120" name="T27"/>
                <a:gd fmla="*/ 2147483646 w 95" name="T28"/>
                <a:gd fmla="*/ 2147483646 h 120" name="T29"/>
                <a:gd fmla="*/ 2147483646 w 95" name="T30"/>
                <a:gd fmla="*/ 2147483646 h 120" name="T31"/>
                <a:gd fmla="*/ 2147483646 w 95" name="T32"/>
                <a:gd fmla="*/ 2147483646 h 120" name="T33"/>
                <a:gd fmla="*/ 2147483646 w 95" name="T34"/>
                <a:gd fmla="*/ 2147483646 h 120" name="T35"/>
                <a:gd fmla="*/ 2147483646 w 95" name="T36"/>
                <a:gd fmla="*/ 2147483646 h 120" name="T37"/>
                <a:gd fmla="*/ 2147483646 w 95" name="T38"/>
                <a:gd fmla="*/ 2147483646 h 120" name="T39"/>
                <a:gd fmla="*/ 2147483646 w 95" name="T40"/>
                <a:gd fmla="*/ 2147483646 h 120" name="T41"/>
                <a:gd fmla="*/ 2147483646 w 95" name="T42"/>
                <a:gd fmla="*/ 2147483646 h 120" name="T43"/>
                <a:gd fmla="*/ 2147483646 w 95" name="T44"/>
                <a:gd fmla="*/ 2147483646 h 120" name="T45"/>
                <a:gd fmla="*/ 2147483646 w 95" name="T46"/>
                <a:gd fmla="*/ 2147483646 h 120" name="T47"/>
                <a:gd fmla="*/ 2147483646 w 95" name="T48"/>
                <a:gd fmla="*/ 2147483646 h 120" name="T49"/>
                <a:gd fmla="*/ 2147483646 w 95" name="T50"/>
                <a:gd fmla="*/ 2147483646 h 120" name="T51"/>
                <a:gd fmla="*/ 2147483646 w 95" name="T52"/>
                <a:gd fmla="*/ 1612563491 h 120" name="T53"/>
                <a:gd fmla="*/ 2147483646 w 95" name="T54"/>
                <a:gd fmla="*/ 868300389 h 120" name="T55"/>
                <a:gd fmla="*/ 2147483646 w 95" name="T56"/>
                <a:gd fmla="*/ 1116390715 h 120" name="T57"/>
                <a:gd fmla="*/ 2147483646 w 95" name="T58"/>
                <a:gd fmla="*/ 124045163 h 120" name="T59"/>
                <a:gd fmla="*/ 2147483646 w 95" name="T60"/>
                <a:gd fmla="*/ 0 h 120" name="T61"/>
                <a:gd fmla="*/ 2147483646 w 95" name="T62"/>
                <a:gd fmla="*/ 2147483646 h 120" name="T63"/>
                <a:gd fmla="*/ 2147483646 w 95" name="T64"/>
                <a:gd fmla="*/ 2147483646 h 120" name="T65"/>
                <a:gd fmla="*/ 2147483646 w 95" name="T66"/>
                <a:gd fmla="*/ 2147483646 h 120" name="T67"/>
                <a:gd fmla="*/ 2147483646 w 95" name="T68"/>
                <a:gd fmla="*/ 2147483646 h 120" name="T69"/>
                <a:gd fmla="*/ 2147483646 w 95" name="T70"/>
                <a:gd fmla="*/ 2147483646 h 120" name="T71"/>
                <a:gd fmla="*/ 616787850 w 95" name="T72"/>
                <a:gd fmla="*/ 744263102 h 120" name="T73"/>
                <a:gd fmla="*/ 863499848 w 95" name="T74"/>
                <a:gd fmla="*/ 558191420 h 120" name="T75"/>
                <a:gd fmla="*/ 1110211846 w 95" name="T76"/>
                <a:gd fmla="*/ 744263102 h 120" name="T77"/>
                <a:gd fmla="*/ 1295249772 w 95" name="T78"/>
                <a:gd fmla="*/ 1302454522 h 120" name="T79"/>
                <a:gd fmla="*/ 1110211846 w 95" name="T80"/>
                <a:gd fmla="*/ 1860653817 h 120" name="T81"/>
                <a:gd fmla="*/ 863499848 w 95" name="T82"/>
                <a:gd fmla="*/ 1984691105 h 120" name="T83"/>
                <a:gd fmla="*/ 616787850 w 95" name="T84"/>
                <a:gd fmla="*/ 1860653817 h 120" name="T85"/>
                <a:gd fmla="*/ 431749924 w 95" name="T86"/>
                <a:gd fmla="*/ 1302454522 h 120" name="T87"/>
                <a:gd fmla="*/ 616787850 w 95" name="T88"/>
                <a:gd fmla="*/ 744263102 h 120" name="T89"/>
                <a:gd fmla="*/ 2147483646 w 95" name="T90"/>
                <a:gd fmla="*/ 682236583 h 120" name="T91"/>
                <a:gd fmla="*/ 2147483646 w 95" name="T92"/>
                <a:gd fmla="*/ 496172776 h 120" name="T93"/>
                <a:gd fmla="*/ 2147483646 w 95" name="T94"/>
                <a:gd fmla="*/ 682236583 h 120" name="T95"/>
                <a:gd fmla="*/ 2147483646 w 95" name="T96"/>
                <a:gd fmla="*/ 1302454522 h 120" name="T97"/>
                <a:gd fmla="*/ 2147483646 w 95" name="T98"/>
                <a:gd fmla="*/ 1860653817 h 120" name="T99"/>
                <a:gd fmla="*/ 2147483646 w 95" name="T100"/>
                <a:gd fmla="*/ 2108736267 h 120" name="T101"/>
                <a:gd fmla="*/ 2147483646 w 95" name="T102"/>
                <a:gd fmla="*/ 1860653817 h 120" name="T103"/>
                <a:gd fmla="*/ 2035393621 w 95" name="T104"/>
                <a:gd fmla="*/ 1302454522 h 120" name="T105"/>
                <a:gd fmla="*/ 2147483646 w 95" name="T106"/>
                <a:gd fmla="*/ 682236583 h 120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120" w="95">
                  <a:moveTo>
                    <a:pt x="41" y="0"/>
                  </a:moveTo>
                  <a:cubicBezTo>
                    <a:pt x="37" y="0"/>
                    <a:pt x="32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6"/>
                    <a:pt x="18" y="1"/>
                    <a:pt x="14" y="1"/>
                  </a:cubicBezTo>
                  <a:cubicBezTo>
                    <a:pt x="10" y="1"/>
                    <a:pt x="6" y="4"/>
                    <a:pt x="3" y="8"/>
                  </a:cubicBezTo>
                  <a:cubicBezTo>
                    <a:pt x="1" y="11"/>
                    <a:pt x="0" y="16"/>
                    <a:pt x="0" y="21"/>
                  </a:cubicBezTo>
                  <a:cubicBezTo>
                    <a:pt x="0" y="26"/>
                    <a:pt x="1" y="30"/>
                    <a:pt x="3" y="34"/>
                  </a:cubicBezTo>
                  <a:cubicBezTo>
                    <a:pt x="6" y="38"/>
                    <a:pt x="10" y="40"/>
                    <a:pt x="14" y="40"/>
                  </a:cubicBezTo>
                  <a:cubicBezTo>
                    <a:pt x="18" y="40"/>
                    <a:pt x="27" y="38"/>
                    <a:pt x="31" y="37"/>
                  </a:cubicBezTo>
                  <a:cubicBezTo>
                    <a:pt x="34" y="40"/>
                    <a:pt x="38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7"/>
                    <a:pt x="76" y="38"/>
                    <a:pt x="79" y="38"/>
                  </a:cubicBezTo>
                  <a:cubicBezTo>
                    <a:pt x="86" y="38"/>
                    <a:pt x="91" y="33"/>
                    <a:pt x="91" y="26"/>
                  </a:cubicBezTo>
                  <a:cubicBezTo>
                    <a:pt x="91" y="19"/>
                    <a:pt x="86" y="14"/>
                    <a:pt x="79" y="14"/>
                  </a:cubicBezTo>
                  <a:cubicBezTo>
                    <a:pt x="76" y="14"/>
                    <a:pt x="73" y="15"/>
                    <a:pt x="71" y="1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1"/>
                    <a:pt x="44" y="0"/>
                    <a:pt x="41" y="0"/>
                  </a:cubicBezTo>
                  <a:close/>
                  <a:moveTo>
                    <a:pt x="65" y="43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5" y="43"/>
                    <a:pt x="65" y="43"/>
                    <a:pt x="65" y="43"/>
                  </a:cubicBezTo>
                  <a:close/>
                  <a:moveTo>
                    <a:pt x="10" y="12"/>
                  </a:moveTo>
                  <a:cubicBezTo>
                    <a:pt x="11" y="10"/>
                    <a:pt x="12" y="9"/>
                    <a:pt x="14" y="9"/>
                  </a:cubicBezTo>
                  <a:cubicBezTo>
                    <a:pt x="16" y="9"/>
                    <a:pt x="17" y="10"/>
                    <a:pt x="18" y="12"/>
                  </a:cubicBezTo>
                  <a:cubicBezTo>
                    <a:pt x="20" y="14"/>
                    <a:pt x="21" y="17"/>
                    <a:pt x="21" y="21"/>
                  </a:cubicBezTo>
                  <a:cubicBezTo>
                    <a:pt x="21" y="24"/>
                    <a:pt x="20" y="27"/>
                    <a:pt x="18" y="30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12" y="32"/>
                    <a:pt x="11" y="31"/>
                    <a:pt x="10" y="30"/>
                  </a:cubicBezTo>
                  <a:cubicBezTo>
                    <a:pt x="8" y="27"/>
                    <a:pt x="7" y="24"/>
                    <a:pt x="7" y="21"/>
                  </a:cubicBezTo>
                  <a:cubicBezTo>
                    <a:pt x="7" y="17"/>
                    <a:pt x="8" y="14"/>
                    <a:pt x="10" y="12"/>
                  </a:cubicBezTo>
                  <a:close/>
                  <a:moveTo>
                    <a:pt x="35" y="11"/>
                  </a:moveTo>
                  <a:cubicBezTo>
                    <a:pt x="37" y="9"/>
                    <a:pt x="39" y="8"/>
                    <a:pt x="41" y="8"/>
                  </a:cubicBezTo>
                  <a:cubicBezTo>
                    <a:pt x="43" y="8"/>
                    <a:pt x="45" y="9"/>
                    <a:pt x="47" y="11"/>
                  </a:cubicBezTo>
                  <a:cubicBezTo>
                    <a:pt x="49" y="13"/>
                    <a:pt x="50" y="17"/>
                    <a:pt x="50" y="21"/>
                  </a:cubicBezTo>
                  <a:cubicBezTo>
                    <a:pt x="50" y="24"/>
                    <a:pt x="49" y="28"/>
                    <a:pt x="47" y="30"/>
                  </a:cubicBezTo>
                  <a:cubicBezTo>
                    <a:pt x="45" y="32"/>
                    <a:pt x="43" y="34"/>
                    <a:pt x="41" y="34"/>
                  </a:cubicBezTo>
                  <a:cubicBezTo>
                    <a:pt x="39" y="34"/>
                    <a:pt x="37" y="32"/>
                    <a:pt x="35" y="30"/>
                  </a:cubicBezTo>
                  <a:cubicBezTo>
                    <a:pt x="34" y="28"/>
                    <a:pt x="33" y="24"/>
                    <a:pt x="33" y="21"/>
                  </a:cubicBezTo>
                  <a:cubicBezTo>
                    <a:pt x="33" y="17"/>
                    <a:pt x="34" y="13"/>
                    <a:pt x="35" y="11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8" name="文本框 28"/>
            <p:cNvSpPr txBox="1">
              <a:spLocks noChangeArrowheads="1"/>
            </p:cNvSpPr>
            <p:nvPr/>
          </p:nvSpPr>
          <p:spPr bwMode="auto">
            <a:xfrm>
              <a:off x="666148" y="4049849"/>
              <a:ext cx="1618117" cy="456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2400"/>
                <a:t>YOUR TEXT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08213" y="1373188"/>
            <a:ext cx="1617662" cy="1471612"/>
            <a:chOff x="2208197" y="1373773"/>
            <a:chExt cx="1618117" cy="1471099"/>
          </a:xfrm>
        </p:grpSpPr>
        <p:sp>
          <p:nvSpPr>
            <p:cNvPr id="17" name="椭圆 16"/>
            <p:cNvSpPr/>
            <p:nvPr/>
          </p:nvSpPr>
          <p:spPr>
            <a:xfrm>
              <a:off x="2281243" y="1373773"/>
              <a:ext cx="1472026" cy="1471099"/>
            </a:xfrm>
            <a:prstGeom prst="ellipse">
              <a:avLst/>
            </a:prstGeom>
            <a:noFill/>
            <a:ln w="31750">
              <a:solidFill>
                <a:srgbClr val="04487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494" name="Freeform 30"/>
            <p:cNvSpPr>
              <a:spLocks noEditPoints="1"/>
            </p:cNvSpPr>
            <p:nvPr/>
          </p:nvSpPr>
          <p:spPr bwMode="auto">
            <a:xfrm>
              <a:off x="2795623" y="1659375"/>
              <a:ext cx="443264" cy="582574"/>
            </a:xfrm>
            <a:custGeom>
              <a:gdLst>
                <a:gd fmla="*/ 2147483646 w 74" name="T0"/>
                <a:gd fmla="*/ 0 h 97" name="T1"/>
                <a:gd fmla="*/ 2147483646 w 74" name="T2"/>
                <a:gd fmla="*/ 396780941 h 97" name="T3"/>
                <a:gd fmla="*/ 2147483646 w 74" name="T4"/>
                <a:gd fmla="*/ 1875696091 h 97" name="T5"/>
                <a:gd fmla="*/ 2147483646 w 74" name="T6"/>
                <a:gd fmla="*/ 396780941 h 97" name="T7"/>
                <a:gd fmla="*/ 2147483646 w 74" name="T8"/>
                <a:gd fmla="*/ 288566319 h 97" name="T9"/>
                <a:gd fmla="*/ 932897008 w 74" name="T10"/>
                <a:gd fmla="*/ 396780941 h 97" name="T11"/>
                <a:gd fmla="*/ 932897008 w 74" name="T12"/>
                <a:gd fmla="*/ 649281726 h 97" name="T13"/>
                <a:gd fmla="*/ 681734042 w 74" name="T14"/>
                <a:gd fmla="*/ 865704964 h 97" name="T15"/>
                <a:gd fmla="*/ 430571075 w 74" name="T16"/>
                <a:gd fmla="*/ 865704964 h 97" name="T17"/>
                <a:gd fmla="*/ 287043390 w 74" name="T18"/>
                <a:gd fmla="*/ 2147483646 h 97" name="T19"/>
                <a:gd fmla="*/ 322923814 w 74" name="T20"/>
                <a:gd fmla="*/ 2147483646 h 97" name="T21"/>
                <a:gd fmla="*/ 1004663846 w 74" name="T22"/>
                <a:gd fmla="*/ 2147483646 h 97" name="T23"/>
                <a:gd fmla="*/ 1327587660 w 74" name="T24"/>
                <a:gd fmla="*/ 2147483646 h 97" name="T25"/>
                <a:gd fmla="*/ 107641271 w 74" name="T26"/>
                <a:gd fmla="*/ 2147483646 h 97" name="T27"/>
                <a:gd fmla="*/ 107641271 w 74" name="T28"/>
                <a:gd fmla="*/ 2147483646 h 97" name="T29"/>
                <a:gd fmla="*/ 0 w 74" name="T30"/>
                <a:gd fmla="*/ 721418801 h 97" name="T31"/>
                <a:gd fmla="*/ 35880424 w 74" name="T32"/>
                <a:gd fmla="*/ 613210185 h 97" name="T33"/>
                <a:gd fmla="*/ 681734042 w 74" name="T34"/>
                <a:gd fmla="*/ 0 h 97" name="T35"/>
                <a:gd fmla="*/ 609973194 w 74" name="T36"/>
                <a:gd fmla="*/ 1875696091 h 97" name="T37"/>
                <a:gd fmla="*/ 968777432 w 74" name="T38"/>
                <a:gd fmla="*/ 2019976247 h 97" name="T39"/>
                <a:gd fmla="*/ 609973194 w 74" name="T40"/>
                <a:gd fmla="*/ 1875696091 h 97" name="T41"/>
                <a:gd fmla="*/ 609973194 w 74" name="T42"/>
                <a:gd fmla="*/ 1587123765 h 97" name="T43"/>
                <a:gd fmla="*/ 2009321702 w 74" name="T44"/>
                <a:gd fmla="*/ 1442843609 h 97" name="T45"/>
                <a:gd fmla="*/ 609973194 w 74" name="T46"/>
                <a:gd fmla="*/ 1009991127 h 97" name="T47"/>
                <a:gd fmla="*/ 2009321702 w 74" name="T48"/>
                <a:gd fmla="*/ 1190342824 h 97" name="T49"/>
                <a:gd fmla="*/ 609973194 w 74" name="T50"/>
                <a:gd fmla="*/ 1009991127 h 97" name="T51"/>
                <a:gd fmla="*/ 1219946389 w 74" name="T52"/>
                <a:gd fmla="*/ 793561883 h 97" name="T53"/>
                <a:gd fmla="*/ 2009321702 w 74" name="T54"/>
                <a:gd fmla="*/ 613210185 h 97" name="T55"/>
                <a:gd fmla="*/ 1471109355 w 74" name="T56"/>
                <a:gd fmla="*/ 2147483646 h 97" name="T57"/>
                <a:gd fmla="*/ 1471109355 w 74" name="T58"/>
                <a:gd fmla="*/ 2147483646 h 97" name="T59"/>
                <a:gd fmla="*/ 1112305117 w 74" name="T60"/>
                <a:gd fmla="*/ 2147483646 h 97" name="T61"/>
                <a:gd fmla="*/ 1686397888 w 74" name="T62"/>
                <a:gd fmla="*/ 2147483646 h 97" name="T63"/>
                <a:gd fmla="*/ 2116962973 w 74" name="T64"/>
                <a:gd fmla="*/ 2147483646 h 97" name="T65"/>
                <a:gd fmla="*/ 2147483646 w 74" name="T66"/>
                <a:gd fmla="*/ 2147483646 h 97" name="T67"/>
                <a:gd fmla="*/ 2147483646 w 74" name="T68"/>
                <a:gd fmla="*/ 2147483646 h 97" name="T69"/>
                <a:gd fmla="*/ 2147483646 w 74" name="T70"/>
                <a:gd fmla="*/ 2147483646 h 97" name="T71"/>
                <a:gd fmla="*/ 2147483646 w 74" name="T72"/>
                <a:gd fmla="*/ 2056047788 h 97" name="T73"/>
                <a:gd fmla="*/ 1363468084 w 74" name="T74"/>
                <a:gd fmla="*/ 1947839172 h 97" name="T75"/>
                <a:gd fmla="*/ 1506989779 w 74" name="T76"/>
                <a:gd fmla="*/ 2092119329 h 97" name="T77"/>
                <a:gd fmla="*/ 1435228931 w 74" name="T78"/>
                <a:gd fmla="*/ 2147483646 h 97" name="T79"/>
                <a:gd fmla="*/ 2045202126 w 74" name="T80"/>
                <a:gd fmla="*/ 2147483646 h 97" name="T81"/>
                <a:gd fmla="*/ 2116962973 w 74" name="T82"/>
                <a:gd fmla="*/ 2147483646 h 97" name="T83"/>
                <a:gd fmla="*/ 753494890 w 74" name="T84"/>
                <a:gd fmla="*/ 324637860 h 97" name="T85"/>
                <a:gd fmla="*/ 466451499 w 74" name="T86"/>
                <a:gd fmla="*/ 685347261 h 97" name="T87"/>
                <a:gd fmla="*/ 609973194 w 74" name="T88"/>
                <a:gd fmla="*/ 721418801 h 97" name="T89"/>
                <a:gd fmla="*/ 645853618 w 74" name="T90"/>
                <a:gd fmla="*/ 721418801 h 97" name="T91"/>
                <a:gd fmla="*/ 789375313 w 74" name="T92"/>
                <a:gd fmla="*/ 613210185 h 97" name="T93"/>
                <a:gd fmla="*/ 789375313 w 74" name="T94"/>
                <a:gd fmla="*/ 541067104 h 97" name="T95"/>
                <a:gd fmla="*/ 753494890 w 74" name="T96"/>
                <a:gd fmla="*/ 396780941 h 97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7" w="74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5" name="文本框 30"/>
            <p:cNvSpPr txBox="1">
              <a:spLocks noChangeArrowheads="1"/>
            </p:cNvSpPr>
            <p:nvPr/>
          </p:nvSpPr>
          <p:spPr bwMode="auto">
            <a:xfrm>
              <a:off x="2208197" y="2217172"/>
              <a:ext cx="1618117" cy="39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2000"/>
                <a:t>YOUR TEXT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500313" y="2992438"/>
            <a:ext cx="1619250" cy="1147762"/>
            <a:chOff x="2501045" y="3469222"/>
            <a:chExt cx="1618117" cy="1147107"/>
          </a:xfrm>
        </p:grpSpPr>
        <p:sp>
          <p:nvSpPr>
            <p:cNvPr id="15" name="椭圆 14"/>
            <p:cNvSpPr/>
            <p:nvPr/>
          </p:nvSpPr>
          <p:spPr>
            <a:xfrm>
              <a:off x="2731071" y="3469222"/>
              <a:ext cx="1146960" cy="1147107"/>
            </a:xfrm>
            <a:prstGeom prst="ellipse">
              <a:avLst/>
            </a:prstGeom>
            <a:noFill/>
            <a:ln w="31750">
              <a:solidFill>
                <a:srgbClr val="04487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491" name="Freeform 24"/>
            <p:cNvSpPr>
              <a:spLocks noEditPoints="1"/>
            </p:cNvSpPr>
            <p:nvPr/>
          </p:nvSpPr>
          <p:spPr bwMode="auto">
            <a:xfrm>
              <a:off x="3113146" y="3709231"/>
              <a:ext cx="382368" cy="428588"/>
            </a:xfrm>
            <a:custGeom>
              <a:gdLst>
                <a:gd fmla="*/ 320573359 w 77" name="T0"/>
                <a:gd fmla="*/ 198690407 h 86" name="T1"/>
                <a:gd fmla="*/ 937054857 w 77" name="T2"/>
                <a:gd fmla="*/ 24838170 h 86" name="T3"/>
                <a:gd fmla="*/ 1454900308 w 77" name="T4"/>
                <a:gd fmla="*/ 322871288 h 86" name="T5"/>
                <a:gd fmla="*/ 1627517114 w 77" name="T6"/>
                <a:gd fmla="*/ 943770710 h 86" name="T7"/>
                <a:gd fmla="*/ 1430240055 w 77" name="T8"/>
                <a:gd fmla="*/ 1365984710 h 86" name="T9"/>
                <a:gd fmla="*/ 1578196608 w 77" name="T10"/>
                <a:gd fmla="*/ 1465327421 h 86" name="T11"/>
                <a:gd fmla="*/ 1824794173 w 77" name="T12"/>
                <a:gd fmla="*/ 1788198709 h 86" name="T13"/>
                <a:gd fmla="*/ 1800133920 w 77" name="T14"/>
                <a:gd fmla="*/ 2086231827 h 86" name="T15"/>
                <a:gd fmla="*/ 1800133920 w 77" name="T16"/>
                <a:gd fmla="*/ 2086231827 h 86" name="T17"/>
                <a:gd fmla="*/ 1528881068 w 77" name="T18"/>
                <a:gd fmla="*/ 2036560472 h 86" name="T19"/>
                <a:gd fmla="*/ 1257628215 w 77" name="T20"/>
                <a:gd fmla="*/ 1688855998 h 86" name="T21"/>
                <a:gd fmla="*/ 1208307709 w 77" name="T22"/>
                <a:gd fmla="*/ 1564675116 h 86" name="T23"/>
                <a:gd fmla="*/ 739782764 w 77" name="T24"/>
                <a:gd fmla="*/ 1639179658 h 86" name="T25"/>
                <a:gd fmla="*/ 197277059 w 77" name="T26"/>
                <a:gd fmla="*/ 1341146540 h 86" name="T27"/>
                <a:gd fmla="*/ 24660253 w 77" name="T28"/>
                <a:gd fmla="*/ 745080304 h 86" name="T29"/>
                <a:gd fmla="*/ 320573359 w 77" name="T30"/>
                <a:gd fmla="*/ 198690407 h 86" name="T31"/>
                <a:gd fmla="*/ 739782764 w 77" name="T32"/>
                <a:gd fmla="*/ 1216965659 h 86" name="T33"/>
                <a:gd fmla="*/ 937054857 w 77" name="T34"/>
                <a:gd fmla="*/ 1216965659 h 86" name="T35"/>
                <a:gd fmla="*/ 937054857 w 77" name="T36"/>
                <a:gd fmla="*/ 993442066 h 86" name="T37"/>
                <a:gd fmla="*/ 1158987203 w 77" name="T38"/>
                <a:gd fmla="*/ 993442066 h 86" name="T39"/>
                <a:gd fmla="*/ 1158987203 w 77" name="T40"/>
                <a:gd fmla="*/ 794756643 h 86" name="T41"/>
                <a:gd fmla="*/ 937054857 w 77" name="T42"/>
                <a:gd fmla="*/ 794756643 h 86" name="T43"/>
                <a:gd fmla="*/ 937054857 w 77" name="T44"/>
                <a:gd fmla="*/ 571228067 h 86" name="T45"/>
                <a:gd fmla="*/ 739782764 w 77" name="T46"/>
                <a:gd fmla="*/ 571228067 h 86" name="T47"/>
                <a:gd fmla="*/ 739782764 w 77" name="T48"/>
                <a:gd fmla="*/ 794756643 h 86" name="T49"/>
                <a:gd fmla="*/ 517845452 w 77" name="T50"/>
                <a:gd fmla="*/ 794756643 h 86" name="T51"/>
                <a:gd fmla="*/ 517845452 w 77" name="T52"/>
                <a:gd fmla="*/ 993442066 h 86" name="T53"/>
                <a:gd fmla="*/ 739782764 w 77" name="T54"/>
                <a:gd fmla="*/ 993442066 h 86" name="T55"/>
                <a:gd fmla="*/ 739782764 w 77" name="T56"/>
                <a:gd fmla="*/ 1216965659 h 86" name="T57"/>
                <a:gd fmla="*/ 443869658 w 77" name="T58"/>
                <a:gd fmla="*/ 894099355 h 86" name="T59"/>
                <a:gd fmla="*/ 1060351156 w 77" name="T60"/>
                <a:gd fmla="*/ 471885355 h 86" name="T61"/>
                <a:gd fmla="*/ 443869658 w 77" name="T62"/>
                <a:gd fmla="*/ 894099355 h 86" name="T63"/>
                <a:gd fmla="*/ 887734351 w 77" name="T64"/>
                <a:gd fmla="*/ 298033118 h 86" name="T65"/>
                <a:gd fmla="*/ 493185199 w 77" name="T66"/>
                <a:gd fmla="*/ 397375830 h 86" name="T67"/>
                <a:gd fmla="*/ 295913105 w 77" name="T68"/>
                <a:gd fmla="*/ 769918473 h 86" name="T69"/>
                <a:gd fmla="*/ 394549152 w 77" name="T70"/>
                <a:gd fmla="*/ 1167294303 h 86" name="T71"/>
                <a:gd fmla="*/ 764438051 w 77" name="T72"/>
                <a:gd fmla="*/ 1365984710 h 86" name="T73"/>
                <a:gd fmla="*/ 1158987203 w 77" name="T74"/>
                <a:gd fmla="*/ 1266641998 h 86" name="T75"/>
                <a:gd fmla="*/ 1356264262 w 77" name="T76"/>
                <a:gd fmla="*/ 894099355 h 86" name="T77"/>
                <a:gd fmla="*/ 1257628215 w 77" name="T78"/>
                <a:gd fmla="*/ 496723525 h 86" name="T79"/>
                <a:gd fmla="*/ 887734351 w 77" name="T80"/>
                <a:gd fmla="*/ 298033118 h 8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86" w="77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2" name="文本框 31"/>
            <p:cNvSpPr txBox="1">
              <a:spLocks noChangeArrowheads="1"/>
            </p:cNvSpPr>
            <p:nvPr/>
          </p:nvSpPr>
          <p:spPr bwMode="auto">
            <a:xfrm>
              <a:off x="2501045" y="4127691"/>
              <a:ext cx="1618117" cy="33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600"/>
                <a:t>YOUR TEXT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60913" y="1401763"/>
            <a:ext cx="1235075" cy="755650"/>
            <a:chOff x="0" y="1587632"/>
            <a:chExt cx="1473572" cy="901650"/>
          </a:xfrm>
        </p:grpSpPr>
        <p:sp>
          <p:nvSpPr>
            <p:cNvPr id="19488" name="文本框 34"/>
            <p:cNvSpPr txBox="1">
              <a:spLocks noChangeArrowheads="1"/>
            </p:cNvSpPr>
            <p:nvPr/>
          </p:nvSpPr>
          <p:spPr bwMode="auto">
            <a:xfrm>
              <a:off x="0" y="1730397"/>
              <a:ext cx="1473572" cy="618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rgbClr val="044875"/>
                  </a:solidFill>
                  <a:latin charset="0" pitchFamily="34" typeface="Impact"/>
                </a:rPr>
                <a:t>01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286001" y="1587632"/>
              <a:ext cx="901568" cy="901650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56250" y="1285875"/>
            <a:ext cx="6419850" cy="922338"/>
            <a:chOff x="867562" y="1427973"/>
            <a:chExt cx="6420056" cy="922324"/>
          </a:xfrm>
        </p:grpSpPr>
        <p:sp>
          <p:nvSpPr>
            <p:cNvPr id="38" name="文本框 37"/>
            <p:cNvSpPr txBox="1"/>
            <p:nvPr/>
          </p:nvSpPr>
          <p:spPr>
            <a:xfrm>
              <a:off x="867561" y="1427973"/>
              <a:ext cx="3113188" cy="396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rgbClr val="044875"/>
                  </a:solidFill>
                  <a:latin typeface="+mj-lt"/>
                  <a:ea typeface="+mn-ea"/>
                </a:rPr>
                <a:t>ADD YOUR TITLE HERE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234287" y="1770868"/>
              <a:ext cx="6053331" cy="5740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Time goes by so fast, people go in and out of your life. You must never miss the opportunity to tell these people how much they mean to you.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60913" y="2508250"/>
            <a:ext cx="1235075" cy="757238"/>
            <a:chOff x="0" y="1587632"/>
            <a:chExt cx="1473572" cy="901650"/>
          </a:xfrm>
        </p:grpSpPr>
        <p:sp>
          <p:nvSpPr>
            <p:cNvPr id="19484" name="文本框 40"/>
            <p:cNvSpPr txBox="1">
              <a:spLocks noChangeArrowheads="1"/>
            </p:cNvSpPr>
            <p:nvPr/>
          </p:nvSpPr>
          <p:spPr bwMode="auto">
            <a:xfrm>
              <a:off x="0" y="1730397"/>
              <a:ext cx="1473572" cy="61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rgbClr val="044875"/>
                  </a:solidFill>
                  <a:latin charset="0" pitchFamily="34" typeface="Impact"/>
                </a:rPr>
                <a:t>02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286001" y="1587632"/>
              <a:ext cx="901568" cy="901650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556250" y="2392363"/>
            <a:ext cx="6419850" cy="908050"/>
            <a:chOff x="867562" y="2496369"/>
            <a:chExt cx="6420056" cy="907810"/>
          </a:xfrm>
        </p:grpSpPr>
        <p:sp>
          <p:nvSpPr>
            <p:cNvPr id="44" name="文本框 43"/>
            <p:cNvSpPr txBox="1"/>
            <p:nvPr/>
          </p:nvSpPr>
          <p:spPr>
            <a:xfrm>
              <a:off x="867561" y="2496369"/>
              <a:ext cx="3113188" cy="3961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rgbClr val="044875"/>
                  </a:solidFill>
                  <a:latin typeface="+mj-lt"/>
                  <a:ea typeface="+mn-ea"/>
                </a:rPr>
                <a:t>ADD YOUR TITLE HERE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234287" y="2824895"/>
              <a:ext cx="6053331" cy="573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Time goes by so fast, people go in and out of your life. You must never miss the opportunity to tell these people how much they mean to you.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760913" y="3616325"/>
            <a:ext cx="1235075" cy="755650"/>
            <a:chOff x="0" y="1587632"/>
            <a:chExt cx="1473572" cy="901650"/>
          </a:xfrm>
        </p:grpSpPr>
        <p:sp>
          <p:nvSpPr>
            <p:cNvPr id="19480" name="文本框 46"/>
            <p:cNvSpPr txBox="1">
              <a:spLocks noChangeArrowheads="1"/>
            </p:cNvSpPr>
            <p:nvPr/>
          </p:nvSpPr>
          <p:spPr bwMode="auto">
            <a:xfrm>
              <a:off x="0" y="1747703"/>
              <a:ext cx="1473572" cy="618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rgbClr val="044875"/>
                  </a:solidFill>
                  <a:latin charset="0" pitchFamily="34" typeface="Impact"/>
                </a:rPr>
                <a:t>03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286001" y="1587632"/>
              <a:ext cx="901568" cy="901650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56250" y="3484563"/>
            <a:ext cx="6419850" cy="922337"/>
            <a:chOff x="867562" y="3535737"/>
            <a:chExt cx="6420056" cy="922324"/>
          </a:xfrm>
        </p:grpSpPr>
        <p:sp>
          <p:nvSpPr>
            <p:cNvPr id="50" name="文本框 49"/>
            <p:cNvSpPr txBox="1"/>
            <p:nvPr/>
          </p:nvSpPr>
          <p:spPr>
            <a:xfrm>
              <a:off x="867561" y="3535737"/>
              <a:ext cx="3113188" cy="396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rgbClr val="044875"/>
                  </a:solidFill>
                  <a:latin typeface="+mj-lt"/>
                  <a:ea typeface="+mn-ea"/>
                </a:rPr>
                <a:t>ADD YOUR TITLE HERE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234287" y="3878631"/>
              <a:ext cx="6053331" cy="574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Time goes by so fast, people go in and out of your life. You must never miss the opportunity to tell these people how much they mean to you.</a:t>
              </a:r>
            </a:p>
          </p:txBody>
        </p:sp>
      </p:grpSp>
      <p:cxnSp>
        <p:nvCxnSpPr>
          <p:cNvPr id="59" name="直接连接符 58"/>
          <p:cNvCxnSpPr/>
          <p:nvPr/>
        </p:nvCxnSpPr>
        <p:spPr>
          <a:xfrm flipH="1">
            <a:off x="19050" y="5002213"/>
            <a:ext cx="12141200" cy="0"/>
          </a:xfrm>
          <a:prstGeom prst="line">
            <a:avLst/>
          </a:prstGeom>
          <a:ln w="19050">
            <a:solidFill>
              <a:srgbClr val="044875"/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>
            <a:spLocks noChangeArrowheads="1"/>
          </p:cNvSpPr>
          <p:nvPr/>
        </p:nvSpPr>
        <p:spPr bwMode="auto">
          <a:xfrm>
            <a:off x="488950" y="5129213"/>
            <a:ext cx="11671300" cy="125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300"/>
              </a:lnSpc>
              <a:buFont charset="2" panose="05000000000000000000" pitchFamily="2" typeface="Wingdings"/>
              <a:buChar char="Ø"/>
            </a:pPr>
            <a:r>
              <a:rPr altLang="zh-CN" lang="en-US" sz="1800">
                <a:solidFill>
                  <a:srgbClr val="044875"/>
                </a:solidFill>
              </a:rPr>
              <a:t>Time goes by so fast, people go in and out of your life. You must never miss the opportunity to tell these people how much they mean to you. </a:t>
            </a:r>
          </a:p>
          <a:p>
            <a:pPr eaLnBrk="1" hangingPunct="1">
              <a:lnSpc>
                <a:spcPts val="2300"/>
              </a:lnSpc>
              <a:buFont charset="2" panose="05000000000000000000" pitchFamily="2" typeface="Wingdings"/>
              <a:buChar char="Ø"/>
            </a:pPr>
            <a:r>
              <a:rPr altLang="zh-CN" lang="en-US" sz="1800">
                <a:solidFill>
                  <a:srgbClr val="044875"/>
                </a:solidFill>
              </a:rPr>
              <a:t>Time goes by so fast, people go in and out of your life. You must never miss the opportunity to tell these people how much they mean to you.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6" nodeType="click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 nodeType="clickPar">
                      <p:stCondLst>
                        <p:cond delay="indefinite"/>
                      </p:stCondLst>
                      <p:childTnLst>
                        <p:par>
                          <p:cTn fill="hold" id="8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8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 nodeType="clickPar">
                      <p:stCondLst>
                        <p:cond delay="indefinite"/>
                      </p:stCondLst>
                      <p:childTnLst>
                        <p:par>
                          <p:cTn fill="hold" id="10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3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4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7"/>
      <p:bldP grpId="0" spid="8"/>
      <p:bldP grpId="0" spid="9"/>
      <p:bldP bldLvl="3" build="p" grpId="0" spid="72" uiExpand="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文本框 24"/>
          <p:cNvSpPr txBox="1"/>
          <p:nvPr/>
        </p:nvSpPr>
        <p:spPr>
          <a:xfrm>
            <a:off x="1992313" y="2528888"/>
            <a:ext cx="8170862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600" sz="44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谢谢您的观看与聆听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154488" y="3452813"/>
            <a:ext cx="3846512" cy="361950"/>
            <a:chOff x="4154888" y="3453573"/>
            <a:chExt cx="3846874" cy="36104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525588" y="3932238"/>
            <a:ext cx="296703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答辩人：XXX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3983038" y="3932238"/>
            <a:ext cx="256381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导师：XXX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8093074" y="3932238"/>
            <a:ext cx="23098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时间：XXX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6037262" y="3932238"/>
            <a:ext cx="25654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专业：XXX</a:t>
            </a:r>
          </a:p>
        </p:txBody>
      </p:sp>
      <p:sp>
        <p:nvSpPr>
          <p:cNvPr id="33" name="矩形 32"/>
          <p:cNvSpPr/>
          <p:nvPr/>
        </p:nvSpPr>
        <p:spPr>
          <a:xfrm>
            <a:off x="1600200" y="2257425"/>
            <a:ext cx="8956675" cy="2382838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4" name="组合 33"/>
          <p:cNvGrpSpPr/>
          <p:nvPr/>
        </p:nvGrpSpPr>
        <p:grpSpPr>
          <a:xfrm>
            <a:off x="10290175" y="4325938"/>
            <a:ext cx="1109663" cy="1130300"/>
            <a:chOff x="2666985" y="682103"/>
            <a:chExt cx="1109138" cy="1131217"/>
          </a:xfrm>
        </p:grpSpPr>
        <p:sp>
          <p:nvSpPr>
            <p:cNvPr id="35" name="矩形 34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2163" y="1462088"/>
            <a:ext cx="1109662" cy="1131887"/>
            <a:chOff x="2666985" y="682103"/>
            <a:chExt cx="1109138" cy="1131217"/>
          </a:xfrm>
        </p:grpSpPr>
        <p:sp>
          <p:nvSpPr>
            <p:cNvPr id="39" name="矩形 38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1" name="矩形 40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4" name="矩形 43"/>
          <p:cNvSpPr/>
          <p:nvPr/>
        </p:nvSpPr>
        <p:spPr>
          <a:xfrm>
            <a:off x="0" y="6523038"/>
            <a:ext cx="10439400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094724" y="1908154"/>
            <a:ext cx="5967202" cy="579120"/>
          </a:xfrm>
          <a:prstGeom prst="rect">
            <a:avLst/>
          </a:prstGeom>
          <a:blipFill dpi="0" rotWithShape="1">
            <a:blip r:embed="rId2"/>
            <a:stretch>
              <a:fillRect b="0" t="-45000"/>
            </a:stretch>
          </a:blipFill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>
                <a:solidFill>
                  <a:srgbClr val="044875"/>
                </a:solidFill>
                <a:latin typeface="+mj-lt"/>
                <a:ea typeface="+mn-ea"/>
              </a:rPr>
              <a:t>ADD YOUR  SUBTITLE HERE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  <p:cond delay="0" evt="onBegin">
                          <p:tn val="50"/>
                        </p:cond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9"/>
      <p:bldP grpId="0" spid="30"/>
      <p:bldP grpId="0" spid="31"/>
      <p:bldP grpId="0" spid="32"/>
      <p:bldP grpId="0" spid="33"/>
      <p:bldP grpId="0" spid="42"/>
      <p:bldP grpId="0" spid="43"/>
      <p:bldP grpId="0" spid="44"/>
      <p:bldP grpId="0" spid="4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0" y="6523038"/>
            <a:ext cx="10439400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312738" y="2593975"/>
            <a:ext cx="4843462" cy="712788"/>
            <a:chOff x="6298049" y="1397569"/>
            <a:chExt cx="4842391" cy="712882"/>
          </a:xfrm>
        </p:grpSpPr>
        <p:sp>
          <p:nvSpPr>
            <p:cNvPr id="20" name="Freeform 74"/>
            <p:cNvSpPr>
              <a:spLocks noEditPoints="1"/>
            </p:cNvSpPr>
            <p:nvPr/>
          </p:nvSpPr>
          <p:spPr bwMode="auto">
            <a:xfrm>
              <a:off x="7321760" y="1592858"/>
              <a:ext cx="538044" cy="350883"/>
            </a:xfrm>
            <a:custGeom>
              <a:gdLst>
                <a:gd fmla="*/ 18 w 99" name="T0"/>
                <a:gd fmla="*/ 58 h 65" name="T1"/>
                <a:gd fmla="*/ 53 w 99" name="T2"/>
                <a:gd fmla="*/ 65 h 65" name="T3"/>
                <a:gd fmla="*/ 87 w 99" name="T4"/>
                <a:gd fmla="*/ 57 h 65" name="T5"/>
                <a:gd fmla="*/ 87 w 99" name="T6"/>
                <a:gd fmla="*/ 23 h 65" name="T7"/>
                <a:gd fmla="*/ 53 w 99" name="T8"/>
                <a:gd fmla="*/ 28 h 65" name="T9"/>
                <a:gd fmla="*/ 18 w 99" name="T10"/>
                <a:gd fmla="*/ 23 h 65" name="T11"/>
                <a:gd fmla="*/ 18 w 99" name="T12"/>
                <a:gd fmla="*/ 58 h 65" name="T13"/>
                <a:gd fmla="*/ 99 w 99" name="T14"/>
                <a:gd fmla="*/ 8 h 65" name="T15"/>
                <a:gd fmla="*/ 99 w 99" name="T16"/>
                <a:gd fmla="*/ 17 h 65" name="T17"/>
                <a:gd fmla="*/ 53 w 99" name="T18"/>
                <a:gd fmla="*/ 24 h 65" name="T19"/>
                <a:gd fmla="*/ 7 w 99" name="T20"/>
                <a:gd fmla="*/ 17 h 65" name="T21"/>
                <a:gd fmla="*/ 7 w 99" name="T22"/>
                <a:gd fmla="*/ 34 h 65" name="T23"/>
                <a:gd fmla="*/ 9 w 99" name="T24"/>
                <a:gd fmla="*/ 37 h 65" name="T25"/>
                <a:gd fmla="*/ 5 w 99" name="T26"/>
                <a:gd fmla="*/ 41 h 65" name="T27"/>
                <a:gd fmla="*/ 2 w 99" name="T28"/>
                <a:gd fmla="*/ 37 h 65" name="T29"/>
                <a:gd fmla="*/ 4 w 99" name="T30"/>
                <a:gd fmla="*/ 34 h 65" name="T31"/>
                <a:gd fmla="*/ 4 w 99" name="T32"/>
                <a:gd fmla="*/ 8 h 65" name="T33"/>
                <a:gd fmla="*/ 53 w 99" name="T34"/>
                <a:gd fmla="*/ 0 h 65" name="T35"/>
                <a:gd fmla="*/ 99 w 99" name="T36"/>
                <a:gd fmla="*/ 8 h 65" name="T37"/>
                <a:gd fmla="*/ 8 w 99" name="T38"/>
                <a:gd fmla="*/ 42 h 65" name="T39"/>
                <a:gd fmla="*/ 3 w 99" name="T40"/>
                <a:gd fmla="*/ 42 h 65" name="T41"/>
                <a:gd fmla="*/ 0 w 99" name="T42"/>
                <a:gd fmla="*/ 58 h 65" name="T43"/>
                <a:gd fmla="*/ 2 w 99" name="T44"/>
                <a:gd fmla="*/ 58 h 65" name="T45"/>
                <a:gd fmla="*/ 3 w 99" name="T46"/>
                <a:gd fmla="*/ 56 h 65" name="T47"/>
                <a:gd fmla="*/ 3 w 99" name="T48"/>
                <a:gd fmla="*/ 58 h 65" name="T49"/>
                <a:gd fmla="*/ 6 w 99" name="T50"/>
                <a:gd fmla="*/ 59 h 65" name="T51"/>
                <a:gd fmla="*/ 7 w 99" name="T52"/>
                <a:gd fmla="*/ 57 h 65" name="T53"/>
                <a:gd fmla="*/ 7 w 99" name="T54"/>
                <a:gd fmla="*/ 59 h 65" name="T55"/>
                <a:gd fmla="*/ 8 w 99" name="T56"/>
                <a:gd fmla="*/ 59 h 65" name="T57"/>
                <a:gd fmla="*/ 8 w 99" name="T58"/>
                <a:gd fmla="*/ 51 h 65" name="T59"/>
                <a:gd fmla="*/ 9 w 99" name="T60"/>
                <a:gd fmla="*/ 58 h 65" name="T61"/>
                <a:gd fmla="*/ 11 w 99" name="T62"/>
                <a:gd fmla="*/ 58 h 65" name="T63"/>
                <a:gd fmla="*/ 8 w 99" name="T64"/>
                <a:gd fmla="*/ 42 h 6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65" w="99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56" name="文本框 20"/>
            <p:cNvSpPr txBox="1">
              <a:spLocks noChangeArrowheads="1"/>
            </p:cNvSpPr>
            <p:nvPr/>
          </p:nvSpPr>
          <p:spPr bwMode="auto">
            <a:xfrm>
              <a:off x="8181210" y="1506484"/>
              <a:ext cx="2840404" cy="51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04487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选题意义及目的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180504" y="1397569"/>
              <a:ext cx="3959936" cy="712882"/>
            </a:xfrm>
            <a:prstGeom prst="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8045500" y="1397569"/>
              <a:ext cx="12697" cy="712882"/>
            </a:xfrm>
            <a:prstGeom prst="line">
              <a:avLst/>
            </a:prstGeom>
            <a:ln w="25400">
              <a:solidFill>
                <a:srgbClr val="04487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59" name="组合 68"/>
            <p:cNvGrpSpPr/>
            <p:nvPr/>
          </p:nvGrpSpPr>
          <p:grpSpPr>
            <a:xfrm>
              <a:off x="6298049" y="1397569"/>
              <a:ext cx="919239" cy="712882"/>
              <a:chOff x="6191369" y="1397569"/>
              <a:chExt cx="919239" cy="712882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6294533" y="1397569"/>
                <a:ext cx="712631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161" name="文本框 18"/>
              <p:cNvSpPr txBox="1">
                <a:spLocks noChangeArrowheads="1"/>
              </p:cNvSpPr>
              <p:nvPr/>
            </p:nvSpPr>
            <p:spPr bwMode="auto">
              <a:xfrm>
                <a:off x="6191369" y="1397568"/>
                <a:ext cx="919239" cy="64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3600">
                    <a:solidFill>
                      <a:srgbClr val="044875"/>
                    </a:solidFill>
                    <a:latin charset="0" pitchFamily="34" typeface="Impact"/>
                  </a:rPr>
                  <a:t>01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12738" y="3724275"/>
            <a:ext cx="4843462" cy="712788"/>
            <a:chOff x="309691" y="3938645"/>
            <a:chExt cx="4842391" cy="712882"/>
          </a:xfrm>
        </p:grpSpPr>
        <p:grpSp>
          <p:nvGrpSpPr>
            <p:cNvPr id="4147" name="组合 79"/>
            <p:cNvGrpSpPr/>
            <p:nvPr/>
          </p:nvGrpSpPr>
          <p:grpSpPr>
            <a:xfrm>
              <a:off x="309691" y="3938645"/>
              <a:ext cx="4842391" cy="712882"/>
              <a:chOff x="6298049" y="1397569"/>
              <a:chExt cx="4842391" cy="712882"/>
            </a:xfrm>
          </p:grpSpPr>
          <p:sp>
            <p:nvSpPr>
              <p:cNvPr id="4149" name="文本框 81"/>
              <p:cNvSpPr txBox="1">
                <a:spLocks noChangeArrowheads="1"/>
              </p:cNvSpPr>
              <p:nvPr/>
            </p:nvSpPr>
            <p:spPr bwMode="auto">
              <a:xfrm>
                <a:off x="8028810" y="1506484"/>
                <a:ext cx="2840404" cy="51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>
                    <a:solidFill>
                      <a:srgbClr val="044875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项目原理分析</a:t>
                </a: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52" name="组合 84"/>
              <p:cNvGrpSpPr/>
              <p:nvPr/>
            </p:nvGrpSpPr>
            <p:grpSpPr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4154" name="文本框 86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70"/>
                  <a:ext cx="919239" cy="64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3600">
                      <a:solidFill>
                        <a:srgbClr val="044875"/>
                      </a:solidFill>
                      <a:latin charset="0" pitchFamily="34" typeface="Impact"/>
                    </a:rPr>
                    <a:t>03</a:t>
                  </a:r>
                </a:p>
              </p:txBody>
            </p:sp>
          </p:grpSp>
        </p:grpSp>
        <p:sp>
          <p:nvSpPr>
            <p:cNvPr id="141" name="Freeform 71"/>
            <p:cNvSpPr>
              <a:spLocks noEditPoints="1"/>
            </p:cNvSpPr>
            <p:nvPr/>
          </p:nvSpPr>
          <p:spPr bwMode="auto">
            <a:xfrm>
              <a:off x="1344512" y="4024381"/>
              <a:ext cx="511062" cy="541409"/>
            </a:xfrm>
            <a:custGeom>
              <a:gdLst>
                <a:gd fmla="*/ 170 w 222" name="T0"/>
                <a:gd fmla="*/ 29 h 235" name="T1"/>
                <a:gd fmla="*/ 182 w 222" name="T2"/>
                <a:gd fmla="*/ 7 h 235" name="T3"/>
                <a:gd fmla="*/ 151 w 222" name="T4"/>
                <a:gd fmla="*/ 19 h 235" name="T5"/>
                <a:gd fmla="*/ 7 w 222" name="T6"/>
                <a:gd fmla="*/ 159 h 235" name="T7"/>
                <a:gd fmla="*/ 31 w 222" name="T8"/>
                <a:gd fmla="*/ 223 h 235" name="T9"/>
                <a:gd fmla="*/ 31 w 222" name="T10"/>
                <a:gd fmla="*/ 171 h 235" name="T11"/>
                <a:gd fmla="*/ 109 w 222" name="T12"/>
                <a:gd fmla="*/ 114 h 235" name="T13"/>
                <a:gd fmla="*/ 116 w 222" name="T14"/>
                <a:gd fmla="*/ 93 h 235" name="T15"/>
                <a:gd fmla="*/ 87 w 222" name="T16"/>
                <a:gd fmla="*/ 104 h 235" name="T17"/>
                <a:gd fmla="*/ 76 w 222" name="T18"/>
                <a:gd fmla="*/ 100 h 235" name="T19"/>
                <a:gd fmla="*/ 116 w 222" name="T20"/>
                <a:gd fmla="*/ 83 h 235" name="T21"/>
                <a:gd fmla="*/ 132 w 222" name="T22"/>
                <a:gd fmla="*/ 90 h 235" name="T23"/>
                <a:gd fmla="*/ 132 w 222" name="T24"/>
                <a:gd fmla="*/ 19 h 235" name="T25"/>
                <a:gd fmla="*/ 180 w 222" name="T26"/>
                <a:gd fmla="*/ 0 h 235" name="T27"/>
                <a:gd fmla="*/ 182 w 222" name="T28"/>
                <a:gd fmla="*/ 0 h 235" name="T29"/>
                <a:gd fmla="*/ 222 w 222" name="T30"/>
                <a:gd fmla="*/ 19 h 235" name="T31"/>
                <a:gd fmla="*/ 173 w 222" name="T32"/>
                <a:gd fmla="*/ 187 h 235" name="T33"/>
                <a:gd fmla="*/ 158 w 222" name="T34"/>
                <a:gd fmla="*/ 180 h 235" name="T35"/>
                <a:gd fmla="*/ 106 w 222" name="T36"/>
                <a:gd fmla="*/ 211 h 235" name="T37"/>
                <a:gd fmla="*/ 90 w 222" name="T38"/>
                <a:gd fmla="*/ 201 h 235" name="T39"/>
                <a:gd fmla="*/ 38 w 222" name="T40"/>
                <a:gd fmla="*/ 235 h 235" name="T41"/>
                <a:gd fmla="*/ 2 w 222" name="T42"/>
                <a:gd fmla="*/ 218 h 235" name="T43"/>
                <a:gd fmla="*/ 0 w 222" name="T44"/>
                <a:gd fmla="*/ 213 h 235" name="T45"/>
                <a:gd fmla="*/ 0 w 222" name="T46"/>
                <a:gd fmla="*/ 147 h 235" name="T47"/>
                <a:gd fmla="*/ 47 w 222" name="T48"/>
                <a:gd fmla="*/ 128 h 235" name="T49"/>
                <a:gd fmla="*/ 50 w 222" name="T50"/>
                <a:gd fmla="*/ 128 h 235" name="T51"/>
                <a:gd fmla="*/ 90 w 222" name="T52"/>
                <a:gd fmla="*/ 147 h 235" name="T53"/>
                <a:gd fmla="*/ 99 w 222" name="T54"/>
                <a:gd fmla="*/ 199 h 235" name="T55"/>
                <a:gd fmla="*/ 76 w 222" name="T56"/>
                <a:gd fmla="*/ 114 h 235" name="T57"/>
                <a:gd fmla="*/ 68 w 222" name="T58"/>
                <a:gd fmla="*/ 138 h 235" name="T59"/>
                <a:gd fmla="*/ 68 w 222" name="T60"/>
                <a:gd fmla="*/ 102 h 235" name="T61"/>
                <a:gd fmla="*/ 139 w 222" name="T62"/>
                <a:gd fmla="*/ 95 h 235" name="T63"/>
                <a:gd fmla="*/ 158 w 222" name="T64"/>
                <a:gd fmla="*/ 102 h 235" name="T65"/>
                <a:gd fmla="*/ 165 w 222" name="T66"/>
                <a:gd fmla="*/ 175 h 235" name="T67"/>
                <a:gd fmla="*/ 139 w 222" name="T68"/>
                <a:gd fmla="*/ 31 h 235" name="T69"/>
                <a:gd fmla="*/ 139 w 222" name="T70"/>
                <a:gd fmla="*/ 95 h 235" name="T71"/>
                <a:gd fmla="*/ 38 w 222" name="T72"/>
                <a:gd fmla="*/ 159 h 235" name="T73"/>
                <a:gd fmla="*/ 47 w 222" name="T74"/>
                <a:gd fmla="*/ 138 h 235" name="T75"/>
                <a:gd fmla="*/ 19 w 222" name="T76"/>
                <a:gd fmla="*/ 149 h 235" name="T77"/>
                <a:gd fmla="*/ 173 w 222" name="T78"/>
                <a:gd fmla="*/ 36 h 235" name="T79"/>
                <a:gd fmla="*/ 173 w 222" name="T80"/>
                <a:gd fmla="*/ 38 h 23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35" w="221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2738" y="4854575"/>
            <a:ext cx="4843462" cy="712788"/>
            <a:chOff x="6535248" y="4281002"/>
            <a:chExt cx="4842391" cy="712882"/>
          </a:xfrm>
        </p:grpSpPr>
        <p:grpSp>
          <p:nvGrpSpPr>
            <p:cNvPr id="4139" name="组合 116"/>
            <p:cNvGrpSpPr/>
            <p:nvPr/>
          </p:nvGrpSpPr>
          <p:grpSpPr>
            <a:xfrm>
              <a:off x="6535248" y="4281002"/>
              <a:ext cx="4842391" cy="712882"/>
              <a:chOff x="6298049" y="1397569"/>
              <a:chExt cx="4842391" cy="712882"/>
            </a:xfrm>
          </p:grpSpPr>
          <p:sp>
            <p:nvSpPr>
              <p:cNvPr id="4141" name="文本框 126"/>
              <p:cNvSpPr txBox="1">
                <a:spLocks noChangeArrowheads="1"/>
              </p:cNvSpPr>
              <p:nvPr/>
            </p:nvSpPr>
            <p:spPr bwMode="auto">
              <a:xfrm>
                <a:off x="8200260" y="1506484"/>
                <a:ext cx="2840404" cy="51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>
                    <a:solidFill>
                      <a:srgbClr val="044875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研究结果及应用</a:t>
                </a: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44" name="组合 129"/>
              <p:cNvGrpSpPr/>
              <p:nvPr/>
            </p:nvGrpSpPr>
            <p:grpSpPr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131" name="矩形 130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4146" name="文本框 131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70"/>
                  <a:ext cx="919239" cy="64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3600">
                      <a:solidFill>
                        <a:srgbClr val="044875"/>
                      </a:solidFill>
                      <a:latin charset="0" pitchFamily="34" typeface="Impact"/>
                    </a:rPr>
                    <a:t>05</a:t>
                  </a:r>
                </a:p>
              </p:txBody>
            </p:sp>
          </p:grpSp>
        </p:grpSp>
        <p:sp>
          <p:nvSpPr>
            <p:cNvPr id="143" name="Freeform 306"/>
            <p:cNvSpPr>
              <a:spLocks noEditPoints="1"/>
            </p:cNvSpPr>
            <p:nvPr/>
          </p:nvSpPr>
          <p:spPr bwMode="auto">
            <a:xfrm>
              <a:off x="7601812" y="4390554"/>
              <a:ext cx="539631" cy="536646"/>
            </a:xfrm>
            <a:custGeom>
              <a:gdLst>
                <a:gd fmla="*/ 60 w 99" name="T0"/>
                <a:gd fmla="*/ 9 h 99" name="T1"/>
                <a:gd fmla="*/ 81 w 99" name="T2"/>
                <a:gd fmla="*/ 10 h 99" name="T3"/>
                <a:gd fmla="*/ 79 w 99" name="T4"/>
                <a:gd fmla="*/ 20 h 99" name="T5"/>
                <a:gd fmla="*/ 96 w 99" name="T6"/>
                <a:gd fmla="*/ 31 h 99" name="T7"/>
                <a:gd fmla="*/ 90 w 99" name="T8"/>
                <a:gd fmla="*/ 38 h 99" name="T9"/>
                <a:gd fmla="*/ 99 w 99" name="T10"/>
                <a:gd fmla="*/ 57 h 99" name="T11"/>
                <a:gd fmla="*/ 90 w 99" name="T12"/>
                <a:gd fmla="*/ 60 h 99" name="T13"/>
                <a:gd fmla="*/ 89 w 99" name="T14"/>
                <a:gd fmla="*/ 81 h 99" name="T15"/>
                <a:gd fmla="*/ 80 w 99" name="T16"/>
                <a:gd fmla="*/ 79 h 99" name="T17"/>
                <a:gd fmla="*/ 68 w 99" name="T18"/>
                <a:gd fmla="*/ 97 h 99" name="T19"/>
                <a:gd fmla="*/ 61 w 99" name="T20"/>
                <a:gd fmla="*/ 90 h 99" name="T21"/>
                <a:gd fmla="*/ 42 w 99" name="T22"/>
                <a:gd fmla="*/ 99 h 99" name="T23"/>
                <a:gd fmla="*/ 39 w 99" name="T24"/>
                <a:gd fmla="*/ 91 h 99" name="T25"/>
                <a:gd fmla="*/ 18 w 99" name="T26"/>
                <a:gd fmla="*/ 89 h 99" name="T27"/>
                <a:gd fmla="*/ 20 w 99" name="T28"/>
                <a:gd fmla="*/ 80 h 99" name="T29"/>
                <a:gd fmla="*/ 3 w 99" name="T30"/>
                <a:gd fmla="*/ 68 h 99" name="T31"/>
                <a:gd fmla="*/ 9 w 99" name="T32"/>
                <a:gd fmla="*/ 61 h 99" name="T33"/>
                <a:gd fmla="*/ 0 w 99" name="T34"/>
                <a:gd fmla="*/ 42 h 99" name="T35"/>
                <a:gd fmla="*/ 9 w 99" name="T36"/>
                <a:gd fmla="*/ 39 h 99" name="T37"/>
                <a:gd fmla="*/ 10 w 99" name="T38"/>
                <a:gd fmla="*/ 18 h 99" name="T39"/>
                <a:gd fmla="*/ 19 w 99" name="T40"/>
                <a:gd fmla="*/ 20 h 99" name="T41"/>
                <a:gd fmla="*/ 31 w 99" name="T42"/>
                <a:gd fmla="*/ 3 h 99" name="T43"/>
                <a:gd fmla="*/ 38 w 99" name="T44"/>
                <a:gd fmla="*/ 9 h 99" name="T45"/>
                <a:gd fmla="*/ 57 w 99" name="T46"/>
                <a:gd fmla="*/ 0 h 99" name="T47"/>
                <a:gd fmla="*/ 36 w 99" name="T48"/>
                <a:gd fmla="*/ 58 h 99" name="T49"/>
                <a:gd fmla="*/ 45 w 99" name="T50"/>
                <a:gd fmla="*/ 47 h 99" name="T51"/>
                <a:gd fmla="*/ 58 w 99" name="T52"/>
                <a:gd fmla="*/ 55 h 99" name="T53"/>
                <a:gd fmla="*/ 64 w 99" name="T54"/>
                <a:gd fmla="*/ 56 h 99" name="T55"/>
                <a:gd fmla="*/ 54 w 99" name="T56"/>
                <a:gd fmla="*/ 54 h 99" name="T57"/>
                <a:gd fmla="*/ 58 w 99" name="T58"/>
                <a:gd fmla="*/ 69 h 99" name="T59"/>
                <a:gd fmla="*/ 71 w 99" name="T60"/>
                <a:gd fmla="*/ 71 h 99" name="T61"/>
                <a:gd fmla="*/ 71 w 99" name="T62"/>
                <a:gd fmla="*/ 28 h 99" name="T63"/>
                <a:gd fmla="*/ 28 w 99" name="T64"/>
                <a:gd fmla="*/ 28 h 99" name="T65"/>
                <a:gd fmla="*/ 28 w 99" name="T66"/>
                <a:gd fmla="*/ 71 h 99" name="T67"/>
                <a:gd fmla="*/ 55 w 99" name="T68"/>
                <a:gd fmla="*/ 79 h 99" name="T69"/>
                <a:gd fmla="*/ 48 w 99" name="T70"/>
                <a:gd fmla="*/ 66 h 99" name="T71"/>
                <a:gd fmla="*/ 35 w 99" name="T72"/>
                <a:gd fmla="*/ 75 h 99" name="T73"/>
                <a:gd fmla="*/ 42 w 99" name="T74"/>
                <a:gd fmla="*/ 71 h 99" name="T75"/>
                <a:gd fmla="*/ 45 w 99" name="T76"/>
                <a:gd fmla="*/ 52 h 99" name="T77"/>
                <a:gd fmla="*/ 38 w 99" name="T78"/>
                <a:gd fmla="*/ 59 h 99" name="T79"/>
                <a:gd fmla="*/ 51 w 99" name="T80"/>
                <a:gd fmla="*/ 37 h 99" name="T81"/>
                <a:gd fmla="*/ 51 w 99" name="T82"/>
                <a:gd fmla="*/ 46 h 99" name="T83"/>
                <a:gd fmla="*/ 51 w 99" name="T84"/>
                <a:gd fmla="*/ 37 h 9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99" w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16738" y="2593975"/>
            <a:ext cx="4843462" cy="712788"/>
            <a:chOff x="309691" y="2998271"/>
            <a:chExt cx="4842391" cy="712882"/>
          </a:xfrm>
        </p:grpSpPr>
        <p:grpSp>
          <p:nvGrpSpPr>
            <p:cNvPr id="4131" name="组合 71"/>
            <p:cNvGrpSpPr/>
            <p:nvPr/>
          </p:nvGrpSpPr>
          <p:grpSpPr>
            <a:xfrm>
              <a:off x="309691" y="2998271"/>
              <a:ext cx="4842391" cy="712882"/>
              <a:chOff x="6298049" y="1397569"/>
              <a:chExt cx="4842391" cy="712882"/>
            </a:xfrm>
          </p:grpSpPr>
          <p:sp>
            <p:nvSpPr>
              <p:cNvPr id="4133" name="文本框 73"/>
              <p:cNvSpPr txBox="1">
                <a:spLocks noChangeArrowheads="1"/>
              </p:cNvSpPr>
              <p:nvPr/>
            </p:nvSpPr>
            <p:spPr bwMode="auto">
              <a:xfrm>
                <a:off x="8009758" y="1506484"/>
                <a:ext cx="2840404" cy="51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>
                    <a:solidFill>
                      <a:srgbClr val="044875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主要研究内容</a:t>
                </a: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36" name="组合 76"/>
              <p:cNvGrpSpPr/>
              <p:nvPr/>
            </p:nvGrpSpPr>
            <p:grpSpPr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4138" name="文本框 78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3600">
                      <a:solidFill>
                        <a:srgbClr val="044875"/>
                      </a:solidFill>
                      <a:latin charset="0" pitchFamily="34" typeface="Impact"/>
                    </a:rPr>
                    <a:t>02</a:t>
                  </a:r>
                </a:p>
              </p:txBody>
            </p:sp>
          </p:grpSp>
        </p:grpSp>
        <p:sp>
          <p:nvSpPr>
            <p:cNvPr id="140" name="Freeform 30"/>
            <p:cNvSpPr>
              <a:spLocks noEditPoints="1"/>
            </p:cNvSpPr>
            <p:nvPr/>
          </p:nvSpPr>
          <p:spPr bwMode="auto">
            <a:xfrm>
              <a:off x="1401649" y="3137989"/>
              <a:ext cx="401548" cy="528708"/>
            </a:xfrm>
            <a:custGeom>
              <a:gdLst>
                <a:gd fmla="*/ 60 w 74" name="T0"/>
                <a:gd fmla="*/ 0 h 97" name="T1"/>
                <a:gd fmla="*/ 72 w 74" name="T2"/>
                <a:gd fmla="*/ 11 h 97" name="T3"/>
                <a:gd fmla="*/ 70 w 74" name="T4"/>
                <a:gd fmla="*/ 52 h 97" name="T5"/>
                <a:gd fmla="*/ 63 w 74" name="T6"/>
                <a:gd fmla="*/ 11 h 97" name="T7"/>
                <a:gd fmla="*/ 60 w 74" name="T8"/>
                <a:gd fmla="*/ 8 h 97" name="T9"/>
                <a:gd fmla="*/ 26 w 74" name="T10"/>
                <a:gd fmla="*/ 11 h 97" name="T11"/>
                <a:gd fmla="*/ 26 w 74" name="T12"/>
                <a:gd fmla="*/ 18 h 97" name="T13"/>
                <a:gd fmla="*/ 19 w 74" name="T14"/>
                <a:gd fmla="*/ 24 h 97" name="T15"/>
                <a:gd fmla="*/ 12 w 74" name="T16"/>
                <a:gd fmla="*/ 24 h 97" name="T17"/>
                <a:gd fmla="*/ 8 w 74" name="T18"/>
                <a:gd fmla="*/ 79 h 97" name="T19"/>
                <a:gd fmla="*/ 9 w 74" name="T20"/>
                <a:gd fmla="*/ 81 h 97" name="T21"/>
                <a:gd fmla="*/ 28 w 74" name="T22"/>
                <a:gd fmla="*/ 82 h 97" name="T23"/>
                <a:gd fmla="*/ 37 w 74" name="T24"/>
                <a:gd fmla="*/ 90 h 97" name="T25"/>
                <a:gd fmla="*/ 3 w 74" name="T26"/>
                <a:gd fmla="*/ 87 h 97" name="T27"/>
                <a:gd fmla="*/ 3 w 74" name="T28"/>
                <a:gd fmla="*/ 87 h 97" name="T29"/>
                <a:gd fmla="*/ 0 w 74" name="T30"/>
                <a:gd fmla="*/ 20 h 97" name="T31"/>
                <a:gd fmla="*/ 1 w 74" name="T32"/>
                <a:gd fmla="*/ 17 h 97" name="T33"/>
                <a:gd fmla="*/ 19 w 74" name="T34"/>
                <a:gd fmla="*/ 0 h 97" name="T35"/>
                <a:gd fmla="*/ 17 w 74" name="T36"/>
                <a:gd fmla="*/ 52 h 97" name="T37"/>
                <a:gd fmla="*/ 27 w 74" name="T38"/>
                <a:gd fmla="*/ 56 h 97" name="T39"/>
                <a:gd fmla="*/ 17 w 74" name="T40"/>
                <a:gd fmla="*/ 52 h 97" name="T41"/>
                <a:gd fmla="*/ 17 w 74" name="T42"/>
                <a:gd fmla="*/ 44 h 97" name="T43"/>
                <a:gd fmla="*/ 56 w 74" name="T44"/>
                <a:gd fmla="*/ 40 h 97" name="T45"/>
                <a:gd fmla="*/ 17 w 74" name="T46"/>
                <a:gd fmla="*/ 28 h 97" name="T47"/>
                <a:gd fmla="*/ 56 w 74" name="T48"/>
                <a:gd fmla="*/ 33 h 97" name="T49"/>
                <a:gd fmla="*/ 17 w 74" name="T50"/>
                <a:gd fmla="*/ 28 h 97" name="T51"/>
                <a:gd fmla="*/ 34 w 74" name="T52"/>
                <a:gd fmla="*/ 22 h 97" name="T53"/>
                <a:gd fmla="*/ 56 w 74" name="T54"/>
                <a:gd fmla="*/ 17 h 97" name="T55"/>
                <a:gd fmla="*/ 41 w 74" name="T56"/>
                <a:gd fmla="*/ 69 h 97" name="T57"/>
                <a:gd fmla="*/ 41 w 74" name="T58"/>
                <a:gd fmla="*/ 69 h 97" name="T59"/>
                <a:gd fmla="*/ 31 w 74" name="T60"/>
                <a:gd fmla="*/ 66 h 97" name="T61"/>
                <a:gd fmla="*/ 47 w 74" name="T62"/>
                <a:gd fmla="*/ 86 h 97" name="T63"/>
                <a:gd fmla="*/ 59 w 74" name="T64"/>
                <a:gd fmla="*/ 87 h 97" name="T65"/>
                <a:gd fmla="*/ 71 w 74" name="T66"/>
                <a:gd fmla="*/ 96 h 97" name="T67"/>
                <a:gd fmla="*/ 72 w 74" name="T68"/>
                <a:gd fmla="*/ 90 h 97" name="T69"/>
                <a:gd fmla="*/ 63 w 74" name="T70"/>
                <a:gd fmla="*/ 80 h 97" name="T71"/>
                <a:gd fmla="*/ 64 w 74" name="T72"/>
                <a:gd fmla="*/ 57 h 97" name="T73"/>
                <a:gd fmla="*/ 38 w 74" name="T74"/>
                <a:gd fmla="*/ 54 h 97" name="T75"/>
                <a:gd fmla="*/ 42 w 74" name="T76"/>
                <a:gd fmla="*/ 58 h 97" name="T77"/>
                <a:gd fmla="*/ 40 w 74" name="T78"/>
                <a:gd fmla="*/ 76 h 97" name="T79"/>
                <a:gd fmla="*/ 57 w 74" name="T80"/>
                <a:gd fmla="*/ 78 h 97" name="T81"/>
                <a:gd fmla="*/ 59 w 74" name="T82"/>
                <a:gd fmla="*/ 61 h 97" name="T83"/>
                <a:gd fmla="*/ 21 w 74" name="T84"/>
                <a:gd fmla="*/ 9 h 97" name="T85"/>
                <a:gd fmla="*/ 13 w 74" name="T86"/>
                <a:gd fmla="*/ 19 h 97" name="T87"/>
                <a:gd fmla="*/ 17 w 74" name="T88"/>
                <a:gd fmla="*/ 20 h 97" name="T89"/>
                <a:gd fmla="*/ 18 w 74" name="T90"/>
                <a:gd fmla="*/ 20 h 97" name="T91"/>
                <a:gd fmla="*/ 22 w 74" name="T92"/>
                <a:gd fmla="*/ 17 h 97" name="T93"/>
                <a:gd fmla="*/ 22 w 74" name="T94"/>
                <a:gd fmla="*/ 15 h 97" name="T95"/>
                <a:gd fmla="*/ 21 w 74" name="T96"/>
                <a:gd fmla="*/ 11 h 9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97" w="74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16738" y="3724275"/>
            <a:ext cx="4843462" cy="712788"/>
            <a:chOff x="6535248" y="3340628"/>
            <a:chExt cx="4842391" cy="712882"/>
          </a:xfrm>
        </p:grpSpPr>
        <p:grpSp>
          <p:nvGrpSpPr>
            <p:cNvPr id="4123" name="组合 115"/>
            <p:cNvGrpSpPr/>
            <p:nvPr/>
          </p:nvGrpSpPr>
          <p:grpSpPr>
            <a:xfrm>
              <a:off x="6535248" y="3340628"/>
              <a:ext cx="4842391" cy="712882"/>
              <a:chOff x="6298049" y="1397569"/>
              <a:chExt cx="4842391" cy="712882"/>
            </a:xfrm>
          </p:grpSpPr>
          <p:sp>
            <p:nvSpPr>
              <p:cNvPr id="4125" name="文本框 133"/>
              <p:cNvSpPr txBox="1">
                <a:spLocks noChangeArrowheads="1"/>
              </p:cNvSpPr>
              <p:nvPr/>
            </p:nvSpPr>
            <p:spPr bwMode="auto">
              <a:xfrm>
                <a:off x="8028811" y="1506484"/>
                <a:ext cx="2840404" cy="51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>
                    <a:solidFill>
                      <a:srgbClr val="044875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项目方案设计</a:t>
                </a: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cxnSp>
            <p:nvCxnSpPr>
              <p:cNvPr id="136" name="直接连接符 135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28" name="组合 136"/>
              <p:cNvGrpSpPr/>
              <p:nvPr/>
            </p:nvGrpSpPr>
            <p:grpSpPr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138" name="矩形 137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4130" name="文本框 138"/>
                <p:cNvSpPr txBox="1">
                  <a:spLocks noChangeArrowheads="1"/>
                </p:cNvSpPr>
                <p:nvPr/>
              </p:nvSpPr>
              <p:spPr bwMode="auto">
                <a:xfrm>
                  <a:off x="6191370" y="1397570"/>
                  <a:ext cx="919239" cy="64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3600">
                      <a:solidFill>
                        <a:srgbClr val="044875"/>
                      </a:solidFill>
                      <a:latin charset="0" pitchFamily="34" typeface="Impact"/>
                    </a:rPr>
                    <a:t>04</a:t>
                  </a:r>
                </a:p>
              </p:txBody>
            </p:sp>
          </p:grpSp>
        </p:grpSp>
        <p:sp>
          <p:nvSpPr>
            <p:cNvPr id="142" name="Freeform 59"/>
            <p:cNvSpPr>
              <a:spLocks noEditPoints="1"/>
            </p:cNvSpPr>
            <p:nvPr/>
          </p:nvSpPr>
          <p:spPr bwMode="auto">
            <a:xfrm>
              <a:off x="7538326" y="3469233"/>
              <a:ext cx="606291" cy="457260"/>
            </a:xfrm>
            <a:custGeom>
              <a:gdLst>
                <a:gd fmla="*/ 17 w 111" name="T0"/>
                <a:gd fmla="*/ 2 h 84" name="T1"/>
                <a:gd fmla="*/ 29 w 111" name="T2"/>
                <a:gd fmla="*/ 4 h 84" name="T3"/>
                <a:gd fmla="*/ 20 w 111" name="T4"/>
                <a:gd fmla="*/ 51 h 84" name="T5"/>
                <a:gd fmla="*/ 5 w 111" name="T6"/>
                <a:gd fmla="*/ 48 h 84" name="T7"/>
                <a:gd fmla="*/ 17 w 111" name="T8"/>
                <a:gd fmla="*/ 2 h 84" name="T9"/>
                <a:gd fmla="*/ 20 w 111" name="T10"/>
                <a:gd fmla="*/ 68 h 84" name="T11"/>
                <a:gd fmla="*/ 17 w 111" name="T12"/>
                <a:gd fmla="*/ 76 h 84" name="T13"/>
                <a:gd fmla="*/ 107 w 111" name="T14"/>
                <a:gd fmla="*/ 76 h 84" name="T15"/>
                <a:gd fmla="*/ 111 w 111" name="T16"/>
                <a:gd fmla="*/ 76 h 84" name="T17"/>
                <a:gd fmla="*/ 111 w 111" name="T18"/>
                <a:gd fmla="*/ 72 h 84" name="T19"/>
                <a:gd fmla="*/ 111 w 111" name="T20"/>
                <a:gd fmla="*/ 27 h 84" name="T21"/>
                <a:gd fmla="*/ 111 w 111" name="T22"/>
                <a:gd fmla="*/ 26 h 84" name="T23"/>
                <a:gd fmla="*/ 110 w 111" name="T24"/>
                <a:gd fmla="*/ 24 h 84" name="T25"/>
                <a:gd fmla="*/ 96 w 111" name="T26"/>
                <a:gd fmla="*/ 11 h 84" name="T27"/>
                <a:gd fmla="*/ 95 w 111" name="T28"/>
                <a:gd fmla="*/ 10 h 84" name="T29"/>
                <a:gd fmla="*/ 93 w 111" name="T30"/>
                <a:gd fmla="*/ 10 h 84" name="T31"/>
                <a:gd fmla="*/ 33 w 111" name="T32"/>
                <a:gd fmla="*/ 10 h 84" name="T33"/>
                <a:gd fmla="*/ 33 w 111" name="T34"/>
                <a:gd fmla="*/ 17 h 84" name="T35"/>
                <a:gd fmla="*/ 89 w 111" name="T36"/>
                <a:gd fmla="*/ 17 h 84" name="T37"/>
                <a:gd fmla="*/ 88 w 111" name="T38"/>
                <a:gd fmla="*/ 29 h 84" name="T39"/>
                <a:gd fmla="*/ 88 w 111" name="T40"/>
                <a:gd fmla="*/ 31 h 84" name="T41"/>
                <a:gd fmla="*/ 90 w 111" name="T42"/>
                <a:gd fmla="*/ 31 h 84" name="T43"/>
                <a:gd fmla="*/ 104 w 111" name="T44"/>
                <a:gd fmla="*/ 31 h 84" name="T45"/>
                <a:gd fmla="*/ 104 w 111" name="T46"/>
                <a:gd fmla="*/ 68 h 84" name="T47"/>
                <a:gd fmla="*/ 20 w 111" name="T48"/>
                <a:gd fmla="*/ 68 h 84" name="T49"/>
                <a:gd fmla="*/ 102 w 111" name="T50"/>
                <a:gd fmla="*/ 27 h 84" name="T51"/>
                <a:gd fmla="*/ 92 w 111" name="T52"/>
                <a:gd fmla="*/ 27 h 84" name="T53"/>
                <a:gd fmla="*/ 93 w 111" name="T54"/>
                <a:gd fmla="*/ 19 h 84" name="T55"/>
                <a:gd fmla="*/ 102 w 111" name="T56"/>
                <a:gd fmla="*/ 27 h 84" name="T57"/>
                <a:gd fmla="*/ 34 w 111" name="T58"/>
                <a:gd fmla="*/ 45 h 84" name="T59"/>
                <a:gd fmla="*/ 79 w 111" name="T60"/>
                <a:gd fmla="*/ 45 h 84" name="T61"/>
                <a:gd fmla="*/ 79 w 111" name="T62"/>
                <a:gd fmla="*/ 48 h 84" name="T63"/>
                <a:gd fmla="*/ 34 w 111" name="T64"/>
                <a:gd fmla="*/ 48 h 84" name="T65"/>
                <a:gd fmla="*/ 34 w 111" name="T66"/>
                <a:gd fmla="*/ 45 h 84" name="T67"/>
                <a:gd fmla="*/ 34 w 111" name="T68"/>
                <a:gd fmla="*/ 34 h 84" name="T69"/>
                <a:gd fmla="*/ 75 w 111" name="T70"/>
                <a:gd fmla="*/ 34 h 84" name="T71"/>
                <a:gd fmla="*/ 75 w 111" name="T72"/>
                <a:gd fmla="*/ 37 h 84" name="T73"/>
                <a:gd fmla="*/ 34 w 111" name="T74"/>
                <a:gd fmla="*/ 37 h 84" name="T75"/>
                <a:gd fmla="*/ 34 w 111" name="T76"/>
                <a:gd fmla="*/ 34 h 84" name="T77"/>
                <a:gd fmla="*/ 34 w 111" name="T78"/>
                <a:gd fmla="*/ 23 h 84" name="T79"/>
                <a:gd fmla="*/ 75 w 111" name="T80"/>
                <a:gd fmla="*/ 23 h 84" name="T81"/>
                <a:gd fmla="*/ 75 w 111" name="T82"/>
                <a:gd fmla="*/ 26 h 84" name="T83"/>
                <a:gd fmla="*/ 34 w 111" name="T84"/>
                <a:gd fmla="*/ 26 h 84" name="T85"/>
                <a:gd fmla="*/ 34 w 111" name="T86"/>
                <a:gd fmla="*/ 23 h 84" name="T87"/>
                <a:gd fmla="*/ 4 w 111" name="T88"/>
                <a:gd fmla="*/ 70 h 84" name="T89"/>
                <a:gd fmla="*/ 10 w 111" name="T90"/>
                <a:gd fmla="*/ 72 h 84" name="T91"/>
                <a:gd fmla="*/ 10 w 111" name="T92"/>
                <a:gd fmla="*/ 79 h 84" name="T93"/>
                <a:gd fmla="*/ 5 w 111" name="T94"/>
                <a:gd fmla="*/ 84 h 84" name="T95"/>
                <a:gd fmla="*/ 2 w 111" name="T96"/>
                <a:gd fmla="*/ 83 h 84" name="T97"/>
                <a:gd fmla="*/ 0 w 111" name="T98"/>
                <a:gd fmla="*/ 76 h 84" name="T99"/>
                <a:gd fmla="*/ 4 w 111" name="T100"/>
                <a:gd fmla="*/ 70 h 84" name="T101"/>
                <a:gd fmla="*/ 4 w 111" name="T102"/>
                <a:gd fmla="*/ 51 h 84" name="T103"/>
                <a:gd fmla="*/ 2 w 111" name="T104"/>
                <a:gd fmla="*/ 68 h 84" name="T105"/>
                <a:gd fmla="*/ 13 w 111" name="T106"/>
                <a:gd fmla="*/ 71 h 84" name="T107"/>
                <a:gd fmla="*/ 18 w 111" name="T108"/>
                <a:gd fmla="*/ 54 h 84" name="T109"/>
                <a:gd fmla="*/ 4 w 111" name="T110"/>
                <a:gd fmla="*/ 51 h 84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84" w="110">
                  <a:moveTo>
                    <a:pt x="17" y="2"/>
                  </a:moveTo>
                  <a:cubicBezTo>
                    <a:pt x="22" y="0"/>
                    <a:pt x="26" y="1"/>
                    <a:pt x="29" y="4"/>
                  </a:cubicBezTo>
                  <a:cubicBezTo>
                    <a:pt x="27" y="21"/>
                    <a:pt x="24" y="37"/>
                    <a:pt x="20" y="51"/>
                  </a:cubicBezTo>
                  <a:cubicBezTo>
                    <a:pt x="15" y="50"/>
                    <a:pt x="10" y="49"/>
                    <a:pt x="5" y="48"/>
                  </a:cubicBezTo>
                  <a:cubicBezTo>
                    <a:pt x="6" y="31"/>
                    <a:pt x="11" y="15"/>
                    <a:pt x="17" y="2"/>
                  </a:cubicBezTo>
                  <a:close/>
                  <a:moveTo>
                    <a:pt x="20" y="68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74" y="76"/>
                    <a:pt x="80" y="76"/>
                    <a:pt x="107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4" y="68"/>
                    <a:pt x="61" y="68"/>
                    <a:pt x="20" y="68"/>
                  </a:cubicBezTo>
                  <a:close/>
                  <a:moveTo>
                    <a:pt x="10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2" y="27"/>
                    <a:pt x="102" y="27"/>
                    <a:pt x="102" y="27"/>
                  </a:cubicBezTo>
                  <a:close/>
                  <a:moveTo>
                    <a:pt x="34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34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4" y="23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4" y="70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3" y="83"/>
                    <a:pt x="2" y="8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4" y="70"/>
                    <a:pt x="4" y="70"/>
                    <a:pt x="4" y="70"/>
                  </a:cubicBezTo>
                  <a:close/>
                  <a:moveTo>
                    <a:pt x="4" y="51"/>
                  </a:moveTo>
                  <a:cubicBezTo>
                    <a:pt x="4" y="57"/>
                    <a:pt x="3" y="63"/>
                    <a:pt x="2" y="68"/>
                  </a:cubicBezTo>
                  <a:cubicBezTo>
                    <a:pt x="6" y="69"/>
                    <a:pt x="9" y="70"/>
                    <a:pt x="13" y="71"/>
                  </a:cubicBezTo>
                  <a:cubicBezTo>
                    <a:pt x="14" y="65"/>
                    <a:pt x="16" y="60"/>
                    <a:pt x="18" y="54"/>
                  </a:cubicBezTo>
                  <a:cubicBezTo>
                    <a:pt x="14" y="53"/>
                    <a:pt x="9" y="52"/>
                    <a:pt x="4" y="5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16738" y="4854575"/>
            <a:ext cx="4843462" cy="712788"/>
            <a:chOff x="6535248" y="5221376"/>
            <a:chExt cx="4842391" cy="712882"/>
          </a:xfrm>
        </p:grpSpPr>
        <p:grpSp>
          <p:nvGrpSpPr>
            <p:cNvPr id="4115" name="组合 117"/>
            <p:cNvGrpSpPr/>
            <p:nvPr/>
          </p:nvGrpSpPr>
          <p:grpSpPr>
            <a:xfrm>
              <a:off x="6535248" y="5221376"/>
              <a:ext cx="4842391" cy="712882"/>
              <a:chOff x="6298049" y="1397569"/>
              <a:chExt cx="4842391" cy="712882"/>
            </a:xfrm>
          </p:grpSpPr>
          <p:sp>
            <p:nvSpPr>
              <p:cNvPr id="4117" name="文本框 119"/>
              <p:cNvSpPr txBox="1">
                <a:spLocks noChangeArrowheads="1"/>
              </p:cNvSpPr>
              <p:nvPr/>
            </p:nvSpPr>
            <p:spPr bwMode="auto">
              <a:xfrm>
                <a:off x="7666861" y="1506484"/>
                <a:ext cx="2840404" cy="51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>
                    <a:solidFill>
                      <a:srgbClr val="044875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总结建议</a:t>
                </a: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cxnSp>
            <p:nvCxnSpPr>
              <p:cNvPr id="122" name="直接连接符 121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20" name="组合 122"/>
              <p:cNvGrpSpPr/>
              <p:nvPr/>
            </p:nvGrpSpPr>
            <p:grpSpPr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4122" name="文本框 124"/>
                <p:cNvSpPr txBox="1">
                  <a:spLocks noChangeArrowheads="1"/>
                </p:cNvSpPr>
                <p:nvPr/>
              </p:nvSpPr>
              <p:spPr bwMode="auto">
                <a:xfrm>
                  <a:off x="6191370" y="1397570"/>
                  <a:ext cx="919239" cy="64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3600">
                      <a:solidFill>
                        <a:srgbClr val="044875"/>
                      </a:solidFill>
                      <a:latin charset="0" pitchFamily="34" typeface="Impact"/>
                    </a:rPr>
                    <a:t>06</a:t>
                  </a:r>
                </a:p>
              </p:txBody>
            </p:sp>
          </p:grpSp>
        </p:grpSp>
        <p:sp>
          <p:nvSpPr>
            <p:cNvPr id="144" name="Freeform 48"/>
            <p:cNvSpPr>
              <a:spLocks noEditPoints="1"/>
            </p:cNvSpPr>
            <p:nvPr/>
          </p:nvSpPr>
          <p:spPr bwMode="auto">
            <a:xfrm>
              <a:off x="7670059" y="5303937"/>
              <a:ext cx="363458" cy="576339"/>
            </a:xfrm>
            <a:custGeom>
              <a:gdLst>
                <a:gd fmla="*/ 57 w 67" name="T0"/>
                <a:gd fmla="*/ 10 h 106" name="T1"/>
                <a:gd fmla="*/ 62 w 67" name="T2"/>
                <a:gd fmla="*/ 51 h 106" name="T3"/>
                <a:gd fmla="*/ 51 w 67" name="T4"/>
                <a:gd fmla="*/ 66 h 106" name="T5"/>
                <a:gd fmla="*/ 55 w 67" name="T6"/>
                <a:gd fmla="*/ 65 h 106" name="T7"/>
                <a:gd fmla="*/ 57 w 67" name="T8"/>
                <a:gd fmla="*/ 73 h 106" name="T9"/>
                <a:gd fmla="*/ 56 w 67" name="T10"/>
                <a:gd fmla="*/ 80 h 106" name="T11"/>
                <a:gd fmla="*/ 57 w 67" name="T12"/>
                <a:gd fmla="*/ 86 h 106" name="T13"/>
                <a:gd fmla="*/ 55 w 67" name="T14"/>
                <a:gd fmla="*/ 93 h 106" name="T15"/>
                <a:gd fmla="*/ 15 w 67" name="T16"/>
                <a:gd fmla="*/ 97 h 106" name="T17"/>
                <a:gd fmla="*/ 12 w 67" name="T18"/>
                <a:gd fmla="*/ 95 h 106" name="T19"/>
                <a:gd fmla="*/ 12 w 67" name="T20"/>
                <a:gd fmla="*/ 83 h 106" name="T21"/>
                <a:gd fmla="*/ 12 w 67" name="T22"/>
                <a:gd fmla="*/ 82 h 106" name="T23"/>
                <a:gd fmla="*/ 12 w 67" name="T24"/>
                <a:gd fmla="*/ 71 h 106" name="T25"/>
                <a:gd fmla="*/ 15 w 67" name="T26"/>
                <a:gd fmla="*/ 69 h 106" name="T27"/>
                <a:gd fmla="*/ 16 w 67" name="T28"/>
                <a:gd fmla="*/ 63 h 106" name="T29"/>
                <a:gd fmla="*/ 0 w 67" name="T30"/>
                <a:gd fmla="*/ 34 h 106" name="T31"/>
                <a:gd fmla="*/ 33 w 67" name="T32"/>
                <a:gd fmla="*/ 0 h 106" name="T33"/>
                <a:gd fmla="*/ 28 w 67" name="T34"/>
                <a:gd fmla="*/ 41 h 106" name="T35"/>
                <a:gd fmla="*/ 30 w 67" name="T36"/>
                <a:gd fmla="*/ 39 h 106" name="T37"/>
                <a:gd fmla="*/ 33 w 67" name="T38"/>
                <a:gd fmla="*/ 41 h 106" name="T39"/>
                <a:gd fmla="*/ 36 w 67" name="T40"/>
                <a:gd fmla="*/ 39 h 106" name="T41"/>
                <a:gd fmla="*/ 39 w 67" name="T42"/>
                <a:gd fmla="*/ 41 h 106" name="T43"/>
                <a:gd fmla="*/ 43 w 67" name="T44"/>
                <a:gd fmla="*/ 38 h 106" name="T45"/>
                <a:gd fmla="*/ 39 w 67" name="T46"/>
                <a:gd fmla="*/ 52 h 106" name="T47"/>
                <a:gd fmla="*/ 44 w 67" name="T48"/>
                <a:gd fmla="*/ 66 h 106" name="T49"/>
                <a:gd fmla="*/ 44 w 67" name="T50"/>
                <a:gd fmla="*/ 58 h 106" name="T51"/>
                <a:gd fmla="*/ 56 w 67" name="T52"/>
                <a:gd fmla="*/ 47 h 106" name="T53"/>
                <a:gd fmla="*/ 52 w 67" name="T54"/>
                <a:gd fmla="*/ 15 h 106" name="T55"/>
                <a:gd fmla="*/ 15 w 67" name="T56"/>
                <a:gd fmla="*/ 15 h 106" name="T57"/>
                <a:gd fmla="*/ 11 w 67" name="T58"/>
                <a:gd fmla="*/ 48 h 106" name="T59"/>
                <a:gd fmla="*/ 23 w 67" name="T60"/>
                <a:gd fmla="*/ 59 h 106" name="T61"/>
                <a:gd fmla="*/ 23 w 67" name="T62"/>
                <a:gd fmla="*/ 67 h 106" name="T63"/>
                <a:gd fmla="*/ 29 w 67" name="T64"/>
                <a:gd fmla="*/ 52 h 106" name="T65"/>
                <a:gd fmla="*/ 25 w 67" name="T66"/>
                <a:gd fmla="*/ 38 h 106" name="T67"/>
                <a:gd fmla="*/ 40 w 67" name="T68"/>
                <a:gd fmla="*/ 43 h 106" name="T69"/>
                <a:gd fmla="*/ 36 w 67" name="T70"/>
                <a:gd fmla="*/ 42 h 106" name="T71"/>
                <a:gd fmla="*/ 30 w 67" name="T72"/>
                <a:gd fmla="*/ 42 h 106" name="T73"/>
                <a:gd fmla="*/ 27 w 67" name="T74"/>
                <a:gd fmla="*/ 42 h 106" name="T75"/>
                <a:gd fmla="*/ 32 w 67" name="T76"/>
                <a:gd fmla="*/ 51 h 106" name="T77"/>
                <a:gd fmla="*/ 32 w 67" name="T78"/>
                <a:gd fmla="*/ 67 h 106" name="T79"/>
                <a:gd fmla="*/ 35 w 67" name="T80"/>
                <a:gd fmla="*/ 51 h 106" name="T81"/>
                <a:gd fmla="*/ 35 w 67" name="T82"/>
                <a:gd fmla="*/ 50 h 106" name="T83"/>
                <a:gd fmla="*/ 43 w 67" name="T84"/>
                <a:gd fmla="*/ 96 h 106" name="T85"/>
                <a:gd fmla="*/ 34 w 67" name="T86"/>
                <a:gd fmla="*/ 106 h 106" name="T87"/>
                <a:gd fmla="*/ 43 w 67" name="T88"/>
                <a:gd fmla="*/ 96 h 106" name="T89"/>
                <a:gd fmla="*/ 17 w 67" name="T90"/>
                <a:gd fmla="*/ 88 h 106" name="T91"/>
                <a:gd fmla="*/ 17 w 67" name="T92"/>
                <a:gd fmla="*/ 90 h 106" name="T93"/>
                <a:gd fmla="*/ 50 w 67" name="T94"/>
                <a:gd fmla="*/ 86 h 106" name="T95"/>
                <a:gd fmla="*/ 50 w 67" name="T96"/>
                <a:gd fmla="*/ 73 h 106" name="T97"/>
                <a:gd fmla="*/ 17 w 67" name="T98"/>
                <a:gd fmla="*/ 77 h 106" name="T99"/>
                <a:gd fmla="*/ 50 w 67" name="T100"/>
                <a:gd fmla="*/ 74 h 106" name="T101"/>
                <a:gd fmla="*/ 50 w 67" name="T102"/>
                <a:gd fmla="*/ 73 h 10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08" name="直接连接符 107"/>
          <p:cNvCxnSpPr/>
          <p:nvPr/>
        </p:nvCxnSpPr>
        <p:spPr>
          <a:xfrm flipH="1">
            <a:off x="5534025" y="2955925"/>
            <a:ext cx="105568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H="1">
            <a:off x="5534025" y="4071938"/>
            <a:ext cx="105568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H="1">
            <a:off x="5534025" y="5189538"/>
            <a:ext cx="105568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743200" y="582613"/>
            <a:ext cx="6688138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5400">
                <a:solidFill>
                  <a:srgbClr val="044875"/>
                </a:solidFill>
                <a:latin typeface="+mj-lt"/>
                <a:ea typeface="+mn-ea"/>
              </a:rPr>
              <a:t>THE MAIN CONTENTS</a:t>
            </a:r>
          </a:p>
        </p:txBody>
      </p:sp>
      <p:grpSp>
        <p:nvGrpSpPr>
          <p:cNvPr id="163" name="组合 162"/>
          <p:cNvGrpSpPr/>
          <p:nvPr/>
        </p:nvGrpSpPr>
        <p:grpSpPr>
          <a:xfrm>
            <a:off x="3455988" y="1511300"/>
            <a:ext cx="5262562" cy="376238"/>
            <a:chOff x="3455443" y="1512024"/>
            <a:chExt cx="5263600" cy="375186"/>
          </a:xfrm>
        </p:grpSpPr>
        <p:sp>
          <p:nvSpPr>
            <p:cNvPr id="155" name="文本框 154"/>
            <p:cNvSpPr txBox="1"/>
            <p:nvPr/>
          </p:nvSpPr>
          <p:spPr>
            <a:xfrm>
              <a:off x="3455443" y="1518356"/>
              <a:ext cx="5263600" cy="3647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rgbClr val="044875"/>
                  </a:solidFill>
                  <a:latin typeface="+mj-lt"/>
                  <a:ea typeface="+mn-ea"/>
                </a:rPr>
                <a:t>PLEASE ENTER YOUR  SUBTITLE HERE</a:t>
              </a:r>
            </a:p>
          </p:txBody>
        </p:sp>
        <p:cxnSp>
          <p:nvCxnSpPr>
            <p:cNvPr id="157" name="直接连接符 156"/>
            <p:cNvCxnSpPr/>
            <p:nvPr/>
          </p:nvCxnSpPr>
          <p:spPr>
            <a:xfrm flipV="1">
              <a:off x="3699966" y="1512024"/>
              <a:ext cx="477455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46150" y="2000250"/>
            <a:ext cx="1539875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1500">
                <a:solidFill>
                  <a:schemeClr val="bg1"/>
                </a:solidFill>
                <a:latin charset="0" pitchFamily="34" typeface="Impact"/>
              </a:rPr>
              <a:t>1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19100" y="2638425"/>
            <a:ext cx="5715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</a:t>
            </a:r>
          </a:p>
        </p:txBody>
      </p:sp>
      <p:sp>
        <p:nvSpPr>
          <p:cNvPr id="10" name="矩形 9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525714" y="2638425"/>
            <a:ext cx="176688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部分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791324" y="3632200"/>
            <a:ext cx="5727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选题意义及目的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8"/>
      <p:bldP grpId="0" spid="9"/>
      <p:bldP grpId="0" spid="10"/>
      <p:bldP grpId="0" spid="1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矩形 58"/>
          <p:cNvSpPr/>
          <p:nvPr/>
        </p:nvSpPr>
        <p:spPr>
          <a:xfrm>
            <a:off x="5983288" y="2281238"/>
            <a:ext cx="5903912" cy="383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0" name="文本框 59"/>
          <p:cNvSpPr txBox="1"/>
          <p:nvPr/>
        </p:nvSpPr>
        <p:spPr>
          <a:xfrm>
            <a:off x="5983288" y="2332038"/>
            <a:ext cx="5903912" cy="3647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 indent="-285750" marL="28575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44875"/>
              </a:buClr>
              <a:buFont charset="2" panose="05000000000000000000" pitchFamily="2" typeface="Wingdings"/>
              <a:buChar char="Ø"/>
              <a:defRPr/>
            </a:pPr>
            <a:r>
              <a:rPr altLang="zh-CN" 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 you will never know what you have lost in the way of forever searching. </a:t>
            </a:r>
          </a:p>
          <a:p>
            <a:pPr eaLnBrk="1" fontAlgn="auto" hangingPunct="1" indent="-285750" marL="28575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44875"/>
              </a:buClr>
              <a:buFont charset="2" panose="05000000000000000000" pitchFamily="2" typeface="Wingdings"/>
              <a:buChar char="Ø"/>
              <a:defRPr/>
            </a:pPr>
            <a:endParaRPr altLang="zh-CN" lang="en-US">
              <a:solidFill>
                <a:schemeClr val="bg2">
                  <a:lumMod val="25000"/>
                </a:schemeClr>
              </a:solidFill>
              <a:latin typeface="+mn-lt"/>
              <a:ea typeface="+mn-ea"/>
              <a:cs charset="0" panose="020b0604020202020204" pitchFamily="34" typeface="Arial"/>
            </a:endParaRPr>
          </a:p>
          <a:p>
            <a:pPr eaLnBrk="1" fontAlgn="auto" hangingPunct="1" indent="-285750" marL="28575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44875"/>
              </a:buClr>
              <a:buFont charset="2" panose="05000000000000000000" pitchFamily="2" typeface="Wingdings"/>
              <a:buChar char="Ø"/>
              <a:defRPr/>
            </a:pPr>
            <a:r>
              <a:rPr altLang="zh-CN" 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 you will never know what you have lost in the way of forever searching. </a:t>
            </a:r>
          </a:p>
          <a:p>
            <a:pPr eaLnBrk="1" fontAlgn="auto" hangingPunct="1" indent="-285750" marL="28575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44875"/>
              </a:buClr>
              <a:buFont charset="2" panose="05000000000000000000" pitchFamily="2" typeface="Wingdings"/>
              <a:buChar char="Ø"/>
              <a:defRPr/>
            </a:pPr>
            <a:endParaRPr altLang="zh-CN" lang="en-US">
              <a:solidFill>
                <a:schemeClr val="bg2">
                  <a:lumMod val="25000"/>
                </a:schemeClr>
              </a:solidFill>
              <a:latin typeface="+mn-lt"/>
              <a:ea typeface="+mn-ea"/>
              <a:cs charset="0" panose="020b0604020202020204" pitchFamily="34" typeface="Arial"/>
            </a:endParaRPr>
          </a:p>
          <a:p>
            <a:pPr eaLnBrk="1" fontAlgn="auto" hangingPunct="1" indent="-285750" marL="28575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44875"/>
              </a:buClr>
              <a:buFont charset="2" panose="05000000000000000000" pitchFamily="2" typeface="Wingdings"/>
              <a:buChar char="Ø"/>
              <a:defRPr/>
            </a:pPr>
            <a:r>
              <a:rPr altLang="zh-CN" 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 you will never know what you have lost in the way of forever searching. 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550863" y="82550"/>
            <a:ext cx="3541712" cy="585788"/>
            <a:chOff x="551544" y="82976"/>
            <a:chExt cx="3540396" cy="584775"/>
          </a:xfrm>
        </p:grpSpPr>
        <p:sp>
          <p:nvSpPr>
            <p:cNvPr id="6170" name="文本框 4"/>
            <p:cNvSpPr txBox="1">
              <a:spLocks noChangeArrowheads="1"/>
            </p:cNvSpPr>
            <p:nvPr/>
          </p:nvSpPr>
          <p:spPr bwMode="auto">
            <a:xfrm>
              <a:off x="800100" y="111278"/>
              <a:ext cx="3291840" cy="51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04487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选题意义及目的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631" cy="578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2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01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5983288" y="1670050"/>
            <a:ext cx="6977062" cy="522288"/>
            <a:chOff x="5982652" y="1917541"/>
            <a:chExt cx="6978016" cy="523220"/>
          </a:xfrm>
        </p:grpSpPr>
        <p:sp>
          <p:nvSpPr>
            <p:cNvPr id="53" name="矩形 52"/>
            <p:cNvSpPr/>
            <p:nvPr/>
          </p:nvSpPr>
          <p:spPr>
            <a:xfrm>
              <a:off x="5982652" y="1917541"/>
              <a:ext cx="5904719" cy="52322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169" name="文本框 53"/>
            <p:cNvSpPr txBox="1">
              <a:spLocks noChangeArrowheads="1"/>
            </p:cNvSpPr>
            <p:nvPr/>
          </p:nvSpPr>
          <p:spPr bwMode="auto">
            <a:xfrm>
              <a:off x="5982652" y="1991920"/>
              <a:ext cx="6978016" cy="37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ts val="2200"/>
                </a:lnSpc>
              </a:pPr>
              <a:r>
                <a:rPr altLang="zh-CN" lang="en-US" sz="1800">
                  <a:solidFill>
                    <a:schemeClr val="bg1"/>
                  </a:solidFill>
                  <a:cs typeface="Arial"/>
                </a:rPr>
                <a:t>Remember that happiness is a way of travel, not a destination. 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983288" y="1071563"/>
            <a:ext cx="3235325" cy="522287"/>
            <a:chOff x="5982652" y="1305878"/>
            <a:chExt cx="3235645" cy="523220"/>
          </a:xfrm>
        </p:grpSpPr>
        <p:sp>
          <p:nvSpPr>
            <p:cNvPr id="56" name="矩形 55"/>
            <p:cNvSpPr/>
            <p:nvPr/>
          </p:nvSpPr>
          <p:spPr>
            <a:xfrm>
              <a:off x="5982652" y="1305878"/>
              <a:ext cx="3235645" cy="523220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982652" y="1336094"/>
              <a:ext cx="3235645" cy="8244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chemeClr val="bg1"/>
                  </a:solidFill>
                  <a:latin typeface="+mj-lt"/>
                  <a:ea typeface="+mn-ea"/>
                  <a:cs charset="0" panose="020b0604020202020204" pitchFamily="34" typeface="Arial"/>
                </a:rPr>
                <a:t>Add Your Main Title Here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50863" y="4484688"/>
            <a:ext cx="5432425" cy="1638300"/>
            <a:chOff x="551544" y="4747260"/>
            <a:chExt cx="5431107" cy="1638300"/>
          </a:xfrm>
        </p:grpSpPr>
        <p:sp>
          <p:nvSpPr>
            <p:cNvPr id="68" name="矩形 67"/>
            <p:cNvSpPr/>
            <p:nvPr/>
          </p:nvSpPr>
          <p:spPr>
            <a:xfrm>
              <a:off x="551544" y="4747260"/>
              <a:ext cx="5431107" cy="16383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165" name="文本框 60"/>
            <p:cNvSpPr txBox="1">
              <a:spLocks noChangeArrowheads="1"/>
            </p:cNvSpPr>
            <p:nvPr/>
          </p:nvSpPr>
          <p:spPr bwMode="auto">
            <a:xfrm>
              <a:off x="612028" y="4897839"/>
              <a:ext cx="5346812" cy="136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ts val="2000"/>
                </a:lnSpc>
              </a:pPr>
              <a:r>
                <a:rPr altLang="zh-CN" lang="en-US" sz="1600">
                  <a:solidFill>
                    <a:schemeClr val="bg1"/>
                  </a:solidFill>
                  <a:cs typeface="Arial"/>
                </a:rPr>
                <a:t>Remember that happiness is a way of travel, not a destination. Sometimes you need to look back, otherwise you will never know what you have lost in the way of forever searching. Remember that happiness is a way of travel, not a destination. Sometimes you need to look back.</a:t>
              </a: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6354763" y="3486150"/>
            <a:ext cx="5380037" cy="0"/>
          </a:xfrm>
          <a:prstGeom prst="line">
            <a:avLst/>
          </a:prstGeom>
          <a:ln w="12700">
            <a:solidFill>
              <a:srgbClr val="044875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354763" y="4765675"/>
            <a:ext cx="5380037" cy="0"/>
          </a:xfrm>
          <a:prstGeom prst="line">
            <a:avLst/>
          </a:prstGeom>
          <a:ln w="12700">
            <a:solidFill>
              <a:srgbClr val="044875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550863" y="1071563"/>
            <a:ext cx="5432425" cy="3421062"/>
            <a:chOff x="551544" y="1319389"/>
            <a:chExt cx="5431108" cy="3420798"/>
          </a:xfrm>
        </p:grpSpPr>
        <p:grpSp>
          <p:nvGrpSpPr>
            <p:cNvPr id="6160" name="组合 63"/>
            <p:cNvGrpSpPr/>
            <p:nvPr/>
          </p:nvGrpSpPr>
          <p:grpSpPr>
            <a:xfrm>
              <a:off x="551544" y="1319389"/>
              <a:ext cx="5431108" cy="3420798"/>
              <a:chOff x="7991473" y="1270307"/>
              <a:chExt cx="3781426" cy="2481187"/>
            </a:xfrm>
          </p:grpSpPr>
          <p:pic>
            <p:nvPicPr>
              <p:cNvPr id="6162" name="图片 6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991474" y="1270307"/>
                <a:ext cx="3781425" cy="248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矩形 66"/>
              <p:cNvSpPr/>
              <p:nvPr/>
            </p:nvSpPr>
            <p:spPr>
              <a:xfrm>
                <a:off x="7991473" y="1270307"/>
                <a:ext cx="3781426" cy="2481187"/>
              </a:xfrm>
              <a:prstGeom prst="rect">
                <a:avLst/>
              </a:prstGeom>
              <a:solidFill>
                <a:srgbClr val="044875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6161" name="Freeform 74"/>
            <p:cNvSpPr>
              <a:spLocks noEditPoints="1"/>
            </p:cNvSpPr>
            <p:nvPr/>
          </p:nvSpPr>
          <p:spPr bwMode="auto">
            <a:xfrm>
              <a:off x="2845992" y="2742460"/>
              <a:ext cx="878884" cy="574655"/>
            </a:xfrm>
            <a:custGeom>
              <a:gdLst>
                <a:gd fmla="*/ 1418616430 w 99" name="T0"/>
                <a:gd fmla="*/ 2147483646 h 65" name="T1"/>
                <a:gd fmla="*/ 2147483646 w 99" name="T2"/>
                <a:gd fmla="*/ 2147483646 h 65" name="T3"/>
                <a:gd fmla="*/ 2147483646 w 99" name="T4"/>
                <a:gd fmla="*/ 2147483646 h 65" name="T5"/>
                <a:gd fmla="*/ 2147483646 w 99" name="T6"/>
                <a:gd fmla="*/ 1797688816 h 65" name="T7"/>
                <a:gd fmla="*/ 2147483646 w 99" name="T8"/>
                <a:gd fmla="*/ 2147483646 h 65" name="T9"/>
                <a:gd fmla="*/ 1418616430 w 99" name="T10"/>
                <a:gd fmla="*/ 1797688816 h 65" name="T11"/>
                <a:gd fmla="*/ 1418616430 w 99" name="T12"/>
                <a:gd fmla="*/ 2147483646 h 65" name="T13"/>
                <a:gd fmla="*/ 2147483646 w 99" name="T14"/>
                <a:gd fmla="*/ 625286526 h 65" name="T15"/>
                <a:gd fmla="*/ 2147483646 w 99" name="T16"/>
                <a:gd fmla="*/ 1328726132 h 65" name="T17"/>
                <a:gd fmla="*/ 2147483646 w 99" name="T18"/>
                <a:gd fmla="*/ 1875850737 h 65" name="T19"/>
                <a:gd fmla="*/ 551681701 w 99" name="T20"/>
                <a:gd fmla="*/ 1328726132 h 65" name="T21"/>
                <a:gd fmla="*/ 551681701 w 99" name="T22"/>
                <a:gd fmla="*/ 2147483646 h 65" name="T23"/>
                <a:gd fmla="*/ 709312654 w 99" name="T24"/>
                <a:gd fmla="*/ 2147483646 h 65" name="T25"/>
                <a:gd fmla="*/ 394059626 w 99" name="T26"/>
                <a:gd fmla="*/ 2147483646 h 65" name="T27"/>
                <a:gd fmla="*/ 157622075 w 99" name="T28"/>
                <a:gd fmla="*/ 2147483646 h 65" name="T29"/>
                <a:gd fmla="*/ 315244150 w 99" name="T30"/>
                <a:gd fmla="*/ 2147483646 h 65" name="T31"/>
                <a:gd fmla="*/ 315244150 w 99" name="T32"/>
                <a:gd fmla="*/ 625286526 h 65" name="T33"/>
                <a:gd fmla="*/ 2147483646 w 99" name="T34"/>
                <a:gd fmla="*/ 0 h 65" name="T35"/>
                <a:gd fmla="*/ 2147483646 w 99" name="T36"/>
                <a:gd fmla="*/ 625286526 h 65" name="T37"/>
                <a:gd fmla="*/ 630497177 w 99" name="T38"/>
                <a:gd fmla="*/ 2147483646 h 65" name="T39"/>
                <a:gd fmla="*/ 236437551 w 99" name="T40"/>
                <a:gd fmla="*/ 2147483646 h 65" name="T41"/>
                <a:gd fmla="*/ 0 w 99" name="T42"/>
                <a:gd fmla="*/ 2147483646 h 65" name="T43"/>
                <a:gd fmla="*/ 157622075 w 99" name="T44"/>
                <a:gd fmla="*/ 2147483646 h 65" name="T45"/>
                <a:gd fmla="*/ 236437551 w 99" name="T46"/>
                <a:gd fmla="*/ 2147483646 h 65" name="T47"/>
                <a:gd fmla="*/ 236437551 w 99" name="T48"/>
                <a:gd fmla="*/ 2147483646 h 65" name="T49"/>
                <a:gd fmla="*/ 472875102 w 99" name="T50"/>
                <a:gd fmla="*/ 2147483646 h 65" name="T51"/>
                <a:gd fmla="*/ 551681701 w 99" name="T52"/>
                <a:gd fmla="*/ 2147483646 h 65" name="T53"/>
                <a:gd fmla="*/ 551681701 w 99" name="T54"/>
                <a:gd fmla="*/ 2147483646 h 65" name="T55"/>
                <a:gd fmla="*/ 630497177 w 99" name="T56"/>
                <a:gd fmla="*/ 2147483646 h 65" name="T57"/>
                <a:gd fmla="*/ 630497177 w 99" name="T58"/>
                <a:gd fmla="*/ 2147483646 h 65" name="T59"/>
                <a:gd fmla="*/ 709312654 w 99" name="T60"/>
                <a:gd fmla="*/ 2147483646 h 65" name="T61"/>
                <a:gd fmla="*/ 866934729 w 99" name="T62"/>
                <a:gd fmla="*/ 2147483646 h 65" name="T63"/>
                <a:gd fmla="*/ 630497177 w 99" name="T64"/>
                <a:gd fmla="*/ 2147483646 h 65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65" w="99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bldLvl="3" build="p" grpId="0" spid="60" uiExpand="1"/>
      <p:bldP grpId="0" spid="2"/>
      <p:bldP grpId="0" spid="3"/>
      <p:bldP grpId="0" spid="7"/>
      <p:bldP grpId="0" spid="8"/>
      <p:bldP grpId="0" spid="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550863" y="82550"/>
            <a:ext cx="3541712" cy="585788"/>
            <a:chOff x="551544" y="82976"/>
            <a:chExt cx="3540396" cy="584775"/>
          </a:xfrm>
        </p:grpSpPr>
        <p:sp>
          <p:nvSpPr>
            <p:cNvPr id="7251" name="文本框 3"/>
            <p:cNvSpPr txBox="1">
              <a:spLocks noChangeArrowheads="1"/>
            </p:cNvSpPr>
            <p:nvPr/>
          </p:nvSpPr>
          <p:spPr bwMode="auto">
            <a:xfrm>
              <a:off x="800100" y="111278"/>
              <a:ext cx="3291840" cy="51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04487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选题意义及目的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631" cy="578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2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01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907213" y="2155825"/>
            <a:ext cx="1041400" cy="1041400"/>
            <a:chOff x="6907679" y="2155364"/>
            <a:chExt cx="1041578" cy="1041578"/>
          </a:xfrm>
        </p:grpSpPr>
        <p:sp>
          <p:nvSpPr>
            <p:cNvPr id="10" name="任意多边形 9"/>
            <p:cNvSpPr/>
            <p:nvPr/>
          </p:nvSpPr>
          <p:spPr>
            <a:xfrm>
              <a:off x="6907679" y="2155364"/>
              <a:ext cx="1041578" cy="1041578"/>
            </a:xfrm>
            <a:custGeom>
              <a:gdLst>
                <a:gd fmla="*/ 0 w 1041578" name="connsiteX0"/>
                <a:gd fmla="*/ 520789 h 1041578" name="connsiteY0"/>
                <a:gd fmla="*/ 520789 w 1041578" name="connsiteX1"/>
                <a:gd fmla="*/ 0 h 1041578" name="connsiteY1"/>
                <a:gd fmla="*/ 1041578 w 1041578" name="connsiteX2"/>
                <a:gd fmla="*/ 520789 h 1041578" name="connsiteY2"/>
                <a:gd fmla="*/ 520789 w 1041578" name="connsiteX3"/>
                <a:gd fmla="*/ 1041578 h 1041578" name="connsiteY3"/>
                <a:gd fmla="*/ 0 w 1041578" name="connsiteX4"/>
                <a:gd fmla="*/ 520789 h 104157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41578" w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208416" lIns="208416" rIns="208416" tIns="208416"/>
            <a:lstStyle/>
            <a:p>
              <a:pPr algn="ctr" defTabSz="1955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z="4400"/>
            </a:p>
          </p:txBody>
        </p:sp>
        <p:sp>
          <p:nvSpPr>
            <p:cNvPr id="7250" name="Freeform 59"/>
            <p:cNvSpPr>
              <a:spLocks noEditPoints="1"/>
            </p:cNvSpPr>
            <p:nvPr/>
          </p:nvSpPr>
          <p:spPr bwMode="auto">
            <a:xfrm>
              <a:off x="7172480" y="2487626"/>
              <a:ext cx="511976" cy="387388"/>
            </a:xfrm>
            <a:custGeom>
              <a:gdLst>
                <a:gd fmla="*/ 361662614 w 111" name="T0"/>
                <a:gd fmla="*/ 42538892 h 84" name="T1"/>
                <a:gd fmla="*/ 616949530 w 111" name="T2"/>
                <a:gd fmla="*/ 85073172 h 84" name="T3"/>
                <a:gd fmla="*/ 425484343 w 111" name="T4"/>
                <a:gd fmla="*/ 1084686400 h 84" name="T5"/>
                <a:gd fmla="*/ 106371086 w 111" name="T6"/>
                <a:gd fmla="*/ 1020882674 h 84" name="T7"/>
                <a:gd fmla="*/ 361662614 w 111" name="T8"/>
                <a:gd fmla="*/ 42538892 h 84" name="T9"/>
                <a:gd fmla="*/ 425484343 w 111" name="T10"/>
                <a:gd fmla="*/ 1446248533 h 84" name="T11"/>
                <a:gd fmla="*/ 361662614 w 111" name="T12"/>
                <a:gd fmla="*/ 1616394877 h 84" name="T13"/>
                <a:gd fmla="*/ 2147483646 w 111" name="T14"/>
                <a:gd fmla="*/ 1616394877 h 84" name="T15"/>
                <a:gd fmla="*/ 2147483646 w 111" name="T16"/>
                <a:gd fmla="*/ 1616394877 h 84" name="T17"/>
                <a:gd fmla="*/ 2147483646 w 111" name="T18"/>
                <a:gd fmla="*/ 1531321705 h 84" name="T19"/>
                <a:gd fmla="*/ 2147483646 w 111" name="T20"/>
                <a:gd fmla="*/ 574247369 h 84" name="T21"/>
                <a:gd fmla="*/ 2147483646 w 111" name="T22"/>
                <a:gd fmla="*/ 552977923 h 84" name="T23"/>
                <a:gd fmla="*/ 2147483646 w 111" name="T24"/>
                <a:gd fmla="*/ 510439031 h 84" name="T25"/>
                <a:gd fmla="*/ 2042323000 w 111" name="T26"/>
                <a:gd fmla="*/ 233950070 h 84" name="T27"/>
                <a:gd fmla="*/ 2021050628 w 111" name="T28"/>
                <a:gd fmla="*/ 212685236 h 84" name="T29"/>
                <a:gd fmla="*/ 1978501271 w 111" name="T30"/>
                <a:gd fmla="*/ 212685236 h 84" name="T31"/>
                <a:gd fmla="*/ 702048243 w 111" name="T32"/>
                <a:gd fmla="*/ 212685236 h 84" name="T33"/>
                <a:gd fmla="*/ 702048243 w 111" name="T34"/>
                <a:gd fmla="*/ 361562133 h 84" name="T35"/>
                <a:gd fmla="*/ 1893402558 w 111" name="T36"/>
                <a:gd fmla="*/ 361562133 h 84" name="T37"/>
                <a:gd fmla="*/ 1872130186 w 111" name="T38"/>
                <a:gd fmla="*/ 616781649 h 84" name="T39"/>
                <a:gd fmla="*/ 1872130186 w 111" name="T40"/>
                <a:gd fmla="*/ 659320541 h 84" name="T41"/>
                <a:gd fmla="*/ 1914679542 w 111" name="T42"/>
                <a:gd fmla="*/ 659320541 h 84" name="T43"/>
                <a:gd fmla="*/ 2147483646 w 111" name="T44"/>
                <a:gd fmla="*/ 659320541 h 84" name="T45"/>
                <a:gd fmla="*/ 2147483646 w 111" name="T46"/>
                <a:gd fmla="*/ 1446248533 h 84" name="T47"/>
                <a:gd fmla="*/ 425484343 w 111" name="T48"/>
                <a:gd fmla="*/ 1446248533 h 84" name="T49"/>
                <a:gd fmla="*/ 2147483646 w 111" name="T50"/>
                <a:gd fmla="*/ 574247369 h 84" name="T51"/>
                <a:gd fmla="*/ 1957224287 w 111" name="T52"/>
                <a:gd fmla="*/ 574247369 h 84" name="T53"/>
                <a:gd fmla="*/ 1978501271 w 111" name="T54"/>
                <a:gd fmla="*/ 404096413 h 84" name="T55"/>
                <a:gd fmla="*/ 2147483646 w 111" name="T56"/>
                <a:gd fmla="*/ 574247369 h 84" name="T57"/>
                <a:gd fmla="*/ 723320615 w 111" name="T58"/>
                <a:gd fmla="*/ 957074336 h 84" name="T59"/>
                <a:gd fmla="*/ 1680660387 w 111" name="T60"/>
                <a:gd fmla="*/ 957074336 h 84" name="T61"/>
                <a:gd fmla="*/ 1680660387 w 111" name="T62"/>
                <a:gd fmla="*/ 1020882674 h 84" name="T63"/>
                <a:gd fmla="*/ 723320615 w 111" name="T64"/>
                <a:gd fmla="*/ 1020882674 h 84" name="T65"/>
                <a:gd fmla="*/ 723320615 w 111" name="T66"/>
                <a:gd fmla="*/ 957074336 h 84" name="T67"/>
                <a:gd fmla="*/ 723320615 w 111" name="T68"/>
                <a:gd fmla="*/ 723124267 h 84" name="T69"/>
                <a:gd fmla="*/ 1595566285 w 111" name="T70"/>
                <a:gd fmla="*/ 723124267 h 84" name="T71"/>
                <a:gd fmla="*/ 1595566285 w 111" name="T72"/>
                <a:gd fmla="*/ 786927993 h 84" name="T73"/>
                <a:gd fmla="*/ 723320615 w 111" name="T74"/>
                <a:gd fmla="*/ 786927993 h 84" name="T75"/>
                <a:gd fmla="*/ 723320615 w 111" name="T76"/>
                <a:gd fmla="*/ 723124267 h 84" name="T77"/>
                <a:gd fmla="*/ 723320615 w 111" name="T78"/>
                <a:gd fmla="*/ 489174197 h 84" name="T79"/>
                <a:gd fmla="*/ 1595566285 w 111" name="T80"/>
                <a:gd fmla="*/ 489174197 h 84" name="T81"/>
                <a:gd fmla="*/ 1595566285 w 111" name="T82"/>
                <a:gd fmla="*/ 552977923 h 84" name="T83"/>
                <a:gd fmla="*/ 723320615 w 111" name="T84"/>
                <a:gd fmla="*/ 552977923 h 84" name="T85"/>
                <a:gd fmla="*/ 723320615 w 111" name="T86"/>
                <a:gd fmla="*/ 489174197 h 84" name="T87"/>
                <a:gd fmla="*/ 85098714 w 111" name="T88"/>
                <a:gd fmla="*/ 1488782813 h 84" name="T89"/>
                <a:gd fmla="*/ 212742171 w 111" name="T90"/>
                <a:gd fmla="*/ 1531321705 h 84" name="T91"/>
                <a:gd fmla="*/ 212742171 w 111" name="T92"/>
                <a:gd fmla="*/ 1680198603 h 84" name="T93"/>
                <a:gd fmla="*/ 106371086 w 111" name="T94"/>
                <a:gd fmla="*/ 1786541221 h 84" name="T95"/>
                <a:gd fmla="*/ 42549357 w 111" name="T96"/>
                <a:gd fmla="*/ 1765271775 h 84" name="T97"/>
                <a:gd fmla="*/ 0 w 111" name="T98"/>
                <a:gd fmla="*/ 1616394877 h 84" name="T99"/>
                <a:gd fmla="*/ 85098714 w 111" name="T100"/>
                <a:gd fmla="*/ 1488782813 h 84" name="T101"/>
                <a:gd fmla="*/ 85098714 w 111" name="T102"/>
                <a:gd fmla="*/ 1084686400 h 84" name="T103"/>
                <a:gd fmla="*/ 42549357 w 111" name="T104"/>
                <a:gd fmla="*/ 1446248533 h 84" name="T105"/>
                <a:gd fmla="*/ 276563900 w 111" name="T106"/>
                <a:gd fmla="*/ 1510052259 h 84" name="T107"/>
                <a:gd fmla="*/ 382934986 w 111" name="T108"/>
                <a:gd fmla="*/ 1148490126 h 84" name="T109"/>
                <a:gd fmla="*/ 85098714 w 111" name="T110"/>
                <a:gd fmla="*/ 1084686400 h 84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84" w="110">
                  <a:moveTo>
                    <a:pt x="17" y="2"/>
                  </a:moveTo>
                  <a:cubicBezTo>
                    <a:pt x="22" y="0"/>
                    <a:pt x="26" y="1"/>
                    <a:pt x="29" y="4"/>
                  </a:cubicBezTo>
                  <a:cubicBezTo>
                    <a:pt x="27" y="21"/>
                    <a:pt x="24" y="37"/>
                    <a:pt x="20" y="51"/>
                  </a:cubicBezTo>
                  <a:cubicBezTo>
                    <a:pt x="15" y="50"/>
                    <a:pt x="10" y="49"/>
                    <a:pt x="5" y="48"/>
                  </a:cubicBezTo>
                  <a:cubicBezTo>
                    <a:pt x="6" y="31"/>
                    <a:pt x="11" y="15"/>
                    <a:pt x="17" y="2"/>
                  </a:cubicBezTo>
                  <a:close/>
                  <a:moveTo>
                    <a:pt x="20" y="68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74" y="76"/>
                    <a:pt x="80" y="76"/>
                    <a:pt x="107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4" y="68"/>
                    <a:pt x="61" y="68"/>
                    <a:pt x="20" y="68"/>
                  </a:cubicBezTo>
                  <a:close/>
                  <a:moveTo>
                    <a:pt x="10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2" y="27"/>
                    <a:pt x="102" y="27"/>
                    <a:pt x="102" y="27"/>
                  </a:cubicBezTo>
                  <a:close/>
                  <a:moveTo>
                    <a:pt x="34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34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4" y="23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4" y="70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3" y="83"/>
                    <a:pt x="2" y="8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4" y="70"/>
                    <a:pt x="4" y="70"/>
                    <a:pt x="4" y="70"/>
                  </a:cubicBezTo>
                  <a:close/>
                  <a:moveTo>
                    <a:pt x="4" y="51"/>
                  </a:moveTo>
                  <a:cubicBezTo>
                    <a:pt x="4" y="57"/>
                    <a:pt x="3" y="63"/>
                    <a:pt x="2" y="68"/>
                  </a:cubicBezTo>
                  <a:cubicBezTo>
                    <a:pt x="6" y="69"/>
                    <a:pt x="9" y="70"/>
                    <a:pt x="13" y="71"/>
                  </a:cubicBezTo>
                  <a:cubicBezTo>
                    <a:pt x="14" y="65"/>
                    <a:pt x="16" y="60"/>
                    <a:pt x="18" y="54"/>
                  </a:cubicBezTo>
                  <a:cubicBezTo>
                    <a:pt x="14" y="53"/>
                    <a:pt x="9" y="52"/>
                    <a:pt x="4" y="51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98938" y="2155825"/>
            <a:ext cx="1041400" cy="1041400"/>
            <a:chOff x="4199225" y="2155364"/>
            <a:chExt cx="1041578" cy="1041578"/>
          </a:xfrm>
        </p:grpSpPr>
        <p:sp>
          <p:nvSpPr>
            <p:cNvPr id="22" name="任意多边形 21"/>
            <p:cNvSpPr/>
            <p:nvPr/>
          </p:nvSpPr>
          <p:spPr>
            <a:xfrm>
              <a:off x="4199225" y="2155364"/>
              <a:ext cx="1041578" cy="1041578"/>
            </a:xfrm>
            <a:custGeom>
              <a:gdLst>
                <a:gd fmla="*/ 0 w 1041578" name="connsiteX0"/>
                <a:gd fmla="*/ 520789 h 1041578" name="connsiteY0"/>
                <a:gd fmla="*/ 520789 w 1041578" name="connsiteX1"/>
                <a:gd fmla="*/ 0 h 1041578" name="connsiteY1"/>
                <a:gd fmla="*/ 1041578 w 1041578" name="connsiteX2"/>
                <a:gd fmla="*/ 520789 h 1041578" name="connsiteY2"/>
                <a:gd fmla="*/ 520789 w 1041578" name="connsiteX3"/>
                <a:gd fmla="*/ 1041578 h 1041578" name="connsiteY3"/>
                <a:gd fmla="*/ 0 w 1041578" name="connsiteX4"/>
                <a:gd fmla="*/ 520789 h 104157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41578" w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81746" lIns="181746" rIns="181746" tIns="181746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z="2300"/>
            </a:p>
          </p:txBody>
        </p:sp>
        <p:sp>
          <p:nvSpPr>
            <p:cNvPr id="7248" name="Freeform 74"/>
            <p:cNvSpPr>
              <a:spLocks noEditPoints="1"/>
            </p:cNvSpPr>
            <p:nvPr/>
          </p:nvSpPr>
          <p:spPr bwMode="auto">
            <a:xfrm>
              <a:off x="4492253" y="2527232"/>
              <a:ext cx="455523" cy="297842"/>
            </a:xfrm>
            <a:custGeom>
              <a:gdLst>
                <a:gd fmla="*/ 381084100 w 99" name="T0"/>
                <a:gd fmla="*/ 1217793459 h 65" name="T1"/>
                <a:gd fmla="*/ 1122086585 w 99" name="T2"/>
                <a:gd fmla="*/ 1364767030 h 65" name="T3"/>
                <a:gd fmla="*/ 1841914152 w 99" name="T4"/>
                <a:gd fmla="*/ 1196797889 h 65" name="T5"/>
                <a:gd fmla="*/ 1841914152 w 99" name="T6"/>
                <a:gd fmla="*/ 482916437 h 65" name="T7"/>
                <a:gd fmla="*/ 1122086585 w 99" name="T8"/>
                <a:gd fmla="*/ 587898868 h 65" name="T9"/>
                <a:gd fmla="*/ 381084100 w 99" name="T10"/>
                <a:gd fmla="*/ 482916437 h 65" name="T11"/>
                <a:gd fmla="*/ 381084100 w 99" name="T12"/>
                <a:gd fmla="*/ 1217793459 h 65" name="T13"/>
                <a:gd fmla="*/ 2095971753 w 99" name="T14"/>
                <a:gd fmla="*/ 167969141 h 65" name="T15"/>
                <a:gd fmla="*/ 2095971753 w 99" name="T16"/>
                <a:gd fmla="*/ 356938435 h 65" name="T17"/>
                <a:gd fmla="*/ 1122086585 w 99" name="T18"/>
                <a:gd fmla="*/ 503912007 h 65" name="T19"/>
                <a:gd fmla="*/ 148201417 w 99" name="T20"/>
                <a:gd fmla="*/ 356938435 h 65" name="T21"/>
                <a:gd fmla="*/ 148201417 w 99" name="T22"/>
                <a:gd fmla="*/ 713876870 h 65" name="T23"/>
                <a:gd fmla="*/ 190542050 w 99" name="T24"/>
                <a:gd fmla="*/ 776868162 h 65" name="T25"/>
                <a:gd fmla="*/ 105856183 w 99" name="T26"/>
                <a:gd fmla="*/ 860855024 h 65" name="T27"/>
                <a:gd fmla="*/ 42340633 w 99" name="T28"/>
                <a:gd fmla="*/ 776868162 h 65" name="T29"/>
                <a:gd fmla="*/ 84685867 w 99" name="T30"/>
                <a:gd fmla="*/ 713876870 h 65" name="T31"/>
                <a:gd fmla="*/ 84685867 w 99" name="T32"/>
                <a:gd fmla="*/ 167969141 h 65" name="T33"/>
                <a:gd fmla="*/ 1122086585 w 99" name="T34"/>
                <a:gd fmla="*/ 0 h 65" name="T35"/>
                <a:gd fmla="*/ 2095971753 w 99" name="T36"/>
                <a:gd fmla="*/ 167969141 h 65" name="T37"/>
                <a:gd fmla="*/ 169371734 w 99" name="T38"/>
                <a:gd fmla="*/ 881850594 h 65" name="T39"/>
                <a:gd fmla="*/ 63515550 w 99" name="T40"/>
                <a:gd fmla="*/ 881850594 h 65" name="T41"/>
                <a:gd fmla="*/ 0 w 99" name="T42"/>
                <a:gd fmla="*/ 1217793459 h 65" name="T43"/>
                <a:gd fmla="*/ 42340633 w 99" name="T44"/>
                <a:gd fmla="*/ 1217793459 h 65" name="T45"/>
                <a:gd fmla="*/ 63515550 w 99" name="T46"/>
                <a:gd fmla="*/ 1175797737 h 65" name="T47"/>
                <a:gd fmla="*/ 63515550 w 99" name="T48"/>
                <a:gd fmla="*/ 1217793459 h 65" name="T49"/>
                <a:gd fmla="*/ 127026500 w 99" name="T50"/>
                <a:gd fmla="*/ 1238789029 h 65" name="T51"/>
                <a:gd fmla="*/ 148201417 w 99" name="T52"/>
                <a:gd fmla="*/ 1196797889 h 65" name="T53"/>
                <a:gd fmla="*/ 148201417 w 99" name="T54"/>
                <a:gd fmla="*/ 1238789029 h 65" name="T55"/>
                <a:gd fmla="*/ 169371734 w 99" name="T56"/>
                <a:gd fmla="*/ 1238789029 h 65" name="T57"/>
                <a:gd fmla="*/ 169371734 w 99" name="T58"/>
                <a:gd fmla="*/ 1070815305 h 65" name="T59"/>
                <a:gd fmla="*/ 190542050 w 99" name="T60"/>
                <a:gd fmla="*/ 1217793459 h 65" name="T61"/>
                <a:gd fmla="*/ 232887284 w 99" name="T62"/>
                <a:gd fmla="*/ 1217793459 h 65" name="T63"/>
                <a:gd fmla="*/ 169371734 w 99" name="T64"/>
                <a:gd fmla="*/ 881850594 h 65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65" w="99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07213" y="3719513"/>
            <a:ext cx="1041400" cy="1041400"/>
            <a:chOff x="6907679" y="3719090"/>
            <a:chExt cx="1041578" cy="1041578"/>
          </a:xfrm>
        </p:grpSpPr>
        <p:sp>
          <p:nvSpPr>
            <p:cNvPr id="12" name="任意多边形 11"/>
            <p:cNvSpPr/>
            <p:nvPr/>
          </p:nvSpPr>
          <p:spPr>
            <a:xfrm>
              <a:off x="6907679" y="3719090"/>
              <a:ext cx="1041578" cy="1041578"/>
            </a:xfrm>
            <a:custGeom>
              <a:gdLst>
                <a:gd fmla="*/ 0 w 1041578" name="connsiteX0"/>
                <a:gd fmla="*/ 520789 h 1041578" name="connsiteY0"/>
                <a:gd fmla="*/ 520789 w 1041578" name="connsiteX1"/>
                <a:gd fmla="*/ 0 h 1041578" name="connsiteY1"/>
                <a:gd fmla="*/ 1041578 w 1041578" name="connsiteX2"/>
                <a:gd fmla="*/ 520789 h 1041578" name="connsiteY2"/>
                <a:gd fmla="*/ 520789 w 1041578" name="connsiteX3"/>
                <a:gd fmla="*/ 1041578 h 1041578" name="connsiteY3"/>
                <a:gd fmla="*/ 0 w 1041578" name="connsiteX4"/>
                <a:gd fmla="*/ 520789 h 104157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41578" w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81746" lIns="181746" rIns="181746" tIns="181746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z="2300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58576" y="4016003"/>
              <a:ext cx="339783" cy="447752"/>
            </a:xfrm>
            <a:custGeom>
              <a:gdLst>
                <a:gd fmla="*/ 60 w 74" name="T0"/>
                <a:gd fmla="*/ 0 h 97" name="T1"/>
                <a:gd fmla="*/ 72 w 74" name="T2"/>
                <a:gd fmla="*/ 11 h 97" name="T3"/>
                <a:gd fmla="*/ 70 w 74" name="T4"/>
                <a:gd fmla="*/ 52 h 97" name="T5"/>
                <a:gd fmla="*/ 63 w 74" name="T6"/>
                <a:gd fmla="*/ 11 h 97" name="T7"/>
                <a:gd fmla="*/ 60 w 74" name="T8"/>
                <a:gd fmla="*/ 8 h 97" name="T9"/>
                <a:gd fmla="*/ 26 w 74" name="T10"/>
                <a:gd fmla="*/ 11 h 97" name="T11"/>
                <a:gd fmla="*/ 26 w 74" name="T12"/>
                <a:gd fmla="*/ 18 h 97" name="T13"/>
                <a:gd fmla="*/ 19 w 74" name="T14"/>
                <a:gd fmla="*/ 24 h 97" name="T15"/>
                <a:gd fmla="*/ 12 w 74" name="T16"/>
                <a:gd fmla="*/ 24 h 97" name="T17"/>
                <a:gd fmla="*/ 8 w 74" name="T18"/>
                <a:gd fmla="*/ 79 h 97" name="T19"/>
                <a:gd fmla="*/ 9 w 74" name="T20"/>
                <a:gd fmla="*/ 81 h 97" name="T21"/>
                <a:gd fmla="*/ 28 w 74" name="T22"/>
                <a:gd fmla="*/ 82 h 97" name="T23"/>
                <a:gd fmla="*/ 37 w 74" name="T24"/>
                <a:gd fmla="*/ 90 h 97" name="T25"/>
                <a:gd fmla="*/ 3 w 74" name="T26"/>
                <a:gd fmla="*/ 87 h 97" name="T27"/>
                <a:gd fmla="*/ 3 w 74" name="T28"/>
                <a:gd fmla="*/ 87 h 97" name="T29"/>
                <a:gd fmla="*/ 0 w 74" name="T30"/>
                <a:gd fmla="*/ 20 h 97" name="T31"/>
                <a:gd fmla="*/ 1 w 74" name="T32"/>
                <a:gd fmla="*/ 17 h 97" name="T33"/>
                <a:gd fmla="*/ 19 w 74" name="T34"/>
                <a:gd fmla="*/ 0 h 97" name="T35"/>
                <a:gd fmla="*/ 17 w 74" name="T36"/>
                <a:gd fmla="*/ 52 h 97" name="T37"/>
                <a:gd fmla="*/ 27 w 74" name="T38"/>
                <a:gd fmla="*/ 56 h 97" name="T39"/>
                <a:gd fmla="*/ 17 w 74" name="T40"/>
                <a:gd fmla="*/ 52 h 97" name="T41"/>
                <a:gd fmla="*/ 17 w 74" name="T42"/>
                <a:gd fmla="*/ 44 h 97" name="T43"/>
                <a:gd fmla="*/ 56 w 74" name="T44"/>
                <a:gd fmla="*/ 40 h 97" name="T45"/>
                <a:gd fmla="*/ 17 w 74" name="T46"/>
                <a:gd fmla="*/ 28 h 97" name="T47"/>
                <a:gd fmla="*/ 56 w 74" name="T48"/>
                <a:gd fmla="*/ 33 h 97" name="T49"/>
                <a:gd fmla="*/ 17 w 74" name="T50"/>
                <a:gd fmla="*/ 28 h 97" name="T51"/>
                <a:gd fmla="*/ 34 w 74" name="T52"/>
                <a:gd fmla="*/ 22 h 97" name="T53"/>
                <a:gd fmla="*/ 56 w 74" name="T54"/>
                <a:gd fmla="*/ 17 h 97" name="T55"/>
                <a:gd fmla="*/ 41 w 74" name="T56"/>
                <a:gd fmla="*/ 69 h 97" name="T57"/>
                <a:gd fmla="*/ 41 w 74" name="T58"/>
                <a:gd fmla="*/ 69 h 97" name="T59"/>
                <a:gd fmla="*/ 31 w 74" name="T60"/>
                <a:gd fmla="*/ 66 h 97" name="T61"/>
                <a:gd fmla="*/ 47 w 74" name="T62"/>
                <a:gd fmla="*/ 86 h 97" name="T63"/>
                <a:gd fmla="*/ 59 w 74" name="T64"/>
                <a:gd fmla="*/ 87 h 97" name="T65"/>
                <a:gd fmla="*/ 71 w 74" name="T66"/>
                <a:gd fmla="*/ 96 h 97" name="T67"/>
                <a:gd fmla="*/ 72 w 74" name="T68"/>
                <a:gd fmla="*/ 90 h 97" name="T69"/>
                <a:gd fmla="*/ 63 w 74" name="T70"/>
                <a:gd fmla="*/ 80 h 97" name="T71"/>
                <a:gd fmla="*/ 64 w 74" name="T72"/>
                <a:gd fmla="*/ 57 h 97" name="T73"/>
                <a:gd fmla="*/ 38 w 74" name="T74"/>
                <a:gd fmla="*/ 54 h 97" name="T75"/>
                <a:gd fmla="*/ 42 w 74" name="T76"/>
                <a:gd fmla="*/ 58 h 97" name="T77"/>
                <a:gd fmla="*/ 40 w 74" name="T78"/>
                <a:gd fmla="*/ 76 h 97" name="T79"/>
                <a:gd fmla="*/ 57 w 74" name="T80"/>
                <a:gd fmla="*/ 78 h 97" name="T81"/>
                <a:gd fmla="*/ 59 w 74" name="T82"/>
                <a:gd fmla="*/ 61 h 97" name="T83"/>
                <a:gd fmla="*/ 21 w 74" name="T84"/>
                <a:gd fmla="*/ 9 h 97" name="T85"/>
                <a:gd fmla="*/ 13 w 74" name="T86"/>
                <a:gd fmla="*/ 19 h 97" name="T87"/>
                <a:gd fmla="*/ 17 w 74" name="T88"/>
                <a:gd fmla="*/ 20 h 97" name="T89"/>
                <a:gd fmla="*/ 18 w 74" name="T90"/>
                <a:gd fmla="*/ 20 h 97" name="T91"/>
                <a:gd fmla="*/ 22 w 74" name="T92"/>
                <a:gd fmla="*/ 17 h 97" name="T93"/>
                <a:gd fmla="*/ 22 w 74" name="T94"/>
                <a:gd fmla="*/ 15 h 97" name="T95"/>
                <a:gd fmla="*/ 21 w 74" name="T96"/>
                <a:gd fmla="*/ 11 h 9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97" w="74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98938" y="3719513"/>
            <a:ext cx="1041400" cy="1041400"/>
            <a:chOff x="4199225" y="3719090"/>
            <a:chExt cx="1041578" cy="1041578"/>
          </a:xfrm>
        </p:grpSpPr>
        <p:sp>
          <p:nvSpPr>
            <p:cNvPr id="18" name="任意多边形 17"/>
            <p:cNvSpPr/>
            <p:nvPr/>
          </p:nvSpPr>
          <p:spPr>
            <a:xfrm>
              <a:off x="4199225" y="3719090"/>
              <a:ext cx="1041578" cy="1041578"/>
            </a:xfrm>
            <a:custGeom>
              <a:gdLst>
                <a:gd fmla="*/ 0 w 1041578" name="connsiteX0"/>
                <a:gd fmla="*/ 520789 h 1041578" name="connsiteY0"/>
                <a:gd fmla="*/ 520789 w 1041578" name="connsiteX1"/>
                <a:gd fmla="*/ 0 h 1041578" name="connsiteY1"/>
                <a:gd fmla="*/ 1041578 w 1041578" name="connsiteX2"/>
                <a:gd fmla="*/ 520789 h 1041578" name="connsiteY2"/>
                <a:gd fmla="*/ 520789 w 1041578" name="connsiteX3"/>
                <a:gd fmla="*/ 1041578 h 1041578" name="connsiteY3"/>
                <a:gd fmla="*/ 0 w 1041578" name="connsiteX4"/>
                <a:gd fmla="*/ 520789 h 104157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41578" w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81746" lIns="181746" rIns="181746" tIns="181746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z="2300"/>
            </a:p>
          </p:txBody>
        </p:sp>
        <p:sp>
          <p:nvSpPr>
            <p:cNvPr id="35" name="Freeform 71"/>
            <p:cNvSpPr>
              <a:spLocks noEditPoints="1"/>
            </p:cNvSpPr>
            <p:nvPr/>
          </p:nvSpPr>
          <p:spPr bwMode="auto">
            <a:xfrm>
              <a:off x="4504077" y="3989011"/>
              <a:ext cx="431874" cy="457278"/>
            </a:xfrm>
            <a:custGeom>
              <a:gdLst>
                <a:gd fmla="*/ 170 w 222" name="T0"/>
                <a:gd fmla="*/ 29 h 235" name="T1"/>
                <a:gd fmla="*/ 182 w 222" name="T2"/>
                <a:gd fmla="*/ 7 h 235" name="T3"/>
                <a:gd fmla="*/ 151 w 222" name="T4"/>
                <a:gd fmla="*/ 19 h 235" name="T5"/>
                <a:gd fmla="*/ 7 w 222" name="T6"/>
                <a:gd fmla="*/ 159 h 235" name="T7"/>
                <a:gd fmla="*/ 31 w 222" name="T8"/>
                <a:gd fmla="*/ 223 h 235" name="T9"/>
                <a:gd fmla="*/ 31 w 222" name="T10"/>
                <a:gd fmla="*/ 171 h 235" name="T11"/>
                <a:gd fmla="*/ 109 w 222" name="T12"/>
                <a:gd fmla="*/ 114 h 235" name="T13"/>
                <a:gd fmla="*/ 116 w 222" name="T14"/>
                <a:gd fmla="*/ 93 h 235" name="T15"/>
                <a:gd fmla="*/ 87 w 222" name="T16"/>
                <a:gd fmla="*/ 104 h 235" name="T17"/>
                <a:gd fmla="*/ 76 w 222" name="T18"/>
                <a:gd fmla="*/ 100 h 235" name="T19"/>
                <a:gd fmla="*/ 116 w 222" name="T20"/>
                <a:gd fmla="*/ 83 h 235" name="T21"/>
                <a:gd fmla="*/ 132 w 222" name="T22"/>
                <a:gd fmla="*/ 90 h 235" name="T23"/>
                <a:gd fmla="*/ 132 w 222" name="T24"/>
                <a:gd fmla="*/ 19 h 235" name="T25"/>
                <a:gd fmla="*/ 180 w 222" name="T26"/>
                <a:gd fmla="*/ 0 h 235" name="T27"/>
                <a:gd fmla="*/ 182 w 222" name="T28"/>
                <a:gd fmla="*/ 0 h 235" name="T29"/>
                <a:gd fmla="*/ 222 w 222" name="T30"/>
                <a:gd fmla="*/ 19 h 235" name="T31"/>
                <a:gd fmla="*/ 173 w 222" name="T32"/>
                <a:gd fmla="*/ 187 h 235" name="T33"/>
                <a:gd fmla="*/ 158 w 222" name="T34"/>
                <a:gd fmla="*/ 180 h 235" name="T35"/>
                <a:gd fmla="*/ 106 w 222" name="T36"/>
                <a:gd fmla="*/ 211 h 235" name="T37"/>
                <a:gd fmla="*/ 90 w 222" name="T38"/>
                <a:gd fmla="*/ 201 h 235" name="T39"/>
                <a:gd fmla="*/ 38 w 222" name="T40"/>
                <a:gd fmla="*/ 235 h 235" name="T41"/>
                <a:gd fmla="*/ 2 w 222" name="T42"/>
                <a:gd fmla="*/ 218 h 235" name="T43"/>
                <a:gd fmla="*/ 0 w 222" name="T44"/>
                <a:gd fmla="*/ 213 h 235" name="T45"/>
                <a:gd fmla="*/ 0 w 222" name="T46"/>
                <a:gd fmla="*/ 147 h 235" name="T47"/>
                <a:gd fmla="*/ 47 w 222" name="T48"/>
                <a:gd fmla="*/ 128 h 235" name="T49"/>
                <a:gd fmla="*/ 50 w 222" name="T50"/>
                <a:gd fmla="*/ 128 h 235" name="T51"/>
                <a:gd fmla="*/ 90 w 222" name="T52"/>
                <a:gd fmla="*/ 147 h 235" name="T53"/>
                <a:gd fmla="*/ 99 w 222" name="T54"/>
                <a:gd fmla="*/ 199 h 235" name="T55"/>
                <a:gd fmla="*/ 76 w 222" name="T56"/>
                <a:gd fmla="*/ 114 h 235" name="T57"/>
                <a:gd fmla="*/ 68 w 222" name="T58"/>
                <a:gd fmla="*/ 138 h 235" name="T59"/>
                <a:gd fmla="*/ 68 w 222" name="T60"/>
                <a:gd fmla="*/ 102 h 235" name="T61"/>
                <a:gd fmla="*/ 139 w 222" name="T62"/>
                <a:gd fmla="*/ 95 h 235" name="T63"/>
                <a:gd fmla="*/ 158 w 222" name="T64"/>
                <a:gd fmla="*/ 102 h 235" name="T65"/>
                <a:gd fmla="*/ 165 w 222" name="T66"/>
                <a:gd fmla="*/ 175 h 235" name="T67"/>
                <a:gd fmla="*/ 139 w 222" name="T68"/>
                <a:gd fmla="*/ 31 h 235" name="T69"/>
                <a:gd fmla="*/ 139 w 222" name="T70"/>
                <a:gd fmla="*/ 95 h 235" name="T71"/>
                <a:gd fmla="*/ 38 w 222" name="T72"/>
                <a:gd fmla="*/ 159 h 235" name="T73"/>
                <a:gd fmla="*/ 47 w 222" name="T74"/>
                <a:gd fmla="*/ 138 h 235" name="T75"/>
                <a:gd fmla="*/ 19 w 222" name="T76"/>
                <a:gd fmla="*/ 149 h 235" name="T77"/>
                <a:gd fmla="*/ 173 w 222" name="T78"/>
                <a:gd fmla="*/ 36 h 235" name="T79"/>
                <a:gd fmla="*/ 173 w 222" name="T80"/>
                <a:gd fmla="*/ 38 h 23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35" w="221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53075" y="4500563"/>
            <a:ext cx="1041400" cy="1041400"/>
            <a:chOff x="5553452" y="4500954"/>
            <a:chExt cx="1041578" cy="1041578"/>
          </a:xfrm>
        </p:grpSpPr>
        <p:sp>
          <p:nvSpPr>
            <p:cNvPr id="14" name="任意多边形 13"/>
            <p:cNvSpPr/>
            <p:nvPr/>
          </p:nvSpPr>
          <p:spPr>
            <a:xfrm>
              <a:off x="5553452" y="4500954"/>
              <a:ext cx="1041578" cy="1041578"/>
            </a:xfrm>
            <a:custGeom>
              <a:gdLst>
                <a:gd fmla="*/ 0 w 1041578" name="connsiteX0"/>
                <a:gd fmla="*/ 520789 h 1041578" name="connsiteY0"/>
                <a:gd fmla="*/ 520789 w 1041578" name="connsiteX1"/>
                <a:gd fmla="*/ 0 h 1041578" name="connsiteY1"/>
                <a:gd fmla="*/ 1041578 w 1041578" name="connsiteX2"/>
                <a:gd fmla="*/ 520789 h 1041578" name="connsiteY2"/>
                <a:gd fmla="*/ 520789 w 1041578" name="connsiteX3"/>
                <a:gd fmla="*/ 1041578 h 1041578" name="connsiteY3"/>
                <a:gd fmla="*/ 0 w 1041578" name="connsiteX4"/>
                <a:gd fmla="*/ 520789 h 104157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41578" w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81746" lIns="181746" rIns="181746" tIns="181746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z="2300"/>
            </a:p>
          </p:txBody>
        </p:sp>
        <p:sp>
          <p:nvSpPr>
            <p:cNvPr id="7242" name="Freeform 306"/>
            <p:cNvSpPr>
              <a:spLocks noEditPoints="1"/>
            </p:cNvSpPr>
            <p:nvPr/>
          </p:nvSpPr>
          <p:spPr bwMode="auto">
            <a:xfrm>
              <a:off x="5845528" y="4819420"/>
              <a:ext cx="457426" cy="455348"/>
            </a:xfrm>
            <a:custGeom>
              <a:gdLst>
                <a:gd fmla="*/ 1280922173 w 99" name="T0"/>
                <a:gd fmla="*/ 190395257 h 99" name="T1"/>
                <a:gd fmla="*/ 1729245858 w 99" name="T2"/>
                <a:gd fmla="*/ 211552841 h 99" name="T3"/>
                <a:gd fmla="*/ 1686548144 w 99" name="T4"/>
                <a:gd fmla="*/ 423101083 h 99" name="T5"/>
                <a:gd fmla="*/ 2049476401 w 99" name="T6"/>
                <a:gd fmla="*/ 655811507 h 99" name="T7"/>
                <a:gd fmla="*/ 1921383260 w 99" name="T8"/>
                <a:gd fmla="*/ 803896196 h 99" name="T9"/>
                <a:gd fmla="*/ 2113520661 w 99" name="T10"/>
                <a:gd fmla="*/ 1205844295 h 99" name="T11"/>
                <a:gd fmla="*/ 1921383260 w 99" name="T12"/>
                <a:gd fmla="*/ 1269307847 h 99" name="T13"/>
                <a:gd fmla="*/ 1900032092 w 99" name="T14"/>
                <a:gd fmla="*/ 1713566513 h 99" name="T15"/>
                <a:gd fmla="*/ 1707894691 w 99" name="T16"/>
                <a:gd fmla="*/ 1671260545 h 99" name="T17"/>
                <a:gd fmla="*/ 1451713028 w 99" name="T18"/>
                <a:gd fmla="*/ 2052051059 h 99" name="T19"/>
                <a:gd fmla="*/ 1302268720 w 99" name="T20"/>
                <a:gd fmla="*/ 1903966370 h 99" name="T21"/>
                <a:gd fmla="*/ 896647369 w 99" name="T22"/>
                <a:gd fmla="*/ 2094361627 h 99" name="T23"/>
                <a:gd fmla="*/ 832598488 w 99" name="T24"/>
                <a:gd fmla="*/ 1925119355 h 99" name="T25"/>
                <a:gd fmla="*/ 384274804 w 99" name="T26"/>
                <a:gd fmla="*/ 1882808786 h 99" name="T27"/>
                <a:gd fmla="*/ 426972518 w 99" name="T28"/>
                <a:gd fmla="*/ 1692413529 h 99" name="T29"/>
                <a:gd fmla="*/ 64044260 w 99" name="T30"/>
                <a:gd fmla="*/ 1438550120 h 99" name="T31"/>
                <a:gd fmla="*/ 192137402 w 99" name="T32"/>
                <a:gd fmla="*/ 1290465431 h 99" name="T33"/>
                <a:gd fmla="*/ 0 w 99" name="T34"/>
                <a:gd fmla="*/ 888517333 h 99" name="T35"/>
                <a:gd fmla="*/ 192137402 w 99" name="T36"/>
                <a:gd fmla="*/ 825053780 h 99" name="T37"/>
                <a:gd fmla="*/ 213488569 w 99" name="T38"/>
                <a:gd fmla="*/ 380795114 h 99" name="T39"/>
                <a:gd fmla="*/ 405625971 w 99" name="T40"/>
                <a:gd fmla="*/ 423101083 h 99" name="T41"/>
                <a:gd fmla="*/ 661807633 w 99" name="T42"/>
                <a:gd fmla="*/ 63463553 h 99" name="T43"/>
                <a:gd fmla="*/ 811251942 w 99" name="T44"/>
                <a:gd fmla="*/ 190395257 h 99" name="T45"/>
                <a:gd fmla="*/ 1216873292 w 99" name="T46"/>
                <a:gd fmla="*/ 0 h 99" name="T47"/>
                <a:gd fmla="*/ 768554228 w 99" name="T48"/>
                <a:gd fmla="*/ 1227001878 h 99" name="T49"/>
                <a:gd fmla="*/ 960691630 w 99" name="T50"/>
                <a:gd fmla="*/ 994291454 h 99" name="T51"/>
                <a:gd fmla="*/ 1238224459 w 99" name="T52"/>
                <a:gd fmla="*/ 1163533726 h 99" name="T53"/>
                <a:gd fmla="*/ 1366317601 w 99" name="T54"/>
                <a:gd fmla="*/ 1184691310 h 99" name="T55"/>
                <a:gd fmla="*/ 1152829032 w 99" name="T56"/>
                <a:gd fmla="*/ 1142380742 h 99" name="T57"/>
                <a:gd fmla="*/ 1238224459 w 99" name="T58"/>
                <a:gd fmla="*/ 1459707704 h 99" name="T59"/>
                <a:gd fmla="*/ 1515757289 w 99" name="T60"/>
                <a:gd fmla="*/ 1502018272 h 99" name="T61"/>
                <a:gd fmla="*/ 1515757289 w 99" name="T62"/>
                <a:gd fmla="*/ 592343355 h 99" name="T63"/>
                <a:gd fmla="*/ 597763373 w 99" name="T64"/>
                <a:gd fmla="*/ 592343355 h 99" name="T65"/>
                <a:gd fmla="*/ 597763373 w 99" name="T66"/>
                <a:gd fmla="*/ 1502018272 h 99" name="T67"/>
                <a:gd fmla="*/ 1174180199 w 99" name="T68"/>
                <a:gd fmla="*/ 1671260545 h 99" name="T69"/>
                <a:gd fmla="*/ 1024735890 w 99" name="T70"/>
                <a:gd fmla="*/ 1396239552 h 99" name="T71"/>
                <a:gd fmla="*/ 747203061 w 99" name="T72"/>
                <a:gd fmla="*/ 1586639408 h 99" name="T73"/>
                <a:gd fmla="*/ 896647369 w 99" name="T74"/>
                <a:gd fmla="*/ 1502018272 h 99" name="T75"/>
                <a:gd fmla="*/ 960691630 w 99" name="T76"/>
                <a:gd fmla="*/ 1100070174 h 99" name="T77"/>
                <a:gd fmla="*/ 811251942 w 99" name="T78"/>
                <a:gd fmla="*/ 1248154863 h 99" name="T79"/>
                <a:gd fmla="*/ 1088784771 w 99" name="T80"/>
                <a:gd fmla="*/ 782743212 h 99" name="T81"/>
                <a:gd fmla="*/ 1088784771 w 99" name="T82"/>
                <a:gd fmla="*/ 973138469 h 99" name="T83"/>
                <a:gd fmla="*/ 1088784771 w 99" name="T84"/>
                <a:gd fmla="*/ 782743212 h 99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99" w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10100" y="2152650"/>
            <a:ext cx="2914650" cy="2640013"/>
            <a:chOff x="4609333" y="2151997"/>
            <a:chExt cx="2915626" cy="2641183"/>
          </a:xfrm>
        </p:grpSpPr>
        <p:cxnSp>
          <p:nvCxnSpPr>
            <p:cNvPr id="26" name="直接箭头连接符 25"/>
            <p:cNvCxnSpPr/>
            <p:nvPr/>
          </p:nvCxnSpPr>
          <p:spPr>
            <a:xfrm flipV="1" rot="4020000">
              <a:off x="6591975" y="2200448"/>
              <a:ext cx="289053" cy="192151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H="1" rot="4020000">
              <a:off x="5275496" y="4552578"/>
              <a:ext cx="289053" cy="192152"/>
            </a:xfrm>
            <a:prstGeom prst="straightConnector1">
              <a:avLst/>
            </a:prstGeom>
            <a:ln w="38100">
              <a:solidFill>
                <a:srgbClr val="044875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V="1">
              <a:off x="6619781" y="4531126"/>
              <a:ext cx="287434" cy="192173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flipH="1" rot="7560000">
              <a:off x="4561676" y="3347925"/>
              <a:ext cx="289053" cy="193740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 flipV="1" rot="14160000">
              <a:off x="7284357" y="3355071"/>
              <a:ext cx="287465" cy="193740"/>
            </a:xfrm>
            <a:prstGeom prst="straightConnector1">
              <a:avLst/>
            </a:prstGeom>
            <a:ln w="38100">
              <a:solidFill>
                <a:srgbClr val="044875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V="1">
              <a:off x="5266778" y="2199643"/>
              <a:ext cx="289022" cy="193761"/>
            </a:xfrm>
            <a:prstGeom prst="straightConnector1">
              <a:avLst/>
            </a:prstGeom>
            <a:ln w="38100">
              <a:solidFill>
                <a:srgbClr val="044875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5553075" y="1373188"/>
            <a:ext cx="1041400" cy="1041400"/>
            <a:chOff x="5553452" y="1373500"/>
            <a:chExt cx="1041578" cy="1041578"/>
          </a:xfrm>
        </p:grpSpPr>
        <p:sp>
          <p:nvSpPr>
            <p:cNvPr id="8" name="任意多边形 7"/>
            <p:cNvSpPr/>
            <p:nvPr/>
          </p:nvSpPr>
          <p:spPr>
            <a:xfrm>
              <a:off x="5553452" y="1373500"/>
              <a:ext cx="1041578" cy="1041578"/>
            </a:xfrm>
            <a:custGeom>
              <a:gdLst>
                <a:gd fmla="*/ 0 w 1041578" name="connsiteX0"/>
                <a:gd fmla="*/ 520789 h 1041578" name="connsiteY0"/>
                <a:gd fmla="*/ 520789 w 1041578" name="connsiteX1"/>
                <a:gd fmla="*/ 0 h 1041578" name="connsiteY1"/>
                <a:gd fmla="*/ 1041578 w 1041578" name="connsiteX2"/>
                <a:gd fmla="*/ 520789 h 1041578" name="connsiteY2"/>
                <a:gd fmla="*/ 520789 w 1041578" name="connsiteX3"/>
                <a:gd fmla="*/ 1041578 h 1041578" name="connsiteY3"/>
                <a:gd fmla="*/ 0 w 1041578" name="connsiteX4"/>
                <a:gd fmla="*/ 520789 h 104157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41578" w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81746" lIns="181746" rIns="181746" tIns="181746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z="2300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5913877" y="1649772"/>
              <a:ext cx="320730" cy="509674"/>
            </a:xfrm>
            <a:custGeom>
              <a:gdLst>
                <a:gd fmla="*/ 57 w 67" name="T0"/>
                <a:gd fmla="*/ 10 h 106" name="T1"/>
                <a:gd fmla="*/ 62 w 67" name="T2"/>
                <a:gd fmla="*/ 51 h 106" name="T3"/>
                <a:gd fmla="*/ 51 w 67" name="T4"/>
                <a:gd fmla="*/ 66 h 106" name="T5"/>
                <a:gd fmla="*/ 55 w 67" name="T6"/>
                <a:gd fmla="*/ 65 h 106" name="T7"/>
                <a:gd fmla="*/ 57 w 67" name="T8"/>
                <a:gd fmla="*/ 73 h 106" name="T9"/>
                <a:gd fmla="*/ 56 w 67" name="T10"/>
                <a:gd fmla="*/ 80 h 106" name="T11"/>
                <a:gd fmla="*/ 57 w 67" name="T12"/>
                <a:gd fmla="*/ 86 h 106" name="T13"/>
                <a:gd fmla="*/ 55 w 67" name="T14"/>
                <a:gd fmla="*/ 93 h 106" name="T15"/>
                <a:gd fmla="*/ 15 w 67" name="T16"/>
                <a:gd fmla="*/ 97 h 106" name="T17"/>
                <a:gd fmla="*/ 12 w 67" name="T18"/>
                <a:gd fmla="*/ 95 h 106" name="T19"/>
                <a:gd fmla="*/ 12 w 67" name="T20"/>
                <a:gd fmla="*/ 83 h 106" name="T21"/>
                <a:gd fmla="*/ 12 w 67" name="T22"/>
                <a:gd fmla="*/ 82 h 106" name="T23"/>
                <a:gd fmla="*/ 12 w 67" name="T24"/>
                <a:gd fmla="*/ 71 h 106" name="T25"/>
                <a:gd fmla="*/ 15 w 67" name="T26"/>
                <a:gd fmla="*/ 69 h 106" name="T27"/>
                <a:gd fmla="*/ 16 w 67" name="T28"/>
                <a:gd fmla="*/ 63 h 106" name="T29"/>
                <a:gd fmla="*/ 0 w 67" name="T30"/>
                <a:gd fmla="*/ 34 h 106" name="T31"/>
                <a:gd fmla="*/ 33 w 67" name="T32"/>
                <a:gd fmla="*/ 0 h 106" name="T33"/>
                <a:gd fmla="*/ 28 w 67" name="T34"/>
                <a:gd fmla="*/ 41 h 106" name="T35"/>
                <a:gd fmla="*/ 30 w 67" name="T36"/>
                <a:gd fmla="*/ 39 h 106" name="T37"/>
                <a:gd fmla="*/ 33 w 67" name="T38"/>
                <a:gd fmla="*/ 41 h 106" name="T39"/>
                <a:gd fmla="*/ 36 w 67" name="T40"/>
                <a:gd fmla="*/ 39 h 106" name="T41"/>
                <a:gd fmla="*/ 39 w 67" name="T42"/>
                <a:gd fmla="*/ 41 h 106" name="T43"/>
                <a:gd fmla="*/ 43 w 67" name="T44"/>
                <a:gd fmla="*/ 38 h 106" name="T45"/>
                <a:gd fmla="*/ 39 w 67" name="T46"/>
                <a:gd fmla="*/ 52 h 106" name="T47"/>
                <a:gd fmla="*/ 44 w 67" name="T48"/>
                <a:gd fmla="*/ 66 h 106" name="T49"/>
                <a:gd fmla="*/ 44 w 67" name="T50"/>
                <a:gd fmla="*/ 58 h 106" name="T51"/>
                <a:gd fmla="*/ 56 w 67" name="T52"/>
                <a:gd fmla="*/ 47 h 106" name="T53"/>
                <a:gd fmla="*/ 52 w 67" name="T54"/>
                <a:gd fmla="*/ 15 h 106" name="T55"/>
                <a:gd fmla="*/ 15 w 67" name="T56"/>
                <a:gd fmla="*/ 15 h 106" name="T57"/>
                <a:gd fmla="*/ 11 w 67" name="T58"/>
                <a:gd fmla="*/ 48 h 106" name="T59"/>
                <a:gd fmla="*/ 23 w 67" name="T60"/>
                <a:gd fmla="*/ 59 h 106" name="T61"/>
                <a:gd fmla="*/ 23 w 67" name="T62"/>
                <a:gd fmla="*/ 67 h 106" name="T63"/>
                <a:gd fmla="*/ 29 w 67" name="T64"/>
                <a:gd fmla="*/ 52 h 106" name="T65"/>
                <a:gd fmla="*/ 25 w 67" name="T66"/>
                <a:gd fmla="*/ 38 h 106" name="T67"/>
                <a:gd fmla="*/ 40 w 67" name="T68"/>
                <a:gd fmla="*/ 43 h 106" name="T69"/>
                <a:gd fmla="*/ 36 w 67" name="T70"/>
                <a:gd fmla="*/ 42 h 106" name="T71"/>
                <a:gd fmla="*/ 30 w 67" name="T72"/>
                <a:gd fmla="*/ 42 h 106" name="T73"/>
                <a:gd fmla="*/ 27 w 67" name="T74"/>
                <a:gd fmla="*/ 42 h 106" name="T75"/>
                <a:gd fmla="*/ 32 w 67" name="T76"/>
                <a:gd fmla="*/ 51 h 106" name="T77"/>
                <a:gd fmla="*/ 32 w 67" name="T78"/>
                <a:gd fmla="*/ 67 h 106" name="T79"/>
                <a:gd fmla="*/ 35 w 67" name="T80"/>
                <a:gd fmla="*/ 51 h 106" name="T81"/>
                <a:gd fmla="*/ 35 w 67" name="T82"/>
                <a:gd fmla="*/ 50 h 106" name="T83"/>
                <a:gd fmla="*/ 43 w 67" name="T84"/>
                <a:gd fmla="*/ 96 h 106" name="T85"/>
                <a:gd fmla="*/ 34 w 67" name="T86"/>
                <a:gd fmla="*/ 106 h 106" name="T87"/>
                <a:gd fmla="*/ 43 w 67" name="T88"/>
                <a:gd fmla="*/ 96 h 106" name="T89"/>
                <a:gd fmla="*/ 17 w 67" name="T90"/>
                <a:gd fmla="*/ 88 h 106" name="T91"/>
                <a:gd fmla="*/ 17 w 67" name="T92"/>
                <a:gd fmla="*/ 90 h 106" name="T93"/>
                <a:gd fmla="*/ 50 w 67" name="T94"/>
                <a:gd fmla="*/ 86 h 106" name="T95"/>
                <a:gd fmla="*/ 50 w 67" name="T96"/>
                <a:gd fmla="*/ 73 h 106" name="T97"/>
                <a:gd fmla="*/ 17 w 67" name="T98"/>
                <a:gd fmla="*/ 77 h 106" name="T99"/>
                <a:gd fmla="*/ 50 w 67" name="T100"/>
                <a:gd fmla="*/ 74 h 106" name="T101"/>
                <a:gd fmla="*/ 50 w 67" name="T102"/>
                <a:gd fmla="*/ 73 h 10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24463" y="2457450"/>
            <a:ext cx="1687512" cy="1954213"/>
            <a:chOff x="5225107" y="2457523"/>
            <a:chExt cx="1687472" cy="1954095"/>
          </a:xfrm>
        </p:grpSpPr>
        <p:sp>
          <p:nvSpPr>
            <p:cNvPr id="50" name="等腰三角形 49"/>
            <p:cNvSpPr/>
            <p:nvPr/>
          </p:nvSpPr>
          <p:spPr>
            <a:xfrm>
              <a:off x="5266381" y="2457523"/>
              <a:ext cx="1614449" cy="406375"/>
            </a:xfrm>
            <a:prstGeom prst="triangle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5225107" y="2911521"/>
              <a:ext cx="765157" cy="1500097"/>
            </a:xfrm>
            <a:custGeom>
              <a:gdLst>
                <a:gd fmla="*/ 0 w 850900" name="connsiteX0"/>
                <a:gd fmla="*/ 0 h 1536700" name="connsiteY0"/>
                <a:gd fmla="*/ 850900 w 850900" name="connsiteX1"/>
                <a:gd fmla="*/ 1536700 h 1536700" name="connsiteY1"/>
                <a:gd fmla="*/ 0 w 850900" name="connsiteX2"/>
                <a:gd fmla="*/ 1117600 h 1536700" name="connsiteY2"/>
                <a:gd fmla="*/ 0 w 850900" name="connsiteX3"/>
                <a:gd fmla="*/ 0 h 15367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536700" w="850900">
                  <a:moveTo>
                    <a:pt x="0" y="0"/>
                  </a:moveTo>
                  <a:lnTo>
                    <a:pt x="850900" y="1536700"/>
                  </a:lnTo>
                  <a:lnTo>
                    <a:pt x="0" y="1117600"/>
                  </a:lnTo>
                  <a:cubicBezTo>
                    <a:pt x="2117" y="745067"/>
                    <a:pt x="4233" y="372533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4" name="任意多边形 53"/>
            <p:cNvSpPr/>
            <p:nvPr/>
          </p:nvSpPr>
          <p:spPr>
            <a:xfrm flipH="1">
              <a:off x="6074399" y="2903584"/>
              <a:ext cx="838180" cy="1508034"/>
            </a:xfrm>
            <a:custGeom>
              <a:gdLst>
                <a:gd fmla="*/ 0 w 850900" name="connsiteX0"/>
                <a:gd fmla="*/ 0 h 1536700" name="connsiteY0"/>
                <a:gd fmla="*/ 850900 w 850900" name="connsiteX1"/>
                <a:gd fmla="*/ 1536700 h 1536700" name="connsiteY1"/>
                <a:gd fmla="*/ 0 w 850900" name="connsiteX2"/>
                <a:gd fmla="*/ 1117600 h 1536700" name="connsiteY2"/>
                <a:gd fmla="*/ 0 w 850900" name="connsiteX3"/>
                <a:gd fmla="*/ 0 h 15367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536700" w="850900">
                  <a:moveTo>
                    <a:pt x="0" y="0"/>
                  </a:moveTo>
                  <a:lnTo>
                    <a:pt x="850900" y="1536700"/>
                  </a:lnTo>
                  <a:lnTo>
                    <a:pt x="0" y="1117600"/>
                  </a:lnTo>
                  <a:cubicBezTo>
                    <a:pt x="2117" y="745067"/>
                    <a:pt x="4233" y="372533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5459413" y="3046413"/>
            <a:ext cx="116998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2400">
                <a:solidFill>
                  <a:srgbClr val="044875"/>
                </a:solidFill>
              </a:rPr>
              <a:t>YOUR TITLE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7800975" y="1430338"/>
            <a:ext cx="4305300" cy="1182921"/>
            <a:chOff x="7713778" y="1200595"/>
            <a:chExt cx="4304959" cy="1182768"/>
          </a:xfrm>
        </p:grpSpPr>
        <p:grpSp>
          <p:nvGrpSpPr>
            <p:cNvPr id="7224" name="组合 56"/>
            <p:cNvGrpSpPr/>
            <p:nvPr/>
          </p:nvGrpSpPr>
          <p:grpSpPr>
            <a:xfrm>
              <a:off x="8893198" y="1200595"/>
              <a:ext cx="3125539" cy="1182768"/>
              <a:chOff x="6833481" y="934388"/>
              <a:chExt cx="3125539" cy="1182768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6833481" y="934388"/>
                <a:ext cx="2425508" cy="457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400">
                    <a:solidFill>
                      <a:schemeClr val="bg2">
                        <a:lumMod val="25000"/>
                      </a:schemeClr>
                    </a:solidFill>
                    <a:latin typeface="+mj-lt"/>
                    <a:ea typeface="+mn-ea"/>
                    <a:cs charset="0" panose="020b0604020202020204" pitchFamily="34" typeface="Arial"/>
                  </a:rPr>
                  <a:t>Add Your Title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 bwMode="auto">
              <a:xfrm>
                <a:off x="6833484" y="1370894"/>
                <a:ext cx="3125539" cy="7390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1600">
                    <a:solidFill>
                      <a:schemeClr val="bg2">
                        <a:lumMod val="25000"/>
                      </a:schemeClr>
                    </a:solidFill>
                    <a:latin charset="-122" panose="020b0502040204020203" pitchFamily="34" typeface="微软雅黑 Light"/>
                    <a:ea typeface="+mn-ea"/>
                    <a:cs charset="0" panose="020b0604020202020204" pitchFamily="34" typeface="Arial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6922374" y="1370894"/>
                <a:ext cx="1777859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文本框 57"/>
            <p:cNvSpPr txBox="1"/>
            <p:nvPr/>
          </p:nvSpPr>
          <p:spPr>
            <a:xfrm>
              <a:off x="7713780" y="1427578"/>
              <a:ext cx="1500069" cy="639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6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04</a:t>
              </a:r>
            </a:p>
          </p:txBody>
        </p:sp>
        <p:sp>
          <p:nvSpPr>
            <p:cNvPr id="92" name="椭圆 91"/>
            <p:cNvSpPr/>
            <p:nvPr/>
          </p:nvSpPr>
          <p:spPr>
            <a:xfrm>
              <a:off x="8050301" y="1316467"/>
              <a:ext cx="825435" cy="825393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800975" y="2959100"/>
            <a:ext cx="4305300" cy="1182921"/>
            <a:chOff x="7713778" y="1200595"/>
            <a:chExt cx="4304959" cy="1182767"/>
          </a:xfrm>
        </p:grpSpPr>
        <p:grpSp>
          <p:nvGrpSpPr>
            <p:cNvPr id="7218" name="组合 95"/>
            <p:cNvGrpSpPr/>
            <p:nvPr/>
          </p:nvGrpSpPr>
          <p:grpSpPr>
            <a:xfrm>
              <a:off x="8893198" y="1200595"/>
              <a:ext cx="3125539" cy="1182767"/>
              <a:chOff x="6833481" y="934388"/>
              <a:chExt cx="3125539" cy="1182767"/>
            </a:xfrm>
          </p:grpSpPr>
          <p:sp>
            <p:nvSpPr>
              <p:cNvPr id="99" name="文本框 98"/>
              <p:cNvSpPr txBox="1"/>
              <p:nvPr/>
            </p:nvSpPr>
            <p:spPr>
              <a:xfrm>
                <a:off x="6833481" y="934388"/>
                <a:ext cx="2425508" cy="4571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400">
                    <a:solidFill>
                      <a:srgbClr val="044875"/>
                    </a:solidFill>
                    <a:latin typeface="+mj-lt"/>
                    <a:ea typeface="+mn-ea"/>
                    <a:cs charset="0" panose="020b0604020202020204" pitchFamily="34" typeface="Arial"/>
                  </a:rPr>
                  <a:t>Add Your Title</a:t>
                </a:r>
              </a:p>
            </p:txBody>
          </p:sp>
          <p:sp>
            <p:nvSpPr>
              <p:cNvPr id="100" name="文本框 99"/>
              <p:cNvSpPr txBox="1"/>
              <p:nvPr/>
            </p:nvSpPr>
            <p:spPr bwMode="auto">
              <a:xfrm>
                <a:off x="6833483" y="1370895"/>
                <a:ext cx="3125539" cy="7390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1600">
                    <a:solidFill>
                      <a:schemeClr val="bg2">
                        <a:lumMod val="25000"/>
                      </a:schemeClr>
                    </a:solidFill>
                    <a:latin charset="-122" panose="020b0502040204020203" pitchFamily="34" typeface="微软雅黑 Light"/>
                    <a:ea typeface="+mn-ea"/>
                    <a:cs charset="0" panose="020b0604020202020204" pitchFamily="34" typeface="Arial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6922374" y="1370894"/>
                <a:ext cx="1777859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19" name="文本框 96"/>
            <p:cNvSpPr txBox="1">
              <a:spLocks noChangeArrowheads="1"/>
            </p:cNvSpPr>
            <p:nvPr/>
          </p:nvSpPr>
          <p:spPr bwMode="auto">
            <a:xfrm>
              <a:off x="7713778" y="1427098"/>
              <a:ext cx="1499423" cy="63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3600">
                  <a:solidFill>
                    <a:srgbClr val="044875"/>
                  </a:solidFill>
                  <a:latin charset="0" pitchFamily="34" typeface="Impact"/>
                </a:rPr>
                <a:t>05</a:t>
              </a:r>
            </a:p>
          </p:txBody>
        </p:sp>
        <p:sp>
          <p:nvSpPr>
            <p:cNvPr id="98" name="椭圆 97"/>
            <p:cNvSpPr/>
            <p:nvPr/>
          </p:nvSpPr>
          <p:spPr>
            <a:xfrm>
              <a:off x="8050301" y="1316468"/>
              <a:ext cx="825435" cy="825393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800975" y="4486275"/>
            <a:ext cx="4305300" cy="1182921"/>
            <a:chOff x="7713778" y="1200595"/>
            <a:chExt cx="4304959" cy="1182767"/>
          </a:xfrm>
        </p:grpSpPr>
        <p:grpSp>
          <p:nvGrpSpPr>
            <p:cNvPr id="7212" name="组合 102"/>
            <p:cNvGrpSpPr/>
            <p:nvPr/>
          </p:nvGrpSpPr>
          <p:grpSpPr>
            <a:xfrm>
              <a:off x="8893198" y="1200595"/>
              <a:ext cx="3125539" cy="1182767"/>
              <a:chOff x="6833481" y="934388"/>
              <a:chExt cx="3125539" cy="1182767"/>
            </a:xfrm>
          </p:grpSpPr>
          <p:sp>
            <p:nvSpPr>
              <p:cNvPr id="106" name="文本框 105"/>
              <p:cNvSpPr txBox="1"/>
              <p:nvPr/>
            </p:nvSpPr>
            <p:spPr>
              <a:xfrm>
                <a:off x="6833481" y="934388"/>
                <a:ext cx="2425508" cy="4571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400">
                    <a:solidFill>
                      <a:schemeClr val="bg2">
                        <a:lumMod val="25000"/>
                      </a:schemeClr>
                    </a:solidFill>
                    <a:latin typeface="+mj-lt"/>
                    <a:ea typeface="+mn-ea"/>
                    <a:cs charset="0" panose="020b0604020202020204" pitchFamily="34" typeface="Arial"/>
                  </a:rPr>
                  <a:t>Add Your Title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 bwMode="auto">
              <a:xfrm>
                <a:off x="6833484" y="1370894"/>
                <a:ext cx="3125539" cy="7390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1600">
                    <a:solidFill>
                      <a:schemeClr val="bg2">
                        <a:lumMod val="25000"/>
                      </a:schemeClr>
                    </a:solidFill>
                    <a:latin charset="-122" panose="020b0502040204020203" pitchFamily="34" typeface="微软雅黑 Light"/>
                    <a:ea typeface="+mn-ea"/>
                    <a:cs charset="0" panose="020b0604020202020204" pitchFamily="34" typeface="Arial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108" name="直接连接符 107"/>
              <p:cNvCxnSpPr/>
              <p:nvPr/>
            </p:nvCxnSpPr>
            <p:spPr>
              <a:xfrm>
                <a:off x="6922374" y="1370894"/>
                <a:ext cx="1777859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7713780" y="1427580"/>
              <a:ext cx="1500069" cy="639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6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06</a:t>
              </a:r>
            </a:p>
          </p:txBody>
        </p:sp>
        <p:sp>
          <p:nvSpPr>
            <p:cNvPr id="105" name="椭圆 104"/>
            <p:cNvSpPr/>
            <p:nvPr/>
          </p:nvSpPr>
          <p:spPr>
            <a:xfrm>
              <a:off x="8050301" y="1316468"/>
              <a:ext cx="825435" cy="825393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85725" y="1430338"/>
            <a:ext cx="4260850" cy="1178158"/>
            <a:chOff x="307975" y="1417223"/>
            <a:chExt cx="4261440" cy="1178115"/>
          </a:xfrm>
        </p:grpSpPr>
        <p:grpSp>
          <p:nvGrpSpPr>
            <p:cNvPr id="7205" name="组合 86"/>
            <p:cNvGrpSpPr/>
            <p:nvPr/>
          </p:nvGrpSpPr>
          <p:grpSpPr>
            <a:xfrm>
              <a:off x="307975" y="1417223"/>
              <a:ext cx="3126221" cy="1178115"/>
              <a:chOff x="399947" y="2108125"/>
              <a:chExt cx="3126221" cy="1178115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1089016" y="2108125"/>
                <a:ext cx="2426036" cy="4571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400">
                    <a:solidFill>
                      <a:srgbClr val="044875"/>
                    </a:solidFill>
                    <a:latin typeface="+mj-lt"/>
                    <a:ea typeface="+mn-ea"/>
                    <a:cs charset="0" panose="020b0604020202020204" pitchFamily="34" typeface="Arial"/>
                  </a:rPr>
                  <a:t>Add Your Title</a:t>
                </a:r>
              </a:p>
            </p:txBody>
          </p:sp>
          <p:sp>
            <p:nvSpPr>
              <p:cNvPr id="90" name="文本框 89"/>
              <p:cNvSpPr txBox="1"/>
              <p:nvPr/>
            </p:nvSpPr>
            <p:spPr bwMode="auto">
              <a:xfrm>
                <a:off x="399947" y="2539910"/>
                <a:ext cx="3126221" cy="7391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1600">
                    <a:solidFill>
                      <a:schemeClr val="bg2">
                        <a:lumMod val="25000"/>
                      </a:schemeClr>
                    </a:solidFill>
                    <a:latin charset="-122" panose="020b0502040204020203" pitchFamily="34" typeface="微软雅黑 Light"/>
                    <a:ea typeface="+mn-ea"/>
                    <a:cs charset="0" panose="020b0604020202020204" pitchFamily="34" typeface="Arial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91" name="直接连接符 90"/>
              <p:cNvCxnSpPr/>
              <p:nvPr/>
            </p:nvCxnSpPr>
            <p:spPr>
              <a:xfrm>
                <a:off x="1605027" y="2546259"/>
                <a:ext cx="1778246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06" name="组合 110"/>
            <p:cNvGrpSpPr/>
            <p:nvPr/>
          </p:nvGrpSpPr>
          <p:grpSpPr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7207" name="文本框 87"/>
              <p:cNvSpPr txBox="1">
                <a:spLocks noChangeArrowheads="1"/>
              </p:cNvSpPr>
              <p:nvPr/>
            </p:nvSpPr>
            <p:spPr bwMode="auto">
              <a:xfrm>
                <a:off x="3011936" y="1398070"/>
                <a:ext cx="1499423" cy="640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3600">
                    <a:solidFill>
                      <a:srgbClr val="044875"/>
                    </a:solidFill>
                    <a:latin charset="0" pitchFamily="34" typeface="Impact"/>
                  </a:rPr>
                  <a:t>01</a:t>
                </a: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349148" y="1294073"/>
                <a:ext cx="825615" cy="825470"/>
              </a:xfrm>
              <a:prstGeom prst="ellipse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85725" y="4481513"/>
            <a:ext cx="4260850" cy="1178158"/>
            <a:chOff x="307975" y="1417223"/>
            <a:chExt cx="4261440" cy="1178115"/>
          </a:xfrm>
        </p:grpSpPr>
        <p:grpSp>
          <p:nvGrpSpPr>
            <p:cNvPr id="7198" name="组合 113"/>
            <p:cNvGrpSpPr/>
            <p:nvPr/>
          </p:nvGrpSpPr>
          <p:grpSpPr>
            <a:xfrm>
              <a:off x="307975" y="1417223"/>
              <a:ext cx="3126221" cy="1178115"/>
              <a:chOff x="399947" y="2108125"/>
              <a:chExt cx="3126221" cy="1178115"/>
            </a:xfrm>
          </p:grpSpPr>
          <p:sp>
            <p:nvSpPr>
              <p:cNvPr id="118" name="文本框 117"/>
              <p:cNvSpPr txBox="1"/>
              <p:nvPr/>
            </p:nvSpPr>
            <p:spPr>
              <a:xfrm>
                <a:off x="1089016" y="2108125"/>
                <a:ext cx="2426036" cy="4571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400">
                    <a:solidFill>
                      <a:srgbClr val="044875"/>
                    </a:solidFill>
                    <a:latin typeface="+mj-lt"/>
                    <a:ea typeface="+mn-ea"/>
                    <a:cs charset="0" panose="020b0604020202020204" pitchFamily="34" typeface="Arial"/>
                  </a:rPr>
                  <a:t>Add Your Title</a:t>
                </a:r>
              </a:p>
            </p:txBody>
          </p:sp>
          <p:sp>
            <p:nvSpPr>
              <p:cNvPr id="119" name="文本框 118"/>
              <p:cNvSpPr txBox="1"/>
              <p:nvPr/>
            </p:nvSpPr>
            <p:spPr bwMode="auto">
              <a:xfrm>
                <a:off x="399947" y="2539910"/>
                <a:ext cx="3126221" cy="7391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1600">
                    <a:solidFill>
                      <a:schemeClr val="bg2">
                        <a:lumMod val="25000"/>
                      </a:schemeClr>
                    </a:solidFill>
                    <a:latin charset="-122" panose="020b0502040204020203" pitchFamily="34" typeface="微软雅黑 Light"/>
                    <a:ea typeface="+mn-ea"/>
                    <a:cs charset="0" panose="020b0604020202020204" pitchFamily="34" typeface="Arial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120" name="直接连接符 119"/>
              <p:cNvCxnSpPr/>
              <p:nvPr/>
            </p:nvCxnSpPr>
            <p:spPr>
              <a:xfrm>
                <a:off x="1605027" y="2546259"/>
                <a:ext cx="1778246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9" name="组合 114"/>
            <p:cNvGrpSpPr/>
            <p:nvPr/>
          </p:nvGrpSpPr>
          <p:grpSpPr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7200" name="文本框 115"/>
              <p:cNvSpPr txBox="1">
                <a:spLocks noChangeArrowheads="1"/>
              </p:cNvSpPr>
              <p:nvPr/>
            </p:nvSpPr>
            <p:spPr bwMode="auto">
              <a:xfrm>
                <a:off x="3011936" y="1398071"/>
                <a:ext cx="1499423" cy="640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3600">
                    <a:solidFill>
                      <a:srgbClr val="044875"/>
                    </a:solidFill>
                    <a:latin charset="0" pitchFamily="34" typeface="Impact"/>
                  </a:rPr>
                  <a:t>03</a:t>
                </a: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3349148" y="1294073"/>
                <a:ext cx="825615" cy="825470"/>
              </a:xfrm>
              <a:prstGeom prst="ellipse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85725" y="2955925"/>
            <a:ext cx="4260850" cy="1178158"/>
            <a:chOff x="307975" y="1417223"/>
            <a:chExt cx="4261440" cy="1178114"/>
          </a:xfrm>
        </p:grpSpPr>
        <p:grpSp>
          <p:nvGrpSpPr>
            <p:cNvPr id="7191" name="组合 121"/>
            <p:cNvGrpSpPr/>
            <p:nvPr/>
          </p:nvGrpSpPr>
          <p:grpSpPr>
            <a:xfrm>
              <a:off x="307975" y="1417223"/>
              <a:ext cx="3126221" cy="1178114"/>
              <a:chOff x="399947" y="2108125"/>
              <a:chExt cx="3126221" cy="1178114"/>
            </a:xfrm>
          </p:grpSpPr>
          <p:sp>
            <p:nvSpPr>
              <p:cNvPr id="126" name="文本框 125"/>
              <p:cNvSpPr txBox="1"/>
              <p:nvPr/>
            </p:nvSpPr>
            <p:spPr>
              <a:xfrm>
                <a:off x="1089016" y="2108125"/>
                <a:ext cx="2426036" cy="4571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400">
                    <a:solidFill>
                      <a:srgbClr val="044875"/>
                    </a:solidFill>
                    <a:latin typeface="+mj-lt"/>
                    <a:ea typeface="+mn-ea"/>
                    <a:cs charset="0" panose="020b0604020202020204" pitchFamily="34" typeface="Arial"/>
                  </a:rPr>
                  <a:t>Add Your Title</a:t>
                </a:r>
              </a:p>
            </p:txBody>
          </p:sp>
          <p:sp>
            <p:nvSpPr>
              <p:cNvPr id="127" name="文本框 126"/>
              <p:cNvSpPr txBox="1"/>
              <p:nvPr/>
            </p:nvSpPr>
            <p:spPr bwMode="auto">
              <a:xfrm>
                <a:off x="399947" y="2539910"/>
                <a:ext cx="3126221" cy="739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1600">
                    <a:solidFill>
                      <a:schemeClr val="bg2">
                        <a:lumMod val="25000"/>
                      </a:schemeClr>
                    </a:solidFill>
                    <a:latin charset="-122" panose="020b0502040204020203" pitchFamily="34" typeface="微软雅黑 Light"/>
                    <a:ea typeface="+mn-ea"/>
                    <a:cs charset="0" panose="020b0604020202020204" pitchFamily="34" typeface="Arial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128" name="直接连接符 127"/>
              <p:cNvCxnSpPr/>
              <p:nvPr/>
            </p:nvCxnSpPr>
            <p:spPr>
              <a:xfrm>
                <a:off x="1605027" y="2546259"/>
                <a:ext cx="1778246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2" name="组合 122"/>
            <p:cNvGrpSpPr/>
            <p:nvPr/>
          </p:nvGrpSpPr>
          <p:grpSpPr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124" name="文本框 123"/>
              <p:cNvSpPr txBox="1"/>
              <p:nvPr/>
            </p:nvSpPr>
            <p:spPr>
              <a:xfrm>
                <a:off x="3012552" y="1397257"/>
                <a:ext cx="1498808" cy="6400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3600">
                    <a:solidFill>
                      <a:schemeClr val="bg2">
                        <a:lumMod val="25000"/>
                      </a:schemeClr>
                    </a:solidFill>
                    <a:latin charset="0" pitchFamily="34" typeface="Impact"/>
                    <a:ea typeface="+mn-ea"/>
                  </a:rPr>
                  <a:t>02</a:t>
                </a: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349148" y="1294074"/>
                <a:ext cx="825615" cy="825469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9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8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1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5"/>
      <p:bldP grpId="0" spid="16"/>
      <p:bldP grpId="0" spid="20"/>
      <p:bldP grpId="0" spid="9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1500">
                <a:solidFill>
                  <a:schemeClr val="bg1"/>
                </a:solidFill>
                <a:latin charset="0" pitchFamily="34" typeface="Impact"/>
              </a:rPr>
              <a:t>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4" y="2638425"/>
            <a:ext cx="176688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4" y="3632200"/>
            <a:ext cx="5727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主要研究内容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3513138" y="254000"/>
            <a:ext cx="8678862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550863" y="82550"/>
            <a:ext cx="3395662" cy="585788"/>
            <a:chOff x="551544" y="82976"/>
            <a:chExt cx="3395256" cy="584775"/>
          </a:xfrm>
        </p:grpSpPr>
        <p:sp>
          <p:nvSpPr>
            <p:cNvPr id="9293" name="文本框 12"/>
            <p:cNvSpPr txBox="1">
              <a:spLocks noChangeArrowheads="1"/>
            </p:cNvSpPr>
            <p:nvPr/>
          </p:nvSpPr>
          <p:spPr bwMode="auto">
            <a:xfrm>
              <a:off x="654960" y="111278"/>
              <a:ext cx="3291840" cy="51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04487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主要研究内容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813" cy="578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2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02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63" name="文本框 62"/>
          <p:cNvSpPr txBox="1"/>
          <p:nvPr/>
        </p:nvSpPr>
        <p:spPr bwMode="auto">
          <a:xfrm>
            <a:off x="787400" y="1320800"/>
            <a:ext cx="5048250" cy="955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2040204020203" pitchFamily="34" typeface="微软雅黑 Light"/>
                <a:ea typeface="+mn-ea"/>
                <a:cs charset="0" panose="020b0604020202020204" pitchFamily="34" typeface="Arial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38125" y="766763"/>
            <a:ext cx="5729288" cy="1941512"/>
            <a:chOff x="238407" y="766950"/>
            <a:chExt cx="5728511" cy="1940706"/>
          </a:xfrm>
        </p:grpSpPr>
        <p:grpSp>
          <p:nvGrpSpPr>
            <p:cNvPr id="9283" name="组合 3"/>
            <p:cNvGrpSpPr/>
            <p:nvPr/>
          </p:nvGrpSpPr>
          <p:grpSpPr>
            <a:xfrm>
              <a:off x="238407" y="766950"/>
              <a:ext cx="5724700" cy="1940706"/>
              <a:chOff x="238407" y="766950"/>
              <a:chExt cx="5724700" cy="1940706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238407" y="997041"/>
                <a:ext cx="5712639" cy="1521781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382055" y="766950"/>
                <a:ext cx="3081998" cy="457010"/>
              </a:xfrm>
              <a:prstGeom prst="rect">
                <a:avLst/>
              </a:prstGeom>
              <a:blipFill>
                <a:blip r:embed="rId2"/>
                <a:stretch>
                  <a:fillRect b="0" t="-45000"/>
                </a:stretch>
              </a:blip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24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TITLE</a:t>
                </a: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586023" y="781231"/>
                <a:ext cx="171427" cy="46177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grpSp>
            <p:nvGrpSpPr>
              <p:cNvPr id="9290" name="组合 78"/>
              <p:cNvGrpSpPr/>
              <p:nvPr/>
            </p:nvGrpSpPr>
            <p:grpSpPr>
              <a:xfrm>
                <a:off x="5349240" y="2102118"/>
                <a:ext cx="613867" cy="605538"/>
                <a:chOff x="5502097" y="2295716"/>
                <a:chExt cx="461010" cy="454755"/>
              </a:xfrm>
            </p:grpSpPr>
            <p:sp>
              <p:nvSpPr>
                <p:cNvPr id="77" name="矩形 76"/>
                <p:cNvSpPr/>
                <p:nvPr/>
              </p:nvSpPr>
              <p:spPr>
                <a:xfrm>
                  <a:off x="5594053" y="2381042"/>
                  <a:ext cx="369533" cy="369429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5502265" y="2295239"/>
                  <a:ext cx="255097" cy="255025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</p:grpSp>
        <p:sp>
          <p:nvSpPr>
            <p:cNvPr id="9284" name="文本框 79"/>
            <p:cNvSpPr txBox="1">
              <a:spLocks noChangeArrowheads="1"/>
            </p:cNvSpPr>
            <p:nvPr/>
          </p:nvSpPr>
          <p:spPr bwMode="auto">
            <a:xfrm>
              <a:off x="5488594" y="2241447"/>
              <a:ext cx="478324" cy="39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2000">
                  <a:solidFill>
                    <a:schemeClr val="bg1"/>
                  </a:solidFill>
                  <a:latin charset="0" pitchFamily="34" typeface="Impact"/>
                </a:rPr>
                <a:t>01</a:t>
              </a:r>
            </a:p>
          </p:txBody>
        </p:sp>
      </p:grpSp>
      <p:sp>
        <p:nvSpPr>
          <p:cNvPr id="68" name="文本框 67"/>
          <p:cNvSpPr txBox="1"/>
          <p:nvPr/>
        </p:nvSpPr>
        <p:spPr bwMode="auto">
          <a:xfrm>
            <a:off x="787400" y="3154363"/>
            <a:ext cx="5048250" cy="955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2040204020203" pitchFamily="34" typeface="微软雅黑 Light"/>
                <a:ea typeface="+mn-ea"/>
                <a:cs charset="0" panose="020b0604020202020204" pitchFamily="34" typeface="Arial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8125" y="2600325"/>
            <a:ext cx="5729288" cy="1941513"/>
            <a:chOff x="238407" y="2600596"/>
            <a:chExt cx="5728511" cy="1940544"/>
          </a:xfrm>
        </p:grpSpPr>
        <p:grpSp>
          <p:nvGrpSpPr>
            <p:cNvPr id="9273" name="组合 4"/>
            <p:cNvGrpSpPr/>
            <p:nvPr/>
          </p:nvGrpSpPr>
          <p:grpSpPr>
            <a:xfrm>
              <a:off x="238407" y="2600596"/>
              <a:ext cx="5724700" cy="1940544"/>
              <a:chOff x="238407" y="2600596"/>
              <a:chExt cx="5724700" cy="1940544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238407" y="2830669"/>
                <a:ext cx="5712639" cy="1521652"/>
              </a:xfrm>
              <a:prstGeom prst="rect">
                <a:avLst/>
              </a:prstGeom>
              <a:noFill/>
              <a:ln w="1905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382055" y="2600595"/>
                <a:ext cx="3081998" cy="456972"/>
              </a:xfrm>
              <a:prstGeom prst="rect">
                <a:avLst/>
              </a:prstGeom>
              <a:blipFill>
                <a:blip r:embed="rId2"/>
                <a:stretch>
                  <a:fillRect b="0" t="-45000"/>
                </a:stretch>
              </a:blip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2400">
                    <a:solidFill>
                      <a:srgbClr val="044875"/>
                    </a:solidFill>
                    <a:latin typeface="+mn-lt"/>
                    <a:ea typeface="+mn-ea"/>
                  </a:rPr>
                  <a:t>ADD YOUR TITLE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586023" y="2614877"/>
                <a:ext cx="171427" cy="461731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grpSp>
            <p:nvGrpSpPr>
              <p:cNvPr id="9280" name="组合 82"/>
              <p:cNvGrpSpPr/>
              <p:nvPr/>
            </p:nvGrpSpPr>
            <p:grpSpPr>
              <a:xfrm>
                <a:off x="5349240" y="3935602"/>
                <a:ext cx="613867" cy="605538"/>
                <a:chOff x="5502097" y="2295716"/>
                <a:chExt cx="461010" cy="454755"/>
              </a:xfrm>
            </p:grpSpPr>
            <p:sp>
              <p:nvSpPr>
                <p:cNvPr id="85" name="矩形 84"/>
                <p:cNvSpPr/>
                <p:nvPr/>
              </p:nvSpPr>
              <p:spPr>
                <a:xfrm>
                  <a:off x="5594053" y="2381073"/>
                  <a:ext cx="369533" cy="369398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5502265" y="2295277"/>
                  <a:ext cx="255097" cy="255004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</p:grpSp>
        <p:sp>
          <p:nvSpPr>
            <p:cNvPr id="9274" name="文本框 83"/>
            <p:cNvSpPr txBox="1">
              <a:spLocks noChangeArrowheads="1"/>
            </p:cNvSpPr>
            <p:nvPr/>
          </p:nvSpPr>
          <p:spPr bwMode="auto">
            <a:xfrm>
              <a:off x="5488594" y="4074932"/>
              <a:ext cx="478324" cy="396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2000">
                  <a:solidFill>
                    <a:schemeClr val="bg1"/>
                  </a:solidFill>
                  <a:latin charset="0" pitchFamily="34" typeface="Impact"/>
                </a:rPr>
                <a:t>02</a:t>
              </a:r>
            </a:p>
          </p:txBody>
        </p:sp>
      </p:grpSp>
      <p:sp>
        <p:nvSpPr>
          <p:cNvPr id="73" name="文本框 72"/>
          <p:cNvSpPr txBox="1"/>
          <p:nvPr/>
        </p:nvSpPr>
        <p:spPr bwMode="auto">
          <a:xfrm>
            <a:off x="787400" y="4987925"/>
            <a:ext cx="5048250" cy="955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2040204020203" pitchFamily="34" typeface="微软雅黑 Light"/>
                <a:ea typeface="+mn-ea"/>
                <a:cs charset="0" panose="020b0604020202020204" pitchFamily="34" typeface="Arial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38125" y="4433888"/>
            <a:ext cx="5729288" cy="1938337"/>
            <a:chOff x="238407" y="4434080"/>
            <a:chExt cx="5728511" cy="1937907"/>
          </a:xfrm>
        </p:grpSpPr>
        <p:grpSp>
          <p:nvGrpSpPr>
            <p:cNvPr id="9263" name="组合 5"/>
            <p:cNvGrpSpPr/>
            <p:nvPr/>
          </p:nvGrpSpPr>
          <p:grpSpPr>
            <a:xfrm>
              <a:off x="238407" y="4434080"/>
              <a:ext cx="5724700" cy="1937907"/>
              <a:chOff x="238407" y="4434080"/>
              <a:chExt cx="5724700" cy="193790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238407" y="4664216"/>
                <a:ext cx="5712639" cy="1520488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82055" y="4434081"/>
                <a:ext cx="3081998" cy="457099"/>
              </a:xfrm>
              <a:prstGeom prst="rect">
                <a:avLst/>
              </a:prstGeom>
              <a:blipFill>
                <a:blip r:embed="rId2"/>
                <a:stretch>
                  <a:fillRect b="0" t="-45000"/>
                </a:stretch>
              </a:blip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24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TITLE</a:t>
                </a: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586023" y="4448364"/>
                <a:ext cx="171427" cy="46186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grpSp>
            <p:nvGrpSpPr>
              <p:cNvPr id="9270" name="组合 87"/>
              <p:cNvGrpSpPr/>
              <p:nvPr/>
            </p:nvGrpSpPr>
            <p:grpSpPr>
              <a:xfrm>
                <a:off x="5349240" y="5766449"/>
                <a:ext cx="613867" cy="605538"/>
                <a:chOff x="5502097" y="2295716"/>
                <a:chExt cx="461010" cy="454755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5594053" y="2380970"/>
                  <a:ext cx="369533" cy="369501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5502265" y="2295151"/>
                  <a:ext cx="255097" cy="255075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</p:grpSp>
        <p:sp>
          <p:nvSpPr>
            <p:cNvPr id="9264" name="文本框 88"/>
            <p:cNvSpPr txBox="1">
              <a:spLocks noChangeArrowheads="1"/>
            </p:cNvSpPr>
            <p:nvPr/>
          </p:nvSpPr>
          <p:spPr bwMode="auto">
            <a:xfrm>
              <a:off x="5488594" y="5905778"/>
              <a:ext cx="478324" cy="39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2000">
                  <a:solidFill>
                    <a:schemeClr val="bg1"/>
                  </a:solidFill>
                  <a:latin charset="0" pitchFamily="34" typeface="Impact"/>
                </a:rPr>
                <a:t>03</a:t>
              </a:r>
            </a:p>
          </p:txBody>
        </p:sp>
      </p:grpSp>
      <p:sp>
        <p:nvSpPr>
          <p:cNvPr id="42" name="文本框 41"/>
          <p:cNvSpPr txBox="1"/>
          <p:nvPr/>
        </p:nvSpPr>
        <p:spPr bwMode="auto">
          <a:xfrm>
            <a:off x="6773864" y="1320800"/>
            <a:ext cx="5048250" cy="955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2040204020203" pitchFamily="34" typeface="微软雅黑 Light"/>
                <a:ea typeface="+mn-ea"/>
                <a:cs charset="0" panose="020b0604020202020204" pitchFamily="34" typeface="Arial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24588" y="766763"/>
            <a:ext cx="5727700" cy="1941512"/>
            <a:chOff x="6224731" y="766950"/>
            <a:chExt cx="5727203" cy="1940706"/>
          </a:xfrm>
        </p:grpSpPr>
        <p:sp>
          <p:nvSpPr>
            <p:cNvPr id="38" name="矩形 37"/>
            <p:cNvSpPr/>
            <p:nvPr/>
          </p:nvSpPr>
          <p:spPr>
            <a:xfrm>
              <a:off x="6224731" y="997041"/>
              <a:ext cx="5711329" cy="1521781"/>
            </a:xfrm>
            <a:prstGeom prst="rect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368379" y="766950"/>
              <a:ext cx="3081998" cy="457010"/>
            </a:xfrm>
            <a:prstGeom prst="rect">
              <a:avLst/>
            </a:prstGeom>
            <a:blipFill>
              <a:blip r:embed="rId2"/>
              <a:stretch>
                <a:fillRect b="0" t="-45000"/>
              </a:stretch>
            </a:blip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6572363" y="781231"/>
              <a:ext cx="171435" cy="46177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9259" name="组合 104"/>
            <p:cNvGrpSpPr/>
            <p:nvPr/>
          </p:nvGrpSpPr>
          <p:grpSpPr>
            <a:xfrm>
              <a:off x="11334256" y="2102118"/>
              <a:ext cx="613867" cy="605538"/>
              <a:chOff x="5502097" y="2295716"/>
              <a:chExt cx="461010" cy="454755"/>
            </a:xfrm>
          </p:grpSpPr>
          <p:sp>
            <p:nvSpPr>
              <p:cNvPr id="107" name="矩形 106"/>
              <p:cNvSpPr/>
              <p:nvPr/>
            </p:nvSpPr>
            <p:spPr>
              <a:xfrm>
                <a:off x="5594035" y="2381042"/>
                <a:ext cx="369551" cy="36942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5502243" y="2295239"/>
                <a:ext cx="255109" cy="255025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9260" name="文本框 105"/>
            <p:cNvSpPr txBox="1">
              <a:spLocks noChangeArrowheads="1"/>
            </p:cNvSpPr>
            <p:nvPr/>
          </p:nvSpPr>
          <p:spPr bwMode="auto">
            <a:xfrm>
              <a:off x="11473611" y="2241447"/>
              <a:ext cx="478324" cy="39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2000">
                  <a:solidFill>
                    <a:schemeClr val="bg1"/>
                  </a:solidFill>
                  <a:latin charset="0" pitchFamily="34" typeface="Impact"/>
                </a:rPr>
                <a:t>04</a:t>
              </a:r>
            </a:p>
          </p:txBody>
        </p:sp>
      </p:grpSp>
      <p:sp>
        <p:nvSpPr>
          <p:cNvPr id="50" name="文本框 49"/>
          <p:cNvSpPr txBox="1"/>
          <p:nvPr/>
        </p:nvSpPr>
        <p:spPr bwMode="auto">
          <a:xfrm>
            <a:off x="6773864" y="3154363"/>
            <a:ext cx="5048250" cy="955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2040204020203" pitchFamily="34" typeface="微软雅黑 Light"/>
                <a:ea typeface="+mn-ea"/>
                <a:cs charset="0" panose="020b0604020202020204" pitchFamily="34" typeface="Arial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224588" y="2600325"/>
            <a:ext cx="5727700" cy="1941513"/>
            <a:chOff x="6224731" y="2600596"/>
            <a:chExt cx="5727203" cy="1940544"/>
          </a:xfrm>
        </p:grpSpPr>
        <p:sp>
          <p:nvSpPr>
            <p:cNvPr id="48" name="矩形 47"/>
            <p:cNvSpPr/>
            <p:nvPr/>
          </p:nvSpPr>
          <p:spPr>
            <a:xfrm>
              <a:off x="6224731" y="2830669"/>
              <a:ext cx="5711329" cy="1521652"/>
            </a:xfrm>
            <a:prstGeom prst="rect">
              <a:avLst/>
            </a:prstGeom>
            <a:noFill/>
            <a:ln w="1905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68379" y="2600596"/>
              <a:ext cx="3081998" cy="456972"/>
            </a:xfrm>
            <a:prstGeom prst="rect">
              <a:avLst/>
            </a:prstGeom>
            <a:blipFill>
              <a:blip r:embed="rId2"/>
              <a:stretch>
                <a:fillRect b="0" t="-45000"/>
              </a:stretch>
            </a:blip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solidFill>
                    <a:srgbClr val="044875"/>
                  </a:solidFill>
                  <a:latin typeface="+mn-lt"/>
                  <a:ea typeface="+mn-ea"/>
                </a:rPr>
                <a:t>ADD YOUR TITLE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6572363" y="2614877"/>
              <a:ext cx="171435" cy="461731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9250" name="组合 100"/>
            <p:cNvGrpSpPr/>
            <p:nvPr/>
          </p:nvGrpSpPr>
          <p:grpSpPr>
            <a:xfrm>
              <a:off x="11334256" y="3935602"/>
              <a:ext cx="613867" cy="605538"/>
              <a:chOff x="5502097" y="2295716"/>
              <a:chExt cx="461010" cy="454755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5594035" y="2381073"/>
                <a:ext cx="369551" cy="369398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5502243" y="2295277"/>
                <a:ext cx="255109" cy="2550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9251" name="文本框 101"/>
            <p:cNvSpPr txBox="1">
              <a:spLocks noChangeArrowheads="1"/>
            </p:cNvSpPr>
            <p:nvPr/>
          </p:nvSpPr>
          <p:spPr bwMode="auto">
            <a:xfrm>
              <a:off x="11473611" y="4074932"/>
              <a:ext cx="478324" cy="396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2000">
                  <a:solidFill>
                    <a:schemeClr val="bg1"/>
                  </a:solidFill>
                  <a:latin charset="0" pitchFamily="34" typeface="Impact"/>
                </a:rPr>
                <a:t>05</a:t>
              </a:r>
            </a:p>
          </p:txBody>
        </p:sp>
      </p:grpSp>
      <p:sp>
        <p:nvSpPr>
          <p:cNvPr id="55" name="文本框 54"/>
          <p:cNvSpPr txBox="1"/>
          <p:nvPr/>
        </p:nvSpPr>
        <p:spPr bwMode="auto">
          <a:xfrm>
            <a:off x="6773864" y="4987925"/>
            <a:ext cx="5048250" cy="955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2040204020203" pitchFamily="34" typeface="微软雅黑 Light"/>
                <a:ea typeface="+mn-ea"/>
                <a:cs charset="0" panose="020b0604020202020204" pitchFamily="34" typeface="Arial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224588" y="4433888"/>
            <a:ext cx="5727700" cy="1938337"/>
            <a:chOff x="6224731" y="4434080"/>
            <a:chExt cx="5727203" cy="1937907"/>
          </a:xfrm>
        </p:grpSpPr>
        <p:sp>
          <p:nvSpPr>
            <p:cNvPr id="53" name="矩形 52"/>
            <p:cNvSpPr/>
            <p:nvPr/>
          </p:nvSpPr>
          <p:spPr>
            <a:xfrm>
              <a:off x="6224731" y="4664216"/>
              <a:ext cx="5711329" cy="1520488"/>
            </a:xfrm>
            <a:prstGeom prst="rect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368379" y="4434081"/>
              <a:ext cx="3081998" cy="457099"/>
            </a:xfrm>
            <a:prstGeom prst="rect">
              <a:avLst/>
            </a:prstGeom>
            <a:blipFill>
              <a:blip r:embed="rId2"/>
              <a:stretch>
                <a:fillRect b="0" t="-45000"/>
              </a:stretch>
            </a:blip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6572363" y="4448364"/>
              <a:ext cx="171435" cy="46186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9241" name="组合 96"/>
            <p:cNvGrpSpPr/>
            <p:nvPr/>
          </p:nvGrpSpPr>
          <p:grpSpPr>
            <a:xfrm>
              <a:off x="11334256" y="5766449"/>
              <a:ext cx="613867" cy="605538"/>
              <a:chOff x="5502097" y="2295716"/>
              <a:chExt cx="461010" cy="454755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5594035" y="2380970"/>
                <a:ext cx="369551" cy="36950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5502243" y="2295151"/>
                <a:ext cx="255109" cy="255075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9242" name="文本框 97"/>
            <p:cNvSpPr txBox="1">
              <a:spLocks noChangeArrowheads="1"/>
            </p:cNvSpPr>
            <p:nvPr/>
          </p:nvSpPr>
          <p:spPr bwMode="auto">
            <a:xfrm>
              <a:off x="11473611" y="5905778"/>
              <a:ext cx="478324" cy="39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2000">
                  <a:solidFill>
                    <a:schemeClr val="bg1"/>
                  </a:solidFill>
                  <a:latin charset="0" pitchFamily="34" typeface="Impact"/>
                </a:rPr>
                <a:t>06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5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6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5"/>
      <p:bldP grpId="0" spid="16"/>
      <p:bldP grpId="0" spid="17"/>
      <p:bldP grpId="0" spid="63"/>
      <p:bldP grpId="0" spid="68"/>
      <p:bldP grpId="0" spid="73"/>
      <p:bldP grpId="0" spid="42"/>
      <p:bldP grpId="0" spid="50"/>
      <p:bldP grpId="0" spid="5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1500">
                <a:solidFill>
                  <a:schemeClr val="bg1"/>
                </a:solidFill>
                <a:latin charset="0" pitchFamily="34" typeface="Impact"/>
              </a:rPr>
              <a:t>3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4" y="2638425"/>
            <a:ext cx="176688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4" y="3632200"/>
            <a:ext cx="5727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项目原理分析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3482975" y="254000"/>
            <a:ext cx="870902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550863" y="82550"/>
            <a:ext cx="3381375" cy="585788"/>
            <a:chOff x="551544" y="82976"/>
            <a:chExt cx="3380742" cy="584775"/>
          </a:xfrm>
        </p:grpSpPr>
        <p:sp>
          <p:nvSpPr>
            <p:cNvPr id="11338" name="文本框 12"/>
            <p:cNvSpPr txBox="1">
              <a:spLocks noChangeArrowheads="1"/>
            </p:cNvSpPr>
            <p:nvPr/>
          </p:nvSpPr>
          <p:spPr bwMode="auto">
            <a:xfrm>
              <a:off x="640446" y="111278"/>
              <a:ext cx="3291840" cy="51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04487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项目原理分析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764" cy="578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200">
                  <a:solidFill>
                    <a:schemeClr val="bg2">
                      <a:lumMod val="25000"/>
                    </a:schemeClr>
                  </a:solidFill>
                  <a:latin charset="0" pitchFamily="34" typeface="Impact"/>
                  <a:ea typeface="+mn-ea"/>
                </a:rPr>
                <a:t>03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4" y="6538913"/>
            <a:ext cx="15001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4487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6050" y="1195388"/>
            <a:ext cx="2957513" cy="4838700"/>
            <a:chOff x="146663" y="1194708"/>
            <a:chExt cx="2956560" cy="4838700"/>
          </a:xfrm>
        </p:grpSpPr>
        <p:grpSp>
          <p:nvGrpSpPr>
            <p:cNvPr id="11332" name="组合 8"/>
            <p:cNvGrpSpPr/>
            <p:nvPr/>
          </p:nvGrpSpPr>
          <p:grpSpPr>
            <a:xfrm>
              <a:off x="146663" y="1194708"/>
              <a:ext cx="2956560" cy="4838700"/>
              <a:chOff x="146663" y="1194708"/>
              <a:chExt cx="2956560" cy="4838700"/>
            </a:xfrm>
          </p:grpSpPr>
          <p:grpSp>
            <p:nvGrpSpPr>
              <p:cNvPr id="11334" name="组合 3"/>
              <p:cNvGrpSpPr/>
              <p:nvPr/>
            </p:nvGrpSpPr>
            <p:grpSpPr>
              <a:xfrm>
                <a:off x="146663" y="1194708"/>
                <a:ext cx="2956560" cy="4838700"/>
                <a:chOff x="304800" y="1466850"/>
                <a:chExt cx="2705100" cy="4838700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304800" y="1466850"/>
                  <a:ext cx="2705100" cy="704850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304800" y="2171700"/>
                  <a:ext cx="2705100" cy="4133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19" name="矩形 18"/>
              <p:cNvSpPr/>
              <p:nvPr/>
            </p:nvSpPr>
            <p:spPr>
              <a:xfrm>
                <a:off x="146663" y="5804808"/>
                <a:ext cx="2956560" cy="2286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11333" name="文本框 2"/>
            <p:cNvSpPr txBox="1">
              <a:spLocks noChangeArrowheads="1"/>
            </p:cNvSpPr>
            <p:nvPr/>
          </p:nvSpPr>
          <p:spPr bwMode="auto">
            <a:xfrm>
              <a:off x="272393" y="1316300"/>
              <a:ext cx="2705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2400">
                  <a:solidFill>
                    <a:schemeClr val="bg1"/>
                  </a:solidFill>
                </a:rPr>
                <a:t>Add Your Title Here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82550" y="2124075"/>
            <a:ext cx="2944813" cy="32918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otherwise.</a:t>
            </a: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endParaRPr altLang="zh-CN" lang="en-US" sz="1600">
              <a:solidFill>
                <a:schemeClr val="bg2">
                  <a:lumMod val="25000"/>
                </a:schemeClr>
              </a:solidFill>
              <a:latin typeface="+mn-lt"/>
              <a:ea typeface="+mn-ea"/>
              <a:cs charset="0" panose="020b0604020202020204" pitchFamily="34" typeface="Arial"/>
            </a:endParaRP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otherwise.</a:t>
            </a: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endParaRPr altLang="zh-CN" lang="en-US" sz="1600">
              <a:solidFill>
                <a:schemeClr val="bg2">
                  <a:lumMod val="25000"/>
                </a:schemeClr>
              </a:solidFill>
              <a:latin typeface="+mn-lt"/>
              <a:ea typeface="+mn-ea"/>
              <a:cs charset="0" panose="020b0604020202020204" pitchFamily="34" typeface="Arial"/>
            </a:endParaRP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179763" y="1195388"/>
            <a:ext cx="2955925" cy="4838700"/>
            <a:chOff x="3179561" y="1194708"/>
            <a:chExt cx="2956560" cy="4838700"/>
          </a:xfrm>
        </p:grpSpPr>
        <p:grpSp>
          <p:nvGrpSpPr>
            <p:cNvPr id="11326" name="组合 19"/>
            <p:cNvGrpSpPr/>
            <p:nvPr/>
          </p:nvGrpSpPr>
          <p:grpSpPr>
            <a:xfrm>
              <a:off x="3179561" y="1194708"/>
              <a:ext cx="2956560" cy="4838700"/>
              <a:chOff x="3179561" y="1194708"/>
              <a:chExt cx="2956560" cy="4838700"/>
            </a:xfrm>
          </p:grpSpPr>
          <p:grpSp>
            <p:nvGrpSpPr>
              <p:cNvPr id="11328" name="组合 27"/>
              <p:cNvGrpSpPr/>
              <p:nvPr/>
            </p:nvGrpSpPr>
            <p:grpSpPr>
              <a:xfrm>
                <a:off x="3179561" y="1194708"/>
                <a:ext cx="2956560" cy="4838700"/>
                <a:chOff x="304800" y="1466850"/>
                <a:chExt cx="2705100" cy="4838700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304800" y="1466850"/>
                  <a:ext cx="2705100" cy="70485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304800" y="2171700"/>
                  <a:ext cx="2705100" cy="4133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3179561" y="5804808"/>
                <a:ext cx="2956560" cy="2286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11327" name="文本框 25"/>
            <p:cNvSpPr txBox="1">
              <a:spLocks noChangeArrowheads="1"/>
            </p:cNvSpPr>
            <p:nvPr/>
          </p:nvSpPr>
          <p:spPr bwMode="auto">
            <a:xfrm>
              <a:off x="3305291" y="1316300"/>
              <a:ext cx="2705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2400">
                  <a:solidFill>
                    <a:schemeClr val="bg1"/>
                  </a:solidFill>
                </a:rPr>
                <a:t>Add Your Title Here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3128964" y="2124075"/>
            <a:ext cx="2944812" cy="32918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otherwise.</a:t>
            </a: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endParaRPr altLang="zh-CN" lang="en-US" sz="1600">
              <a:solidFill>
                <a:schemeClr val="bg2">
                  <a:lumMod val="25000"/>
                </a:schemeClr>
              </a:solidFill>
              <a:latin typeface="+mn-lt"/>
              <a:ea typeface="+mn-ea"/>
              <a:cs charset="0" panose="020b0604020202020204" pitchFamily="34" typeface="Arial"/>
            </a:endParaRP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otherwise.</a:t>
            </a: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endParaRPr altLang="zh-CN" lang="en-US" sz="1600">
              <a:solidFill>
                <a:schemeClr val="bg2">
                  <a:lumMod val="25000"/>
                </a:schemeClr>
              </a:solidFill>
              <a:latin typeface="+mn-lt"/>
              <a:ea typeface="+mn-ea"/>
              <a:cs charset="0" panose="020b0604020202020204" pitchFamily="34" typeface="Arial"/>
            </a:endParaRP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otherwise.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211888" y="1195388"/>
            <a:ext cx="2957512" cy="4838700"/>
            <a:chOff x="6212458" y="1194708"/>
            <a:chExt cx="2956560" cy="4838700"/>
          </a:xfrm>
        </p:grpSpPr>
        <p:grpSp>
          <p:nvGrpSpPr>
            <p:cNvPr id="11320" name="组合 20"/>
            <p:cNvGrpSpPr/>
            <p:nvPr/>
          </p:nvGrpSpPr>
          <p:grpSpPr>
            <a:xfrm>
              <a:off x="6212458" y="1194708"/>
              <a:ext cx="2956560" cy="4838700"/>
              <a:chOff x="6212458" y="1194708"/>
              <a:chExt cx="2956560" cy="4838700"/>
            </a:xfrm>
          </p:grpSpPr>
          <p:grpSp>
            <p:nvGrpSpPr>
              <p:cNvPr id="11322" name="组合 35"/>
              <p:cNvGrpSpPr/>
              <p:nvPr/>
            </p:nvGrpSpPr>
            <p:grpSpPr>
              <a:xfrm>
                <a:off x="6212458" y="1194708"/>
                <a:ext cx="2956560" cy="4838700"/>
                <a:chOff x="304800" y="1466850"/>
                <a:chExt cx="2705100" cy="4838700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304800" y="1466850"/>
                  <a:ext cx="2705100" cy="704850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304800" y="2171700"/>
                  <a:ext cx="2705100" cy="4133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6212458" y="5804808"/>
                <a:ext cx="2956560" cy="2286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11321" name="文本框 33"/>
            <p:cNvSpPr txBox="1">
              <a:spLocks noChangeArrowheads="1"/>
            </p:cNvSpPr>
            <p:nvPr/>
          </p:nvSpPr>
          <p:spPr bwMode="auto">
            <a:xfrm>
              <a:off x="6338188" y="1316300"/>
              <a:ext cx="2705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2400">
                  <a:solidFill>
                    <a:schemeClr val="bg1"/>
                  </a:solidFill>
                </a:rPr>
                <a:t>Add Your Title Here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6162675" y="2124075"/>
            <a:ext cx="2944813" cy="32918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otherwise.</a:t>
            </a: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endParaRPr altLang="zh-CN" lang="en-US" sz="1600">
              <a:solidFill>
                <a:schemeClr val="bg2">
                  <a:lumMod val="25000"/>
                </a:schemeClr>
              </a:solidFill>
              <a:latin typeface="+mn-lt"/>
              <a:ea typeface="+mn-ea"/>
              <a:cs charset="0" panose="020b0604020202020204" pitchFamily="34" typeface="Arial"/>
            </a:endParaRP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otherwise.</a:t>
            </a: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endParaRPr altLang="zh-CN" lang="en-US" sz="1600">
              <a:solidFill>
                <a:schemeClr val="bg2">
                  <a:lumMod val="25000"/>
                </a:schemeClr>
              </a:solidFill>
              <a:latin typeface="+mn-lt"/>
              <a:ea typeface="+mn-ea"/>
              <a:cs charset="0" panose="020b0604020202020204" pitchFamily="34" typeface="Arial"/>
            </a:endParaRPr>
          </a:p>
          <a:p>
            <a:pPr eaLnBrk="1" fontAlgn="auto" hangingPunct="1" indent="-285750" marL="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  <a:defRPr/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charset="0" panose="020b0604020202020204" pitchFamily="34" typeface="Arial"/>
              </a:rPr>
              <a:t>Remember that happiness is a way of travel, not a destination. Sometimes you need to look back, otherwise.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9296400" y="1195388"/>
            <a:ext cx="1336675" cy="1533525"/>
            <a:chOff x="9296155" y="1194708"/>
            <a:chExt cx="1336423" cy="1533978"/>
          </a:xfrm>
        </p:grpSpPr>
        <p:sp>
          <p:nvSpPr>
            <p:cNvPr id="7" name="矩形 6"/>
            <p:cNvSpPr/>
            <p:nvPr/>
          </p:nvSpPr>
          <p:spPr>
            <a:xfrm>
              <a:off x="9296155" y="1194708"/>
              <a:ext cx="1336423" cy="1533978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1315" name="组合 21"/>
            <p:cNvGrpSpPr/>
            <p:nvPr/>
          </p:nvGrpSpPr>
          <p:grpSpPr>
            <a:xfrm>
              <a:off x="9562793" y="1568061"/>
              <a:ext cx="803146" cy="966327"/>
              <a:chOff x="9562793" y="1568061"/>
              <a:chExt cx="803146" cy="966327"/>
            </a:xfrm>
          </p:grpSpPr>
          <p:sp>
            <p:nvSpPr>
              <p:cNvPr id="11316" name="Freeform 74"/>
              <p:cNvSpPr>
                <a:spLocks noEditPoints="1"/>
              </p:cNvSpPr>
              <p:nvPr/>
            </p:nvSpPr>
            <p:spPr bwMode="auto">
              <a:xfrm>
                <a:off x="9695239" y="1568061"/>
                <a:ext cx="538255" cy="351936"/>
              </a:xfrm>
              <a:custGeom>
                <a:gdLst>
                  <a:gd fmla="*/ 532084097 w 99" name="T0"/>
                  <a:gd fmla="*/ 1700311104 h 65" name="T1"/>
                  <a:gd fmla="*/ 1566686324 w 99" name="T2"/>
                  <a:gd fmla="*/ 1905522278 h 65" name="T3"/>
                  <a:gd fmla="*/ 2147483646 w 99" name="T4"/>
                  <a:gd fmla="*/ 1670997542 h 65" name="T5"/>
                  <a:gd fmla="*/ 2147483646 w 99" name="T6"/>
                  <a:gd fmla="*/ 674260646 h 65" name="T7"/>
                  <a:gd fmla="*/ 1566686324 w 99" name="T8"/>
                  <a:gd fmla="*/ 820839283 h 65" name="T9"/>
                  <a:gd fmla="*/ 532084097 w 99" name="T10"/>
                  <a:gd fmla="*/ 674260646 h 65" name="T11"/>
                  <a:gd fmla="*/ 532084097 w 99" name="T12"/>
                  <a:gd fmla="*/ 1700311104 h 65" name="T13"/>
                  <a:gd fmla="*/ 2147483646 w 99" name="T14"/>
                  <a:gd fmla="*/ 234524736 h 65" name="T15"/>
                  <a:gd fmla="*/ 2147483646 w 99" name="T16"/>
                  <a:gd fmla="*/ 498368448 h 65" name="T17"/>
                  <a:gd fmla="*/ 1566686324 w 99" name="T18"/>
                  <a:gd fmla="*/ 703579622 h 65" name="T19"/>
                  <a:gd fmla="*/ 206918271 w 99" name="T20"/>
                  <a:gd fmla="*/ 498368448 h 65" name="T21"/>
                  <a:gd fmla="*/ 206918271 w 99" name="T22"/>
                  <a:gd fmla="*/ 996736896 h 65" name="T23"/>
                  <a:gd fmla="*/ 266039330 w 99" name="T24"/>
                  <a:gd fmla="*/ 1084682995 h 65" name="T25"/>
                  <a:gd fmla="*/ 147802648 w 99" name="T26"/>
                  <a:gd fmla="*/ 1201942656 h 65" name="T27"/>
                  <a:gd fmla="*/ 59121059 w 99" name="T28"/>
                  <a:gd fmla="*/ 1084682995 h 65" name="T29"/>
                  <a:gd fmla="*/ 118242119 w 99" name="T30"/>
                  <a:gd fmla="*/ 996736896 h 65" name="T31"/>
                  <a:gd fmla="*/ 118242119 w 99" name="T32"/>
                  <a:gd fmla="*/ 234524736 h 65" name="T33"/>
                  <a:gd fmla="*/ 1566686324 w 99" name="T34"/>
                  <a:gd fmla="*/ 0 h 65" name="T35"/>
                  <a:gd fmla="*/ 2147483646 w 99" name="T36"/>
                  <a:gd fmla="*/ 234524736 h 65" name="T37"/>
                  <a:gd fmla="*/ 236478800 w 99" name="T38"/>
                  <a:gd fmla="*/ 1231261632 h 65" name="T39"/>
                  <a:gd fmla="*/ 88681589 w 99" name="T40"/>
                  <a:gd fmla="*/ 1231261632 h 65" name="T41"/>
                  <a:gd fmla="*/ 0 w 99" name="T42"/>
                  <a:gd fmla="*/ 1700311104 h 65" name="T43"/>
                  <a:gd fmla="*/ 59121059 w 99" name="T44"/>
                  <a:gd fmla="*/ 1700311104 h 65" name="T45"/>
                  <a:gd fmla="*/ 88681589 w 99" name="T46"/>
                  <a:gd fmla="*/ 1641678566 h 65" name="T47"/>
                  <a:gd fmla="*/ 88681589 w 99" name="T48"/>
                  <a:gd fmla="*/ 1700311104 h 65" name="T49"/>
                  <a:gd fmla="*/ 177363178 w 99" name="T50"/>
                  <a:gd fmla="*/ 1729630080 h 65" name="T51"/>
                  <a:gd fmla="*/ 206918271 w 99" name="T52"/>
                  <a:gd fmla="*/ 1670997542 h 65" name="T53"/>
                  <a:gd fmla="*/ 206918271 w 99" name="T54"/>
                  <a:gd fmla="*/ 1729630080 h 65" name="T55"/>
                  <a:gd fmla="*/ 236478800 w 99" name="T56"/>
                  <a:gd fmla="*/ 1729630080 h 65" name="T57"/>
                  <a:gd fmla="*/ 236478800 w 99" name="T58"/>
                  <a:gd fmla="*/ 1495099930 h 65" name="T59"/>
                  <a:gd fmla="*/ 266039330 w 99" name="T60"/>
                  <a:gd fmla="*/ 1700311104 h 65" name="T61"/>
                  <a:gd fmla="*/ 325160389 w 99" name="T62"/>
                  <a:gd fmla="*/ 1700311104 h 65" name="T63"/>
                  <a:gd fmla="*/ 236478800 w 99" name="T64"/>
                  <a:gd fmla="*/ 1231261632 h 65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b="b" l="0" r="r" t="0"/>
                <a:pathLst>
                  <a:path h="65" w="99">
                    <a:moveTo>
                      <a:pt x="18" y="58"/>
                    </a:moveTo>
                    <a:cubicBezTo>
                      <a:pt x="30" y="58"/>
                      <a:pt x="42" y="60"/>
                      <a:pt x="53" y="65"/>
                    </a:cubicBezTo>
                    <a:cubicBezTo>
                      <a:pt x="64" y="60"/>
                      <a:pt x="75" y="57"/>
                      <a:pt x="87" y="57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58"/>
                      <a:pt x="18" y="58"/>
                      <a:pt x="18" y="58"/>
                    </a:cubicBezTo>
                    <a:close/>
                    <a:moveTo>
                      <a:pt x="99" y="8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5"/>
                      <a:pt x="9" y="36"/>
                      <a:pt x="9" y="37"/>
                    </a:cubicBezTo>
                    <a:cubicBezTo>
                      <a:pt x="9" y="39"/>
                      <a:pt x="7" y="41"/>
                      <a:pt x="5" y="41"/>
                    </a:cubicBezTo>
                    <a:cubicBezTo>
                      <a:pt x="4" y="41"/>
                      <a:pt x="2" y="39"/>
                      <a:pt x="2" y="37"/>
                    </a:cubicBezTo>
                    <a:cubicBezTo>
                      <a:pt x="2" y="36"/>
                      <a:pt x="3" y="35"/>
                      <a:pt x="4" y="34"/>
                    </a:cubicBezTo>
                    <a:cubicBezTo>
                      <a:pt x="4" y="25"/>
                      <a:pt x="4" y="17"/>
                      <a:pt x="4" y="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99" y="8"/>
                      <a:pt x="99" y="8"/>
                      <a:pt x="99" y="8"/>
                    </a:cubicBezTo>
                    <a:close/>
                    <a:moveTo>
                      <a:pt x="8" y="42"/>
                    </a:moveTo>
                    <a:cubicBezTo>
                      <a:pt x="6" y="43"/>
                      <a:pt x="5" y="43"/>
                      <a:pt x="3" y="42"/>
                    </a:cubicBezTo>
                    <a:cubicBezTo>
                      <a:pt x="2" y="47"/>
                      <a:pt x="1" y="52"/>
                      <a:pt x="0" y="58"/>
                    </a:cubicBezTo>
                    <a:cubicBezTo>
                      <a:pt x="1" y="58"/>
                      <a:pt x="2" y="58"/>
                      <a:pt x="2" y="58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4" y="59"/>
                      <a:pt x="5" y="59"/>
                      <a:pt x="6" y="59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9"/>
                      <a:pt x="8" y="5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0" y="58"/>
                      <a:pt x="10" y="58"/>
                      <a:pt x="11" y="58"/>
                    </a:cubicBezTo>
                    <a:cubicBezTo>
                      <a:pt x="10" y="52"/>
                      <a:pt x="9" y="47"/>
                      <a:pt x="8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11317" name="组合 70"/>
              <p:cNvGrpSpPr/>
              <p:nvPr/>
            </p:nvGrpSpPr>
            <p:grpSpPr>
              <a:xfrm>
                <a:off x="9562793" y="2088558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18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9503810" y="2152420"/>
                  <a:ext cx="803146" cy="396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2000">
                      <a:solidFill>
                        <a:schemeClr val="bg1"/>
                      </a:solidFill>
                    </a:rPr>
                    <a:t>TITLE</a:t>
                  </a:r>
                </a:p>
              </p:txBody>
            </p:sp>
            <p:cxnSp>
              <p:nvCxnSpPr>
                <p:cNvPr id="69" name="直接连接符 68"/>
                <p:cNvCxnSpPr/>
                <p:nvPr/>
              </p:nvCxnSpPr>
              <p:spPr>
                <a:xfrm>
                  <a:off x="9622861" y="210687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6" name="组合 45"/>
          <p:cNvGrpSpPr/>
          <p:nvPr/>
        </p:nvGrpSpPr>
        <p:grpSpPr>
          <a:xfrm>
            <a:off x="10709275" y="1195388"/>
            <a:ext cx="1336675" cy="1533525"/>
            <a:chOff x="10708915" y="1194708"/>
            <a:chExt cx="1336423" cy="1533978"/>
          </a:xfrm>
        </p:grpSpPr>
        <p:sp>
          <p:nvSpPr>
            <p:cNvPr id="48" name="矩形 47"/>
            <p:cNvSpPr/>
            <p:nvPr/>
          </p:nvSpPr>
          <p:spPr>
            <a:xfrm>
              <a:off x="10708915" y="1194708"/>
              <a:ext cx="1336423" cy="153397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1309" name="组合 39"/>
            <p:cNvGrpSpPr/>
            <p:nvPr/>
          </p:nvGrpSpPr>
          <p:grpSpPr>
            <a:xfrm>
              <a:off x="10975553" y="1504766"/>
              <a:ext cx="803146" cy="1029622"/>
              <a:chOff x="10975553" y="1504766"/>
              <a:chExt cx="803146" cy="1029622"/>
            </a:xfrm>
          </p:grpSpPr>
          <p:sp>
            <p:nvSpPr>
              <p:cNvPr id="11310" name="Freeform 48"/>
              <p:cNvSpPr>
                <a:spLocks noEditPoints="1"/>
              </p:cNvSpPr>
              <p:nvPr/>
            </p:nvSpPr>
            <p:spPr bwMode="auto">
              <a:xfrm>
                <a:off x="11227025" y="1504766"/>
                <a:ext cx="300203" cy="476905"/>
              </a:xfrm>
              <a:custGeom>
                <a:gdLst>
                  <a:gd fmla="*/ 1144342472 w 67" name="T0"/>
                  <a:gd fmla="*/ 202419178 h 106" name="T1"/>
                  <a:gd fmla="*/ 1244722290 w 67" name="T2"/>
                  <a:gd fmla="*/ 1032337357 h 106" name="T3"/>
                  <a:gd fmla="*/ 1023884898 w 67" name="T4"/>
                  <a:gd fmla="*/ 1335968374 h 106" name="T5"/>
                  <a:gd fmla="*/ 1104186960 w 67" name="T6"/>
                  <a:gd fmla="*/ 1315726906 h 106" name="T7"/>
                  <a:gd fmla="*/ 1144342472 w 67" name="T8"/>
                  <a:gd fmla="*/ 1477663148 h 106" name="T9"/>
                  <a:gd fmla="*/ 1124264716 w 67" name="T10"/>
                  <a:gd fmla="*/ 1619353423 h 106" name="T11"/>
                  <a:gd fmla="*/ 1144342472 w 67" name="T12"/>
                  <a:gd fmla="*/ 1740806729 h 106" name="T13"/>
                  <a:gd fmla="*/ 1104186960 w 67" name="T14"/>
                  <a:gd fmla="*/ 1882501504 h 106" name="T15"/>
                  <a:gd fmla="*/ 301143935 w 67" name="T16"/>
                  <a:gd fmla="*/ 1963467375 h 106" name="T17"/>
                  <a:gd fmla="*/ 240915148 w 67" name="T18"/>
                  <a:gd fmla="*/ 1922984439 h 106" name="T19"/>
                  <a:gd fmla="*/ 240915148 w 67" name="T20"/>
                  <a:gd fmla="*/ 1680082326 h 106" name="T21"/>
                  <a:gd fmla="*/ 240915148 w 67" name="T22"/>
                  <a:gd fmla="*/ 1659840858 h 106" name="T23"/>
                  <a:gd fmla="*/ 240915148 w 67" name="T24"/>
                  <a:gd fmla="*/ 1437175713 h 106" name="T25"/>
                  <a:gd fmla="*/ 301143935 w 67" name="T26"/>
                  <a:gd fmla="*/ 1396692777 h 106" name="T27"/>
                  <a:gd fmla="*/ 321217210 w 67" name="T28"/>
                  <a:gd fmla="*/ 1275243970 h 106" name="T29"/>
                  <a:gd fmla="*/ 0 w 67" name="T30"/>
                  <a:gd fmla="*/ 688227904 h 106" name="T31"/>
                  <a:gd fmla="*/ 662512176 w 67" name="T32"/>
                  <a:gd fmla="*/ 0 h 106" name="T33"/>
                  <a:gd fmla="*/ 562132358 w 67" name="T34"/>
                  <a:gd fmla="*/ 829918179 h 106" name="T35"/>
                  <a:gd fmla="*/ 602283389 w 67" name="T36"/>
                  <a:gd fmla="*/ 789435244 h 106" name="T37"/>
                  <a:gd fmla="*/ 662512176 w 67" name="T38"/>
                  <a:gd fmla="*/ 829918179 h 106" name="T39"/>
                  <a:gd fmla="*/ 722740963 w 67" name="T40"/>
                  <a:gd fmla="*/ 789435244 h 106" name="T41"/>
                  <a:gd fmla="*/ 782969750 w 67" name="T42"/>
                  <a:gd fmla="*/ 829918179 h 106" name="T43"/>
                  <a:gd fmla="*/ 863276293 w 67" name="T44"/>
                  <a:gd fmla="*/ 769193776 h 106" name="T45"/>
                  <a:gd fmla="*/ 782969750 w 67" name="T46"/>
                  <a:gd fmla="*/ 1052578825 h 106" name="T47"/>
                  <a:gd fmla="*/ 883349568 w 67" name="T48"/>
                  <a:gd fmla="*/ 1335968374 h 106" name="T49"/>
                  <a:gd fmla="*/ 883349568 w 67" name="T50"/>
                  <a:gd fmla="*/ 1174032132 h 106" name="T51"/>
                  <a:gd fmla="*/ 1124264716 w 67" name="T52"/>
                  <a:gd fmla="*/ 951371486 h 106" name="T53"/>
                  <a:gd fmla="*/ 1043958173 w 67" name="T54"/>
                  <a:gd fmla="*/ 303631016 h 106" name="T55"/>
                  <a:gd fmla="*/ 301143935 w 67" name="T56"/>
                  <a:gd fmla="*/ 303631016 h 106" name="T57"/>
                  <a:gd fmla="*/ 220837392 w 67" name="T58"/>
                  <a:gd fmla="*/ 971612954 h 106" name="T59"/>
                  <a:gd fmla="*/ 461752540 w 67" name="T60"/>
                  <a:gd fmla="*/ 1194273599 h 106" name="T61"/>
                  <a:gd fmla="*/ 461752540 w 67" name="T62"/>
                  <a:gd fmla="*/ 1356209842 h 106" name="T63"/>
                  <a:gd fmla="*/ 582210114 w 67" name="T64"/>
                  <a:gd fmla="*/ 1052578825 h 106" name="T65"/>
                  <a:gd fmla="*/ 501903571 w 67" name="T66"/>
                  <a:gd fmla="*/ 769193776 h 106" name="T67"/>
                  <a:gd fmla="*/ 803047506 w 67" name="T68"/>
                  <a:gd fmla="*/ 870401115 h 106" name="T69"/>
                  <a:gd fmla="*/ 722740963 w 67" name="T70"/>
                  <a:gd fmla="*/ 850159647 h 106" name="T71"/>
                  <a:gd fmla="*/ 602283389 w 67" name="T72"/>
                  <a:gd fmla="*/ 850159647 h 106" name="T73"/>
                  <a:gd fmla="*/ 542054602 w 67" name="T74"/>
                  <a:gd fmla="*/ 850159647 h 106" name="T75"/>
                  <a:gd fmla="*/ 642438901 w 67" name="T76"/>
                  <a:gd fmla="*/ 1032337357 h 106" name="T77"/>
                  <a:gd fmla="*/ 642438901 w 67" name="T78"/>
                  <a:gd fmla="*/ 1356209842 h 106" name="T79"/>
                  <a:gd fmla="*/ 702663207 w 67" name="T80"/>
                  <a:gd fmla="*/ 1032337357 h 106" name="T81"/>
                  <a:gd fmla="*/ 702663207 w 67" name="T82"/>
                  <a:gd fmla="*/ 1012095889 h 106" name="T83"/>
                  <a:gd fmla="*/ 863276293 w 67" name="T84"/>
                  <a:gd fmla="*/ 1943225907 h 106" name="T85"/>
                  <a:gd fmla="*/ 682589932 w 67" name="T86"/>
                  <a:gd fmla="*/ 2145645085 h 106" name="T87"/>
                  <a:gd fmla="*/ 863276293 w 67" name="T88"/>
                  <a:gd fmla="*/ 1943225907 h 106" name="T89"/>
                  <a:gd fmla="*/ 341294966 w 67" name="T90"/>
                  <a:gd fmla="*/ 1781289665 h 106" name="T91"/>
                  <a:gd fmla="*/ 341294966 w 67" name="T92"/>
                  <a:gd fmla="*/ 1821772601 h 106" name="T93"/>
                  <a:gd fmla="*/ 1003807142 w 67" name="T94"/>
                  <a:gd fmla="*/ 1740806729 h 106" name="T95"/>
                  <a:gd fmla="*/ 1003807142 w 67" name="T96"/>
                  <a:gd fmla="*/ 1477663148 h 106" name="T97"/>
                  <a:gd fmla="*/ 341294966 w 67" name="T98"/>
                  <a:gd fmla="*/ 1558629019 h 106" name="T99"/>
                  <a:gd fmla="*/ 1003807142 w 67" name="T100"/>
                  <a:gd fmla="*/ 1497904616 h 106" name="T101"/>
                  <a:gd fmla="*/ 1003807142 w 67" name="T102"/>
                  <a:gd fmla="*/ 1477663148 h 10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</a:gdLst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b="b" l="0" r="r" t="0"/>
                <a:pathLst>
                  <a:path h="105" w="67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11311" name="组合 71"/>
              <p:cNvGrpSpPr/>
              <p:nvPr/>
            </p:nvGrpSpPr>
            <p:grpSpPr>
              <a:xfrm>
                <a:off x="10975553" y="2088558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12" name="文本框 72"/>
                <p:cNvSpPr txBox="1">
                  <a:spLocks noChangeArrowheads="1"/>
                </p:cNvSpPr>
                <p:nvPr/>
              </p:nvSpPr>
              <p:spPr bwMode="auto">
                <a:xfrm>
                  <a:off x="9503809" y="2152420"/>
                  <a:ext cx="803146" cy="396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2000">
                      <a:solidFill>
                        <a:schemeClr val="bg1"/>
                      </a:solidFill>
                    </a:rPr>
                    <a:t>TITLE</a:t>
                  </a:r>
                </a:p>
              </p:txBody>
            </p:sp>
            <p:cxnSp>
              <p:nvCxnSpPr>
                <p:cNvPr id="74" name="直接连接符 73"/>
                <p:cNvCxnSpPr/>
                <p:nvPr/>
              </p:nvCxnSpPr>
              <p:spPr>
                <a:xfrm>
                  <a:off x="9622861" y="210687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7" name="组合 46"/>
          <p:cNvGrpSpPr/>
          <p:nvPr/>
        </p:nvGrpSpPr>
        <p:grpSpPr>
          <a:xfrm>
            <a:off x="9296400" y="2846388"/>
            <a:ext cx="1336675" cy="1527175"/>
            <a:chOff x="9296155" y="2846424"/>
            <a:chExt cx="1336423" cy="1527514"/>
          </a:xfrm>
        </p:grpSpPr>
        <p:sp>
          <p:nvSpPr>
            <p:cNvPr id="59" name="矩形 58"/>
            <p:cNvSpPr/>
            <p:nvPr/>
          </p:nvSpPr>
          <p:spPr>
            <a:xfrm>
              <a:off x="9296155" y="2846424"/>
              <a:ext cx="1336423" cy="1527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1303" name="组合 40"/>
            <p:cNvGrpSpPr/>
            <p:nvPr/>
          </p:nvGrpSpPr>
          <p:grpSpPr>
            <a:xfrm>
              <a:off x="9562793" y="3085967"/>
              <a:ext cx="803146" cy="1140708"/>
              <a:chOff x="9562793" y="3085967"/>
              <a:chExt cx="803146" cy="1140708"/>
            </a:xfrm>
          </p:grpSpPr>
          <p:sp>
            <p:nvSpPr>
              <p:cNvPr id="11304" name="Freeform 71"/>
              <p:cNvSpPr>
                <a:spLocks noEditPoints="1"/>
              </p:cNvSpPr>
              <p:nvPr/>
            </p:nvSpPr>
            <p:spPr bwMode="auto">
              <a:xfrm>
                <a:off x="9709040" y="3085967"/>
                <a:ext cx="510652" cy="540555"/>
              </a:xfrm>
              <a:custGeom>
                <a:gdLst>
                  <a:gd fmla="*/ 899483595 w 222" name="T0"/>
                  <a:gd fmla="*/ 153441712 h 235" name="T1"/>
                  <a:gd fmla="*/ 962976961 w 222" name="T2"/>
                  <a:gd fmla="*/ 37038369 h 235" name="T3"/>
                  <a:gd fmla="*/ 798951858 w 222" name="T4"/>
                  <a:gd fmla="*/ 100529429 h 235" name="T5"/>
                  <a:gd fmla="*/ 37038372 w 222" name="T6"/>
                  <a:gd fmla="*/ 841280698 h 235" name="T7"/>
                  <a:gd fmla="*/ 164022803 w 222" name="T8"/>
                  <a:gd fmla="*/ 1179909653 h 235" name="T9"/>
                  <a:gd fmla="*/ 164022803 w 222" name="T10"/>
                  <a:gd fmla="*/ 904774058 h 235" name="T11"/>
                  <a:gd fmla="*/ 576728529 w 222" name="T12"/>
                  <a:gd fmla="*/ 603183472 h 235" name="T13"/>
                  <a:gd fmla="*/ 613764600 w 222" name="T14"/>
                  <a:gd fmla="*/ 492070667 h 235" name="T15"/>
                  <a:gd fmla="*/ 460322875 w 222" name="T16"/>
                  <a:gd fmla="*/ 550271189 h 235" name="T17"/>
                  <a:gd fmla="*/ 402122348 w 222" name="T18"/>
                  <a:gd fmla="*/ 529106735 h 235" name="T19"/>
                  <a:gd fmla="*/ 613764600 w 222" name="T20"/>
                  <a:gd fmla="*/ 439158383 h 235" name="T21"/>
                  <a:gd fmla="*/ 698422421 w 222" name="T22"/>
                  <a:gd fmla="*/ 476196752 h 235" name="T23"/>
                  <a:gd fmla="*/ 698422421 w 222" name="T24"/>
                  <a:gd fmla="*/ 100529429 h 235" name="T25"/>
                  <a:gd fmla="*/ 952393583 w 222" name="T26"/>
                  <a:gd fmla="*/ 0 h 235" name="T27"/>
                  <a:gd fmla="*/ 962976961 w 222" name="T28"/>
                  <a:gd fmla="*/ 0 h 235" name="T29"/>
                  <a:gd fmla="*/ 1174619212 w 222" name="T30"/>
                  <a:gd fmla="*/ 100529429 h 235" name="T31"/>
                  <a:gd fmla="*/ 915357511 w 222" name="T32"/>
                  <a:gd fmla="*/ 989431872 h 235" name="T33"/>
                  <a:gd fmla="*/ 835990229 w 222" name="T34"/>
                  <a:gd fmla="*/ 952393503 h 235" name="T35"/>
                  <a:gd fmla="*/ 560854612 w 222" name="T36"/>
                  <a:gd fmla="*/ 1116416292 h 235" name="T37"/>
                  <a:gd fmla="*/ 476196791 w 222" name="T38"/>
                  <a:gd fmla="*/ 1063506309 h 235" name="T39"/>
                  <a:gd fmla="*/ 201061174 w 222" name="T40"/>
                  <a:gd fmla="*/ 1243403013 h 235" name="T41"/>
                  <a:gd fmla="*/ 10581077 w 222" name="T42"/>
                  <a:gd fmla="*/ 1153454661 h 235" name="T43"/>
                  <a:gd fmla="*/ 0 w 222" name="T44"/>
                  <a:gd fmla="*/ 1126999669 h 235" name="T45"/>
                  <a:gd fmla="*/ 0 w 222" name="T46"/>
                  <a:gd fmla="*/ 777787338 h 235" name="T47"/>
                  <a:gd fmla="*/ 248680623 w 222" name="T48"/>
                  <a:gd fmla="*/ 677257909 h 235" name="T49"/>
                  <a:gd fmla="*/ 264554540 w 222" name="T50"/>
                  <a:gd fmla="*/ 677257909 h 235" name="T51"/>
                  <a:gd fmla="*/ 476196791 w 222" name="T52"/>
                  <a:gd fmla="*/ 777787338 h 235" name="T53"/>
                  <a:gd fmla="*/ 523816241 w 222" name="T54"/>
                  <a:gd fmla="*/ 1052925232 h 235" name="T55"/>
                  <a:gd fmla="*/ 402122348 w 222" name="T56"/>
                  <a:gd fmla="*/ 603183472 h 235" name="T57"/>
                  <a:gd fmla="*/ 359793438 w 222" name="T58"/>
                  <a:gd fmla="*/ 730167893 h 235" name="T59"/>
                  <a:gd fmla="*/ 359793438 w 222" name="T60"/>
                  <a:gd fmla="*/ 539690112 h 235" name="T61"/>
                  <a:gd fmla="*/ 735460792 w 222" name="T62"/>
                  <a:gd fmla="*/ 502651743 h 235" name="T63"/>
                  <a:gd fmla="*/ 835990229 w 222" name="T64"/>
                  <a:gd fmla="*/ 539690112 h 235" name="T65"/>
                  <a:gd fmla="*/ 873028601 w 222" name="T66"/>
                  <a:gd fmla="*/ 925938512 h 235" name="T67"/>
                  <a:gd fmla="*/ 735460792 w 222" name="T68"/>
                  <a:gd fmla="*/ 164022789 h 235" name="T69"/>
                  <a:gd fmla="*/ 735460792 w 222" name="T70"/>
                  <a:gd fmla="*/ 502651743 h 235" name="T71"/>
                  <a:gd fmla="*/ 201061174 w 222" name="T72"/>
                  <a:gd fmla="*/ 841280698 h 235" name="T73"/>
                  <a:gd fmla="*/ 248680623 w 222" name="T74"/>
                  <a:gd fmla="*/ 730167893 h 235" name="T75"/>
                  <a:gd fmla="*/ 100529437 w 222" name="T76"/>
                  <a:gd fmla="*/ 788370715 h 235" name="T77"/>
                  <a:gd fmla="*/ 915357511 w 222" name="T78"/>
                  <a:gd fmla="*/ 190477781 h 235" name="T79"/>
                  <a:gd fmla="*/ 915357511 w 222" name="T80"/>
                  <a:gd fmla="*/ 201061157 h 235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b="b" l="0" r="r" t="0"/>
                <a:pathLst>
                  <a:path h="235" w="221">
                    <a:moveTo>
                      <a:pt x="151" y="19"/>
                    </a:moveTo>
                    <a:lnTo>
                      <a:pt x="170" y="29"/>
                    </a:lnTo>
                    <a:lnTo>
                      <a:pt x="203" y="19"/>
                    </a:lnTo>
                    <a:lnTo>
                      <a:pt x="182" y="7"/>
                    </a:lnTo>
                    <a:lnTo>
                      <a:pt x="151" y="19"/>
                    </a:lnTo>
                    <a:close/>
                    <a:moveTo>
                      <a:pt x="31" y="171"/>
                    </a:moveTo>
                    <a:lnTo>
                      <a:pt x="7" y="159"/>
                    </a:lnTo>
                    <a:lnTo>
                      <a:pt x="7" y="211"/>
                    </a:lnTo>
                    <a:lnTo>
                      <a:pt x="31" y="223"/>
                    </a:lnTo>
                    <a:lnTo>
                      <a:pt x="31" y="171"/>
                    </a:lnTo>
                    <a:close/>
                    <a:moveTo>
                      <a:pt x="87" y="104"/>
                    </a:moveTo>
                    <a:lnTo>
                      <a:pt x="109" y="114"/>
                    </a:lnTo>
                    <a:lnTo>
                      <a:pt x="137" y="102"/>
                    </a:lnTo>
                    <a:lnTo>
                      <a:pt x="116" y="93"/>
                    </a:lnTo>
                    <a:lnTo>
                      <a:pt x="87" y="104"/>
                    </a:lnTo>
                    <a:close/>
                    <a:moveTo>
                      <a:pt x="68" y="102"/>
                    </a:moveTo>
                    <a:lnTo>
                      <a:pt x="76" y="100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32" y="90"/>
                    </a:lnTo>
                    <a:lnTo>
                      <a:pt x="132" y="24"/>
                    </a:lnTo>
                    <a:lnTo>
                      <a:pt x="132" y="19"/>
                    </a:lnTo>
                    <a:lnTo>
                      <a:pt x="139" y="14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215" y="14"/>
                    </a:lnTo>
                    <a:lnTo>
                      <a:pt x="222" y="19"/>
                    </a:lnTo>
                    <a:lnTo>
                      <a:pt x="222" y="168"/>
                    </a:lnTo>
                    <a:lnTo>
                      <a:pt x="173" y="187"/>
                    </a:lnTo>
                    <a:lnTo>
                      <a:pt x="168" y="185"/>
                    </a:lnTo>
                    <a:lnTo>
                      <a:pt x="158" y="180"/>
                    </a:lnTo>
                    <a:lnTo>
                      <a:pt x="158" y="192"/>
                    </a:lnTo>
                    <a:lnTo>
                      <a:pt x="106" y="211"/>
                    </a:lnTo>
                    <a:lnTo>
                      <a:pt x="102" y="209"/>
                    </a:lnTo>
                    <a:lnTo>
                      <a:pt x="90" y="201"/>
                    </a:lnTo>
                    <a:lnTo>
                      <a:pt x="90" y="216"/>
                    </a:lnTo>
                    <a:lnTo>
                      <a:pt x="38" y="235"/>
                    </a:lnTo>
                    <a:lnTo>
                      <a:pt x="33" y="232"/>
                    </a:lnTo>
                    <a:lnTo>
                      <a:pt x="2" y="218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7" y="145"/>
                    </a:lnTo>
                    <a:lnTo>
                      <a:pt x="47" y="128"/>
                    </a:lnTo>
                    <a:lnTo>
                      <a:pt x="50" y="128"/>
                    </a:lnTo>
                    <a:lnTo>
                      <a:pt x="80" y="145"/>
                    </a:lnTo>
                    <a:lnTo>
                      <a:pt x="90" y="147"/>
                    </a:lnTo>
                    <a:lnTo>
                      <a:pt x="90" y="194"/>
                    </a:lnTo>
                    <a:lnTo>
                      <a:pt x="99" y="199"/>
                    </a:lnTo>
                    <a:lnTo>
                      <a:pt x="99" y="126"/>
                    </a:lnTo>
                    <a:lnTo>
                      <a:pt x="76" y="114"/>
                    </a:lnTo>
                    <a:lnTo>
                      <a:pt x="76" y="142"/>
                    </a:lnTo>
                    <a:lnTo>
                      <a:pt x="68" y="138"/>
                    </a:lnTo>
                    <a:lnTo>
                      <a:pt x="68" y="109"/>
                    </a:lnTo>
                    <a:lnTo>
                      <a:pt x="68" y="102"/>
                    </a:lnTo>
                    <a:close/>
                    <a:moveTo>
                      <a:pt x="139" y="95"/>
                    </a:moveTo>
                    <a:lnTo>
                      <a:pt x="149" y="100"/>
                    </a:lnTo>
                    <a:lnTo>
                      <a:pt x="158" y="102"/>
                    </a:lnTo>
                    <a:lnTo>
                      <a:pt x="158" y="171"/>
                    </a:lnTo>
                    <a:lnTo>
                      <a:pt x="165" y="175"/>
                    </a:lnTo>
                    <a:lnTo>
                      <a:pt x="165" y="43"/>
                    </a:lnTo>
                    <a:lnTo>
                      <a:pt x="139" y="31"/>
                    </a:lnTo>
                    <a:lnTo>
                      <a:pt x="139" y="95"/>
                    </a:lnTo>
                    <a:close/>
                    <a:moveTo>
                      <a:pt x="19" y="149"/>
                    </a:moveTo>
                    <a:lnTo>
                      <a:pt x="38" y="159"/>
                    </a:lnTo>
                    <a:lnTo>
                      <a:pt x="71" y="147"/>
                    </a:lnTo>
                    <a:lnTo>
                      <a:pt x="47" y="138"/>
                    </a:lnTo>
                    <a:lnTo>
                      <a:pt x="19" y="149"/>
                    </a:lnTo>
                    <a:close/>
                    <a:moveTo>
                      <a:pt x="173" y="38"/>
                    </a:moveTo>
                    <a:lnTo>
                      <a:pt x="173" y="36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11305" name="组合 76"/>
              <p:cNvGrpSpPr/>
              <p:nvPr/>
            </p:nvGrpSpPr>
            <p:grpSpPr>
              <a:xfrm>
                <a:off x="9562793" y="3780845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06" name="文本框 80"/>
                <p:cNvSpPr txBox="1">
                  <a:spLocks noChangeArrowheads="1"/>
                </p:cNvSpPr>
                <p:nvPr/>
              </p:nvSpPr>
              <p:spPr bwMode="auto">
                <a:xfrm>
                  <a:off x="9503810" y="2152420"/>
                  <a:ext cx="803146" cy="396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2000">
                      <a:solidFill>
                        <a:schemeClr val="bg1"/>
                      </a:solidFill>
                    </a:rPr>
                    <a:t>TITLE</a:t>
                  </a:r>
                </a:p>
              </p:txBody>
            </p:sp>
            <p:cxnSp>
              <p:nvCxnSpPr>
                <p:cNvPr id="82" name="直接连接符 81"/>
                <p:cNvCxnSpPr/>
                <p:nvPr/>
              </p:nvCxnSpPr>
              <p:spPr>
                <a:xfrm>
                  <a:off x="9622861" y="210593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组合 48"/>
          <p:cNvGrpSpPr/>
          <p:nvPr/>
        </p:nvGrpSpPr>
        <p:grpSpPr>
          <a:xfrm>
            <a:off x="10709275" y="2846388"/>
            <a:ext cx="1336675" cy="1527175"/>
            <a:chOff x="10708915" y="2846424"/>
            <a:chExt cx="1336423" cy="1527514"/>
          </a:xfrm>
        </p:grpSpPr>
        <p:sp>
          <p:nvSpPr>
            <p:cNvPr id="60" name="矩形 59"/>
            <p:cNvSpPr/>
            <p:nvPr/>
          </p:nvSpPr>
          <p:spPr>
            <a:xfrm>
              <a:off x="10708915" y="2846424"/>
              <a:ext cx="1336423" cy="1527514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1297" name="组合 41"/>
            <p:cNvGrpSpPr/>
            <p:nvPr/>
          </p:nvGrpSpPr>
          <p:grpSpPr>
            <a:xfrm>
              <a:off x="10975553" y="3186220"/>
              <a:ext cx="803146" cy="1040455"/>
              <a:chOff x="10975553" y="3186220"/>
              <a:chExt cx="803146" cy="1040455"/>
            </a:xfrm>
          </p:grpSpPr>
          <p:sp>
            <p:nvSpPr>
              <p:cNvPr id="11298" name="Freeform 59"/>
              <p:cNvSpPr>
                <a:spLocks noEditPoints="1"/>
              </p:cNvSpPr>
              <p:nvPr/>
            </p:nvSpPr>
            <p:spPr bwMode="auto">
              <a:xfrm>
                <a:off x="11101376" y="3186220"/>
                <a:ext cx="551500" cy="417294"/>
              </a:xfrm>
              <a:custGeom>
                <a:gdLst>
                  <a:gd fmla="*/ 419656721 w 111" name="T0"/>
                  <a:gd fmla="*/ 49359919 h 84" name="T1"/>
                  <a:gd fmla="*/ 715886748 w 111" name="T2"/>
                  <a:gd fmla="*/ 98714870 h 84" name="T3"/>
                  <a:gd fmla="*/ 493711743 w 111" name="T4"/>
                  <a:gd fmla="*/ 1258623285 h 84" name="T5"/>
                  <a:gd fmla="*/ 123426694 w 111" name="T6"/>
                  <a:gd fmla="*/ 1184588375 h 84" name="T7"/>
                  <a:gd fmla="*/ 419656721 w 111" name="T8"/>
                  <a:gd fmla="*/ 49359919 h 84" name="T9"/>
                  <a:gd fmla="*/ 493711743 w 111" name="T10"/>
                  <a:gd fmla="*/ 1678162724 h 84" name="T11"/>
                  <a:gd fmla="*/ 419656721 w 111" name="T12"/>
                  <a:gd fmla="*/ 1875597432 h 84" name="T13"/>
                  <a:gd fmla="*/ 2147483646 w 111" name="T14"/>
                  <a:gd fmla="*/ 1875597432 h 84" name="T15"/>
                  <a:gd fmla="*/ 2147483646 w 111" name="T16"/>
                  <a:gd fmla="*/ 1875597432 h 84" name="T17"/>
                  <a:gd fmla="*/ 2147483646 w 111" name="T18"/>
                  <a:gd fmla="*/ 1776882562 h 84" name="T19"/>
                  <a:gd fmla="*/ 2147483646 w 111" name="T20"/>
                  <a:gd fmla="*/ 666329098 h 84" name="T21"/>
                  <a:gd fmla="*/ 2147483646 w 111" name="T22"/>
                  <a:gd fmla="*/ 641649138 h 84" name="T23"/>
                  <a:gd fmla="*/ 2147483646 w 111" name="T24"/>
                  <a:gd fmla="*/ 592294187 h 84" name="T25"/>
                  <a:gd fmla="*/ 2147483646 w 111" name="T26"/>
                  <a:gd fmla="*/ 271469618 h 84" name="T27"/>
                  <a:gd fmla="*/ 2147483646 w 111" name="T28"/>
                  <a:gd fmla="*/ 246789659 h 84" name="T29"/>
                  <a:gd fmla="*/ 2147483646 w 111" name="T30"/>
                  <a:gd fmla="*/ 246789659 h 84" name="T31"/>
                  <a:gd fmla="*/ 814625122 w 111" name="T32"/>
                  <a:gd fmla="*/ 246789659 h 84" name="T33"/>
                  <a:gd fmla="*/ 814625122 w 111" name="T34"/>
                  <a:gd fmla="*/ 419539439 h 84" name="T35"/>
                  <a:gd fmla="*/ 2147483646 w 111" name="T36"/>
                  <a:gd fmla="*/ 419539439 h 84" name="T37"/>
                  <a:gd fmla="*/ 2147483646 w 111" name="T38"/>
                  <a:gd fmla="*/ 715689017 h 84" name="T39"/>
                  <a:gd fmla="*/ 2147483646 w 111" name="T40"/>
                  <a:gd fmla="*/ 765043968 h 84" name="T41"/>
                  <a:gd fmla="*/ 2147483646 w 111" name="T42"/>
                  <a:gd fmla="*/ 765043968 h 84" name="T43"/>
                  <a:gd fmla="*/ 2147483646 w 111" name="T44"/>
                  <a:gd fmla="*/ 765043968 h 84" name="T45"/>
                  <a:gd fmla="*/ 2147483646 w 111" name="T46"/>
                  <a:gd fmla="*/ 1678162724 h 84" name="T47"/>
                  <a:gd fmla="*/ 493711743 w 111" name="T48"/>
                  <a:gd fmla="*/ 1678162724 h 84" name="T49"/>
                  <a:gd fmla="*/ 2147483646 w 111" name="T50"/>
                  <a:gd fmla="*/ 666329098 h 84" name="T51"/>
                  <a:gd fmla="*/ 2147483646 w 111" name="T52"/>
                  <a:gd fmla="*/ 666329098 h 84" name="T53"/>
                  <a:gd fmla="*/ 2147483646 w 111" name="T54"/>
                  <a:gd fmla="*/ 468899358 h 84" name="T55"/>
                  <a:gd fmla="*/ 2147483646 w 111" name="T56"/>
                  <a:gd fmla="*/ 666329098 h 84" name="T57"/>
                  <a:gd fmla="*/ 839313441 w 111" name="T58"/>
                  <a:gd fmla="*/ 1110548496 h 84" name="T59"/>
                  <a:gd fmla="*/ 1950168590 w 111" name="T60"/>
                  <a:gd fmla="*/ 1110548496 h 84" name="T61"/>
                  <a:gd fmla="*/ 1950168590 w 111" name="T62"/>
                  <a:gd fmla="*/ 1184588375 h 84" name="T63"/>
                  <a:gd fmla="*/ 839313441 w 111" name="T64"/>
                  <a:gd fmla="*/ 1184588375 h 84" name="T65"/>
                  <a:gd fmla="*/ 839313441 w 111" name="T66"/>
                  <a:gd fmla="*/ 1110548496 h 84" name="T67"/>
                  <a:gd fmla="*/ 839313441 w 111" name="T68"/>
                  <a:gd fmla="*/ 839083846 h 84" name="T69"/>
                  <a:gd fmla="*/ 1851425248 w 111" name="T70"/>
                  <a:gd fmla="*/ 839083846 h 84" name="T71"/>
                  <a:gd fmla="*/ 1851425248 w 111" name="T72"/>
                  <a:gd fmla="*/ 913118757 h 84" name="T73"/>
                  <a:gd fmla="*/ 839313441 w 111" name="T74"/>
                  <a:gd fmla="*/ 913118757 h 84" name="T75"/>
                  <a:gd fmla="*/ 839313441 w 111" name="T76"/>
                  <a:gd fmla="*/ 839083846 h 84" name="T77"/>
                  <a:gd fmla="*/ 839313441 w 111" name="T78"/>
                  <a:gd fmla="*/ 567614228 h 84" name="T79"/>
                  <a:gd fmla="*/ 1851425248 w 111" name="T80"/>
                  <a:gd fmla="*/ 567614228 h 84" name="T81"/>
                  <a:gd fmla="*/ 1851425248 w 111" name="T82"/>
                  <a:gd fmla="*/ 641649138 h 84" name="T83"/>
                  <a:gd fmla="*/ 839313441 w 111" name="T84"/>
                  <a:gd fmla="*/ 641649138 h 84" name="T85"/>
                  <a:gd fmla="*/ 839313441 w 111" name="T86"/>
                  <a:gd fmla="*/ 567614228 h 84" name="T87"/>
                  <a:gd fmla="*/ 98743342 w 111" name="T88"/>
                  <a:gd fmla="*/ 1727522643 h 84" name="T89"/>
                  <a:gd fmla="*/ 246858356 w 111" name="T90"/>
                  <a:gd fmla="*/ 1776882562 h 84" name="T91"/>
                  <a:gd fmla="*/ 246858356 w 111" name="T92"/>
                  <a:gd fmla="*/ 1949632343 h 84" name="T93"/>
                  <a:gd fmla="*/ 123426694 w 111" name="T94"/>
                  <a:gd fmla="*/ 2073027172 h 84" name="T95"/>
                  <a:gd fmla="*/ 49371671 w 111" name="T96"/>
                  <a:gd fmla="*/ 2048347212 h 84" name="T97"/>
                  <a:gd fmla="*/ 0 w 111" name="T98"/>
                  <a:gd fmla="*/ 1875597432 h 84" name="T99"/>
                  <a:gd fmla="*/ 98743342 w 111" name="T100"/>
                  <a:gd fmla="*/ 1727522643 h 84" name="T101"/>
                  <a:gd fmla="*/ 98743342 w 111" name="T102"/>
                  <a:gd fmla="*/ 1258623285 h 84" name="T103"/>
                  <a:gd fmla="*/ 49371671 w 111" name="T104"/>
                  <a:gd fmla="*/ 1678162724 h 84" name="T105"/>
                  <a:gd fmla="*/ 320913378 w 111" name="T106"/>
                  <a:gd fmla="*/ 1752202603 h 84" name="T107"/>
                  <a:gd fmla="*/ 444340072 w 111" name="T108"/>
                  <a:gd fmla="*/ 1332658196 h 84" name="T109"/>
                  <a:gd fmla="*/ 98743342 w 111" name="T110"/>
                  <a:gd fmla="*/ 1258623285 h 84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</a:gdLst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b="b" l="0" r="r" t="0"/>
                <a:pathLst>
                  <a:path h="84" w="110">
                    <a:moveTo>
                      <a:pt x="17" y="2"/>
                    </a:moveTo>
                    <a:cubicBezTo>
                      <a:pt x="22" y="0"/>
                      <a:pt x="26" y="1"/>
                      <a:pt x="29" y="4"/>
                    </a:cubicBezTo>
                    <a:cubicBezTo>
                      <a:pt x="27" y="21"/>
                      <a:pt x="24" y="37"/>
                      <a:pt x="20" y="51"/>
                    </a:cubicBezTo>
                    <a:cubicBezTo>
                      <a:pt x="15" y="50"/>
                      <a:pt x="10" y="49"/>
                      <a:pt x="5" y="48"/>
                    </a:cubicBezTo>
                    <a:cubicBezTo>
                      <a:pt x="6" y="31"/>
                      <a:pt x="11" y="15"/>
                      <a:pt x="17" y="2"/>
                    </a:cubicBezTo>
                    <a:close/>
                    <a:moveTo>
                      <a:pt x="20" y="68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74" y="76"/>
                      <a:pt x="80" y="76"/>
                      <a:pt x="107" y="76"/>
                    </a:cubicBezTo>
                    <a:cubicBezTo>
                      <a:pt x="111" y="76"/>
                      <a:pt x="111" y="76"/>
                      <a:pt x="111" y="76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2"/>
                      <a:pt x="33" y="15"/>
                      <a:pt x="33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84" y="68"/>
                      <a:pt x="61" y="68"/>
                      <a:pt x="20" y="68"/>
                    </a:cubicBezTo>
                    <a:close/>
                    <a:moveTo>
                      <a:pt x="102" y="27"/>
                    </a:moveTo>
                    <a:cubicBezTo>
                      <a:pt x="92" y="27"/>
                      <a:pt x="92" y="27"/>
                      <a:pt x="92" y="27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102" y="27"/>
                      <a:pt x="102" y="27"/>
                      <a:pt x="102" y="27"/>
                    </a:cubicBezTo>
                    <a:close/>
                    <a:moveTo>
                      <a:pt x="34" y="45"/>
                    </a:move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5"/>
                      <a:pt x="34" y="45"/>
                      <a:pt x="34" y="45"/>
                    </a:cubicBezTo>
                    <a:close/>
                    <a:moveTo>
                      <a:pt x="34" y="34"/>
                    </a:move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4"/>
                      <a:pt x="34" y="34"/>
                      <a:pt x="34" y="34"/>
                    </a:cubicBezTo>
                    <a:close/>
                    <a:moveTo>
                      <a:pt x="34" y="23"/>
                    </a:moveTo>
                    <a:cubicBezTo>
                      <a:pt x="75" y="23"/>
                      <a:pt x="75" y="23"/>
                      <a:pt x="75" y="23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3"/>
                      <a:pt x="34" y="23"/>
                      <a:pt x="34" y="23"/>
                    </a:cubicBezTo>
                    <a:close/>
                    <a:moveTo>
                      <a:pt x="4" y="70"/>
                    </a:move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4" y="84"/>
                      <a:pt x="3" y="83"/>
                      <a:pt x="2" y="83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" y="70"/>
                      <a:pt x="4" y="70"/>
                      <a:pt x="4" y="70"/>
                    </a:cubicBezTo>
                    <a:close/>
                    <a:moveTo>
                      <a:pt x="4" y="51"/>
                    </a:moveTo>
                    <a:cubicBezTo>
                      <a:pt x="4" y="57"/>
                      <a:pt x="3" y="63"/>
                      <a:pt x="2" y="68"/>
                    </a:cubicBezTo>
                    <a:cubicBezTo>
                      <a:pt x="6" y="69"/>
                      <a:pt x="9" y="70"/>
                      <a:pt x="13" y="71"/>
                    </a:cubicBezTo>
                    <a:cubicBezTo>
                      <a:pt x="14" y="65"/>
                      <a:pt x="16" y="60"/>
                      <a:pt x="18" y="54"/>
                    </a:cubicBezTo>
                    <a:cubicBezTo>
                      <a:pt x="14" y="53"/>
                      <a:pt x="9" y="52"/>
                      <a:pt x="4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11299" name="组合 77"/>
              <p:cNvGrpSpPr/>
              <p:nvPr/>
            </p:nvGrpSpPr>
            <p:grpSpPr>
              <a:xfrm>
                <a:off x="10975553" y="3780845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00" name="文本框 78"/>
                <p:cNvSpPr txBox="1">
                  <a:spLocks noChangeArrowheads="1"/>
                </p:cNvSpPr>
                <p:nvPr/>
              </p:nvSpPr>
              <p:spPr bwMode="auto">
                <a:xfrm>
                  <a:off x="9503809" y="2152420"/>
                  <a:ext cx="803146" cy="396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2000">
                      <a:solidFill>
                        <a:schemeClr val="bg1"/>
                      </a:solidFill>
                    </a:rPr>
                    <a:t>TITLE</a:t>
                  </a:r>
                </a:p>
              </p:txBody>
            </p:sp>
            <p:cxnSp>
              <p:nvCxnSpPr>
                <p:cNvPr id="80" name="直接连接符 79"/>
                <p:cNvCxnSpPr/>
                <p:nvPr/>
              </p:nvCxnSpPr>
              <p:spPr>
                <a:xfrm>
                  <a:off x="9622861" y="210593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0" name="组合 49"/>
          <p:cNvGrpSpPr/>
          <p:nvPr/>
        </p:nvGrpSpPr>
        <p:grpSpPr>
          <a:xfrm>
            <a:off x="9296400" y="4491038"/>
            <a:ext cx="1336675" cy="1543050"/>
            <a:chOff x="9296155" y="4491676"/>
            <a:chExt cx="1336423" cy="1541732"/>
          </a:xfrm>
        </p:grpSpPr>
        <p:sp>
          <p:nvSpPr>
            <p:cNvPr id="61" name="矩形 60"/>
            <p:cNvSpPr/>
            <p:nvPr/>
          </p:nvSpPr>
          <p:spPr>
            <a:xfrm>
              <a:off x="9296155" y="4491676"/>
              <a:ext cx="1336423" cy="154173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1291" name="组合 42"/>
            <p:cNvGrpSpPr/>
            <p:nvPr/>
          </p:nvGrpSpPr>
          <p:grpSpPr>
            <a:xfrm>
              <a:off x="9562793" y="4734711"/>
              <a:ext cx="803146" cy="1156221"/>
              <a:chOff x="9562793" y="4734711"/>
              <a:chExt cx="803146" cy="1156221"/>
            </a:xfrm>
          </p:grpSpPr>
          <p:sp>
            <p:nvSpPr>
              <p:cNvPr id="11292" name="Freeform 283"/>
              <p:cNvSpPr>
                <a:spLocks noEditPoints="1"/>
              </p:cNvSpPr>
              <p:nvPr/>
            </p:nvSpPr>
            <p:spPr bwMode="auto">
              <a:xfrm>
                <a:off x="9743708" y="4734711"/>
                <a:ext cx="441316" cy="559000"/>
              </a:xfrm>
              <a:custGeom>
                <a:gdLst>
                  <a:gd fmla="*/ 884782835 w 95" name="T0"/>
                  <a:gd fmla="*/ 0 h 120" name="T1"/>
                  <a:gd fmla="*/ 625823251 w 95" name="T2"/>
                  <a:gd fmla="*/ 151898933 h 120" name="T3"/>
                  <a:gd fmla="*/ 625823251 w 95" name="T4"/>
                  <a:gd fmla="*/ 151898933 h 120" name="T5"/>
                  <a:gd fmla="*/ 302120288 w 95" name="T6"/>
                  <a:gd fmla="*/ 21698517 h 120" name="T7"/>
                  <a:gd fmla="*/ 64738734 w 95" name="T8"/>
                  <a:gd fmla="*/ 173602108 h 120" name="T9"/>
                  <a:gd fmla="*/ 0 w 95" name="T10"/>
                  <a:gd fmla="*/ 455701458 h 120" name="T11"/>
                  <a:gd fmla="*/ 64738734 w 95" name="T12"/>
                  <a:gd fmla="*/ 737800808 h 120" name="T13"/>
                  <a:gd fmla="*/ 302120288 w 95" name="T14"/>
                  <a:gd fmla="*/ 868001225 h 120" name="T15"/>
                  <a:gd fmla="*/ 668979311 w 95" name="T16"/>
                  <a:gd fmla="*/ 802901017 h 120" name="T17"/>
                  <a:gd fmla="*/ 884782835 w 95" name="T18"/>
                  <a:gd fmla="*/ 889704400 h 120" name="T19"/>
                  <a:gd fmla="*/ 927943540 w 95" name="T20"/>
                  <a:gd fmla="*/ 889704400 h 120" name="T21"/>
                  <a:gd fmla="*/ 1230063828 w 95" name="T22"/>
                  <a:gd fmla="*/ 1215205442 h 120" name="T23"/>
                  <a:gd fmla="*/ 1467440736 w 95" name="T24"/>
                  <a:gd fmla="*/ 1258602475 h 120" name="T25"/>
                  <a:gd fmla="*/ 1424280031 w 95" name="T26"/>
                  <a:gd fmla="*/ 1692605417 h 120" name="T27"/>
                  <a:gd fmla="*/ 1402702002 w 95" name="T28"/>
                  <a:gd fmla="*/ 2147483646 h 120" name="T29"/>
                  <a:gd fmla="*/ 1618500880 w 95" name="T30"/>
                  <a:gd fmla="*/ 2147483646 h 120" name="T31"/>
                  <a:gd fmla="*/ 1661661585 w 95" name="T32"/>
                  <a:gd fmla="*/ 1822805833 h 120" name="T33"/>
                  <a:gd fmla="*/ 1769561024 w 95" name="T34"/>
                  <a:gd fmla="*/ 1822805833 h 120" name="T35"/>
                  <a:gd fmla="*/ 1812721729 w 95" name="T36"/>
                  <a:gd fmla="*/ 2147483646 h 120" name="T37"/>
                  <a:gd fmla="*/ 2050103283 w 95" name="T38"/>
                  <a:gd fmla="*/ 2147483646 h 120" name="T39"/>
                  <a:gd fmla="*/ 1985364548 w 95" name="T40"/>
                  <a:gd fmla="*/ 1692605417 h 120" name="T41"/>
                  <a:gd fmla="*/ 2028525253 w 95" name="T42"/>
                  <a:gd fmla="*/ 889704400 h 120" name="T43"/>
                  <a:gd fmla="*/ 1596922850 w 95" name="T44"/>
                  <a:gd fmla="*/ 889704400 h 120" name="T45"/>
                  <a:gd fmla="*/ 1510601441 w 95" name="T46"/>
                  <a:gd fmla="*/ 759503983 h 120" name="T47"/>
                  <a:gd fmla="*/ 1532184116 w 95" name="T48"/>
                  <a:gd fmla="*/ 759503983 h 120" name="T49"/>
                  <a:gd fmla="*/ 1704822290 w 95" name="T50"/>
                  <a:gd fmla="*/ 824604192 h 120" name="T51"/>
                  <a:gd fmla="*/ 1963781873 w 95" name="T52"/>
                  <a:gd fmla="*/ 564203358 h 120" name="T53"/>
                  <a:gd fmla="*/ 1704822290 w 95" name="T54"/>
                  <a:gd fmla="*/ 303802525 h 120" name="T55"/>
                  <a:gd fmla="*/ 1532184116 w 95" name="T56"/>
                  <a:gd fmla="*/ 390601250 h 120" name="T57"/>
                  <a:gd fmla="*/ 1035842979 w 95" name="T58"/>
                  <a:gd fmla="*/ 43401692 h 120" name="T59"/>
                  <a:gd fmla="*/ 884782835 w 95" name="T60"/>
                  <a:gd fmla="*/ 0 h 120" name="T61"/>
                  <a:gd fmla="*/ 1402702002 w 95" name="T62"/>
                  <a:gd fmla="*/ 933101433 h 120" name="T63"/>
                  <a:gd fmla="*/ 1251641857 w 95" name="T64"/>
                  <a:gd fmla="*/ 998201642 h 120" name="T65"/>
                  <a:gd fmla="*/ 1100581713 w 95" name="T66"/>
                  <a:gd fmla="*/ 846302708 h 120" name="T67"/>
                  <a:gd fmla="*/ 1337963267 w 95" name="T68"/>
                  <a:gd fmla="*/ 802901017 h 120" name="T69"/>
                  <a:gd fmla="*/ 1402702002 w 95" name="T70"/>
                  <a:gd fmla="*/ 933101433 h 120" name="T71"/>
                  <a:gd fmla="*/ 215798879 w 95" name="T72"/>
                  <a:gd fmla="*/ 260400833 h 120" name="T73"/>
                  <a:gd fmla="*/ 302120288 w 95" name="T74"/>
                  <a:gd fmla="*/ 195300625 h 120" name="T75"/>
                  <a:gd fmla="*/ 388441698 w 95" name="T76"/>
                  <a:gd fmla="*/ 260400833 h 120" name="T77"/>
                  <a:gd fmla="*/ 453180432 w 95" name="T78"/>
                  <a:gd fmla="*/ 455701458 h 120" name="T79"/>
                  <a:gd fmla="*/ 388441698 w 95" name="T80"/>
                  <a:gd fmla="*/ 651002083 h 120" name="T81"/>
                  <a:gd fmla="*/ 302120288 w 95" name="T82"/>
                  <a:gd fmla="*/ 694403775 h 120" name="T83"/>
                  <a:gd fmla="*/ 215798879 w 95" name="T84"/>
                  <a:gd fmla="*/ 651002083 h 120" name="T85"/>
                  <a:gd fmla="*/ 151060144 w 95" name="T86"/>
                  <a:gd fmla="*/ 455701458 h 120" name="T87"/>
                  <a:gd fmla="*/ 215798879 w 95" name="T88"/>
                  <a:gd fmla="*/ 260400833 h 120" name="T89"/>
                  <a:gd fmla="*/ 755300720 w 95" name="T90"/>
                  <a:gd fmla="*/ 238702317 h 120" name="T91"/>
                  <a:gd fmla="*/ 884782835 w 95" name="T92"/>
                  <a:gd fmla="*/ 173602108 h 120" name="T93"/>
                  <a:gd fmla="*/ 1014260304 w 95" name="T94"/>
                  <a:gd fmla="*/ 238702317 h 120" name="T95"/>
                  <a:gd fmla="*/ 1079003684 w 95" name="T96"/>
                  <a:gd fmla="*/ 455701458 h 120" name="T97"/>
                  <a:gd fmla="*/ 1014260304 w 95" name="T98"/>
                  <a:gd fmla="*/ 651002083 h 120" name="T99"/>
                  <a:gd fmla="*/ 884782835 w 95" name="T100"/>
                  <a:gd fmla="*/ 737800808 h 120" name="T101"/>
                  <a:gd fmla="*/ 755300720 w 95" name="T102"/>
                  <a:gd fmla="*/ 651002083 h 120" name="T103"/>
                  <a:gd fmla="*/ 712140016 w 95" name="T104"/>
                  <a:gd fmla="*/ 455701458 h 120" name="T105"/>
                  <a:gd fmla="*/ 755300720 w 95" name="T106"/>
                  <a:gd fmla="*/ 238702317 h 120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</a:gdLst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b="b" l="0" r="r" t="0"/>
                <a:pathLst>
                  <a:path h="120" w="95">
                    <a:moveTo>
                      <a:pt x="41" y="0"/>
                    </a:moveTo>
                    <a:cubicBezTo>
                      <a:pt x="37" y="0"/>
                      <a:pt x="32" y="2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5" y="6"/>
                      <a:pt x="18" y="1"/>
                      <a:pt x="14" y="1"/>
                    </a:cubicBezTo>
                    <a:cubicBezTo>
                      <a:pt x="10" y="1"/>
                      <a:pt x="6" y="4"/>
                      <a:pt x="3" y="8"/>
                    </a:cubicBezTo>
                    <a:cubicBezTo>
                      <a:pt x="1" y="11"/>
                      <a:pt x="0" y="16"/>
                      <a:pt x="0" y="21"/>
                    </a:cubicBezTo>
                    <a:cubicBezTo>
                      <a:pt x="0" y="26"/>
                      <a:pt x="1" y="30"/>
                      <a:pt x="3" y="34"/>
                    </a:cubicBezTo>
                    <a:cubicBezTo>
                      <a:pt x="6" y="38"/>
                      <a:pt x="10" y="40"/>
                      <a:pt x="14" y="40"/>
                    </a:cubicBezTo>
                    <a:cubicBezTo>
                      <a:pt x="18" y="40"/>
                      <a:pt x="27" y="38"/>
                      <a:pt x="31" y="37"/>
                    </a:cubicBezTo>
                    <a:cubicBezTo>
                      <a:pt x="34" y="40"/>
                      <a:pt x="38" y="41"/>
                      <a:pt x="41" y="41"/>
                    </a:cubicBezTo>
                    <a:cubicBezTo>
                      <a:pt x="42" y="41"/>
                      <a:pt x="43" y="41"/>
                      <a:pt x="43" y="41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8" y="58"/>
                      <a:pt x="68" y="58"/>
                      <a:pt x="68" y="5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3" y="37"/>
                      <a:pt x="76" y="38"/>
                      <a:pt x="79" y="38"/>
                    </a:cubicBezTo>
                    <a:cubicBezTo>
                      <a:pt x="86" y="38"/>
                      <a:pt x="91" y="33"/>
                      <a:pt x="91" y="26"/>
                    </a:cubicBezTo>
                    <a:cubicBezTo>
                      <a:pt x="91" y="19"/>
                      <a:pt x="86" y="14"/>
                      <a:pt x="79" y="14"/>
                    </a:cubicBezTo>
                    <a:cubicBezTo>
                      <a:pt x="76" y="14"/>
                      <a:pt x="73" y="15"/>
                      <a:pt x="71" y="18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6" y="1"/>
                      <a:pt x="44" y="0"/>
                      <a:pt x="41" y="0"/>
                    </a:cubicBezTo>
                    <a:close/>
                    <a:moveTo>
                      <a:pt x="65" y="43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5" y="43"/>
                      <a:pt x="65" y="43"/>
                      <a:pt x="65" y="43"/>
                    </a:cubicBezTo>
                    <a:close/>
                    <a:moveTo>
                      <a:pt x="10" y="12"/>
                    </a:moveTo>
                    <a:cubicBezTo>
                      <a:pt x="11" y="10"/>
                      <a:pt x="12" y="9"/>
                      <a:pt x="14" y="9"/>
                    </a:cubicBezTo>
                    <a:cubicBezTo>
                      <a:pt x="16" y="9"/>
                      <a:pt x="17" y="10"/>
                      <a:pt x="18" y="12"/>
                    </a:cubicBezTo>
                    <a:cubicBezTo>
                      <a:pt x="20" y="14"/>
                      <a:pt x="21" y="17"/>
                      <a:pt x="21" y="21"/>
                    </a:cubicBezTo>
                    <a:cubicBezTo>
                      <a:pt x="21" y="24"/>
                      <a:pt x="20" y="27"/>
                      <a:pt x="18" y="30"/>
                    </a:cubicBezTo>
                    <a:cubicBezTo>
                      <a:pt x="17" y="31"/>
                      <a:pt x="16" y="32"/>
                      <a:pt x="14" y="32"/>
                    </a:cubicBezTo>
                    <a:cubicBezTo>
                      <a:pt x="12" y="32"/>
                      <a:pt x="11" y="31"/>
                      <a:pt x="10" y="30"/>
                    </a:cubicBezTo>
                    <a:cubicBezTo>
                      <a:pt x="8" y="27"/>
                      <a:pt x="7" y="24"/>
                      <a:pt x="7" y="21"/>
                    </a:cubicBezTo>
                    <a:cubicBezTo>
                      <a:pt x="7" y="17"/>
                      <a:pt x="8" y="14"/>
                      <a:pt x="10" y="12"/>
                    </a:cubicBezTo>
                    <a:close/>
                    <a:moveTo>
                      <a:pt x="35" y="11"/>
                    </a:moveTo>
                    <a:cubicBezTo>
                      <a:pt x="37" y="9"/>
                      <a:pt x="39" y="8"/>
                      <a:pt x="41" y="8"/>
                    </a:cubicBezTo>
                    <a:cubicBezTo>
                      <a:pt x="43" y="8"/>
                      <a:pt x="45" y="9"/>
                      <a:pt x="47" y="11"/>
                    </a:cubicBezTo>
                    <a:cubicBezTo>
                      <a:pt x="49" y="13"/>
                      <a:pt x="50" y="17"/>
                      <a:pt x="50" y="21"/>
                    </a:cubicBezTo>
                    <a:cubicBezTo>
                      <a:pt x="50" y="24"/>
                      <a:pt x="49" y="28"/>
                      <a:pt x="47" y="30"/>
                    </a:cubicBezTo>
                    <a:cubicBezTo>
                      <a:pt x="45" y="32"/>
                      <a:pt x="43" y="34"/>
                      <a:pt x="41" y="34"/>
                    </a:cubicBezTo>
                    <a:cubicBezTo>
                      <a:pt x="39" y="34"/>
                      <a:pt x="37" y="32"/>
                      <a:pt x="35" y="30"/>
                    </a:cubicBezTo>
                    <a:cubicBezTo>
                      <a:pt x="34" y="28"/>
                      <a:pt x="33" y="24"/>
                      <a:pt x="33" y="21"/>
                    </a:cubicBezTo>
                    <a:cubicBezTo>
                      <a:pt x="33" y="17"/>
                      <a:pt x="34" y="13"/>
                      <a:pt x="3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11293" name="组合 84"/>
              <p:cNvGrpSpPr/>
              <p:nvPr/>
            </p:nvGrpSpPr>
            <p:grpSpPr>
              <a:xfrm>
                <a:off x="9562793" y="5445102"/>
                <a:ext cx="803146" cy="445830"/>
                <a:chOff x="9503808" y="2106700"/>
                <a:chExt cx="803146" cy="445830"/>
              </a:xfrm>
            </p:grpSpPr>
            <p:sp>
              <p:nvSpPr>
                <p:cNvPr id="11294" name="文本框 88"/>
                <p:cNvSpPr txBox="1">
                  <a:spLocks noChangeArrowheads="1"/>
                </p:cNvSpPr>
                <p:nvPr/>
              </p:nvSpPr>
              <p:spPr bwMode="auto">
                <a:xfrm>
                  <a:off x="9503810" y="2152420"/>
                  <a:ext cx="803146" cy="3959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2000">
                      <a:solidFill>
                        <a:schemeClr val="bg1"/>
                      </a:solidFill>
                    </a:rPr>
                    <a:t>TITLE</a:t>
                  </a:r>
                </a:p>
              </p:txBody>
            </p:sp>
            <p:cxnSp>
              <p:nvCxnSpPr>
                <p:cNvPr id="90" name="直接连接符 89"/>
                <p:cNvCxnSpPr/>
                <p:nvPr/>
              </p:nvCxnSpPr>
              <p:spPr>
                <a:xfrm>
                  <a:off x="9622861" y="210654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" name="组合 50"/>
          <p:cNvGrpSpPr/>
          <p:nvPr/>
        </p:nvGrpSpPr>
        <p:grpSpPr>
          <a:xfrm>
            <a:off x="10709275" y="4491038"/>
            <a:ext cx="1336675" cy="1543050"/>
            <a:chOff x="10708915" y="4491676"/>
            <a:chExt cx="1336423" cy="1541732"/>
          </a:xfrm>
        </p:grpSpPr>
        <p:sp>
          <p:nvSpPr>
            <p:cNvPr id="62" name="矩形 61"/>
            <p:cNvSpPr/>
            <p:nvPr/>
          </p:nvSpPr>
          <p:spPr>
            <a:xfrm>
              <a:off x="10708915" y="4491676"/>
              <a:ext cx="1336423" cy="15417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1285" name="组合 43"/>
            <p:cNvGrpSpPr/>
            <p:nvPr/>
          </p:nvGrpSpPr>
          <p:grpSpPr>
            <a:xfrm>
              <a:off x="10975553" y="4742336"/>
              <a:ext cx="803146" cy="1148596"/>
              <a:chOff x="10975553" y="4742336"/>
              <a:chExt cx="803146" cy="1148596"/>
            </a:xfrm>
          </p:grpSpPr>
          <p:sp>
            <p:nvSpPr>
              <p:cNvPr id="11286" name="Freeform 306"/>
              <p:cNvSpPr>
                <a:spLocks noEditPoints="1"/>
              </p:cNvSpPr>
              <p:nvPr/>
            </p:nvSpPr>
            <p:spPr bwMode="auto">
              <a:xfrm>
                <a:off x="11106874" y="4742336"/>
                <a:ext cx="540505" cy="538049"/>
              </a:xfrm>
              <a:custGeom>
                <a:gdLst>
                  <a:gd fmla="*/ 1788465529 w 99" name="T0"/>
                  <a:gd fmla="*/ 265839685 h 99" name="T1"/>
                  <a:gd fmla="*/ 2147483646 w 99" name="T2"/>
                  <a:gd fmla="*/ 295372596 h 99" name="T3"/>
                  <a:gd fmla="*/ 2147483646 w 99" name="T4"/>
                  <a:gd fmla="*/ 590750628 h 99" name="T5"/>
                  <a:gd fmla="*/ 2147483646 w 99" name="T6"/>
                  <a:gd fmla="*/ 915661571 h 99" name="T7"/>
                  <a:gd fmla="*/ 2147483646 w 99" name="T8"/>
                  <a:gd fmla="*/ 1122424562 h 99" name="T9"/>
                  <a:gd fmla="*/ 2147483646 w 99" name="T10"/>
                  <a:gd fmla="*/ 1683636844 h 99" name="T11"/>
                  <a:gd fmla="*/ 2147483646 w 99" name="T12"/>
                  <a:gd fmla="*/ 1772246449 h 99" name="T13"/>
                  <a:gd fmla="*/ 2147483646 w 99" name="T14"/>
                  <a:gd fmla="*/ 2147483646 h 99" name="T15"/>
                  <a:gd fmla="*/ 2147483646 w 99" name="T16"/>
                  <a:gd fmla="*/ 2147483646 h 99" name="T17"/>
                  <a:gd fmla="*/ 2026926508 w 99" name="T18"/>
                  <a:gd fmla="*/ 2147483646 h 99" name="T19"/>
                  <a:gd fmla="*/ 1818269739 w 99" name="T20"/>
                  <a:gd fmla="*/ 2147483646 h 99" name="T21"/>
                  <a:gd fmla="*/ 1251924233 w 99" name="T22"/>
                  <a:gd fmla="*/ 2147483646 h 99" name="T23"/>
                  <a:gd fmla="*/ 1162500683 w 99" name="T24"/>
                  <a:gd fmla="*/ 2147483646 h 99" name="T25"/>
                  <a:gd fmla="*/ 536541297 w 99" name="T26"/>
                  <a:gd fmla="*/ 2147483646 h 99" name="T27"/>
                  <a:gd fmla="*/ 596155176 w 99" name="T28"/>
                  <a:gd fmla="*/ 2147483646 h 99" name="T29"/>
                  <a:gd fmla="*/ 89423549 w 99" name="T30"/>
                  <a:gd fmla="*/ 2008547787 h 99" name="T31"/>
                  <a:gd fmla="*/ 268270648 w 99" name="T32"/>
                  <a:gd fmla="*/ 1801784795 h 99" name="T33"/>
                  <a:gd fmla="*/ 0 w 99" name="T34"/>
                  <a:gd fmla="*/ 1240572514 h 99" name="T35"/>
                  <a:gd fmla="*/ 268270648 w 99" name="T36"/>
                  <a:gd fmla="*/ 1151962909 h 99" name="T37"/>
                  <a:gd fmla="*/ 298074858 w 99" name="T38"/>
                  <a:gd fmla="*/ 531673935 h 99" name="T39"/>
                  <a:gd fmla="*/ 566345507 w 99" name="T40"/>
                  <a:gd fmla="*/ 590750628 h 99" name="T41"/>
                  <a:gd fmla="*/ 924039704 w 99" name="T42"/>
                  <a:gd fmla="*/ 88615040 h 99" name="T43"/>
                  <a:gd fmla="*/ 1132696473 w 99" name="T44"/>
                  <a:gd fmla="*/ 265839685 h 99" name="T45"/>
                  <a:gd fmla="*/ 1699041980 w 99" name="T46"/>
                  <a:gd fmla="*/ 0 h 99" name="T47"/>
                  <a:gd fmla="*/ 1073077134 w 99" name="T48"/>
                  <a:gd fmla="*/ 1713175190 h 99" name="T49"/>
                  <a:gd fmla="*/ 1341347782 w 99" name="T50"/>
                  <a:gd fmla="*/ 1388258812 h 99" name="T51"/>
                  <a:gd fmla="*/ 1728846190 w 99" name="T52"/>
                  <a:gd fmla="*/ 1624560150 h 99" name="T53"/>
                  <a:gd fmla="*/ 1907693289 w 99" name="T54"/>
                  <a:gd fmla="*/ 1654098497 h 99" name="T55"/>
                  <a:gd fmla="*/ 1609618430 w 99" name="T56"/>
                  <a:gd fmla="*/ 1595021804 h 99" name="T57"/>
                  <a:gd fmla="*/ 1728846190 w 99" name="T58"/>
                  <a:gd fmla="*/ 2038086133 h 99" name="T59"/>
                  <a:gd fmla="*/ 2116350057 w 99" name="T60"/>
                  <a:gd fmla="*/ 2097162827 h 99" name="T61"/>
                  <a:gd fmla="*/ 2116350057 w 99" name="T62"/>
                  <a:gd fmla="*/ 827046531 h 99" name="T63"/>
                  <a:gd fmla="*/ 834616155 w 99" name="T64"/>
                  <a:gd fmla="*/ 827046531 h 99" name="T65"/>
                  <a:gd fmla="*/ 834616155 w 99" name="T66"/>
                  <a:gd fmla="*/ 2097162827 h 99" name="T67"/>
                  <a:gd fmla="*/ 1639428100 w 99" name="T68"/>
                  <a:gd fmla="*/ 2147483646 h 99" name="T69"/>
                  <a:gd fmla="*/ 1430771331 w 99" name="T70"/>
                  <a:gd fmla="*/ 1949471093 h 99" name="T71"/>
                  <a:gd fmla="*/ 1043272924 w 99" name="T72"/>
                  <a:gd fmla="*/ 2147483646 h 99" name="T73"/>
                  <a:gd fmla="*/ 1251924233 w 99" name="T74"/>
                  <a:gd fmla="*/ 2097162827 h 99" name="T75"/>
                  <a:gd fmla="*/ 1341347782 w 99" name="T76"/>
                  <a:gd fmla="*/ 1535950545 h 99" name="T77"/>
                  <a:gd fmla="*/ 1132696473 w 99" name="T78"/>
                  <a:gd fmla="*/ 1742708102 h 99" name="T79"/>
                  <a:gd fmla="*/ 1520194881 w 99" name="T80"/>
                  <a:gd fmla="*/ 1092886216 h 99" name="T81"/>
                  <a:gd fmla="*/ 1520194881 w 99" name="T82"/>
                  <a:gd fmla="*/ 1358725900 h 99" name="T83"/>
                  <a:gd fmla="*/ 1520194881 w 99" name="T84"/>
                  <a:gd fmla="*/ 1092886216 h 99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b="b" l="0" r="r" t="0"/>
                <a:pathLst>
                  <a:path h="99" w="99">
                    <a:moveTo>
                      <a:pt x="59" y="8"/>
                    </a:moveTo>
                    <a:cubicBezTo>
                      <a:pt x="59" y="9"/>
                      <a:pt x="60" y="9"/>
                      <a:pt x="60" y="9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9"/>
                      <a:pt x="79" y="19"/>
                      <a:pt x="79" y="20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1" y="59"/>
                      <a:pt x="90" y="60"/>
                      <a:pt x="90" y="60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1" y="90"/>
                      <a:pt x="61" y="9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39" y="91"/>
                      <a:pt x="39" y="91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1"/>
                      <a:pt x="9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8"/>
                      <a:pt x="59" y="8"/>
                      <a:pt x="59" y="8"/>
                    </a:cubicBezTo>
                    <a:close/>
                    <a:moveTo>
                      <a:pt x="36" y="58"/>
                    </a:moveTo>
                    <a:cubicBezTo>
                      <a:pt x="37" y="52"/>
                      <a:pt x="37" y="52"/>
                      <a:pt x="37" y="52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63" y="77"/>
                      <a:pt x="67" y="74"/>
                      <a:pt x="71" y="71"/>
                    </a:cubicBezTo>
                    <a:cubicBezTo>
                      <a:pt x="76" y="66"/>
                      <a:pt x="80" y="58"/>
                      <a:pt x="80" y="50"/>
                    </a:cubicBezTo>
                    <a:cubicBezTo>
                      <a:pt x="80" y="41"/>
                      <a:pt x="76" y="34"/>
                      <a:pt x="71" y="28"/>
                    </a:cubicBezTo>
                    <a:cubicBezTo>
                      <a:pt x="65" y="23"/>
                      <a:pt x="58" y="19"/>
                      <a:pt x="49" y="19"/>
                    </a:cubicBezTo>
                    <a:cubicBezTo>
                      <a:pt x="41" y="19"/>
                      <a:pt x="34" y="23"/>
                      <a:pt x="28" y="28"/>
                    </a:cubicBezTo>
                    <a:cubicBezTo>
                      <a:pt x="23" y="34"/>
                      <a:pt x="19" y="41"/>
                      <a:pt x="19" y="50"/>
                    </a:cubicBezTo>
                    <a:cubicBezTo>
                      <a:pt x="19" y="58"/>
                      <a:pt x="23" y="66"/>
                      <a:pt x="28" y="71"/>
                    </a:cubicBezTo>
                    <a:cubicBezTo>
                      <a:pt x="34" y="76"/>
                      <a:pt x="41" y="80"/>
                      <a:pt x="49" y="80"/>
                    </a:cubicBezTo>
                    <a:cubicBezTo>
                      <a:pt x="52" y="80"/>
                      <a:pt x="54" y="80"/>
                      <a:pt x="55" y="79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7" y="69"/>
                      <a:pt x="45" y="73"/>
                      <a:pt x="45" y="73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6" y="58"/>
                      <a:pt x="36" y="58"/>
                      <a:pt x="36" y="58"/>
                    </a:cubicBezTo>
                    <a:close/>
                    <a:moveTo>
                      <a:pt x="51" y="37"/>
                    </a:moveTo>
                    <a:cubicBezTo>
                      <a:pt x="48" y="37"/>
                      <a:pt x="46" y="39"/>
                      <a:pt x="46" y="41"/>
                    </a:cubicBezTo>
                    <a:cubicBezTo>
                      <a:pt x="46" y="44"/>
                      <a:pt x="48" y="46"/>
                      <a:pt x="51" y="46"/>
                    </a:cubicBezTo>
                    <a:cubicBezTo>
                      <a:pt x="53" y="46"/>
                      <a:pt x="55" y="44"/>
                      <a:pt x="55" y="41"/>
                    </a:cubicBezTo>
                    <a:cubicBezTo>
                      <a:pt x="55" y="39"/>
                      <a:pt x="53" y="37"/>
                      <a:pt x="5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11287" name="组合 85"/>
              <p:cNvGrpSpPr/>
              <p:nvPr/>
            </p:nvGrpSpPr>
            <p:grpSpPr>
              <a:xfrm>
                <a:off x="10975553" y="5445102"/>
                <a:ext cx="803146" cy="445830"/>
                <a:chOff x="9503808" y="2106700"/>
                <a:chExt cx="803146" cy="445830"/>
              </a:xfrm>
            </p:grpSpPr>
            <p:sp>
              <p:nvSpPr>
                <p:cNvPr id="11288" name="文本框 86"/>
                <p:cNvSpPr txBox="1">
                  <a:spLocks noChangeArrowheads="1"/>
                </p:cNvSpPr>
                <p:nvPr/>
              </p:nvSpPr>
              <p:spPr bwMode="auto">
                <a:xfrm>
                  <a:off x="9503809" y="2152420"/>
                  <a:ext cx="803146" cy="3959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24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2000">
                      <a:solidFill>
                        <a:schemeClr val="bg1"/>
                      </a:solidFill>
                    </a:rPr>
                    <a:t>TITLE</a:t>
                  </a:r>
                </a:p>
              </p:txBody>
            </p:sp>
            <p:cxnSp>
              <p:nvCxnSpPr>
                <p:cNvPr id="88" name="直接连接符 87"/>
                <p:cNvCxnSpPr/>
                <p:nvPr/>
              </p:nvCxnSpPr>
              <p:spPr>
                <a:xfrm>
                  <a:off x="9622861" y="210654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5"/>
      <p:bldP grpId="0" spid="16"/>
      <p:bldP grpId="0" spid="17"/>
      <p:bldP bldLvl="3" build="p" grpId="0" spid="23" uiExpand="1"/>
      <p:bldP bldLvl="3" build="p" grpId="0" spid="27" uiExpand="1"/>
      <p:bldP bldLvl="3" build="p" grpId="0" spid="35" uiExpand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183</Paragraphs>
  <Slides>18</Slides>
  <Notes>0</Notes>
  <TotalTime>429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8">
      <vt:lpstr>Arial</vt:lpstr>
      <vt:lpstr>Calibri Light</vt:lpstr>
      <vt:lpstr>Calibri</vt:lpstr>
      <vt:lpstr>宋体</vt:lpstr>
      <vt:lpstr>微软雅黑</vt:lpstr>
      <vt:lpstr>Impact</vt:lpstr>
      <vt:lpstr>Wingdings</vt:lpstr>
      <vt:lpstr>微软雅黑 Light</vt:lpstr>
      <vt:lpstr>Levenim MT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2015-04-13T12:15:43Z</dcterms:created>
  <cp:lastModifiedBy>Administrator</cp:lastModifiedBy>
  <dcterms:modified xsi:type="dcterms:W3CDTF">2021-08-20T10:57:50Z</dcterms:modified>
  <cp:revision>58</cp:revision>
  <dc:title>PowerPoint 演示文稿</dc:title>
</cp:coreProperties>
</file>