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"/>
  </p:notesMasterIdLst>
  <p:sldIdLst>
    <p:sldId id="256" r:id="rId4"/>
    <p:sldId id="257" r:id="rId5"/>
    <p:sldId id="260" r:id="rId6"/>
    <p:sldId id="261" r:id="rId7"/>
    <p:sldId id="262" r:id="rId8"/>
    <p:sldId id="275" r:id="rId9"/>
    <p:sldId id="277" r:id="rId10"/>
    <p:sldId id="278" r:id="rId11"/>
    <p:sldId id="279" r:id="rId12"/>
    <p:sldId id="264" r:id="rId13"/>
    <p:sldId id="265" r:id="rId14"/>
    <p:sldId id="283" r:id="rId15"/>
    <p:sldId id="285" r:id="rId16"/>
    <p:sldId id="284" r:id="rId17"/>
    <p:sldId id="280" r:id="rId18"/>
    <p:sldId id="286" r:id="rId19"/>
    <p:sldId id="287" r:id="rId20"/>
    <p:sldId id="281" r:id="rId21"/>
    <p:sldId id="288" r:id="rId22"/>
    <p:sldId id="289" r:id="rId23"/>
    <p:sldId id="282" r:id="rId24"/>
    <p:sldId id="267" r:id="rId25"/>
    <p:sldId id="266" r:id="rId26"/>
    <p:sldId id="290" r:id="rId27"/>
    <p:sldId id="268" r:id="rId28"/>
    <p:sldId id="269" r:id="rId29"/>
    <p:sldId id="291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pos="574" userDrawn="1">
          <p15:clr>
            <a:srgbClr val="A4A3A4"/>
          </p15:clr>
        </p15:guide>
        <p15:guide id="6" pos="3160" userDrawn="1">
          <p15:clr>
            <a:srgbClr val="A4A3A4"/>
          </p15:clr>
        </p15:guide>
        <p15:guide id="7" pos="12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414" y="96"/>
      </p:cViewPr>
      <p:guideLst>
        <p:guide orient="horz" pos="2160"/>
        <p:guide pos="3840"/>
        <p:guide orient="horz" pos="3861"/>
        <p:guide pos="574"/>
        <p:guide pos="3160"/>
        <p:guide pos="12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BC932-447D-4CF2-BD51-0430CC4676AC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DD5E2-2313-4574-8B14-688AE80C72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75004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2619386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05165" y="258465"/>
            <a:ext cx="9777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smtClean="0">
                <a:solidFill>
                  <a:schemeClr val="bg1"/>
                </a:solidFill>
              </a:rPr>
              <a:t>禁止作商业用途，违者必究！！！！！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9613448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910758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4880461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325858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39237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3432062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928262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2385844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5479287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642951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07669135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859713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9182032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441037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592489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0985110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4335568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6814560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-69775" y="-253916"/>
            <a:ext cx="24737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smtClean="0">
                <a:solidFill>
                  <a:srgbClr val="F2F2F2"/>
                </a:solidFill>
              </a:rPr>
              <a:t>禁止作商业用途，违者必究！！！！！</a:t>
            </a:r>
            <a:endParaRPr lang="zh-CN" altLang="en-US" sz="105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val="146607528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154791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3891534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C11F-2F94-416B-91A1-D323F2AEF59E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576765" y="3044279"/>
            <a:ext cx="9777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smtClean="0">
                <a:solidFill>
                  <a:schemeClr val="bg1"/>
                </a:solidFill>
              </a:rPr>
              <a:t>禁止作商业用途，违者必究！！！！！</a:t>
            </a:r>
            <a:endParaRPr lang="zh-CN" altLang="en-US" sz="4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71084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041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http://www.pptstore.net/author/%E5%98%89%E6%96%87%E9%92%B1/" TargetMode="External" Type="http://schemas.openxmlformats.org/officeDocument/2006/relationships/hyperlink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http://www.pptstore.net/author/%E5%98%89%E6%96%87%E9%92%B1/" TargetMode="External" Type="http://schemas.openxmlformats.org/officeDocument/2006/relationships/hyperlink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://www.pptstore.net/author/%E5%98%89%E6%96%87%E9%92%B1/" TargetMode="External" Type="http://schemas.openxmlformats.org/officeDocument/2006/relationships/hyperlink"/><Relationship Id="rId4" Target="../media/image1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3339991" y="4530438"/>
            <a:ext cx="5516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6000">
                <a:solidFill>
                  <a:schemeClr val="bg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嘉文钱个人简历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433888" y="858838"/>
            <a:ext cx="3324225" cy="3321050"/>
            <a:chOff x="4433888" y="858838"/>
            <a:chExt cx="3324225" cy="3321050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4433888" y="858838"/>
              <a:ext cx="3324225" cy="3321050"/>
            </a:xfrm>
            <a:prstGeom prst="ellipse">
              <a:avLst/>
            </a:prstGeom>
            <a:solidFill>
              <a:srgbClr val="46AA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545013" y="969963"/>
              <a:ext cx="3101975" cy="3098800"/>
            </a:xfrm>
            <a:prstGeom prst="ellipse">
              <a:avLst/>
            </a:prstGeom>
            <a:solidFill>
              <a:srgbClr val="3498D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5189538" y="1227138"/>
              <a:ext cx="2457450" cy="2835275"/>
            </a:xfrm>
            <a:custGeom>
              <a:gdLst>
                <a:gd fmla="*/ 5646 w 5655" name="T0"/>
                <a:gd fmla="*/ 2713 h 6529" name="T1"/>
                <a:gd fmla="*/ 3675 w 5655" name="T2"/>
                <a:gd fmla="*/ 742 h 6529" name="T3"/>
                <a:gd fmla="*/ 3030 w 5655" name="T4"/>
                <a:gd fmla="*/ 1387 h 6529" name="T5"/>
                <a:gd fmla="*/ 2067 w 5655" name="T6"/>
                <a:gd fmla="*/ 415 h 6529" name="T7"/>
                <a:gd fmla="*/ 2067 w 5655" name="T8"/>
                <a:gd fmla="*/ 272 h 6529" name="T9"/>
                <a:gd fmla="*/ 1834 w 5655" name="T10"/>
                <a:gd fmla="*/ 39 h 6529" name="T11"/>
                <a:gd fmla="*/ 1756 w 5655" name="T12"/>
                <a:gd fmla="*/ 101 h 6529" name="T13"/>
                <a:gd fmla="*/ 1657 w 5655" name="T14"/>
                <a:gd fmla="*/ 0 h 6529" name="T15"/>
                <a:gd fmla="*/ 1205 w 5655" name="T16"/>
                <a:gd fmla="*/ 262 h 6529" name="T17"/>
                <a:gd fmla="*/ 1156 w 5655" name="T18"/>
                <a:gd fmla="*/ 483 h 6529" name="T19"/>
                <a:gd fmla="*/ 811 w 5655" name="T20"/>
                <a:gd fmla="*/ 815 h 6529" name="T21"/>
                <a:gd fmla="*/ 2206 w 5655" name="T22"/>
                <a:gd fmla="*/ 2211 h 6529" name="T23"/>
                <a:gd fmla="*/ 1764 w 5655" name="T24"/>
                <a:gd fmla="*/ 2653 h 6529" name="T25"/>
                <a:gd fmla="*/ 307 w 5655" name="T26"/>
                <a:gd fmla="*/ 1196 h 6529" name="T27"/>
                <a:gd fmla="*/ 0 w 5655" name="T28"/>
                <a:gd fmla="*/ 1504 h 6529" name="T29"/>
                <a:gd fmla="*/ 1457 w 5655" name="T30"/>
                <a:gd fmla="*/ 2960 h 6529" name="T31"/>
                <a:gd fmla="*/ 957 w 5655" name="T32"/>
                <a:gd fmla="*/ 3460 h 6529" name="T33"/>
                <a:gd fmla="*/ 987 w 5655" name="T34"/>
                <a:gd fmla="*/ 3489 h 6529" name="T35"/>
                <a:gd fmla="*/ 232 w 5655" name="T36"/>
                <a:gd fmla="*/ 4244 h 6529" name="T37"/>
                <a:gd fmla="*/ 1080 w 5655" name="T38"/>
                <a:gd fmla="*/ 5092 h 6529" name="T39"/>
                <a:gd fmla="*/ 1033 w 5655" name="T40"/>
                <a:gd fmla="*/ 5146 h 6529" name="T41"/>
                <a:gd fmla="*/ 2427 w 5655" name="T42"/>
                <a:gd fmla="*/ 6529 h 6529" name="T43"/>
                <a:gd fmla="*/ 5655 w 5655" name="T44"/>
                <a:gd fmla="*/ 2976 h 6529" name="T45"/>
                <a:gd fmla="*/ 5646 w 5655" name="T46"/>
                <a:gd fmla="*/ 2713 h 6529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529" w="5655">
                  <a:moveTo>
                    <a:pt x="5646" y="2713"/>
                  </a:moveTo>
                  <a:cubicBezTo>
                    <a:pt x="3675" y="742"/>
                    <a:pt x="3675" y="742"/>
                    <a:pt x="3675" y="742"/>
                  </a:cubicBezTo>
                  <a:cubicBezTo>
                    <a:pt x="3030" y="1387"/>
                    <a:pt x="3030" y="1387"/>
                    <a:pt x="3030" y="1387"/>
                  </a:cubicBezTo>
                  <a:cubicBezTo>
                    <a:pt x="2067" y="415"/>
                    <a:pt x="2067" y="415"/>
                    <a:pt x="2067" y="415"/>
                  </a:cubicBezTo>
                  <a:cubicBezTo>
                    <a:pt x="2067" y="272"/>
                    <a:pt x="2067" y="272"/>
                    <a:pt x="2067" y="272"/>
                  </a:cubicBezTo>
                  <a:cubicBezTo>
                    <a:pt x="1834" y="39"/>
                    <a:pt x="1834" y="39"/>
                    <a:pt x="1834" y="39"/>
                  </a:cubicBezTo>
                  <a:cubicBezTo>
                    <a:pt x="1756" y="101"/>
                    <a:pt x="1756" y="101"/>
                    <a:pt x="1756" y="101"/>
                  </a:cubicBezTo>
                  <a:cubicBezTo>
                    <a:pt x="1657" y="0"/>
                    <a:pt x="1657" y="0"/>
                    <a:pt x="1657" y="0"/>
                  </a:cubicBezTo>
                  <a:cubicBezTo>
                    <a:pt x="1205" y="262"/>
                    <a:pt x="1205" y="262"/>
                    <a:pt x="1205" y="262"/>
                  </a:cubicBezTo>
                  <a:cubicBezTo>
                    <a:pt x="1156" y="483"/>
                    <a:pt x="1156" y="483"/>
                    <a:pt x="1156" y="483"/>
                  </a:cubicBezTo>
                  <a:cubicBezTo>
                    <a:pt x="811" y="815"/>
                    <a:pt x="811" y="815"/>
                    <a:pt x="811" y="815"/>
                  </a:cubicBezTo>
                  <a:cubicBezTo>
                    <a:pt x="2206" y="2211"/>
                    <a:pt x="2206" y="2211"/>
                    <a:pt x="2206" y="2211"/>
                  </a:cubicBezTo>
                  <a:cubicBezTo>
                    <a:pt x="1764" y="2653"/>
                    <a:pt x="1764" y="2653"/>
                    <a:pt x="1764" y="2653"/>
                  </a:cubicBezTo>
                  <a:cubicBezTo>
                    <a:pt x="307" y="1196"/>
                    <a:pt x="307" y="1196"/>
                    <a:pt x="307" y="1196"/>
                  </a:cubicBezTo>
                  <a:cubicBezTo>
                    <a:pt x="0" y="1504"/>
                    <a:pt x="0" y="1504"/>
                    <a:pt x="0" y="1504"/>
                  </a:cubicBezTo>
                  <a:cubicBezTo>
                    <a:pt x="1457" y="2960"/>
                    <a:pt x="1457" y="2960"/>
                    <a:pt x="1457" y="2960"/>
                  </a:cubicBezTo>
                  <a:cubicBezTo>
                    <a:pt x="957" y="3460"/>
                    <a:pt x="957" y="3460"/>
                    <a:pt x="957" y="3460"/>
                  </a:cubicBezTo>
                  <a:cubicBezTo>
                    <a:pt x="987" y="3489"/>
                    <a:pt x="987" y="3489"/>
                    <a:pt x="987" y="3489"/>
                  </a:cubicBezTo>
                  <a:cubicBezTo>
                    <a:pt x="232" y="4244"/>
                    <a:pt x="232" y="4244"/>
                    <a:pt x="232" y="4244"/>
                  </a:cubicBezTo>
                  <a:cubicBezTo>
                    <a:pt x="1080" y="5092"/>
                    <a:pt x="1080" y="5092"/>
                    <a:pt x="1080" y="5092"/>
                  </a:cubicBezTo>
                  <a:cubicBezTo>
                    <a:pt x="1033" y="5146"/>
                    <a:pt x="1033" y="5146"/>
                    <a:pt x="1033" y="5146"/>
                  </a:cubicBezTo>
                  <a:cubicBezTo>
                    <a:pt x="2427" y="6529"/>
                    <a:pt x="2427" y="6529"/>
                    <a:pt x="2427" y="6529"/>
                  </a:cubicBezTo>
                  <a:cubicBezTo>
                    <a:pt x="4236" y="6403"/>
                    <a:pt x="5655" y="4851"/>
                    <a:pt x="5655" y="2976"/>
                  </a:cubicBezTo>
                  <a:cubicBezTo>
                    <a:pt x="5655" y="2888"/>
                    <a:pt x="5652" y="2800"/>
                    <a:pt x="5646" y="2713"/>
                  </a:cubicBezTo>
                  <a:close/>
                </a:path>
              </a:pathLst>
            </a:custGeom>
            <a:solidFill>
              <a:srgbClr val="216A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6243638" y="2405063"/>
              <a:ext cx="1514475" cy="1757363"/>
            </a:xfrm>
            <a:custGeom>
              <a:gdLst>
                <a:gd fmla="*/ 3227 w 3484" name="T0"/>
                <a:gd fmla="*/ 263 h 4046" name="T1"/>
                <a:gd fmla="*/ 0 w 3484" name="T2"/>
                <a:gd fmla="*/ 3816 h 4046" name="T3"/>
                <a:gd fmla="*/ 230 w 3484" name="T4"/>
                <a:gd fmla="*/ 4046 h 4046" name="T5"/>
                <a:gd fmla="*/ 3484 w 3484" name="T6"/>
                <a:gd fmla="*/ 266 h 4046" name="T7"/>
                <a:gd fmla="*/ 3218 w 3484" name="T8"/>
                <a:gd fmla="*/ 0 h 4046" name="T9"/>
                <a:gd fmla="*/ 3227 w 3484" name="T10"/>
                <a:gd fmla="*/ 263 h 404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046" w="3484">
                  <a:moveTo>
                    <a:pt x="3227" y="263"/>
                  </a:moveTo>
                  <a:cubicBezTo>
                    <a:pt x="3227" y="2138"/>
                    <a:pt x="1782" y="3675"/>
                    <a:pt x="0" y="3816"/>
                  </a:cubicBezTo>
                  <a:cubicBezTo>
                    <a:pt x="230" y="4046"/>
                    <a:pt x="230" y="4046"/>
                    <a:pt x="230" y="4046"/>
                  </a:cubicBezTo>
                  <a:cubicBezTo>
                    <a:pt x="2041" y="3798"/>
                    <a:pt x="3482" y="2201"/>
                    <a:pt x="3484" y="266"/>
                  </a:cubicBezTo>
                  <a:cubicBezTo>
                    <a:pt x="3218" y="0"/>
                    <a:pt x="3218" y="0"/>
                    <a:pt x="3218" y="0"/>
                  </a:cubicBezTo>
                  <a:cubicBezTo>
                    <a:pt x="3224" y="87"/>
                    <a:pt x="3227" y="175"/>
                    <a:pt x="3227" y="263"/>
                  </a:cubicBezTo>
                  <a:close/>
                </a:path>
              </a:pathLst>
            </a:custGeom>
            <a:solidFill>
              <a:srgbClr val="1C5E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5194301" y="1887538"/>
              <a:ext cx="1784350" cy="1820863"/>
            </a:xfrm>
            <a:custGeom>
              <a:gdLst>
                <a:gd fmla="*/ 111 w 4107" name="T0"/>
                <a:gd fmla="*/ 1836 h 4195" name="T1"/>
                <a:gd fmla="*/ 3 w 4107" name="T2"/>
                <a:gd fmla="*/ 1998 h 4195" name="T3"/>
                <a:gd fmla="*/ 22 w 4107" name="T4"/>
                <a:gd fmla="*/ 2246 h 4195" name="T5"/>
                <a:gd fmla="*/ 140 w 4107" name="T6"/>
                <a:gd fmla="*/ 2590 h 4195" name="T7"/>
                <a:gd fmla="*/ 252 w 4107" name="T8"/>
                <a:gd fmla="*/ 2753 h 4195" name="T9"/>
                <a:gd fmla="*/ 411 w 4107" name="T10"/>
                <a:gd fmla="*/ 2852 h 4195" name="T11"/>
                <a:gd fmla="*/ 624 w 4107" name="T12"/>
                <a:gd fmla="*/ 2877 h 4195" name="T13"/>
                <a:gd fmla="*/ 788 w 4107" name="T14"/>
                <a:gd fmla="*/ 3275 h 4195" name="T15"/>
                <a:gd fmla="*/ 915 w 4107" name="T16"/>
                <a:gd fmla="*/ 3487 h 4195" name="T17"/>
                <a:gd fmla="*/ 1440 w 4107" name="T18"/>
                <a:gd fmla="*/ 3925 h 4195" name="T19"/>
                <a:gd fmla="*/ 2165 w 4107" name="T20"/>
                <a:gd fmla="*/ 4195 h 4195" name="T21"/>
                <a:gd fmla="*/ 2796 w 4107" name="T22"/>
                <a:gd fmla="*/ 3924 h 4195" name="T23"/>
                <a:gd fmla="*/ 3358 w 4107" name="T24"/>
                <a:gd fmla="*/ 3382 h 4195" name="T25"/>
                <a:gd fmla="*/ 3512 w 4107" name="T26"/>
                <a:gd fmla="*/ 2906 h 4195" name="T27"/>
                <a:gd fmla="*/ 3843 w 4107" name="T28"/>
                <a:gd fmla="*/ 2794 h 4195" name="T29"/>
                <a:gd fmla="*/ 4041 w 4107" name="T30"/>
                <a:gd fmla="*/ 2405 h 4195" name="T31"/>
                <a:gd fmla="*/ 4088 w 4107" name="T32"/>
                <a:gd fmla="*/ 2042 h 4195" name="T33"/>
                <a:gd fmla="*/ 3993 w 4107" name="T34"/>
                <a:gd fmla="*/ 1099 h 4195" name="T35"/>
                <a:gd fmla="*/ 3320 w 4107" name="T36"/>
                <a:gd fmla="*/ 105 h 4195" name="T37"/>
                <a:gd fmla="*/ 1412 w 4107" name="T38"/>
                <a:gd fmla="*/ 0 h 4195" name="T39"/>
                <a:gd fmla="*/ 701 w 4107" name="T40"/>
                <a:gd fmla="*/ 111 h 4195" name="T41"/>
                <a:gd fmla="*/ 220 w 4107" name="T42"/>
                <a:gd fmla="*/ 691 h 4195" name="T43"/>
                <a:gd fmla="*/ 153 w 4107" name="T44"/>
                <a:gd fmla="*/ 1045 h 4195" name="T45"/>
                <a:gd fmla="*/ 111 w 4107" name="T46"/>
                <a:gd fmla="*/ 1836 h 419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4195" w="4107">
                  <a:moveTo>
                    <a:pt x="111" y="1836"/>
                  </a:moveTo>
                  <a:cubicBezTo>
                    <a:pt x="29" y="1880"/>
                    <a:pt x="6" y="1924"/>
                    <a:pt x="3" y="1998"/>
                  </a:cubicBezTo>
                  <a:cubicBezTo>
                    <a:pt x="0" y="2071"/>
                    <a:pt x="0" y="2186"/>
                    <a:pt x="22" y="2246"/>
                  </a:cubicBezTo>
                  <a:cubicBezTo>
                    <a:pt x="45" y="2307"/>
                    <a:pt x="124" y="2539"/>
                    <a:pt x="140" y="2590"/>
                  </a:cubicBezTo>
                  <a:cubicBezTo>
                    <a:pt x="156" y="2641"/>
                    <a:pt x="229" y="2740"/>
                    <a:pt x="252" y="2753"/>
                  </a:cubicBezTo>
                  <a:cubicBezTo>
                    <a:pt x="274" y="2766"/>
                    <a:pt x="357" y="2839"/>
                    <a:pt x="411" y="2852"/>
                  </a:cubicBezTo>
                  <a:cubicBezTo>
                    <a:pt x="465" y="2864"/>
                    <a:pt x="577" y="2899"/>
                    <a:pt x="624" y="2877"/>
                  </a:cubicBezTo>
                  <a:cubicBezTo>
                    <a:pt x="662" y="2860"/>
                    <a:pt x="774" y="3247"/>
                    <a:pt x="788" y="3275"/>
                  </a:cubicBezTo>
                  <a:cubicBezTo>
                    <a:pt x="824" y="3348"/>
                    <a:pt x="869" y="3417"/>
                    <a:pt x="915" y="3487"/>
                  </a:cubicBezTo>
                  <a:cubicBezTo>
                    <a:pt x="1056" y="3704"/>
                    <a:pt x="1235" y="3791"/>
                    <a:pt x="1440" y="3925"/>
                  </a:cubicBezTo>
                  <a:cubicBezTo>
                    <a:pt x="1645" y="4059"/>
                    <a:pt x="1913" y="4195"/>
                    <a:pt x="2165" y="4195"/>
                  </a:cubicBezTo>
                  <a:cubicBezTo>
                    <a:pt x="2400" y="4195"/>
                    <a:pt x="2616" y="4062"/>
                    <a:pt x="2796" y="3924"/>
                  </a:cubicBezTo>
                  <a:cubicBezTo>
                    <a:pt x="3020" y="3753"/>
                    <a:pt x="3233" y="3654"/>
                    <a:pt x="3358" y="3382"/>
                  </a:cubicBezTo>
                  <a:cubicBezTo>
                    <a:pt x="3377" y="3340"/>
                    <a:pt x="3504" y="2906"/>
                    <a:pt x="3512" y="2906"/>
                  </a:cubicBezTo>
                  <a:cubicBezTo>
                    <a:pt x="3517" y="2906"/>
                    <a:pt x="3736" y="2911"/>
                    <a:pt x="3843" y="2794"/>
                  </a:cubicBezTo>
                  <a:cubicBezTo>
                    <a:pt x="3951" y="2676"/>
                    <a:pt x="4005" y="2533"/>
                    <a:pt x="4041" y="2405"/>
                  </a:cubicBezTo>
                  <a:cubicBezTo>
                    <a:pt x="4076" y="2278"/>
                    <a:pt x="4107" y="2128"/>
                    <a:pt x="4088" y="2042"/>
                  </a:cubicBezTo>
                  <a:cubicBezTo>
                    <a:pt x="3993" y="1099"/>
                    <a:pt x="3993" y="1099"/>
                    <a:pt x="3993" y="1099"/>
                  </a:cubicBezTo>
                  <a:cubicBezTo>
                    <a:pt x="3320" y="105"/>
                    <a:pt x="3320" y="105"/>
                    <a:pt x="3320" y="105"/>
                  </a:cubicBezTo>
                  <a:cubicBezTo>
                    <a:pt x="1412" y="0"/>
                    <a:pt x="1412" y="0"/>
                    <a:pt x="1412" y="0"/>
                  </a:cubicBezTo>
                  <a:cubicBezTo>
                    <a:pt x="701" y="111"/>
                    <a:pt x="701" y="111"/>
                    <a:pt x="701" y="111"/>
                  </a:cubicBezTo>
                  <a:cubicBezTo>
                    <a:pt x="220" y="691"/>
                    <a:pt x="220" y="691"/>
                    <a:pt x="220" y="691"/>
                  </a:cubicBezTo>
                  <a:cubicBezTo>
                    <a:pt x="153" y="1045"/>
                    <a:pt x="153" y="1045"/>
                    <a:pt x="153" y="1045"/>
                  </a:cubicBezTo>
                  <a:lnTo>
                    <a:pt x="111" y="1836"/>
                  </a:ln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5160963" y="1227138"/>
              <a:ext cx="1871663" cy="1870075"/>
            </a:xfrm>
            <a:custGeom>
              <a:gdLst>
                <a:gd fmla="*/ 3615 w 4306" name="T0"/>
                <a:gd fmla="*/ 636 h 4307" name="T1"/>
                <a:gd fmla="*/ 1850 w 4306" name="T2"/>
                <a:gd fmla="*/ 93 h 4307" name="T3"/>
                <a:gd fmla="*/ 1614 w 4306" name="T4"/>
                <a:gd fmla="*/ 173 h 4307" name="T5"/>
                <a:gd fmla="*/ 1581 w 4306" name="T6"/>
                <a:gd fmla="*/ 189 h 4307" name="T7"/>
                <a:gd fmla="*/ 1722 w 4306" name="T8"/>
                <a:gd fmla="*/ 0 h 4307" name="T9"/>
                <a:gd fmla="*/ 467 w 4306" name="T10"/>
                <a:gd fmla="*/ 1064 h 4307" name="T11"/>
                <a:gd fmla="*/ 466 w 4306" name="T12"/>
                <a:gd fmla="*/ 1065 h 4307" name="T13"/>
                <a:gd fmla="*/ 60 w 4306" name="T14"/>
                <a:gd fmla="*/ 1509 h 4307" name="T15"/>
                <a:gd fmla="*/ 34 w 4306" name="T16"/>
                <a:gd fmla="*/ 2390 h 4307" name="T17"/>
                <a:gd fmla="*/ 422 w 4306" name="T18"/>
                <a:gd fmla="*/ 3380 h 4307" name="T19"/>
                <a:gd fmla="*/ 732 w 4306" name="T20"/>
                <a:gd fmla="*/ 4307 h 4307" name="T21"/>
                <a:gd fmla="*/ 698 w 4306" name="T22"/>
                <a:gd fmla="*/ 3944 h 4307" name="T23"/>
                <a:gd fmla="*/ 650 w 4306" name="T24"/>
                <a:gd fmla="*/ 3680 h 4307" name="T25"/>
                <a:gd fmla="*/ 656 w 4306" name="T26"/>
                <a:gd fmla="*/ 3646 h 4307" name="T27"/>
                <a:gd fmla="*/ 609 w 4306" name="T28"/>
                <a:gd fmla="*/ 3248 h 4307" name="T29"/>
                <a:gd fmla="*/ 637 w 4306" name="T30"/>
                <a:gd fmla="*/ 2977 h 4307" name="T31"/>
                <a:gd fmla="*/ 799 w 4306" name="T32"/>
                <a:gd fmla="*/ 2132 h 4307" name="T33"/>
                <a:gd fmla="*/ 882 w 4306" name="T34"/>
                <a:gd fmla="*/ 1885 h 4307" name="T35"/>
                <a:gd fmla="*/ 1158 w 4306" name="T36"/>
                <a:gd fmla="*/ 2185 h 4307" name="T37"/>
                <a:gd fmla="*/ 1057 w 4306" name="T38"/>
                <a:gd fmla="*/ 1635 h 4307" name="T39"/>
                <a:gd fmla="*/ 1186 w 4306" name="T40"/>
                <a:gd fmla="*/ 1626 h 4307" name="T41"/>
                <a:gd fmla="*/ 1408 w 4306" name="T42"/>
                <a:gd fmla="*/ 1508 h 4307" name="T43"/>
                <a:gd fmla="*/ 2014 w 4306" name="T44"/>
                <a:gd fmla="*/ 2145 h 4307" name="T45"/>
                <a:gd fmla="*/ 1979 w 4306" name="T46"/>
                <a:gd fmla="*/ 1977 h 4307" name="T47"/>
                <a:gd fmla="*/ 2689 w 4306" name="T48"/>
                <a:gd fmla="*/ 2274 h 4307" name="T49"/>
                <a:gd fmla="*/ 3763 w 4306" name="T50"/>
                <a:gd fmla="*/ 2731 h 4307" name="T51"/>
                <a:gd fmla="*/ 3769 w 4306" name="T52"/>
                <a:gd fmla="*/ 3047 h 4307" name="T53"/>
                <a:gd fmla="*/ 3725 w 4306" name="T54"/>
                <a:gd fmla="*/ 3277 h 4307" name="T55"/>
                <a:gd fmla="*/ 3697 w 4306" name="T56"/>
                <a:gd fmla="*/ 3873 h 4307" name="T57"/>
                <a:gd fmla="*/ 3723 w 4306" name="T58"/>
                <a:gd fmla="*/ 4030 h 4307" name="T59"/>
                <a:gd fmla="*/ 3725 w 4306" name="T60"/>
                <a:gd fmla="*/ 4023 h 4307" name="T61"/>
                <a:gd fmla="*/ 3781 w 4306" name="T62"/>
                <a:gd fmla="*/ 3955 h 4307" name="T63"/>
                <a:gd fmla="*/ 3875 w 4306" name="T64"/>
                <a:gd fmla="*/ 3731 h 4307" name="T65"/>
                <a:gd fmla="*/ 3892 w 4306" name="T66"/>
                <a:gd fmla="*/ 3426 h 4307" name="T67"/>
                <a:gd fmla="*/ 3906 w 4306" name="T68"/>
                <a:gd fmla="*/ 3332 h 4307" name="T69"/>
                <a:gd fmla="*/ 4164 w 4306" name="T70"/>
                <a:gd fmla="*/ 3432 h 4307" name="T71"/>
                <a:gd fmla="*/ 4201 w 4306" name="T72"/>
                <a:gd fmla="*/ 3372 h 4307" name="T73"/>
                <a:gd fmla="*/ 4265 w 4306" name="T74"/>
                <a:gd fmla="*/ 2567 h 4307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307" w="4306">
                  <a:moveTo>
                    <a:pt x="4266" y="1927"/>
                  </a:moveTo>
                  <a:cubicBezTo>
                    <a:pt x="4226" y="1669"/>
                    <a:pt x="4131" y="1019"/>
                    <a:pt x="3615" y="636"/>
                  </a:cubicBezTo>
                  <a:cubicBezTo>
                    <a:pt x="3098" y="254"/>
                    <a:pt x="2788" y="101"/>
                    <a:pt x="2233" y="63"/>
                  </a:cubicBezTo>
                  <a:cubicBezTo>
                    <a:pt x="2212" y="61"/>
                    <a:pt x="2047" y="49"/>
                    <a:pt x="1850" y="93"/>
                  </a:cubicBezTo>
                  <a:cubicBezTo>
                    <a:pt x="1899" y="39"/>
                    <a:pt x="1899" y="39"/>
                    <a:pt x="1899" y="39"/>
                  </a:cubicBezTo>
                  <a:cubicBezTo>
                    <a:pt x="1614" y="173"/>
                    <a:pt x="1614" y="173"/>
                    <a:pt x="1614" y="173"/>
                  </a:cubicBezTo>
                  <a:cubicBezTo>
                    <a:pt x="1614" y="173"/>
                    <a:pt x="1614" y="173"/>
                    <a:pt x="1614" y="173"/>
                  </a:cubicBezTo>
                  <a:cubicBezTo>
                    <a:pt x="1603" y="178"/>
                    <a:pt x="1592" y="183"/>
                    <a:pt x="1581" y="189"/>
                  </a:cubicBezTo>
                  <a:cubicBezTo>
                    <a:pt x="1383" y="293"/>
                    <a:pt x="1305" y="344"/>
                    <a:pt x="1274" y="369"/>
                  </a:cubicBezTo>
                  <a:cubicBezTo>
                    <a:pt x="1329" y="309"/>
                    <a:pt x="1494" y="140"/>
                    <a:pt x="1722" y="0"/>
                  </a:cubicBezTo>
                  <a:cubicBezTo>
                    <a:pt x="1239" y="134"/>
                    <a:pt x="785" y="598"/>
                    <a:pt x="713" y="956"/>
                  </a:cubicBezTo>
                  <a:cubicBezTo>
                    <a:pt x="622" y="980"/>
                    <a:pt x="540" y="1016"/>
                    <a:pt x="467" y="1064"/>
                  </a:cubicBezTo>
                  <a:cubicBezTo>
                    <a:pt x="467" y="1064"/>
                    <a:pt x="467" y="1064"/>
                    <a:pt x="467" y="1064"/>
                  </a:cubicBezTo>
                  <a:cubicBezTo>
                    <a:pt x="467" y="1064"/>
                    <a:pt x="466" y="1065"/>
                    <a:pt x="466" y="1065"/>
                  </a:cubicBezTo>
                  <a:cubicBezTo>
                    <a:pt x="416" y="1098"/>
                    <a:pt x="370" y="1136"/>
                    <a:pt x="328" y="1180"/>
                  </a:cubicBezTo>
                  <a:cubicBezTo>
                    <a:pt x="217" y="1279"/>
                    <a:pt x="77" y="1418"/>
                    <a:pt x="60" y="1509"/>
                  </a:cubicBezTo>
                  <a:cubicBezTo>
                    <a:pt x="96" y="1482"/>
                    <a:pt x="129" y="1456"/>
                    <a:pt x="159" y="1432"/>
                  </a:cubicBezTo>
                  <a:cubicBezTo>
                    <a:pt x="42" y="1682"/>
                    <a:pt x="0" y="2011"/>
                    <a:pt x="34" y="2390"/>
                  </a:cubicBezTo>
                  <a:cubicBezTo>
                    <a:pt x="101" y="3136"/>
                    <a:pt x="154" y="3380"/>
                    <a:pt x="154" y="3380"/>
                  </a:cubicBezTo>
                  <a:cubicBezTo>
                    <a:pt x="154" y="3380"/>
                    <a:pt x="383" y="3303"/>
                    <a:pt x="422" y="3380"/>
                  </a:cubicBezTo>
                  <a:cubicBezTo>
                    <a:pt x="460" y="3456"/>
                    <a:pt x="527" y="3547"/>
                    <a:pt x="546" y="3753"/>
                  </a:cubicBezTo>
                  <a:cubicBezTo>
                    <a:pt x="732" y="4307"/>
                    <a:pt x="732" y="4307"/>
                    <a:pt x="732" y="4307"/>
                  </a:cubicBezTo>
                  <a:cubicBezTo>
                    <a:pt x="676" y="3877"/>
                    <a:pt x="676" y="3877"/>
                    <a:pt x="676" y="3877"/>
                  </a:cubicBezTo>
                  <a:cubicBezTo>
                    <a:pt x="689" y="3918"/>
                    <a:pt x="698" y="3944"/>
                    <a:pt x="698" y="3944"/>
                  </a:cubicBezTo>
                  <a:cubicBezTo>
                    <a:pt x="698" y="3944"/>
                    <a:pt x="680" y="3877"/>
                    <a:pt x="665" y="3796"/>
                  </a:cubicBezTo>
                  <a:cubicBezTo>
                    <a:pt x="650" y="3680"/>
                    <a:pt x="650" y="3680"/>
                    <a:pt x="650" y="3680"/>
                  </a:cubicBezTo>
                  <a:cubicBezTo>
                    <a:pt x="647" y="3650"/>
                    <a:pt x="643" y="3618"/>
                    <a:pt x="640" y="3587"/>
                  </a:cubicBezTo>
                  <a:cubicBezTo>
                    <a:pt x="649" y="3623"/>
                    <a:pt x="656" y="3646"/>
                    <a:pt x="656" y="3646"/>
                  </a:cubicBezTo>
                  <a:cubicBezTo>
                    <a:pt x="656" y="3646"/>
                    <a:pt x="626" y="3515"/>
                    <a:pt x="620" y="3397"/>
                  </a:cubicBezTo>
                  <a:cubicBezTo>
                    <a:pt x="618" y="3350"/>
                    <a:pt x="614" y="3296"/>
                    <a:pt x="609" y="3248"/>
                  </a:cubicBezTo>
                  <a:cubicBezTo>
                    <a:pt x="626" y="3133"/>
                    <a:pt x="640" y="2976"/>
                    <a:pt x="640" y="2976"/>
                  </a:cubicBezTo>
                  <a:cubicBezTo>
                    <a:pt x="640" y="2976"/>
                    <a:pt x="639" y="2976"/>
                    <a:pt x="637" y="2977"/>
                  </a:cubicBezTo>
                  <a:cubicBezTo>
                    <a:pt x="713" y="2601"/>
                    <a:pt x="713" y="2601"/>
                    <a:pt x="713" y="2601"/>
                  </a:cubicBezTo>
                  <a:cubicBezTo>
                    <a:pt x="799" y="2132"/>
                    <a:pt x="799" y="2132"/>
                    <a:pt x="799" y="2132"/>
                  </a:cubicBezTo>
                  <a:cubicBezTo>
                    <a:pt x="947" y="2242"/>
                    <a:pt x="947" y="2242"/>
                    <a:pt x="947" y="2242"/>
                  </a:cubicBezTo>
                  <a:cubicBezTo>
                    <a:pt x="882" y="1885"/>
                    <a:pt x="882" y="1885"/>
                    <a:pt x="882" y="1885"/>
                  </a:cubicBezTo>
                  <a:cubicBezTo>
                    <a:pt x="882" y="1885"/>
                    <a:pt x="956" y="1966"/>
                    <a:pt x="1000" y="2013"/>
                  </a:cubicBezTo>
                  <a:cubicBezTo>
                    <a:pt x="1044" y="2061"/>
                    <a:pt x="1158" y="2185"/>
                    <a:pt x="1158" y="2185"/>
                  </a:cubicBezTo>
                  <a:cubicBezTo>
                    <a:pt x="1158" y="2185"/>
                    <a:pt x="1092" y="1997"/>
                    <a:pt x="1061" y="1892"/>
                  </a:cubicBezTo>
                  <a:cubicBezTo>
                    <a:pt x="1029" y="1787"/>
                    <a:pt x="1057" y="1635"/>
                    <a:pt x="1057" y="1635"/>
                  </a:cubicBezTo>
                  <a:cubicBezTo>
                    <a:pt x="1210" y="1941"/>
                    <a:pt x="1210" y="1941"/>
                    <a:pt x="1210" y="1941"/>
                  </a:cubicBezTo>
                  <a:cubicBezTo>
                    <a:pt x="1186" y="1626"/>
                    <a:pt x="1186" y="1626"/>
                    <a:pt x="1186" y="1626"/>
                  </a:cubicBezTo>
                  <a:cubicBezTo>
                    <a:pt x="1186" y="1626"/>
                    <a:pt x="1540" y="2003"/>
                    <a:pt x="1655" y="2104"/>
                  </a:cubicBezTo>
                  <a:cubicBezTo>
                    <a:pt x="1593" y="1895"/>
                    <a:pt x="1444" y="1669"/>
                    <a:pt x="1408" y="1508"/>
                  </a:cubicBezTo>
                  <a:cubicBezTo>
                    <a:pt x="1480" y="1604"/>
                    <a:pt x="1556" y="1685"/>
                    <a:pt x="1623" y="1739"/>
                  </a:cubicBezTo>
                  <a:cubicBezTo>
                    <a:pt x="1747" y="1882"/>
                    <a:pt x="1950" y="2106"/>
                    <a:pt x="2014" y="2145"/>
                  </a:cubicBezTo>
                  <a:cubicBezTo>
                    <a:pt x="1978" y="2072"/>
                    <a:pt x="1947" y="2005"/>
                    <a:pt x="1922" y="1944"/>
                  </a:cubicBezTo>
                  <a:cubicBezTo>
                    <a:pt x="1941" y="1955"/>
                    <a:pt x="1960" y="1966"/>
                    <a:pt x="1979" y="1977"/>
                  </a:cubicBezTo>
                  <a:cubicBezTo>
                    <a:pt x="2064" y="2028"/>
                    <a:pt x="2154" y="2073"/>
                    <a:pt x="2241" y="2121"/>
                  </a:cubicBezTo>
                  <a:cubicBezTo>
                    <a:pt x="2380" y="2198"/>
                    <a:pt x="2537" y="2235"/>
                    <a:pt x="2689" y="2274"/>
                  </a:cubicBezTo>
                  <a:cubicBezTo>
                    <a:pt x="2936" y="2338"/>
                    <a:pt x="3169" y="2376"/>
                    <a:pt x="3403" y="2483"/>
                  </a:cubicBezTo>
                  <a:cubicBezTo>
                    <a:pt x="3520" y="2536"/>
                    <a:pt x="3736" y="2596"/>
                    <a:pt x="3763" y="2731"/>
                  </a:cubicBezTo>
                  <a:cubicBezTo>
                    <a:pt x="3776" y="2797"/>
                    <a:pt x="3764" y="2886"/>
                    <a:pt x="3766" y="2955"/>
                  </a:cubicBezTo>
                  <a:cubicBezTo>
                    <a:pt x="3767" y="2986"/>
                    <a:pt x="3768" y="3017"/>
                    <a:pt x="3769" y="3047"/>
                  </a:cubicBezTo>
                  <a:cubicBezTo>
                    <a:pt x="3769" y="3052"/>
                    <a:pt x="3769" y="3052"/>
                    <a:pt x="3769" y="3052"/>
                  </a:cubicBezTo>
                  <a:cubicBezTo>
                    <a:pt x="3769" y="3052"/>
                    <a:pt x="3714" y="3175"/>
                    <a:pt x="3725" y="3277"/>
                  </a:cubicBezTo>
                  <a:cubicBezTo>
                    <a:pt x="3737" y="3393"/>
                    <a:pt x="3726" y="3537"/>
                    <a:pt x="3723" y="3619"/>
                  </a:cubicBezTo>
                  <a:cubicBezTo>
                    <a:pt x="3719" y="3774"/>
                    <a:pt x="3697" y="3873"/>
                    <a:pt x="3697" y="3873"/>
                  </a:cubicBezTo>
                  <a:cubicBezTo>
                    <a:pt x="3632" y="4228"/>
                    <a:pt x="3632" y="4228"/>
                    <a:pt x="3632" y="4228"/>
                  </a:cubicBezTo>
                  <a:cubicBezTo>
                    <a:pt x="3723" y="4030"/>
                    <a:pt x="3723" y="4030"/>
                    <a:pt x="3723" y="4030"/>
                  </a:cubicBezTo>
                  <a:cubicBezTo>
                    <a:pt x="3715" y="4063"/>
                    <a:pt x="3715" y="4063"/>
                    <a:pt x="3715" y="4063"/>
                  </a:cubicBezTo>
                  <a:cubicBezTo>
                    <a:pt x="3725" y="4023"/>
                    <a:pt x="3725" y="4023"/>
                    <a:pt x="3725" y="4023"/>
                  </a:cubicBezTo>
                  <a:cubicBezTo>
                    <a:pt x="3763" y="3941"/>
                    <a:pt x="3763" y="3941"/>
                    <a:pt x="3763" y="3941"/>
                  </a:cubicBezTo>
                  <a:cubicBezTo>
                    <a:pt x="3781" y="3955"/>
                    <a:pt x="3781" y="3955"/>
                    <a:pt x="3781" y="3955"/>
                  </a:cubicBezTo>
                  <a:cubicBezTo>
                    <a:pt x="3819" y="3896"/>
                    <a:pt x="3819" y="3896"/>
                    <a:pt x="3819" y="3896"/>
                  </a:cubicBezTo>
                  <a:cubicBezTo>
                    <a:pt x="3875" y="3731"/>
                    <a:pt x="3875" y="3731"/>
                    <a:pt x="3875" y="3731"/>
                  </a:cubicBezTo>
                  <a:cubicBezTo>
                    <a:pt x="3892" y="3550"/>
                    <a:pt x="3892" y="3550"/>
                    <a:pt x="3892" y="3550"/>
                  </a:cubicBezTo>
                  <a:cubicBezTo>
                    <a:pt x="3892" y="3550"/>
                    <a:pt x="3891" y="3432"/>
                    <a:pt x="3892" y="3426"/>
                  </a:cubicBezTo>
                  <a:cubicBezTo>
                    <a:pt x="3893" y="3421"/>
                    <a:pt x="3895" y="3374"/>
                    <a:pt x="3895" y="3374"/>
                  </a:cubicBezTo>
                  <a:cubicBezTo>
                    <a:pt x="3906" y="3332"/>
                    <a:pt x="3906" y="3332"/>
                    <a:pt x="3906" y="3332"/>
                  </a:cubicBezTo>
                  <a:cubicBezTo>
                    <a:pt x="4045" y="3323"/>
                    <a:pt x="4045" y="3323"/>
                    <a:pt x="4045" y="3323"/>
                  </a:cubicBezTo>
                  <a:cubicBezTo>
                    <a:pt x="4164" y="3432"/>
                    <a:pt x="4164" y="3432"/>
                    <a:pt x="4164" y="3432"/>
                  </a:cubicBezTo>
                  <a:cubicBezTo>
                    <a:pt x="4164" y="3305"/>
                    <a:pt x="4164" y="3305"/>
                    <a:pt x="4164" y="3305"/>
                  </a:cubicBezTo>
                  <a:cubicBezTo>
                    <a:pt x="4178" y="3336"/>
                    <a:pt x="4190" y="3359"/>
                    <a:pt x="4201" y="3372"/>
                  </a:cubicBezTo>
                  <a:cubicBezTo>
                    <a:pt x="4203" y="3257"/>
                    <a:pt x="4223" y="3145"/>
                    <a:pt x="4244" y="3171"/>
                  </a:cubicBezTo>
                  <a:cubicBezTo>
                    <a:pt x="4246" y="3083"/>
                    <a:pt x="4274" y="2591"/>
                    <a:pt x="4265" y="2567"/>
                  </a:cubicBezTo>
                  <a:cubicBezTo>
                    <a:pt x="4255" y="2543"/>
                    <a:pt x="4306" y="2185"/>
                    <a:pt x="4266" y="1927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5326063" y="2454276"/>
              <a:ext cx="107950" cy="227013"/>
            </a:xfrm>
            <a:custGeom>
              <a:gdLst>
                <a:gd fmla="*/ 248 w 248" name="T0"/>
                <a:gd fmla="*/ 0 h 522" name="T1"/>
                <a:gd fmla="*/ 172 w 248" name="T2"/>
                <a:gd fmla="*/ 84 h 522" name="T3"/>
                <a:gd fmla="*/ 29 w 248" name="T4"/>
                <a:gd fmla="*/ 316 h 522" name="T5"/>
                <a:gd fmla="*/ 10 w 248" name="T6"/>
                <a:gd fmla="*/ 522 h 522" name="T7"/>
                <a:gd fmla="*/ 45 w 248" name="T8"/>
                <a:gd fmla="*/ 522 h 522" name="T9"/>
                <a:gd fmla="*/ 88 w 248" name="T10"/>
                <a:gd fmla="*/ 359 h 522" name="T11"/>
                <a:gd fmla="*/ 229 w 248" name="T12"/>
                <a:gd fmla="*/ 235 h 522" name="T13"/>
                <a:gd fmla="*/ 248 w 248" name="T14"/>
                <a:gd fmla="*/ 223 h 522" name="T15"/>
                <a:gd fmla="*/ 248 w 248" name="T16"/>
                <a:gd fmla="*/ 0 h 52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22" w="248">
                  <a:moveTo>
                    <a:pt x="248" y="0"/>
                  </a:moveTo>
                  <a:cubicBezTo>
                    <a:pt x="248" y="0"/>
                    <a:pt x="223" y="20"/>
                    <a:pt x="172" y="84"/>
                  </a:cubicBezTo>
                  <a:cubicBezTo>
                    <a:pt x="121" y="149"/>
                    <a:pt x="43" y="257"/>
                    <a:pt x="29" y="316"/>
                  </a:cubicBezTo>
                  <a:cubicBezTo>
                    <a:pt x="0" y="436"/>
                    <a:pt x="10" y="522"/>
                    <a:pt x="10" y="522"/>
                  </a:cubicBezTo>
                  <a:cubicBezTo>
                    <a:pt x="45" y="522"/>
                    <a:pt x="45" y="522"/>
                    <a:pt x="45" y="522"/>
                  </a:cubicBezTo>
                  <a:cubicBezTo>
                    <a:pt x="45" y="522"/>
                    <a:pt x="53" y="412"/>
                    <a:pt x="88" y="359"/>
                  </a:cubicBezTo>
                  <a:cubicBezTo>
                    <a:pt x="124" y="307"/>
                    <a:pt x="229" y="235"/>
                    <a:pt x="229" y="235"/>
                  </a:cubicBezTo>
                  <a:cubicBezTo>
                    <a:pt x="248" y="223"/>
                    <a:pt x="248" y="223"/>
                    <a:pt x="248" y="223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F2C82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6796088" y="2466976"/>
              <a:ext cx="98425" cy="228600"/>
            </a:xfrm>
            <a:custGeom>
              <a:gdLst>
                <a:gd fmla="*/ 23 w 226" name="T0"/>
                <a:gd fmla="*/ 0 h 525" name="T1"/>
                <a:gd fmla="*/ 113 w 226" name="T2"/>
                <a:gd fmla="*/ 114 h 525" name="T3"/>
                <a:gd fmla="*/ 209 w 226" name="T4"/>
                <a:gd fmla="*/ 338 h 525" name="T5"/>
                <a:gd fmla="*/ 224 w 226" name="T6"/>
                <a:gd fmla="*/ 443 h 525" name="T7"/>
                <a:gd fmla="*/ 141 w 226" name="T8"/>
                <a:gd fmla="*/ 525 h 525" name="T9"/>
                <a:gd fmla="*/ 131 w 226" name="T10"/>
                <a:gd fmla="*/ 377 h 525" name="T11"/>
                <a:gd fmla="*/ 18 w 226" name="T12"/>
                <a:gd fmla="*/ 236 h 525" name="T13"/>
                <a:gd fmla="*/ 0 w 226" name="T14"/>
                <a:gd fmla="*/ 223 h 525" name="T15"/>
                <a:gd fmla="*/ 23 w 226" name="T16"/>
                <a:gd fmla="*/ 0 h 5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25" w="226">
                  <a:moveTo>
                    <a:pt x="23" y="0"/>
                  </a:moveTo>
                  <a:cubicBezTo>
                    <a:pt x="23" y="0"/>
                    <a:pt x="68" y="45"/>
                    <a:pt x="113" y="114"/>
                  </a:cubicBezTo>
                  <a:cubicBezTo>
                    <a:pt x="157" y="183"/>
                    <a:pt x="201" y="277"/>
                    <a:pt x="209" y="338"/>
                  </a:cubicBezTo>
                  <a:cubicBezTo>
                    <a:pt x="226" y="459"/>
                    <a:pt x="224" y="443"/>
                    <a:pt x="224" y="443"/>
                  </a:cubicBezTo>
                  <a:cubicBezTo>
                    <a:pt x="141" y="525"/>
                    <a:pt x="141" y="525"/>
                    <a:pt x="141" y="525"/>
                  </a:cubicBezTo>
                  <a:cubicBezTo>
                    <a:pt x="141" y="525"/>
                    <a:pt x="162" y="433"/>
                    <a:pt x="131" y="377"/>
                  </a:cubicBezTo>
                  <a:cubicBezTo>
                    <a:pt x="101" y="321"/>
                    <a:pt x="18" y="236"/>
                    <a:pt x="18" y="236"/>
                  </a:cubicBezTo>
                  <a:cubicBezTo>
                    <a:pt x="0" y="223"/>
                    <a:pt x="0" y="223"/>
                    <a:pt x="0" y="22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2C82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5421313" y="2416176"/>
              <a:ext cx="1408113" cy="506413"/>
            </a:xfrm>
            <a:custGeom>
              <a:gdLst>
                <a:gd fmla="*/ 3198 w 3240" name="T0"/>
                <a:gd fmla="*/ 148 h 1167" name="T1"/>
                <a:gd fmla="*/ 3102 w 3240" name="T2"/>
                <a:gd fmla="*/ 130 h 1167" name="T3"/>
                <a:gd fmla="*/ 2385 w 3240" name="T4"/>
                <a:gd fmla="*/ 43 h 1167" name="T5"/>
                <a:gd fmla="*/ 1763 w 3240" name="T6"/>
                <a:gd fmla="*/ 177 h 1167" name="T7"/>
                <a:gd fmla="*/ 1629 w 3240" name="T8"/>
                <a:gd fmla="*/ 199 h 1167" name="T9"/>
                <a:gd fmla="*/ 1497 w 3240" name="T10"/>
                <a:gd fmla="*/ 183 h 1167" name="T11"/>
                <a:gd fmla="*/ 702 w 3240" name="T12"/>
                <a:gd fmla="*/ 10 h 1167" name="T13"/>
                <a:gd fmla="*/ 148 w 3240" name="T14"/>
                <a:gd fmla="*/ 77 h 1167" name="T15"/>
                <a:gd fmla="*/ 38 w 3240" name="T16"/>
                <a:gd fmla="*/ 77 h 1167" name="T17"/>
                <a:gd fmla="*/ 14 w 3240" name="T18"/>
                <a:gd fmla="*/ 316 h 1167" name="T19"/>
                <a:gd fmla="*/ 47 w 3240" name="T20"/>
                <a:gd fmla="*/ 306 h 1167" name="T21"/>
                <a:gd fmla="*/ 86 w 3240" name="T22"/>
                <a:gd fmla="*/ 502 h 1167" name="T23"/>
                <a:gd fmla="*/ 195 w 3240" name="T24"/>
                <a:gd fmla="*/ 923 h 1167" name="T25"/>
                <a:gd fmla="*/ 1013 w 3240" name="T26"/>
                <a:gd fmla="*/ 1038 h 1167" name="T27"/>
                <a:gd fmla="*/ 1390 w 3240" name="T28"/>
                <a:gd fmla="*/ 799 h 1167" name="T29"/>
                <a:gd fmla="*/ 1515 w 3240" name="T30"/>
                <a:gd fmla="*/ 435 h 1167" name="T31"/>
                <a:gd fmla="*/ 1629 w 3240" name="T32"/>
                <a:gd fmla="*/ 325 h 1167" name="T33"/>
                <a:gd fmla="*/ 1763 w 3240" name="T34"/>
                <a:gd fmla="*/ 636 h 1167" name="T35"/>
                <a:gd fmla="*/ 1892 w 3240" name="T36"/>
                <a:gd fmla="*/ 928 h 1167" name="T37"/>
                <a:gd fmla="*/ 2389 w 3240" name="T38"/>
                <a:gd fmla="*/ 1100 h 1167" name="T39"/>
                <a:gd fmla="*/ 3063 w 3240" name="T40"/>
                <a:gd fmla="*/ 942 h 1167" name="T41"/>
                <a:gd fmla="*/ 3164 w 3240" name="T42"/>
                <a:gd fmla="*/ 440 h 1167" name="T43"/>
                <a:gd fmla="*/ 3231 w 3240" name="T44"/>
                <a:gd fmla="*/ 325 h 1167" name="T45"/>
                <a:gd fmla="*/ 3198 w 3240" name="T46"/>
                <a:gd fmla="*/ 148 h 1167" name="T47"/>
                <a:gd fmla="*/ 1398 w 3240" name="T48"/>
                <a:gd fmla="*/ 510 h 1167" name="T49"/>
                <a:gd fmla="*/ 1190 w 3240" name="T50"/>
                <a:gd fmla="*/ 907 h 1167" name="T51"/>
                <a:gd fmla="*/ 587 w 3240" name="T52"/>
                <a:gd fmla="*/ 991 h 1167" name="T53"/>
                <a:gd fmla="*/ 173 w 3240" name="T54"/>
                <a:gd fmla="*/ 778 h 1167" name="T55"/>
                <a:gd fmla="*/ 137 w 3240" name="T56"/>
                <a:gd fmla="*/ 499 h 1167" name="T57"/>
                <a:gd fmla="*/ 225 w 3240" name="T58"/>
                <a:gd fmla="*/ 187 h 1167" name="T59"/>
                <a:gd fmla="*/ 795 w 3240" name="T60"/>
                <a:gd fmla="*/ 85 h 1167" name="T61"/>
                <a:gd fmla="*/ 1341 w 3240" name="T62"/>
                <a:gd fmla="*/ 211 h 1167" name="T63"/>
                <a:gd fmla="*/ 1398 w 3240" name="T64"/>
                <a:gd fmla="*/ 510 h 1167" name="T65"/>
                <a:gd fmla="*/ 3017 w 3240" name="T66"/>
                <a:gd fmla="*/ 874 h 1167" name="T67"/>
                <a:gd fmla="*/ 2546 w 3240" name="T68"/>
                <a:gd fmla="*/ 1050 h 1167" name="T69"/>
                <a:gd fmla="*/ 2072 w 3240" name="T70"/>
                <a:gd fmla="*/ 961 h 1167" name="T71"/>
                <a:gd fmla="*/ 1816 w 3240" name="T72"/>
                <a:gd fmla="*/ 507 h 1167" name="T73"/>
                <a:gd fmla="*/ 1910 w 3240" name="T74"/>
                <a:gd fmla="*/ 220 h 1167" name="T75"/>
                <a:gd fmla="*/ 2432 w 3240" name="T76"/>
                <a:gd fmla="*/ 118 h 1167" name="T77"/>
                <a:gd fmla="*/ 3009 w 3240" name="T78"/>
                <a:gd fmla="*/ 244 h 1167" name="T79"/>
                <a:gd fmla="*/ 3017 w 3240" name="T80"/>
                <a:gd fmla="*/ 874 h 1167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167" w="3240">
                  <a:moveTo>
                    <a:pt x="3198" y="148"/>
                  </a:moveTo>
                  <a:cubicBezTo>
                    <a:pt x="3179" y="119"/>
                    <a:pt x="3153" y="144"/>
                    <a:pt x="3102" y="130"/>
                  </a:cubicBezTo>
                  <a:cubicBezTo>
                    <a:pt x="2906" y="76"/>
                    <a:pt x="2710" y="43"/>
                    <a:pt x="2385" y="43"/>
                  </a:cubicBezTo>
                  <a:cubicBezTo>
                    <a:pt x="2060" y="43"/>
                    <a:pt x="1835" y="115"/>
                    <a:pt x="1763" y="177"/>
                  </a:cubicBezTo>
                  <a:cubicBezTo>
                    <a:pt x="1732" y="183"/>
                    <a:pt x="1698" y="199"/>
                    <a:pt x="1629" y="199"/>
                  </a:cubicBezTo>
                  <a:cubicBezTo>
                    <a:pt x="1595" y="199"/>
                    <a:pt x="1552" y="188"/>
                    <a:pt x="1497" y="183"/>
                  </a:cubicBezTo>
                  <a:cubicBezTo>
                    <a:pt x="1339" y="73"/>
                    <a:pt x="912" y="20"/>
                    <a:pt x="702" y="10"/>
                  </a:cubicBezTo>
                  <a:cubicBezTo>
                    <a:pt x="492" y="0"/>
                    <a:pt x="148" y="77"/>
                    <a:pt x="14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0" y="115"/>
                    <a:pt x="14" y="316"/>
                    <a:pt x="14" y="316"/>
                  </a:cubicBezTo>
                  <a:cubicBezTo>
                    <a:pt x="47" y="306"/>
                    <a:pt x="47" y="306"/>
                    <a:pt x="47" y="306"/>
                  </a:cubicBezTo>
                  <a:cubicBezTo>
                    <a:pt x="47" y="306"/>
                    <a:pt x="95" y="440"/>
                    <a:pt x="86" y="502"/>
                  </a:cubicBezTo>
                  <a:cubicBezTo>
                    <a:pt x="76" y="564"/>
                    <a:pt x="90" y="799"/>
                    <a:pt x="195" y="923"/>
                  </a:cubicBezTo>
                  <a:cubicBezTo>
                    <a:pt x="322" y="1073"/>
                    <a:pt x="745" y="1066"/>
                    <a:pt x="1013" y="1038"/>
                  </a:cubicBezTo>
                  <a:cubicBezTo>
                    <a:pt x="1281" y="1009"/>
                    <a:pt x="1362" y="846"/>
                    <a:pt x="1390" y="799"/>
                  </a:cubicBezTo>
                  <a:cubicBezTo>
                    <a:pt x="1419" y="751"/>
                    <a:pt x="1515" y="474"/>
                    <a:pt x="1515" y="435"/>
                  </a:cubicBezTo>
                  <a:cubicBezTo>
                    <a:pt x="1515" y="397"/>
                    <a:pt x="1500" y="330"/>
                    <a:pt x="1629" y="325"/>
                  </a:cubicBezTo>
                  <a:cubicBezTo>
                    <a:pt x="1773" y="321"/>
                    <a:pt x="1719" y="481"/>
                    <a:pt x="1763" y="636"/>
                  </a:cubicBezTo>
                  <a:cubicBezTo>
                    <a:pt x="1800" y="764"/>
                    <a:pt x="1864" y="891"/>
                    <a:pt x="1892" y="928"/>
                  </a:cubicBezTo>
                  <a:cubicBezTo>
                    <a:pt x="1955" y="1009"/>
                    <a:pt x="2021" y="1033"/>
                    <a:pt x="2389" y="1100"/>
                  </a:cubicBezTo>
                  <a:cubicBezTo>
                    <a:pt x="2758" y="1167"/>
                    <a:pt x="3016" y="975"/>
                    <a:pt x="3063" y="942"/>
                  </a:cubicBezTo>
                  <a:cubicBezTo>
                    <a:pt x="3111" y="909"/>
                    <a:pt x="3154" y="483"/>
                    <a:pt x="3164" y="440"/>
                  </a:cubicBezTo>
                  <a:cubicBezTo>
                    <a:pt x="3173" y="397"/>
                    <a:pt x="3200" y="446"/>
                    <a:pt x="3231" y="325"/>
                  </a:cubicBezTo>
                  <a:cubicBezTo>
                    <a:pt x="3240" y="290"/>
                    <a:pt x="3221" y="182"/>
                    <a:pt x="3198" y="148"/>
                  </a:cubicBezTo>
                  <a:close/>
                  <a:moveTo>
                    <a:pt x="1398" y="510"/>
                  </a:moveTo>
                  <a:cubicBezTo>
                    <a:pt x="1384" y="598"/>
                    <a:pt x="1338" y="808"/>
                    <a:pt x="1190" y="907"/>
                  </a:cubicBezTo>
                  <a:cubicBezTo>
                    <a:pt x="1042" y="1006"/>
                    <a:pt x="925" y="1023"/>
                    <a:pt x="587" y="991"/>
                  </a:cubicBezTo>
                  <a:cubicBezTo>
                    <a:pt x="250" y="960"/>
                    <a:pt x="192" y="808"/>
                    <a:pt x="173" y="778"/>
                  </a:cubicBezTo>
                  <a:cubicBezTo>
                    <a:pt x="154" y="748"/>
                    <a:pt x="137" y="598"/>
                    <a:pt x="137" y="499"/>
                  </a:cubicBezTo>
                  <a:cubicBezTo>
                    <a:pt x="137" y="400"/>
                    <a:pt x="104" y="318"/>
                    <a:pt x="225" y="187"/>
                  </a:cubicBezTo>
                  <a:cubicBezTo>
                    <a:pt x="286" y="121"/>
                    <a:pt x="493" y="67"/>
                    <a:pt x="795" y="85"/>
                  </a:cubicBezTo>
                  <a:cubicBezTo>
                    <a:pt x="1096" y="102"/>
                    <a:pt x="1207" y="144"/>
                    <a:pt x="1341" y="211"/>
                  </a:cubicBezTo>
                  <a:cubicBezTo>
                    <a:pt x="1475" y="278"/>
                    <a:pt x="1413" y="423"/>
                    <a:pt x="1398" y="510"/>
                  </a:cubicBezTo>
                  <a:close/>
                  <a:moveTo>
                    <a:pt x="3017" y="874"/>
                  </a:moveTo>
                  <a:cubicBezTo>
                    <a:pt x="2969" y="998"/>
                    <a:pt x="2689" y="1046"/>
                    <a:pt x="2546" y="1050"/>
                  </a:cubicBezTo>
                  <a:cubicBezTo>
                    <a:pt x="2402" y="1055"/>
                    <a:pt x="2222" y="1054"/>
                    <a:pt x="2072" y="961"/>
                  </a:cubicBezTo>
                  <a:cubicBezTo>
                    <a:pt x="1923" y="869"/>
                    <a:pt x="1829" y="663"/>
                    <a:pt x="1816" y="507"/>
                  </a:cubicBezTo>
                  <a:cubicBezTo>
                    <a:pt x="1803" y="351"/>
                    <a:pt x="1822" y="297"/>
                    <a:pt x="1910" y="220"/>
                  </a:cubicBezTo>
                  <a:cubicBezTo>
                    <a:pt x="1998" y="144"/>
                    <a:pt x="2200" y="119"/>
                    <a:pt x="2432" y="118"/>
                  </a:cubicBezTo>
                  <a:cubicBezTo>
                    <a:pt x="2546" y="118"/>
                    <a:pt x="2883" y="125"/>
                    <a:pt x="3009" y="244"/>
                  </a:cubicBezTo>
                  <a:cubicBezTo>
                    <a:pt x="3156" y="384"/>
                    <a:pt x="3065" y="749"/>
                    <a:pt x="3017" y="874"/>
                  </a:cubicBez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5538788" y="2289176"/>
              <a:ext cx="438150" cy="107950"/>
            </a:xfrm>
            <a:custGeom>
              <a:gdLst>
                <a:gd fmla="*/ 0 w 1007" name="T0"/>
                <a:gd fmla="*/ 245 h 249" name="T1"/>
                <a:gd fmla="*/ 492 w 1007" name="T2"/>
                <a:gd fmla="*/ 6 h 249" name="T3"/>
                <a:gd fmla="*/ 937 w 1007" name="T4"/>
                <a:gd fmla="*/ 58 h 249" name="T5"/>
                <a:gd fmla="*/ 994 w 1007" name="T6"/>
                <a:gd fmla="*/ 211 h 249" name="T7"/>
                <a:gd fmla="*/ 894 w 1007" name="T8"/>
                <a:gd fmla="*/ 245 h 249" name="T9"/>
                <a:gd fmla="*/ 497 w 1007" name="T10"/>
                <a:gd fmla="*/ 173 h 249" name="T11"/>
                <a:gd fmla="*/ 0 w 1007" name="T12"/>
                <a:gd fmla="*/ 245 h 2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9" w="1006">
                  <a:moveTo>
                    <a:pt x="0" y="245"/>
                  </a:moveTo>
                  <a:cubicBezTo>
                    <a:pt x="123" y="39"/>
                    <a:pt x="373" y="0"/>
                    <a:pt x="492" y="6"/>
                  </a:cubicBezTo>
                  <a:cubicBezTo>
                    <a:pt x="612" y="11"/>
                    <a:pt x="845" y="23"/>
                    <a:pt x="937" y="58"/>
                  </a:cubicBezTo>
                  <a:cubicBezTo>
                    <a:pt x="1007" y="85"/>
                    <a:pt x="994" y="211"/>
                    <a:pt x="994" y="211"/>
                  </a:cubicBezTo>
                  <a:cubicBezTo>
                    <a:pt x="994" y="211"/>
                    <a:pt x="967" y="240"/>
                    <a:pt x="894" y="245"/>
                  </a:cubicBezTo>
                  <a:cubicBezTo>
                    <a:pt x="821" y="249"/>
                    <a:pt x="593" y="178"/>
                    <a:pt x="497" y="173"/>
                  </a:cubicBezTo>
                  <a:cubicBezTo>
                    <a:pt x="401" y="168"/>
                    <a:pt x="239" y="168"/>
                    <a:pt x="0" y="245"/>
                  </a:cubicBez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6238876" y="2292351"/>
              <a:ext cx="434975" cy="111125"/>
            </a:xfrm>
            <a:custGeom>
              <a:gdLst>
                <a:gd fmla="*/ 1002 w 1002" name="T0"/>
                <a:gd fmla="*/ 255 h 255" name="T1"/>
                <a:gd fmla="*/ 516 w 1002" name="T2"/>
                <a:gd fmla="*/ 3 h 255" name="T3"/>
                <a:gd fmla="*/ 71 w 1002" name="T4"/>
                <a:gd fmla="*/ 43 h 255" name="T5"/>
                <a:gd fmla="*/ 9 w 1002" name="T6"/>
                <a:gd fmla="*/ 194 h 255" name="T7"/>
                <a:gd fmla="*/ 108 w 1002" name="T8"/>
                <a:gd fmla="*/ 230 h 255" name="T9"/>
                <a:gd fmla="*/ 507 w 1002" name="T10"/>
                <a:gd fmla="*/ 170 h 255" name="T11"/>
                <a:gd fmla="*/ 1002 w 1002" name="T12"/>
                <a:gd fmla="*/ 255 h 25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5" w="1002">
                  <a:moveTo>
                    <a:pt x="1002" y="255"/>
                  </a:moveTo>
                  <a:cubicBezTo>
                    <a:pt x="884" y="46"/>
                    <a:pt x="636" y="0"/>
                    <a:pt x="516" y="3"/>
                  </a:cubicBezTo>
                  <a:cubicBezTo>
                    <a:pt x="397" y="5"/>
                    <a:pt x="163" y="10"/>
                    <a:pt x="71" y="43"/>
                  </a:cubicBezTo>
                  <a:cubicBezTo>
                    <a:pt x="0" y="67"/>
                    <a:pt x="9" y="194"/>
                    <a:pt x="9" y="194"/>
                  </a:cubicBezTo>
                  <a:cubicBezTo>
                    <a:pt x="9" y="194"/>
                    <a:pt x="55" y="230"/>
                    <a:pt x="108" y="230"/>
                  </a:cubicBezTo>
                  <a:cubicBezTo>
                    <a:pt x="162" y="230"/>
                    <a:pt x="507" y="170"/>
                    <a:pt x="507" y="170"/>
                  </a:cubicBezTo>
                  <a:cubicBezTo>
                    <a:pt x="507" y="170"/>
                    <a:pt x="765" y="172"/>
                    <a:pt x="1002" y="255"/>
                  </a:cubicBez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5832476" y="3198813"/>
              <a:ext cx="596900" cy="69850"/>
            </a:xfrm>
            <a:custGeom>
              <a:gdLst>
                <a:gd fmla="*/ 71 w 1372" name="T0"/>
                <a:gd fmla="*/ 103 h 158" name="T1"/>
                <a:gd fmla="*/ 99 w 1372" name="T2"/>
                <a:gd fmla="*/ 105 h 158" name="T3"/>
                <a:gd fmla="*/ 689 w 1372" name="T4"/>
                <a:gd fmla="*/ 62 h 158" name="T5"/>
                <a:gd fmla="*/ 1311 w 1372" name="T6"/>
                <a:gd fmla="*/ 106 h 158" name="T7"/>
                <a:gd fmla="*/ 1332 w 1372" name="T8"/>
                <a:gd fmla="*/ 140 h 158" name="T9"/>
                <a:gd fmla="*/ 1372 w 1372" name="T10"/>
                <a:gd fmla="*/ 69 h 158" name="T11"/>
                <a:gd fmla="*/ 1359 w 1372" name="T12"/>
                <a:gd fmla="*/ 0 h 158" name="T13"/>
                <a:gd fmla="*/ 1331 w 1372" name="T14"/>
                <a:gd fmla="*/ 5 h 158" name="T15"/>
                <a:gd fmla="*/ 1305 w 1372" name="T16"/>
                <a:gd fmla="*/ 43 h 158" name="T17"/>
                <a:gd fmla="*/ 1242 w 1372" name="T18"/>
                <a:gd fmla="*/ 59 h 158" name="T19"/>
                <a:gd fmla="*/ 690 w 1372" name="T20"/>
                <a:gd fmla="*/ 6 h 158" name="T21"/>
                <a:gd fmla="*/ 129 w 1372" name="T22"/>
                <a:gd fmla="*/ 71 h 158" name="T23"/>
                <a:gd fmla="*/ 69 w 1372" name="T24"/>
                <a:gd fmla="*/ 21 h 158" name="T25"/>
                <a:gd fmla="*/ 56 w 1372" name="T26"/>
                <a:gd fmla="*/ 30 h 158" name="T27"/>
                <a:gd fmla="*/ 20 w 1372" name="T28"/>
                <a:gd fmla="*/ 10 h 158" name="T29"/>
                <a:gd fmla="*/ 0 w 1372" name="T30"/>
                <a:gd fmla="*/ 77 h 158" name="T31"/>
                <a:gd fmla="*/ 28 w 1372" name="T32"/>
                <a:gd fmla="*/ 158 h 158" name="T33"/>
                <a:gd fmla="*/ 71 w 1372" name="T34"/>
                <a:gd fmla="*/ 103 h 15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58" w="1372">
                  <a:moveTo>
                    <a:pt x="71" y="103"/>
                  </a:moveTo>
                  <a:cubicBezTo>
                    <a:pt x="99" y="105"/>
                    <a:pt x="99" y="105"/>
                    <a:pt x="99" y="105"/>
                  </a:cubicBezTo>
                  <a:cubicBezTo>
                    <a:pt x="99" y="105"/>
                    <a:pt x="493" y="58"/>
                    <a:pt x="689" y="62"/>
                  </a:cubicBezTo>
                  <a:cubicBezTo>
                    <a:pt x="885" y="67"/>
                    <a:pt x="1226" y="56"/>
                    <a:pt x="1311" y="106"/>
                  </a:cubicBezTo>
                  <a:cubicBezTo>
                    <a:pt x="1332" y="140"/>
                    <a:pt x="1332" y="140"/>
                    <a:pt x="1332" y="140"/>
                  </a:cubicBezTo>
                  <a:cubicBezTo>
                    <a:pt x="1372" y="69"/>
                    <a:pt x="1372" y="69"/>
                    <a:pt x="1372" y="69"/>
                  </a:cubicBezTo>
                  <a:cubicBezTo>
                    <a:pt x="1359" y="0"/>
                    <a:pt x="1359" y="0"/>
                    <a:pt x="1359" y="0"/>
                  </a:cubicBezTo>
                  <a:cubicBezTo>
                    <a:pt x="1331" y="5"/>
                    <a:pt x="1331" y="5"/>
                    <a:pt x="1331" y="5"/>
                  </a:cubicBezTo>
                  <a:cubicBezTo>
                    <a:pt x="1331" y="5"/>
                    <a:pt x="1317" y="33"/>
                    <a:pt x="1305" y="43"/>
                  </a:cubicBezTo>
                  <a:cubicBezTo>
                    <a:pt x="1294" y="54"/>
                    <a:pt x="1276" y="58"/>
                    <a:pt x="1242" y="59"/>
                  </a:cubicBezTo>
                  <a:cubicBezTo>
                    <a:pt x="1207" y="60"/>
                    <a:pt x="690" y="6"/>
                    <a:pt x="690" y="6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8" y="158"/>
                    <a:pt x="28" y="158"/>
                    <a:pt x="28" y="158"/>
                  </a:cubicBezTo>
                  <a:lnTo>
                    <a:pt x="71" y="10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038190" y="5297200"/>
            <a:ext cx="4056976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Kevin Chin’s Resume</a:t>
            </a:r>
          </a:p>
        </p:txBody>
      </p:sp>
      <p:pic>
        <p:nvPicPr>
          <p:cNvPr id="24" name="图片 23">
            <a:hlinkClick r:id="rId3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111" y="1227138"/>
            <a:ext cx="2053778" cy="253190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47619" y="6509841"/>
            <a:ext cx="28498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</a:rPr>
              <a:t>禁止作商业用途，违者必去律师信</a:t>
            </a:r>
          </a:p>
        </p:txBody>
      </p:sp>
    </p:spTree>
    <p:extLst>
      <p:ext uri="{BB962C8B-B14F-4D97-AF65-F5344CB8AC3E}">
        <p14:creationId val="3535532457"/>
      </p:ext>
    </p:extLst>
  </p:cSld>
  <p:clrMapOvr>
    <a:masterClrMapping/>
  </p:clrMapOvr>
  <p:transition spd="slow">
    <p:push dir="u"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solidFill>
            <a:srgbClr val="06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5410200" y="-695325"/>
            <a:ext cx="1390650" cy="1390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4080063" y="2122909"/>
            <a:ext cx="3992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6000">
                <a:solidFill>
                  <a:schemeClr val="accent1">
                    <a:lumMod val="75000"/>
                  </a:schemeClr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我热爱设计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2175" y="2958673"/>
            <a:ext cx="10342880" cy="1615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000">
                <a:solidFill>
                  <a:schemeClr val="accent1"/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设计给我很多乐趣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862989"/>
            <a:ext cx="12192000" cy="1023257"/>
          </a:xfrm>
          <a:prstGeom prst="rect">
            <a:avLst/>
          </a:prstGeom>
          <a:solidFill>
            <a:srgbClr val="06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86210" y="4982742"/>
            <a:ext cx="619578" cy="619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5981585" y="5230511"/>
            <a:ext cx="228827" cy="1972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322125198"/>
      </p:ext>
    </p:extLst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74403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3951823" y="2198908"/>
            <a:ext cx="424688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8000">
                <a:solidFill>
                  <a:schemeClr val="bg1"/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海报设计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3445403"/>
            <a:ext cx="12192000" cy="3429000"/>
          </a:xfrm>
          <a:prstGeom prst="rect">
            <a:avLst/>
          </a:prstGeom>
          <a:solidFill>
            <a:srgbClr val="EA6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3906938" y="3445402"/>
            <a:ext cx="4653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给我  图  抒己见的乐趣</a:t>
            </a:r>
          </a:p>
        </p:txBody>
      </p:sp>
      <p:sp>
        <p:nvSpPr>
          <p:cNvPr id="4" name="矩形 3"/>
          <p:cNvSpPr/>
          <p:nvPr/>
        </p:nvSpPr>
        <p:spPr>
          <a:xfrm>
            <a:off x="4765349" y="3388610"/>
            <a:ext cx="12306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3200">
                <a:solidFill>
                  <a:schemeClr val="bg1"/>
                </a:solidFill>
                <a:latin typeface="+mn-ea"/>
              </a:rPr>
              <a:t>” ”</a:t>
            </a:r>
          </a:p>
        </p:txBody>
      </p:sp>
      <p:sp>
        <p:nvSpPr>
          <p:cNvPr id="8" name="椭圆 7"/>
          <p:cNvSpPr/>
          <p:nvPr/>
        </p:nvSpPr>
        <p:spPr>
          <a:xfrm>
            <a:off x="5786210" y="5772910"/>
            <a:ext cx="619578" cy="619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5981585" y="6020679"/>
            <a:ext cx="228827" cy="197264"/>
          </a:xfrm>
          <a:prstGeom prst="triangle">
            <a:avLst/>
          </a:prstGeom>
          <a:solidFill>
            <a:srgbClr val="EA6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EA603A"/>
              </a:solidFill>
            </a:endParaRPr>
          </a:p>
        </p:txBody>
      </p:sp>
    </p:spTree>
    <p:extLst>
      <p:ext uri="{BB962C8B-B14F-4D97-AF65-F5344CB8AC3E}">
        <p14:creationId val="3364064217"/>
      </p:ext>
    </p:extLst>
  </p:cSld>
  <p:clrMapOvr>
    <a:masterClrMapping/>
  </p:clrMapOvr>
  <p:transition spd="slow">
    <p:push dir="u"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0" y="4864100"/>
            <a:ext cx="12192000" cy="1082675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725590" y="4731658"/>
            <a:ext cx="8753723" cy="1349827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1886989" y="5021850"/>
            <a:ext cx="40944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400">
                <a:solidFill>
                  <a:schemeClr val="bg1"/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表达想法的设计</a:t>
            </a:r>
          </a:p>
        </p:txBody>
      </p:sp>
      <p:sp>
        <p:nvSpPr>
          <p:cNvPr id="10" name="梯形 9"/>
          <p:cNvSpPr/>
          <p:nvPr/>
        </p:nvSpPr>
        <p:spPr>
          <a:xfrm rot="16200000">
            <a:off x="740333" y="5096226"/>
            <a:ext cx="1349827" cy="620687"/>
          </a:xfrm>
          <a:prstGeom prst="trapezoid">
            <a:avLst>
              <a:gd fmla="val 21419" name="adj"/>
            </a:avLst>
          </a:prstGeom>
          <a:solidFill>
            <a:srgbClr val="DB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梯形 14"/>
          <p:cNvSpPr/>
          <p:nvPr/>
        </p:nvSpPr>
        <p:spPr>
          <a:xfrm rot="5400000">
            <a:off x="10114743" y="5096226"/>
            <a:ext cx="1349827" cy="620687"/>
          </a:xfrm>
          <a:prstGeom prst="trapezoid">
            <a:avLst>
              <a:gd fmla="val 21419" name="adj"/>
            </a:avLst>
          </a:prstGeom>
          <a:solidFill>
            <a:srgbClr val="DB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718692" y="587392"/>
            <a:ext cx="8754615" cy="3889585"/>
          </a:xfrm>
          <a:prstGeom prst="rect">
            <a:avLst/>
          </a:prstGeom>
        </p:spPr>
      </p:pic>
    </p:spTree>
    <p:extLst>
      <p:ext uri="{BB962C8B-B14F-4D97-AF65-F5344CB8AC3E}">
        <p14:creationId val="165232761"/>
      </p:ext>
    </p:extLst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0" y="4991100"/>
            <a:ext cx="12192000" cy="1082675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1725590" y="4858658"/>
            <a:ext cx="8753723" cy="1349827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梯形 16"/>
          <p:cNvSpPr/>
          <p:nvPr/>
        </p:nvSpPr>
        <p:spPr>
          <a:xfrm rot="16200000">
            <a:off x="740333" y="5223226"/>
            <a:ext cx="1349827" cy="620687"/>
          </a:xfrm>
          <a:prstGeom prst="trapezoid">
            <a:avLst>
              <a:gd fmla="val 21419" name="adj"/>
            </a:avLst>
          </a:prstGeom>
          <a:solidFill>
            <a:srgbClr val="DB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梯形 17"/>
          <p:cNvSpPr/>
          <p:nvPr/>
        </p:nvSpPr>
        <p:spPr>
          <a:xfrm rot="5400000">
            <a:off x="10114743" y="5223226"/>
            <a:ext cx="1349827" cy="620687"/>
          </a:xfrm>
          <a:prstGeom prst="trapezoid">
            <a:avLst>
              <a:gd fmla="val 21419" name="adj"/>
            </a:avLst>
          </a:prstGeom>
          <a:solidFill>
            <a:srgbClr val="DB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1872475" y="5137964"/>
            <a:ext cx="40944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400">
                <a:solidFill>
                  <a:schemeClr val="bg1"/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活动项目的设计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718692" y="629238"/>
            <a:ext cx="8754615" cy="3999323"/>
          </a:xfrm>
          <a:prstGeom prst="rect">
            <a:avLst/>
          </a:prstGeom>
        </p:spPr>
      </p:pic>
    </p:spTree>
    <p:extLst>
      <p:ext uri="{BB962C8B-B14F-4D97-AF65-F5344CB8AC3E}">
        <p14:creationId val="1589870934"/>
      </p:ext>
    </p:extLst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4991100"/>
            <a:ext cx="12192000" cy="1082675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725590" y="4858658"/>
            <a:ext cx="8753723" cy="1349827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梯形 10"/>
          <p:cNvSpPr/>
          <p:nvPr/>
        </p:nvSpPr>
        <p:spPr>
          <a:xfrm rot="16200000">
            <a:off x="740333" y="5223226"/>
            <a:ext cx="1349827" cy="620687"/>
          </a:xfrm>
          <a:prstGeom prst="trapezoid">
            <a:avLst>
              <a:gd fmla="val 21419" name="adj"/>
            </a:avLst>
          </a:prstGeom>
          <a:solidFill>
            <a:srgbClr val="DB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梯形 11"/>
          <p:cNvSpPr/>
          <p:nvPr/>
        </p:nvSpPr>
        <p:spPr>
          <a:xfrm rot="5400000">
            <a:off x="10114743" y="5223226"/>
            <a:ext cx="1349827" cy="620687"/>
          </a:xfrm>
          <a:prstGeom prst="trapezoid">
            <a:avLst>
              <a:gd fmla="val 21419" name="adj"/>
            </a:avLst>
          </a:prstGeom>
          <a:solidFill>
            <a:srgbClr val="DB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1890631" y="5137964"/>
            <a:ext cx="40944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400">
                <a:solidFill>
                  <a:schemeClr val="bg1"/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贴近生活的设计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706499" y="680770"/>
            <a:ext cx="8779001" cy="4011516"/>
          </a:xfrm>
          <a:prstGeom prst="rect">
            <a:avLst/>
          </a:prstGeom>
        </p:spPr>
      </p:pic>
    </p:spTree>
    <p:extLst>
      <p:ext uri="{BB962C8B-B14F-4D97-AF65-F5344CB8AC3E}">
        <p14:creationId val="1794987857"/>
      </p:ext>
    </p:extLst>
  </p:cSld>
  <p:clrMapOvr>
    <a:masterClrMapping/>
  </p:clrMapOvr>
  <p:transition spd="slow">
    <p:push dir="u"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74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0" y="3445403"/>
            <a:ext cx="12192000" cy="3429000"/>
          </a:xfrm>
          <a:prstGeom prst="rect">
            <a:avLst/>
          </a:prstGeom>
          <a:solidFill>
            <a:srgbClr val="236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3131086" y="3445402"/>
            <a:ext cx="5872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给我提炼信息、构思创意的乐趣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592139" y="2037325"/>
            <a:ext cx="5007722" cy="1631216"/>
            <a:chOff x="3541577" y="2023038"/>
            <a:chExt cx="5007722" cy="1631216"/>
          </a:xfrm>
        </p:grpSpPr>
        <p:sp>
          <p:nvSpPr>
            <p:cNvPr id="2" name="文本框 1"/>
            <p:cNvSpPr txBox="1"/>
            <p:nvPr/>
          </p:nvSpPr>
          <p:spPr>
            <a:xfrm>
              <a:off x="6312789" y="2184620"/>
              <a:ext cx="2214880" cy="1310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8000">
                  <a:solidFill>
                    <a:schemeClr val="bg1"/>
                  </a:solidFill>
                  <a:latin charset="-122" panose="03000509000000000000" pitchFamily="65" typeface="方正超粗黑_GBK"/>
                  <a:ea charset="-122" panose="03000509000000000000" pitchFamily="65" typeface="方正超粗黑_GBK"/>
                </a:rPr>
                <a:t>设计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541576" y="2023038"/>
              <a:ext cx="2464117" cy="16154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0000">
                  <a:solidFill>
                    <a:schemeClr val="bg1"/>
                  </a:solidFill>
                  <a:latin charset="-122" panose="03000509000000000000" pitchFamily="65" typeface="方正超粗黑_GBK"/>
                  <a:ea charset="-122" panose="03000509000000000000" pitchFamily="65" typeface="方正超粗黑_GBK"/>
                </a:rPr>
                <a:t>PPT</a:t>
              </a:r>
            </a:p>
          </p:txBody>
        </p:sp>
      </p:grpSp>
      <p:sp>
        <p:nvSpPr>
          <p:cNvPr id="9" name="椭圆 8"/>
          <p:cNvSpPr/>
          <p:nvPr/>
        </p:nvSpPr>
        <p:spPr>
          <a:xfrm>
            <a:off x="5786210" y="5772910"/>
            <a:ext cx="619578" cy="619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5981585" y="6020679"/>
            <a:ext cx="228827" cy="197264"/>
          </a:xfrm>
          <a:prstGeom prst="triangle">
            <a:avLst/>
          </a:prstGeom>
          <a:solidFill>
            <a:srgbClr val="236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132040155"/>
      </p:ext>
    </p:extLst>
  </p:cSld>
  <p:clrMapOvr>
    <a:masterClrMapping/>
  </p:clrMapOvr>
  <p:transition spd="slow">
    <p:push dir="u"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2205351" y="347990"/>
            <a:ext cx="7117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2013创行中国创新公益项目大赛PPT（节选）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30377" y="1858243"/>
            <a:ext cx="9931245" cy="4359018"/>
          </a:xfrm>
          <a:prstGeom prst="rect">
            <a:avLst/>
          </a:prstGeom>
        </p:spPr>
      </p:pic>
    </p:spTree>
    <p:extLst>
      <p:ext uri="{BB962C8B-B14F-4D97-AF65-F5344CB8AC3E}">
        <p14:creationId val="3192024453"/>
      </p:ext>
    </p:extLst>
  </p:cSld>
  <p:clrMapOvr>
    <a:masterClrMapping/>
  </p:clrMapOvr>
  <p:transition spd="slow">
    <p:push dir="u"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25"/>
          <p:cNvSpPr txBox="1"/>
          <p:nvPr/>
        </p:nvSpPr>
        <p:spPr>
          <a:xfrm>
            <a:off x="2205351" y="347990"/>
            <a:ext cx="7117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2013创行中国创新公益项目大赛PPT（节选）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30377" y="1864953"/>
            <a:ext cx="9931245" cy="4359018"/>
          </a:xfrm>
          <a:prstGeom prst="rect">
            <a:avLst/>
          </a:prstGeom>
        </p:spPr>
      </p:pic>
    </p:spTree>
    <p:extLst>
      <p:ext uri="{BB962C8B-B14F-4D97-AF65-F5344CB8AC3E}">
        <p14:creationId val="13084998"/>
      </p:ext>
    </p:extLst>
  </p:cSld>
  <p:clrMapOvr>
    <a:masterClrMapping/>
  </p:clrMapOvr>
  <p:transition spd="slow">
    <p:push dir="u"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744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0" y="3445403"/>
            <a:ext cx="12192000" cy="3429000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4171293" y="3445402"/>
            <a:ext cx="3840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给我与人分享的乐趣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66110" y="2198907"/>
            <a:ext cx="424688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8000">
                <a:solidFill>
                  <a:schemeClr val="bg1"/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设计教程</a:t>
            </a:r>
          </a:p>
        </p:txBody>
      </p:sp>
      <p:sp>
        <p:nvSpPr>
          <p:cNvPr id="9" name="椭圆 8"/>
          <p:cNvSpPr/>
          <p:nvPr/>
        </p:nvSpPr>
        <p:spPr>
          <a:xfrm>
            <a:off x="5786210" y="5772910"/>
            <a:ext cx="619578" cy="619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5981585" y="6020679"/>
            <a:ext cx="228827" cy="197264"/>
          </a:xfrm>
          <a:prstGeom prst="triangle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570799688"/>
      </p:ext>
    </p:extLst>
  </p:cSld>
  <p:clrMapOvr>
    <a:masterClrMapping/>
  </p:clrMapOvr>
  <p:transition spd="slow">
    <p:push dir="u"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等腰三角形 6"/>
          <p:cNvSpPr/>
          <p:nvPr/>
        </p:nvSpPr>
        <p:spPr>
          <a:xfrm rot="5400000">
            <a:off x="1942752" y="3192268"/>
            <a:ext cx="946463" cy="52244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240678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40918" y="1386929"/>
            <a:ext cx="2343996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PPT扁平化风格设计手册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868" y="716399"/>
            <a:ext cx="589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960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5" name="文本框 4"/>
          <p:cNvSpPr txBox="1"/>
          <p:nvPr/>
        </p:nvSpPr>
        <p:spPr>
          <a:xfrm rot="10800000">
            <a:off x="1795634" y="1364009"/>
            <a:ext cx="589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960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1686" y="441884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600">
                <a:solidFill>
                  <a:schemeClr val="bg1"/>
                </a:solidFill>
                <a:latin charset="-122" panose="03000509000000000000" pitchFamily="65" typeface="方正兰亭纤黑简体"/>
                <a:ea charset="-122" panose="03000509000000000000" pitchFamily="65" typeface="方正兰亭纤黑简体"/>
              </a:rPr>
              <a:t>在新浪微博转发</a:t>
            </a:r>
          </a:p>
        </p:txBody>
      </p:sp>
      <p:sp>
        <p:nvSpPr>
          <p:cNvPr id="8" name="矩形 7"/>
          <p:cNvSpPr/>
          <p:nvPr/>
        </p:nvSpPr>
        <p:spPr>
          <a:xfrm>
            <a:off x="88239" y="4807543"/>
            <a:ext cx="3860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1600">
                <a:solidFill>
                  <a:schemeClr val="bg1"/>
                </a:solidFill>
                <a:latin charset="-122" panose="03000509000000000000" pitchFamily="65" typeface="方正兰亭纤黑简体"/>
                <a:ea charset="-122" panose="03000509000000000000" pitchFamily="65" typeface="方正兰亭纤黑简体"/>
              </a:rPr>
              <a:t>近</a:t>
            </a:r>
          </a:p>
        </p:txBody>
      </p:sp>
      <p:sp>
        <p:nvSpPr>
          <p:cNvPr id="9" name="矩形 8"/>
          <p:cNvSpPr/>
          <p:nvPr/>
        </p:nvSpPr>
        <p:spPr>
          <a:xfrm>
            <a:off x="309120" y="4647280"/>
            <a:ext cx="15417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  <a:latin charset="-122" panose="03000509000000000000" pitchFamily="65" typeface="方正兰亭纤黑简体"/>
                <a:ea charset="-122" panose="03000509000000000000" pitchFamily="65" typeface="方正兰亭纤黑简体"/>
              </a:rPr>
              <a:t>2000次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1686" y="5154113"/>
            <a:ext cx="15925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600">
                <a:solidFill>
                  <a:schemeClr val="bg1"/>
                </a:solidFill>
                <a:latin charset="-122" panose="03000509000000000000" pitchFamily="65" typeface="方正兰亭纤黑简体"/>
                <a:ea charset="-122" panose="03000509000000000000" pitchFamily="65" typeface="方正兰亭纤黑简体"/>
              </a:rPr>
              <a:t>PPT源文件下载</a:t>
            </a:r>
          </a:p>
        </p:txBody>
      </p:sp>
      <p:sp>
        <p:nvSpPr>
          <p:cNvPr id="30" name="矩形 29"/>
          <p:cNvSpPr/>
          <p:nvPr/>
        </p:nvSpPr>
        <p:spPr>
          <a:xfrm>
            <a:off x="88239" y="5515918"/>
            <a:ext cx="3860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3000509000000000000" pitchFamily="65" typeface="方正兰亭纤黑简体"/>
                <a:ea charset="-122" panose="03000509000000000000" pitchFamily="65" typeface="方正兰亭纤黑简体"/>
              </a:rPr>
              <a:t>达</a:t>
            </a:r>
          </a:p>
        </p:txBody>
      </p:sp>
      <p:sp>
        <p:nvSpPr>
          <p:cNvPr id="31" name="矩形 30"/>
          <p:cNvSpPr/>
          <p:nvPr/>
        </p:nvSpPr>
        <p:spPr>
          <a:xfrm>
            <a:off x="309120" y="5355654"/>
            <a:ext cx="15417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charset="-122" panose="03000509000000000000" pitchFamily="65" typeface="方正兰亭纤黑简体"/>
                <a:ea charset="-122" panose="03000509000000000000" pitchFamily="65" typeface="方正兰亭纤黑简体"/>
              </a:rPr>
              <a:t>3500次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834074" y="731286"/>
            <a:ext cx="9193565" cy="5395428"/>
          </a:xfrm>
          <a:prstGeom prst="rect">
            <a:avLst/>
          </a:prstGeom>
        </p:spPr>
      </p:pic>
    </p:spTree>
    <p:extLst>
      <p:ext uri="{BB962C8B-B14F-4D97-AF65-F5344CB8AC3E}">
        <p14:creationId val="2930860822"/>
      </p:ext>
    </p:extLst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637643" y="2004535"/>
            <a:ext cx="2781150" cy="27020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5646972" y="2004535"/>
            <a:ext cx="18592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400">
                <a:solidFill>
                  <a:schemeClr val="bg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嘉文钱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61486" y="2542914"/>
            <a:ext cx="15100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000">
                <a:solidFill>
                  <a:schemeClr val="bg1"/>
                </a:solidFill>
              </a:rPr>
              <a:t>Kevin Chin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640215" y="3424200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</a:rPr>
              <a:t>关于我的三个关键词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632458" y="4029539"/>
            <a:ext cx="12877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90后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187617" y="4029539"/>
            <a:ext cx="119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000">
                <a:solidFill>
                  <a:schemeClr val="bg1"/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设计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572855" y="4029539"/>
            <a:ext cx="119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000">
                <a:solidFill>
                  <a:schemeClr val="bg1"/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电商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7100290" y="4097824"/>
            <a:ext cx="0" cy="571314"/>
          </a:xfrm>
          <a:prstGeom prst="line">
            <a:avLst/>
          </a:prstGeom>
          <a:ln cap="rnd" w="254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8485530" y="4097824"/>
            <a:ext cx="0" cy="571314"/>
          </a:xfrm>
          <a:prstGeom prst="line">
            <a:avLst/>
          </a:prstGeom>
          <a:ln cap="rnd" w="254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640215" y="3732600"/>
            <a:ext cx="24260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</a:rPr>
              <a:t>Keywords about me</a:t>
            </a:r>
          </a:p>
        </p:txBody>
      </p:sp>
      <p:sp>
        <p:nvSpPr>
          <p:cNvPr id="24" name="椭圆 23"/>
          <p:cNvSpPr/>
          <p:nvPr/>
        </p:nvSpPr>
        <p:spPr>
          <a:xfrm>
            <a:off x="5786210" y="5772910"/>
            <a:ext cx="619578" cy="619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25" name="等腰三角形 24"/>
          <p:cNvSpPr/>
          <p:nvPr/>
        </p:nvSpPr>
        <p:spPr>
          <a:xfrm rot="10800000">
            <a:off x="5981585" y="6020679"/>
            <a:ext cx="228827" cy="1972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10059450" y="2004535"/>
            <a:ext cx="2132550" cy="2702012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-20787" y="2004535"/>
            <a:ext cx="2132550" cy="2702012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5661034" y="2818469"/>
            <a:ext cx="15100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</a:rPr>
              <a:t>2014年毕业</a:t>
            </a:r>
          </a:p>
        </p:txBody>
      </p:sp>
      <p:pic>
        <p:nvPicPr>
          <p:cNvPr id="36" name="图片 35">
            <a:hlinkClick r:id="rId4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413" y="2004535"/>
            <a:ext cx="2095658" cy="2583536"/>
          </a:xfrm>
          <a:prstGeom prst="rect">
            <a:avLst/>
          </a:prstGeom>
        </p:spPr>
      </p:pic>
    </p:spTree>
    <p:extLst>
      <p:ext uri="{BB962C8B-B14F-4D97-AF65-F5344CB8AC3E}">
        <p14:creationId val="2249295831"/>
      </p:ext>
    </p:extLst>
  </p:cSld>
  <p:clrMapOvr>
    <a:masterClrMapping/>
  </p:clrMapOvr>
  <p:transition spd="slow">
    <p:push dir="u"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等腰三角形 18"/>
          <p:cNvSpPr/>
          <p:nvPr/>
        </p:nvSpPr>
        <p:spPr>
          <a:xfrm rot="5400000">
            <a:off x="1942752" y="3192268"/>
            <a:ext cx="946463" cy="52244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0" y="0"/>
            <a:ext cx="240678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44318" y="1386929"/>
            <a:ext cx="2316480" cy="944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PS AI</a:t>
            </a:r>
          </a:p>
          <a:p>
            <a:r>
              <a:rPr altLang="zh-CN" lang="en-US" smtClean="0" sz="2800">
                <a:solidFill>
                  <a:schemeClr val="bg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线描轮廓教程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3447" y="716399"/>
            <a:ext cx="589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960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8" name="文本框 17"/>
          <p:cNvSpPr txBox="1"/>
          <p:nvPr/>
        </p:nvSpPr>
        <p:spPr>
          <a:xfrm rot="10800000">
            <a:off x="1787213" y="1364009"/>
            <a:ext cx="589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960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8239" y="4691307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600">
                <a:solidFill>
                  <a:schemeClr val="bg1"/>
                </a:solidFill>
                <a:latin charset="-122" panose="03000509000000000000" pitchFamily="65" typeface="方正兰亭纤黑简体"/>
                <a:ea charset="-122" panose="03000509000000000000" pitchFamily="65" typeface="方正兰亭纤黑简体"/>
              </a:rPr>
              <a:t>在新浪微博转发</a:t>
            </a:r>
          </a:p>
        </p:txBody>
      </p:sp>
      <p:sp>
        <p:nvSpPr>
          <p:cNvPr id="22" name="矩形 21"/>
          <p:cNvSpPr/>
          <p:nvPr/>
        </p:nvSpPr>
        <p:spPr>
          <a:xfrm>
            <a:off x="74792" y="5080006"/>
            <a:ext cx="3860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3000509000000000000" pitchFamily="65" typeface="方正兰亭纤黑简体"/>
                <a:ea charset="-122" panose="03000509000000000000" pitchFamily="65" typeface="方正兰亭纤黑简体"/>
              </a:rPr>
              <a:t>达</a:t>
            </a:r>
          </a:p>
        </p:txBody>
      </p:sp>
      <p:sp>
        <p:nvSpPr>
          <p:cNvPr id="23" name="矩形 22"/>
          <p:cNvSpPr/>
          <p:nvPr/>
        </p:nvSpPr>
        <p:spPr>
          <a:xfrm>
            <a:off x="295673" y="4919743"/>
            <a:ext cx="1303655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charset="-122" panose="03000509000000000000" pitchFamily="65" typeface="方正兰亭纤黑简体"/>
                <a:ea charset="-122" panose="03000509000000000000" pitchFamily="65" typeface="方正兰亭纤黑简体"/>
              </a:rPr>
              <a:t>700次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813888" y="810541"/>
            <a:ext cx="9169179" cy="5236918"/>
          </a:xfrm>
          <a:prstGeom prst="rect">
            <a:avLst/>
          </a:prstGeom>
        </p:spPr>
      </p:pic>
    </p:spTree>
    <p:extLst>
      <p:ext uri="{BB962C8B-B14F-4D97-AF65-F5344CB8AC3E}">
        <p14:creationId val="171486124"/>
      </p:ext>
    </p:extLst>
  </p:cSld>
  <p:clrMapOvr>
    <a:masterClrMapping/>
  </p:clrMapOvr>
  <p:transition spd="slow">
    <p:push dir="u"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74403"/>
          </a:xfrm>
          <a:prstGeom prst="rect">
            <a:avLst/>
          </a:prstGeom>
          <a:solidFill>
            <a:srgbClr val="2BB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0" y="3445403"/>
            <a:ext cx="12192000" cy="3429000"/>
          </a:xfrm>
          <a:prstGeom prst="rect">
            <a:avLst/>
          </a:prstGeom>
          <a:solidFill>
            <a:srgbClr val="0BC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4157008" y="3445402"/>
            <a:ext cx="3840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给我捕捉美丽的乐趣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16500" y="2198907"/>
            <a:ext cx="221488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8000">
                <a:solidFill>
                  <a:schemeClr val="bg1"/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摄影</a:t>
            </a:r>
          </a:p>
        </p:txBody>
      </p:sp>
      <p:sp>
        <p:nvSpPr>
          <p:cNvPr id="8" name="椭圆 7"/>
          <p:cNvSpPr/>
          <p:nvPr/>
        </p:nvSpPr>
        <p:spPr>
          <a:xfrm>
            <a:off x="5786210" y="5772910"/>
            <a:ext cx="619578" cy="619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5981585" y="6020679"/>
            <a:ext cx="228827" cy="197264"/>
          </a:xfrm>
          <a:prstGeom prst="triangle">
            <a:avLst/>
          </a:prstGeom>
          <a:solidFill>
            <a:srgbClr val="0BC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414143921"/>
      </p:ext>
    </p:extLst>
  </p:cSld>
  <p:clrMapOvr>
    <a:masterClrMapping/>
  </p:clrMapOvr>
  <p:transition spd="slow">
    <p:push dir="u"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494971"/>
            <a:ext cx="761200" cy="3876957"/>
          </a:xfrm>
          <a:prstGeom prst="rect">
            <a:avLst/>
          </a:prstGeom>
          <a:solidFill>
            <a:srgbClr val="2BB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03685" y="1493352"/>
            <a:ext cx="11388315" cy="3871296"/>
          </a:xfrm>
          <a:prstGeom prst="rect">
            <a:avLst/>
          </a:prstGeom>
        </p:spPr>
      </p:pic>
    </p:spTree>
    <p:extLst>
      <p:ext uri="{BB962C8B-B14F-4D97-AF65-F5344CB8AC3E}">
        <p14:creationId val="1466464588"/>
      </p:ext>
    </p:extLst>
  </p:cSld>
  <p:clrMapOvr>
    <a:masterClrMapping/>
  </p:clrMapOvr>
  <p:transition spd="slow">
    <p:push dir="u"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11430800" y="1494971"/>
            <a:ext cx="761200" cy="3876957"/>
          </a:xfrm>
          <a:prstGeom prst="rect">
            <a:avLst/>
          </a:prstGeom>
          <a:solidFill>
            <a:srgbClr val="0BC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1490304"/>
            <a:ext cx="11376122" cy="3877392"/>
          </a:xfrm>
          <a:prstGeom prst="rect">
            <a:avLst/>
          </a:prstGeom>
        </p:spPr>
      </p:pic>
    </p:spTree>
    <p:extLst>
      <p:ext uri="{BB962C8B-B14F-4D97-AF65-F5344CB8AC3E}">
        <p14:creationId val="2104618029"/>
      </p:ext>
    </p:extLst>
  </p:cSld>
  <p:clrMapOvr>
    <a:masterClrMapping/>
  </p:clrMapOvr>
  <p:transition spd="slow">
    <p:push dir="u"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256413" y="-1271847"/>
            <a:ext cx="14704826" cy="740118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5862989"/>
            <a:ext cx="12192000" cy="1023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2696498"/>
            <a:ext cx="12192000" cy="1421024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25"/>
          <p:cNvSpPr txBox="1"/>
          <p:nvPr/>
        </p:nvSpPr>
        <p:spPr>
          <a:xfrm>
            <a:off x="548605" y="2954410"/>
            <a:ext cx="24180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400">
                <a:solidFill>
                  <a:schemeClr val="bg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其他作品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87355" y="3515737"/>
            <a:ext cx="323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</a:rPr>
              <a:t>我自学设计，没有半途而废</a:t>
            </a:r>
          </a:p>
        </p:txBody>
      </p:sp>
    </p:spTree>
    <p:extLst>
      <p:ext uri="{BB962C8B-B14F-4D97-AF65-F5344CB8AC3E}">
        <p14:creationId val="2281839303"/>
      </p:ext>
    </p:extLst>
  </p:cSld>
  <p:clrMapOvr>
    <a:masterClrMapping/>
  </p:clrMapOvr>
  <p:transition spd="slow">
    <p:push dir="u"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168400" y="1492567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74B5E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这里是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68399" y="2065485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solidFill>
                  <a:srgbClr val="74B5E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你的求职宣言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68398" y="2790897"/>
            <a:ext cx="5466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74B5E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可以根据情况，使用不同颜色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68399" y="3448970"/>
            <a:ext cx="3840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74B5E0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以及不同大小的字体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1492567"/>
            <a:ext cx="1028700" cy="2575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0" y="4371975"/>
            <a:ext cx="1028700" cy="1053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1168398" y="4516467"/>
            <a:ext cx="4450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accent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诚意寻找XX相关（XXXX）的工作！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68398" y="4938799"/>
            <a:ext cx="2164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chemeClr val="accent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工作地点：XXX</a:t>
            </a:r>
          </a:p>
        </p:txBody>
      </p:sp>
      <p:sp>
        <p:nvSpPr>
          <p:cNvPr id="11" name="矩形 10"/>
          <p:cNvSpPr/>
          <p:nvPr/>
        </p:nvSpPr>
        <p:spPr>
          <a:xfrm>
            <a:off x="8686388" y="1492567"/>
            <a:ext cx="3505612" cy="2575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8686388" y="4371975"/>
            <a:ext cx="3505612" cy="1053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356032003"/>
      </p:ext>
    </p:extLst>
  </p:cSld>
  <p:clrMapOvr>
    <a:masterClrMapping/>
  </p:clrMapOvr>
  <p:transition spd="slow">
    <p:push dir="u"/>
  </p:transition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0" y="5511950"/>
            <a:ext cx="12192000" cy="1346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75167" y="5917462"/>
            <a:ext cx="732216" cy="594238"/>
            <a:chOff x="1" y="-37"/>
            <a:chExt cx="3062" cy="2485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" y="245"/>
              <a:ext cx="2631" cy="2203"/>
            </a:xfrm>
            <a:custGeom>
              <a:gdLst>
                <a:gd fmla="*/ 957 w 1111" name="T0"/>
                <a:gd fmla="*/ 395 h 930" name="T1"/>
                <a:gd fmla="*/ 936 w 1111" name="T2"/>
                <a:gd fmla="*/ 362 h 930" name="T3"/>
                <a:gd fmla="*/ 936 w 1111" name="T4"/>
                <a:gd fmla="*/ 235 h 930" name="T5"/>
                <a:gd fmla="*/ 652 w 1111" name="T6"/>
                <a:gd fmla="*/ 234 h 930" name="T7"/>
                <a:gd fmla="*/ 622 w 1111" name="T8"/>
                <a:gd fmla="*/ 219 h 930" name="T9"/>
                <a:gd fmla="*/ 608 w 1111" name="T10"/>
                <a:gd fmla="*/ 70 h 930" name="T11"/>
                <a:gd fmla="*/ 190 w 1111" name="T12"/>
                <a:gd fmla="*/ 233 h 930" name="T13"/>
                <a:gd fmla="*/ 0 w 1111" name="T14"/>
                <a:gd fmla="*/ 591 h 930" name="T15"/>
                <a:gd fmla="*/ 534 w 1111" name="T16"/>
                <a:gd fmla="*/ 930 h 930" name="T17"/>
                <a:gd fmla="*/ 1111 w 1111" name="T18"/>
                <a:gd fmla="*/ 569 h 930" name="T19"/>
                <a:gd fmla="*/ 957 w 1111" name="T20"/>
                <a:gd fmla="*/ 395 h 930" name="T21"/>
                <a:gd fmla="*/ 535 w 1111" name="T22"/>
                <a:gd fmla="*/ 854 h 930" name="T23"/>
                <a:gd fmla="*/ 128 w 1111" name="T24"/>
                <a:gd fmla="*/ 641 h 930" name="T25"/>
                <a:gd fmla="*/ 485 w 1111" name="T26"/>
                <a:gd fmla="*/ 353 h 930" name="T27"/>
                <a:gd fmla="*/ 892 w 1111" name="T28"/>
                <a:gd fmla="*/ 566 h 930" name="T29"/>
                <a:gd fmla="*/ 535 w 1111" name="T30"/>
                <a:gd fmla="*/ 854 h 93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930" w="1111">
                  <a:moveTo>
                    <a:pt x="957" y="395"/>
                  </a:moveTo>
                  <a:cubicBezTo>
                    <a:pt x="939" y="389"/>
                    <a:pt x="926" y="386"/>
                    <a:pt x="936" y="362"/>
                  </a:cubicBezTo>
                  <a:cubicBezTo>
                    <a:pt x="956" y="311"/>
                    <a:pt x="958" y="267"/>
                    <a:pt x="936" y="235"/>
                  </a:cubicBezTo>
                  <a:cubicBezTo>
                    <a:pt x="895" y="176"/>
                    <a:pt x="782" y="179"/>
                    <a:pt x="652" y="234"/>
                  </a:cubicBezTo>
                  <a:cubicBezTo>
                    <a:pt x="652" y="234"/>
                    <a:pt x="611" y="251"/>
                    <a:pt x="622" y="219"/>
                  </a:cubicBezTo>
                  <a:cubicBezTo>
                    <a:pt x="642" y="155"/>
                    <a:pt x="639" y="101"/>
                    <a:pt x="608" y="70"/>
                  </a:cubicBezTo>
                  <a:cubicBezTo>
                    <a:pt x="537" y="0"/>
                    <a:pt x="350" y="73"/>
                    <a:pt x="190" y="233"/>
                  </a:cubicBezTo>
                  <a:cubicBezTo>
                    <a:pt x="69" y="353"/>
                    <a:pt x="0" y="481"/>
                    <a:pt x="0" y="591"/>
                  </a:cubicBezTo>
                  <a:cubicBezTo>
                    <a:pt x="0" y="802"/>
                    <a:pt x="270" y="930"/>
                    <a:pt x="534" y="930"/>
                  </a:cubicBezTo>
                  <a:cubicBezTo>
                    <a:pt x="881" y="930"/>
                    <a:pt x="1111" y="728"/>
                    <a:pt x="1111" y="569"/>
                  </a:cubicBezTo>
                  <a:cubicBezTo>
                    <a:pt x="1111" y="472"/>
                    <a:pt x="1030" y="417"/>
                    <a:pt x="957" y="395"/>
                  </a:cubicBezTo>
                  <a:close/>
                  <a:moveTo>
                    <a:pt x="535" y="854"/>
                  </a:moveTo>
                  <a:cubicBezTo>
                    <a:pt x="324" y="875"/>
                    <a:pt x="142" y="780"/>
                    <a:pt x="128" y="641"/>
                  </a:cubicBezTo>
                  <a:cubicBezTo>
                    <a:pt x="114" y="503"/>
                    <a:pt x="274" y="374"/>
                    <a:pt x="485" y="353"/>
                  </a:cubicBezTo>
                  <a:cubicBezTo>
                    <a:pt x="696" y="332"/>
                    <a:pt x="878" y="427"/>
                    <a:pt x="892" y="566"/>
                  </a:cubicBezTo>
                  <a:cubicBezTo>
                    <a:pt x="906" y="704"/>
                    <a:pt x="746" y="833"/>
                    <a:pt x="535" y="8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950" y="-37"/>
              <a:ext cx="1113" cy="1180"/>
            </a:xfrm>
            <a:custGeom>
              <a:gdLst>
                <a:gd fmla="*/ 364 w 470" name="T0"/>
                <a:gd fmla="*/ 128 h 498" name="T1"/>
                <a:gd fmla="*/ 43 w 470" name="T2"/>
                <a:gd fmla="*/ 24 h 498" name="T3"/>
                <a:gd fmla="*/ 43 w 470" name="T4"/>
                <a:gd fmla="*/ 24 h 498" name="T5"/>
                <a:gd fmla="*/ 5 w 470" name="T6"/>
                <a:gd fmla="*/ 82 h 498" name="T7"/>
                <a:gd fmla="*/ 63 w 470" name="T8"/>
                <a:gd fmla="*/ 120 h 498" name="T9"/>
                <a:gd fmla="*/ 291 w 470" name="T10"/>
                <a:gd fmla="*/ 193 h 498" name="T11"/>
                <a:gd fmla="*/ 341 w 470" name="T12"/>
                <a:gd fmla="*/ 428 h 498" name="T13"/>
                <a:gd fmla="*/ 341 w 470" name="T14"/>
                <a:gd fmla="*/ 428 h 498" name="T15"/>
                <a:gd fmla="*/ 373 w 470" name="T16"/>
                <a:gd fmla="*/ 489 h 498" name="T17"/>
                <a:gd fmla="*/ 434 w 470" name="T18"/>
                <a:gd fmla="*/ 458 h 498" name="T19"/>
                <a:gd fmla="*/ 434 w 470" name="T20"/>
                <a:gd fmla="*/ 458 h 498" name="T21"/>
                <a:gd fmla="*/ 364 w 470" name="T22"/>
                <a:gd fmla="*/ 128 h 49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98" w="470">
                  <a:moveTo>
                    <a:pt x="364" y="128"/>
                  </a:moveTo>
                  <a:cubicBezTo>
                    <a:pt x="280" y="35"/>
                    <a:pt x="157" y="0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16" y="30"/>
                    <a:pt x="0" y="56"/>
                    <a:pt x="5" y="82"/>
                  </a:cubicBezTo>
                  <a:cubicBezTo>
                    <a:pt x="11" y="108"/>
                    <a:pt x="37" y="125"/>
                    <a:pt x="63" y="120"/>
                  </a:cubicBezTo>
                  <a:cubicBezTo>
                    <a:pt x="144" y="102"/>
                    <a:pt x="232" y="128"/>
                    <a:pt x="291" y="193"/>
                  </a:cubicBezTo>
                  <a:cubicBezTo>
                    <a:pt x="351" y="259"/>
                    <a:pt x="367" y="349"/>
                    <a:pt x="341" y="428"/>
                  </a:cubicBezTo>
                  <a:cubicBezTo>
                    <a:pt x="341" y="428"/>
                    <a:pt x="341" y="428"/>
                    <a:pt x="341" y="428"/>
                  </a:cubicBezTo>
                  <a:cubicBezTo>
                    <a:pt x="333" y="454"/>
                    <a:pt x="347" y="481"/>
                    <a:pt x="373" y="489"/>
                  </a:cubicBezTo>
                  <a:cubicBezTo>
                    <a:pt x="398" y="498"/>
                    <a:pt x="426" y="484"/>
                    <a:pt x="434" y="458"/>
                  </a:cubicBezTo>
                  <a:cubicBezTo>
                    <a:pt x="434" y="458"/>
                    <a:pt x="434" y="458"/>
                    <a:pt x="434" y="458"/>
                  </a:cubicBezTo>
                  <a:cubicBezTo>
                    <a:pt x="470" y="347"/>
                    <a:pt x="447" y="221"/>
                    <a:pt x="364" y="1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049" y="394"/>
              <a:ext cx="580" cy="609"/>
            </a:xfrm>
            <a:custGeom>
              <a:gdLst>
                <a:gd fmla="*/ 193 w 245" name="T0"/>
                <a:gd fmla="*/ 62 h 257" name="T1"/>
                <a:gd fmla="*/ 37 w 245" name="T2"/>
                <a:gd fmla="*/ 11 h 257" name="T3"/>
                <a:gd fmla="*/ 5 w 245" name="T4"/>
                <a:gd fmla="*/ 61 h 257" name="T5"/>
                <a:gd fmla="*/ 54 w 245" name="T6"/>
                <a:gd fmla="*/ 94 h 257" name="T7"/>
                <a:gd fmla="*/ 54 w 245" name="T8"/>
                <a:gd fmla="*/ 94 h 257" name="T9"/>
                <a:gd fmla="*/ 131 w 245" name="T10"/>
                <a:gd fmla="*/ 118 h 257" name="T11"/>
                <a:gd fmla="*/ 148 w 245" name="T12"/>
                <a:gd fmla="*/ 197 h 257" name="T13"/>
                <a:gd fmla="*/ 148 w 245" name="T14"/>
                <a:gd fmla="*/ 197 h 257" name="T15"/>
                <a:gd fmla="*/ 175 w 245" name="T16"/>
                <a:gd fmla="*/ 250 h 257" name="T17"/>
                <a:gd fmla="*/ 228 w 245" name="T18"/>
                <a:gd fmla="*/ 223 h 257" name="T19"/>
                <a:gd fmla="*/ 193 w 245" name="T20"/>
                <a:gd fmla="*/ 62 h 25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57" w="245">
                  <a:moveTo>
                    <a:pt x="193" y="62"/>
                  </a:moveTo>
                  <a:cubicBezTo>
                    <a:pt x="153" y="17"/>
                    <a:pt x="92" y="0"/>
                    <a:pt x="37" y="11"/>
                  </a:cubicBezTo>
                  <a:cubicBezTo>
                    <a:pt x="14" y="16"/>
                    <a:pt x="0" y="39"/>
                    <a:pt x="5" y="61"/>
                  </a:cubicBezTo>
                  <a:cubicBezTo>
                    <a:pt x="9" y="84"/>
                    <a:pt x="32" y="98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82" y="88"/>
                    <a:pt x="111" y="96"/>
                    <a:pt x="131" y="118"/>
                  </a:cubicBezTo>
                  <a:cubicBezTo>
                    <a:pt x="151" y="140"/>
                    <a:pt x="156" y="170"/>
                    <a:pt x="148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1" y="219"/>
                    <a:pt x="153" y="243"/>
                    <a:pt x="175" y="250"/>
                  </a:cubicBezTo>
                  <a:cubicBezTo>
                    <a:pt x="197" y="257"/>
                    <a:pt x="220" y="245"/>
                    <a:pt x="228" y="223"/>
                  </a:cubicBezTo>
                  <a:cubicBezTo>
                    <a:pt x="245" y="169"/>
                    <a:pt x="234" y="107"/>
                    <a:pt x="193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603" y="1271"/>
              <a:ext cx="1086" cy="938"/>
            </a:xfrm>
            <a:custGeom>
              <a:gdLst>
                <a:gd fmla="*/ 302 w 459" name="T0"/>
                <a:gd fmla="*/ 26 h 396" name="T1"/>
                <a:gd fmla="*/ 45 w 459" name="T2"/>
                <a:gd fmla="*/ 139 h 396" name="T3"/>
                <a:gd fmla="*/ 144 w 459" name="T4"/>
                <a:gd fmla="*/ 362 h 396" name="T5"/>
                <a:gd fmla="*/ 416 w 459" name="T6"/>
                <a:gd fmla="*/ 246 h 396" name="T7"/>
                <a:gd fmla="*/ 302 w 459" name="T8"/>
                <a:gd fmla="*/ 26 h 396" name="T9"/>
                <a:gd fmla="*/ 225 w 459" name="T10"/>
                <a:gd fmla="*/ 257 h 396" name="T11"/>
                <a:gd fmla="*/ 128 w 459" name="T12"/>
                <a:gd fmla="*/ 289 h 396" name="T13"/>
                <a:gd fmla="*/ 107 w 459" name="T14"/>
                <a:gd fmla="*/ 204 h 396" name="T15"/>
                <a:gd fmla="*/ 202 w 459" name="T16"/>
                <a:gd fmla="*/ 172 h 396" name="T17"/>
                <a:gd fmla="*/ 225 w 459" name="T18"/>
                <a:gd fmla="*/ 257 h 396" name="T19"/>
                <a:gd fmla="*/ 292 w 459" name="T20"/>
                <a:gd fmla="*/ 170 h 396" name="T21"/>
                <a:gd fmla="*/ 256 w 459" name="T22"/>
                <a:gd fmla="*/ 184 h 396" name="T23"/>
                <a:gd fmla="*/ 247 w 459" name="T24"/>
                <a:gd fmla="*/ 152 h 396" name="T25"/>
                <a:gd fmla="*/ 282 w 459" name="T26"/>
                <a:gd fmla="*/ 139 h 396" name="T27"/>
                <a:gd fmla="*/ 292 w 459" name="T28"/>
                <a:gd fmla="*/ 170 h 39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96" w="459">
                  <a:moveTo>
                    <a:pt x="302" y="26"/>
                  </a:moveTo>
                  <a:cubicBezTo>
                    <a:pt x="202" y="0"/>
                    <a:pt x="88" y="50"/>
                    <a:pt x="45" y="139"/>
                  </a:cubicBezTo>
                  <a:cubicBezTo>
                    <a:pt x="0" y="229"/>
                    <a:pt x="43" y="329"/>
                    <a:pt x="144" y="362"/>
                  </a:cubicBezTo>
                  <a:cubicBezTo>
                    <a:pt x="249" y="396"/>
                    <a:pt x="373" y="344"/>
                    <a:pt x="416" y="246"/>
                  </a:cubicBezTo>
                  <a:cubicBezTo>
                    <a:pt x="459" y="151"/>
                    <a:pt x="406" y="53"/>
                    <a:pt x="302" y="26"/>
                  </a:cubicBezTo>
                  <a:close/>
                  <a:moveTo>
                    <a:pt x="225" y="257"/>
                  </a:moveTo>
                  <a:cubicBezTo>
                    <a:pt x="205" y="289"/>
                    <a:pt x="161" y="304"/>
                    <a:pt x="128" y="289"/>
                  </a:cubicBezTo>
                  <a:cubicBezTo>
                    <a:pt x="96" y="274"/>
                    <a:pt x="86" y="236"/>
                    <a:pt x="107" y="204"/>
                  </a:cubicBezTo>
                  <a:cubicBezTo>
                    <a:pt x="127" y="173"/>
                    <a:pt x="169" y="159"/>
                    <a:pt x="202" y="172"/>
                  </a:cubicBezTo>
                  <a:cubicBezTo>
                    <a:pt x="235" y="186"/>
                    <a:pt x="245" y="224"/>
                    <a:pt x="225" y="257"/>
                  </a:cubicBezTo>
                  <a:close/>
                  <a:moveTo>
                    <a:pt x="292" y="170"/>
                  </a:moveTo>
                  <a:cubicBezTo>
                    <a:pt x="285" y="183"/>
                    <a:pt x="269" y="189"/>
                    <a:pt x="256" y="184"/>
                  </a:cubicBezTo>
                  <a:cubicBezTo>
                    <a:pt x="243" y="179"/>
                    <a:pt x="240" y="165"/>
                    <a:pt x="247" y="152"/>
                  </a:cubicBezTo>
                  <a:cubicBezTo>
                    <a:pt x="254" y="140"/>
                    <a:pt x="270" y="134"/>
                    <a:pt x="282" y="139"/>
                  </a:cubicBezTo>
                  <a:cubicBezTo>
                    <a:pt x="295" y="144"/>
                    <a:pt x="300" y="158"/>
                    <a:pt x="292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200111" y="5881746"/>
            <a:ext cx="1204176" cy="665846"/>
            <a:chOff x="2495265" y="1738076"/>
            <a:chExt cx="1204176" cy="665846"/>
          </a:xfrm>
        </p:grpSpPr>
        <p:sp>
          <p:nvSpPr>
            <p:cNvPr id="13" name="文本框 12"/>
            <p:cNvSpPr txBox="1"/>
            <p:nvPr/>
          </p:nvSpPr>
          <p:spPr>
            <a:xfrm>
              <a:off x="2495265" y="1738076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</a:rPr>
                <a:t>新浪微博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495265" y="2003812"/>
              <a:ext cx="119253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000">
                  <a:solidFill>
                    <a:schemeClr val="bg1"/>
                  </a:solidFill>
                </a:rPr>
                <a:t>@嘉文钱</a:t>
              </a:r>
            </a:p>
          </p:txBody>
        </p:sp>
      </p:grpSp>
      <p:sp>
        <p:nvSpPr>
          <p:cNvPr id="11" name="Freeform 21"/>
          <p:cNvSpPr>
            <a:spLocks noEditPoints="1"/>
          </p:cNvSpPr>
          <p:nvPr/>
        </p:nvSpPr>
        <p:spPr bwMode="auto">
          <a:xfrm>
            <a:off x="8658092" y="5888887"/>
            <a:ext cx="408539" cy="594238"/>
          </a:xfrm>
          <a:custGeom>
            <a:gdLst>
              <a:gd fmla="*/ 1216 w 1408" name="T0"/>
              <a:gd fmla="*/ 0 h 2048" name="T1"/>
              <a:gd fmla="*/ 192 w 1408" name="T2"/>
              <a:gd fmla="*/ 0 h 2048" name="T3"/>
              <a:gd fmla="*/ 0 w 1408" name="T4"/>
              <a:gd fmla="*/ 192 h 2048" name="T5"/>
              <a:gd fmla="*/ 0 w 1408" name="T6"/>
              <a:gd fmla="*/ 1856 h 2048" name="T7"/>
              <a:gd fmla="*/ 192 w 1408" name="T8"/>
              <a:gd fmla="*/ 2048 h 2048" name="T9"/>
              <a:gd fmla="*/ 1216 w 1408" name="T10"/>
              <a:gd fmla="*/ 2048 h 2048" name="T11"/>
              <a:gd fmla="*/ 1408 w 1408" name="T12"/>
              <a:gd fmla="*/ 1856 h 2048" name="T13"/>
              <a:gd fmla="*/ 1408 w 1408" name="T14"/>
              <a:gd fmla="*/ 192 h 2048" name="T15"/>
              <a:gd fmla="*/ 1216 w 1408" name="T16"/>
              <a:gd fmla="*/ 0 h 2048" name="T17"/>
              <a:gd fmla="*/ 1280 w 1408" name="T18"/>
              <a:gd fmla="*/ 1856 h 2048" name="T19"/>
              <a:gd fmla="*/ 1216 w 1408" name="T20"/>
              <a:gd fmla="*/ 1920 h 2048" name="T21"/>
              <a:gd fmla="*/ 192 w 1408" name="T22"/>
              <a:gd fmla="*/ 1920 h 2048" name="T23"/>
              <a:gd fmla="*/ 128 w 1408" name="T24"/>
              <a:gd fmla="*/ 1856 h 2048" name="T25"/>
              <a:gd fmla="*/ 128 w 1408" name="T26"/>
              <a:gd fmla="*/ 1728 h 2048" name="T27"/>
              <a:gd fmla="*/ 1280 w 1408" name="T28"/>
              <a:gd fmla="*/ 1728 h 2048" name="T29"/>
              <a:gd fmla="*/ 1280 w 1408" name="T30"/>
              <a:gd fmla="*/ 1856 h 2048" name="T31"/>
              <a:gd fmla="*/ 1280 w 1408" name="T32"/>
              <a:gd fmla="*/ 1664 h 2048" name="T33"/>
              <a:gd fmla="*/ 128 w 1408" name="T34"/>
              <a:gd fmla="*/ 1664 h 2048" name="T35"/>
              <a:gd fmla="*/ 128 w 1408" name="T36"/>
              <a:gd fmla="*/ 384 h 2048" name="T37"/>
              <a:gd fmla="*/ 1280 w 1408" name="T38"/>
              <a:gd fmla="*/ 384 h 2048" name="T39"/>
              <a:gd fmla="*/ 1280 w 1408" name="T40"/>
              <a:gd fmla="*/ 1664 h 2048" name="T41"/>
              <a:gd fmla="*/ 1280 w 1408" name="T42"/>
              <a:gd fmla="*/ 320 h 2048" name="T43"/>
              <a:gd fmla="*/ 128 w 1408" name="T44"/>
              <a:gd fmla="*/ 320 h 2048" name="T45"/>
              <a:gd fmla="*/ 128 w 1408" name="T46"/>
              <a:gd fmla="*/ 192 h 2048" name="T47"/>
              <a:gd fmla="*/ 192 w 1408" name="T48"/>
              <a:gd fmla="*/ 128 h 2048" name="T49"/>
              <a:gd fmla="*/ 1216 w 1408" name="T50"/>
              <a:gd fmla="*/ 128 h 2048" name="T51"/>
              <a:gd fmla="*/ 1280 w 1408" name="T52"/>
              <a:gd fmla="*/ 192 h 2048" name="T53"/>
              <a:gd fmla="*/ 1280 w 1408" name="T54"/>
              <a:gd fmla="*/ 320 h 2048" name="T55"/>
              <a:gd fmla="*/ 832 w 1408" name="T56"/>
              <a:gd fmla="*/ 224 h 2048" name="T57"/>
              <a:gd fmla="*/ 800 w 1408" name="T58"/>
              <a:gd fmla="*/ 256 h 2048" name="T59"/>
              <a:gd fmla="*/ 608 w 1408" name="T60"/>
              <a:gd fmla="*/ 256 h 2048" name="T61"/>
              <a:gd fmla="*/ 576 w 1408" name="T62"/>
              <a:gd fmla="*/ 224 h 2048" name="T63"/>
              <a:gd fmla="*/ 576 w 1408" name="T64"/>
              <a:gd fmla="*/ 224 h 2048" name="T65"/>
              <a:gd fmla="*/ 608 w 1408" name="T66"/>
              <a:gd fmla="*/ 192 h 2048" name="T67"/>
              <a:gd fmla="*/ 800 w 1408" name="T68"/>
              <a:gd fmla="*/ 192 h 2048" name="T69"/>
              <a:gd fmla="*/ 832 w 1408" name="T70"/>
              <a:gd fmla="*/ 224 h 2048" name="T71"/>
              <a:gd fmla="*/ 768 w 1408" name="T72"/>
              <a:gd fmla="*/ 1824 h 2048" name="T73"/>
              <a:gd fmla="*/ 736 w 1408" name="T74"/>
              <a:gd fmla="*/ 1856 h 2048" name="T75"/>
              <a:gd fmla="*/ 672 w 1408" name="T76"/>
              <a:gd fmla="*/ 1856 h 2048" name="T77"/>
              <a:gd fmla="*/ 640 w 1408" name="T78"/>
              <a:gd fmla="*/ 1824 h 2048" name="T79"/>
              <a:gd fmla="*/ 640 w 1408" name="T80"/>
              <a:gd fmla="*/ 1824 h 2048" name="T81"/>
              <a:gd fmla="*/ 672 w 1408" name="T82"/>
              <a:gd fmla="*/ 1792 h 2048" name="T83"/>
              <a:gd fmla="*/ 736 w 1408" name="T84"/>
              <a:gd fmla="*/ 1792 h 2048" name="T85"/>
              <a:gd fmla="*/ 768 w 1408" name="T86"/>
              <a:gd fmla="*/ 1824 h 2048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2048" w="1408">
                <a:moveTo>
                  <a:pt x="1216" y="0"/>
                </a:moveTo>
                <a:cubicBezTo>
                  <a:pt x="192" y="0"/>
                  <a:pt x="192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cubicBezTo>
                  <a:pt x="0" y="1856"/>
                  <a:pt x="0" y="1856"/>
                  <a:pt x="0" y="1856"/>
                </a:cubicBezTo>
                <a:cubicBezTo>
                  <a:pt x="0" y="1962"/>
                  <a:pt x="86" y="2048"/>
                  <a:pt x="192" y="2048"/>
                </a:cubicBezTo>
                <a:cubicBezTo>
                  <a:pt x="1216" y="2048"/>
                  <a:pt x="1216" y="2048"/>
                  <a:pt x="1216" y="2048"/>
                </a:cubicBezTo>
                <a:cubicBezTo>
                  <a:pt x="1322" y="2048"/>
                  <a:pt x="1408" y="1962"/>
                  <a:pt x="1408" y="1856"/>
                </a:cubicBezTo>
                <a:cubicBezTo>
                  <a:pt x="1408" y="192"/>
                  <a:pt x="1408" y="192"/>
                  <a:pt x="1408" y="192"/>
                </a:cubicBezTo>
                <a:cubicBezTo>
                  <a:pt x="1408" y="86"/>
                  <a:pt x="1322" y="0"/>
                  <a:pt x="1216" y="0"/>
                </a:cubicBezTo>
                <a:close/>
                <a:moveTo>
                  <a:pt x="1280" y="1856"/>
                </a:moveTo>
                <a:cubicBezTo>
                  <a:pt x="1280" y="1891"/>
                  <a:pt x="1251" y="1920"/>
                  <a:pt x="1216" y="1920"/>
                </a:cubicBezTo>
                <a:cubicBezTo>
                  <a:pt x="192" y="1920"/>
                  <a:pt x="192" y="1920"/>
                  <a:pt x="192" y="1920"/>
                </a:cubicBezTo>
                <a:cubicBezTo>
                  <a:pt x="157" y="1920"/>
                  <a:pt x="128" y="1891"/>
                  <a:pt x="128" y="1856"/>
                </a:cubicBezTo>
                <a:cubicBezTo>
                  <a:pt x="128" y="1728"/>
                  <a:pt x="128" y="1728"/>
                  <a:pt x="128" y="1728"/>
                </a:cubicBezTo>
                <a:cubicBezTo>
                  <a:pt x="1280" y="1728"/>
                  <a:pt x="1280" y="1728"/>
                  <a:pt x="1280" y="1728"/>
                </a:cubicBezTo>
                <a:lnTo>
                  <a:pt x="1280" y="1856"/>
                </a:lnTo>
                <a:close/>
                <a:moveTo>
                  <a:pt x="1280" y="1664"/>
                </a:moveTo>
                <a:cubicBezTo>
                  <a:pt x="128" y="1664"/>
                  <a:pt x="128" y="1664"/>
                  <a:pt x="128" y="1664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1280" y="384"/>
                  <a:pt x="1280" y="384"/>
                  <a:pt x="1280" y="384"/>
                </a:cubicBezTo>
                <a:lnTo>
                  <a:pt x="1280" y="1664"/>
                </a:lnTo>
                <a:close/>
                <a:moveTo>
                  <a:pt x="1280" y="320"/>
                </a:moveTo>
                <a:cubicBezTo>
                  <a:pt x="128" y="320"/>
                  <a:pt x="128" y="320"/>
                  <a:pt x="128" y="320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28" y="157"/>
                  <a:pt x="157" y="128"/>
                  <a:pt x="192" y="128"/>
                </a:cubicBezTo>
                <a:cubicBezTo>
                  <a:pt x="1216" y="128"/>
                  <a:pt x="1216" y="128"/>
                  <a:pt x="1216" y="128"/>
                </a:cubicBezTo>
                <a:cubicBezTo>
                  <a:pt x="1251" y="128"/>
                  <a:pt x="1280" y="157"/>
                  <a:pt x="1280" y="192"/>
                </a:cubicBezTo>
                <a:lnTo>
                  <a:pt x="1280" y="320"/>
                </a:lnTo>
                <a:close/>
                <a:moveTo>
                  <a:pt x="832" y="224"/>
                </a:moveTo>
                <a:cubicBezTo>
                  <a:pt x="832" y="242"/>
                  <a:pt x="818" y="256"/>
                  <a:pt x="800" y="256"/>
                </a:cubicBezTo>
                <a:cubicBezTo>
                  <a:pt x="608" y="256"/>
                  <a:pt x="608" y="256"/>
                  <a:pt x="608" y="256"/>
                </a:cubicBezTo>
                <a:cubicBezTo>
                  <a:pt x="590" y="256"/>
                  <a:pt x="576" y="242"/>
                  <a:pt x="576" y="224"/>
                </a:cubicBezTo>
                <a:cubicBezTo>
                  <a:pt x="576" y="224"/>
                  <a:pt x="576" y="224"/>
                  <a:pt x="576" y="224"/>
                </a:cubicBezTo>
                <a:cubicBezTo>
                  <a:pt x="576" y="206"/>
                  <a:pt x="590" y="192"/>
                  <a:pt x="608" y="192"/>
                </a:cubicBezTo>
                <a:cubicBezTo>
                  <a:pt x="800" y="192"/>
                  <a:pt x="800" y="192"/>
                  <a:pt x="800" y="192"/>
                </a:cubicBezTo>
                <a:cubicBezTo>
                  <a:pt x="818" y="192"/>
                  <a:pt x="832" y="206"/>
                  <a:pt x="832" y="224"/>
                </a:cubicBezTo>
                <a:close/>
                <a:moveTo>
                  <a:pt x="768" y="1824"/>
                </a:moveTo>
                <a:cubicBezTo>
                  <a:pt x="768" y="1841"/>
                  <a:pt x="754" y="1856"/>
                  <a:pt x="736" y="1856"/>
                </a:cubicBezTo>
                <a:cubicBezTo>
                  <a:pt x="672" y="1856"/>
                  <a:pt x="672" y="1856"/>
                  <a:pt x="672" y="1856"/>
                </a:cubicBezTo>
                <a:cubicBezTo>
                  <a:pt x="654" y="1856"/>
                  <a:pt x="640" y="1841"/>
                  <a:pt x="640" y="1824"/>
                </a:cubicBezTo>
                <a:cubicBezTo>
                  <a:pt x="640" y="1824"/>
                  <a:pt x="640" y="1824"/>
                  <a:pt x="640" y="1824"/>
                </a:cubicBezTo>
                <a:cubicBezTo>
                  <a:pt x="640" y="1806"/>
                  <a:pt x="654" y="1792"/>
                  <a:pt x="672" y="1792"/>
                </a:cubicBezTo>
                <a:cubicBezTo>
                  <a:pt x="736" y="1792"/>
                  <a:pt x="736" y="1792"/>
                  <a:pt x="736" y="1792"/>
                </a:cubicBezTo>
                <a:cubicBezTo>
                  <a:pt x="754" y="1792"/>
                  <a:pt x="768" y="1806"/>
                  <a:pt x="768" y="18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9081871" y="5838367"/>
            <a:ext cx="1813317" cy="706884"/>
            <a:chOff x="9504548" y="1738076"/>
            <a:chExt cx="1813317" cy="706884"/>
          </a:xfrm>
        </p:grpSpPr>
        <p:sp>
          <p:nvSpPr>
            <p:cNvPr id="17" name="文本框 16"/>
            <p:cNvSpPr txBox="1"/>
            <p:nvPr/>
          </p:nvSpPr>
          <p:spPr>
            <a:xfrm>
              <a:off x="9504549" y="1738077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</a:rPr>
                <a:t>联系电话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504549" y="2044850"/>
              <a:ext cx="17957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000">
                  <a:solidFill>
                    <a:schemeClr val="bg1"/>
                  </a:solidFill>
                </a:rPr>
                <a:t>156XXXXXXX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013881" y="5683400"/>
            <a:ext cx="3809267" cy="1021474"/>
            <a:chOff x="4109306" y="1465253"/>
            <a:chExt cx="3809267" cy="1234219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4109306" y="1465253"/>
              <a:ext cx="0" cy="1234219"/>
            </a:xfrm>
            <a:prstGeom prst="line">
              <a:avLst/>
            </a:prstGeom>
            <a:ln cap="rnd" w="3175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7918573" y="1465253"/>
              <a:ext cx="0" cy="1234219"/>
            </a:xfrm>
            <a:prstGeom prst="line">
              <a:avLst/>
            </a:prstGeom>
            <a:ln cap="rnd" w="3175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2318363" y="1870198"/>
            <a:ext cx="7482205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3800">
                <a:solidFill>
                  <a:schemeClr val="bg1"/>
                </a:solidFill>
                <a:effectLst>
                  <a:outerShdw algn="t" dir="5400000" dist="25400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THANKS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491233" y="3697151"/>
            <a:ext cx="3383280" cy="457200"/>
          </a:xfrm>
          <a:prstGeom prst="rect">
            <a:avLst/>
          </a:prstGeom>
          <a:noFill/>
          <a:effectLst>
            <a:outerShdw algn="t" dir="5400000" dist="25400" rotWithShape="0">
              <a:schemeClr val="accent1">
                <a:lumMod val="50000"/>
                <a:alpha val="40000"/>
              </a:schemeClr>
            </a:outerShdw>
          </a:effectLst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你 , 会是我的伯乐吗？</a:t>
            </a:r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4766251" y="5855116"/>
            <a:ext cx="923006" cy="751785"/>
          </a:xfrm>
          <a:custGeom>
            <a:gdLst>
              <a:gd fmla="*/ 190 w 3986" name="T0"/>
              <a:gd fmla="*/ 593 h 3246" name="T1"/>
              <a:gd fmla="*/ 1411 w 3986" name="T2"/>
              <a:gd fmla="*/ 0 h 3246" name="T3"/>
              <a:gd fmla="*/ 2568 w 3986" name="T4"/>
              <a:gd fmla="*/ 484 h 3246" name="T5"/>
              <a:gd fmla="*/ 2698 w 3986" name="T6"/>
              <a:gd fmla="*/ 983 h 3246" name="T7"/>
              <a:gd fmla="*/ 1657 w 3986" name="T8"/>
              <a:gd fmla="*/ 1538 h 3246" name="T9"/>
              <a:gd fmla="*/ 1544 w 3986" name="T10"/>
              <a:gd fmla="*/ 2394 h 3246" name="T11"/>
              <a:gd fmla="*/ 1314 w 3986" name="T12"/>
              <a:gd fmla="*/ 2397 h 3246" name="T13"/>
              <a:gd fmla="*/ 1120 w 3986" name="T14"/>
              <a:gd fmla="*/ 2371 h 3246" name="T15"/>
              <a:gd fmla="*/ 917 w 3986" name="T16"/>
              <a:gd fmla="*/ 2330 h 3246" name="T17"/>
              <a:gd fmla="*/ 565 w 3986" name="T18"/>
              <a:gd fmla="*/ 2152 h 3246" name="T19"/>
              <a:gd fmla="*/ 740 w 3986" name="T20"/>
              <a:gd fmla="*/ 776 h 3246" name="T21"/>
              <a:gd fmla="*/ 952 w 3986" name="T22"/>
              <a:gd fmla="*/ 952 h 3246" name="T23"/>
              <a:gd fmla="*/ 1129 w 3986" name="T24"/>
              <a:gd fmla="*/ 776 h 3246" name="T25"/>
              <a:gd fmla="*/ 952 w 3986" name="T26"/>
              <a:gd fmla="*/ 599 h 3246" name="T27"/>
              <a:gd fmla="*/ 740 w 3986" name="T28"/>
              <a:gd fmla="*/ 776 h 3246" name="T29"/>
              <a:gd fmla="*/ 1747 w 3986" name="T30"/>
              <a:gd fmla="*/ 1569 h 3246" name="T31"/>
              <a:gd fmla="*/ 2787 w 3986" name="T32"/>
              <a:gd fmla="*/ 1059 h 3246" name="T33"/>
              <a:gd fmla="*/ 3820 w 3986" name="T34"/>
              <a:gd fmla="*/ 1570 h 3246" name="T35"/>
              <a:gd fmla="*/ 3853 w 3986" name="T36"/>
              <a:gd fmla="*/ 2517 h 3246" name="T37"/>
              <a:gd fmla="*/ 3599 w 3986" name="T38"/>
              <a:gd fmla="*/ 3246 h 3246" name="T39"/>
              <a:gd fmla="*/ 2787 w 3986" name="T40"/>
              <a:gd fmla="*/ 3106 h 3246" name="T41"/>
              <a:gd fmla="*/ 1747 w 3986" name="T42"/>
              <a:gd fmla="*/ 2596 h 3246" name="T43"/>
              <a:gd fmla="*/ 1728 w 3986" name="T44"/>
              <a:gd fmla="*/ 776 h 3246" name="T45"/>
              <a:gd fmla="*/ 1940 w 3986" name="T46"/>
              <a:gd fmla="*/ 952 h 3246" name="T47"/>
              <a:gd fmla="*/ 2116 w 3986" name="T48"/>
              <a:gd fmla="*/ 776 h 3246" name="T49"/>
              <a:gd fmla="*/ 1940 w 3986" name="T50"/>
              <a:gd fmla="*/ 599 h 3246" name="T51"/>
              <a:gd fmla="*/ 1728 w 3986" name="T52"/>
              <a:gd fmla="*/ 776 h 3246" name="T53"/>
              <a:gd fmla="*/ 2302 w 3986" name="T54"/>
              <a:gd fmla="*/ 1862 h 3246" name="T55"/>
              <a:gd fmla="*/ 2525 w 3986" name="T56"/>
              <a:gd fmla="*/ 1863 h 3246" name="T57"/>
              <a:gd fmla="*/ 2525 w 3986" name="T58"/>
              <a:gd fmla="*/ 1666 h 3246" name="T59"/>
              <a:gd fmla="*/ 2302 w 3986" name="T60"/>
              <a:gd fmla="*/ 1667 h 3246" name="T61"/>
              <a:gd fmla="*/ 3034 w 3986" name="T62"/>
              <a:gd fmla="*/ 1763 h 3246" name="T63"/>
              <a:gd fmla="*/ 3175 w 3986" name="T64"/>
              <a:gd fmla="*/ 1905 h 3246" name="T65"/>
              <a:gd fmla="*/ 3352 w 3986" name="T66"/>
              <a:gd fmla="*/ 1763 h 3246" name="T67"/>
              <a:gd fmla="*/ 3175 w 3986" name="T68"/>
              <a:gd fmla="*/ 1623 h 3246" name="T69"/>
              <a:gd fmla="*/ 3034 w 3986" name="T70"/>
              <a:gd fmla="*/ 1763 h 3246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3246" w="3985">
                <a:moveTo>
                  <a:pt x="0" y="1199"/>
                </a:moveTo>
                <a:cubicBezTo>
                  <a:pt x="0" y="979"/>
                  <a:pt x="63" y="778"/>
                  <a:pt x="190" y="593"/>
                </a:cubicBezTo>
                <a:cubicBezTo>
                  <a:pt x="316" y="409"/>
                  <a:pt x="488" y="264"/>
                  <a:pt x="704" y="158"/>
                </a:cubicBezTo>
                <a:cubicBezTo>
                  <a:pt x="920" y="53"/>
                  <a:pt x="1155" y="0"/>
                  <a:pt x="1411" y="0"/>
                </a:cubicBezTo>
                <a:cubicBezTo>
                  <a:pt x="1639" y="0"/>
                  <a:pt x="1855" y="43"/>
                  <a:pt x="2058" y="128"/>
                </a:cubicBezTo>
                <a:cubicBezTo>
                  <a:pt x="2261" y="214"/>
                  <a:pt x="2431" y="332"/>
                  <a:pt x="2568" y="484"/>
                </a:cubicBezTo>
                <a:cubicBezTo>
                  <a:pt x="2705" y="635"/>
                  <a:pt x="2794" y="804"/>
                  <a:pt x="2834" y="991"/>
                </a:cubicBezTo>
                <a:cubicBezTo>
                  <a:pt x="2794" y="985"/>
                  <a:pt x="2748" y="983"/>
                  <a:pt x="2698" y="983"/>
                </a:cubicBezTo>
                <a:cubicBezTo>
                  <a:pt x="2478" y="983"/>
                  <a:pt x="2277" y="1033"/>
                  <a:pt x="2092" y="1133"/>
                </a:cubicBezTo>
                <a:cubicBezTo>
                  <a:pt x="1908" y="1233"/>
                  <a:pt x="1763" y="1368"/>
                  <a:pt x="1657" y="1538"/>
                </a:cubicBezTo>
                <a:cubicBezTo>
                  <a:pt x="1552" y="1709"/>
                  <a:pt x="1499" y="1896"/>
                  <a:pt x="1499" y="2098"/>
                </a:cubicBezTo>
                <a:cubicBezTo>
                  <a:pt x="1499" y="2199"/>
                  <a:pt x="1514" y="2298"/>
                  <a:pt x="1544" y="2394"/>
                </a:cubicBezTo>
                <a:cubicBezTo>
                  <a:pt x="1498" y="2398"/>
                  <a:pt x="1454" y="2400"/>
                  <a:pt x="1411" y="2400"/>
                </a:cubicBezTo>
                <a:cubicBezTo>
                  <a:pt x="1378" y="2400"/>
                  <a:pt x="1345" y="2399"/>
                  <a:pt x="1314" y="2397"/>
                </a:cubicBezTo>
                <a:cubicBezTo>
                  <a:pt x="1283" y="2395"/>
                  <a:pt x="1247" y="2391"/>
                  <a:pt x="1207" y="2384"/>
                </a:cubicBezTo>
                <a:cubicBezTo>
                  <a:pt x="1167" y="2378"/>
                  <a:pt x="1138" y="2373"/>
                  <a:pt x="1120" y="2371"/>
                </a:cubicBezTo>
                <a:cubicBezTo>
                  <a:pt x="1103" y="2368"/>
                  <a:pt x="1067" y="2361"/>
                  <a:pt x="1014" y="2350"/>
                </a:cubicBezTo>
                <a:cubicBezTo>
                  <a:pt x="961" y="2339"/>
                  <a:pt x="929" y="2332"/>
                  <a:pt x="917" y="2330"/>
                </a:cubicBezTo>
                <a:cubicBezTo>
                  <a:pt x="424" y="2577"/>
                  <a:pt x="424" y="2577"/>
                  <a:pt x="424" y="2577"/>
                </a:cubicBezTo>
                <a:cubicBezTo>
                  <a:pt x="565" y="2152"/>
                  <a:pt x="565" y="2152"/>
                  <a:pt x="565" y="2152"/>
                </a:cubicBezTo>
                <a:cubicBezTo>
                  <a:pt x="188" y="1889"/>
                  <a:pt x="0" y="1571"/>
                  <a:pt x="0" y="1199"/>
                </a:cubicBezTo>
                <a:close/>
                <a:moveTo>
                  <a:pt x="740" y="776"/>
                </a:moveTo>
                <a:cubicBezTo>
                  <a:pt x="740" y="827"/>
                  <a:pt x="761" y="869"/>
                  <a:pt x="804" y="902"/>
                </a:cubicBezTo>
                <a:cubicBezTo>
                  <a:pt x="847" y="935"/>
                  <a:pt x="896" y="952"/>
                  <a:pt x="952" y="952"/>
                </a:cubicBezTo>
                <a:cubicBezTo>
                  <a:pt x="1005" y="952"/>
                  <a:pt x="1048" y="936"/>
                  <a:pt x="1080" y="904"/>
                </a:cubicBezTo>
                <a:cubicBezTo>
                  <a:pt x="1113" y="872"/>
                  <a:pt x="1129" y="829"/>
                  <a:pt x="1129" y="776"/>
                </a:cubicBezTo>
                <a:cubicBezTo>
                  <a:pt x="1129" y="723"/>
                  <a:pt x="1113" y="680"/>
                  <a:pt x="1080" y="648"/>
                </a:cubicBezTo>
                <a:cubicBezTo>
                  <a:pt x="1048" y="615"/>
                  <a:pt x="1005" y="599"/>
                  <a:pt x="952" y="599"/>
                </a:cubicBezTo>
                <a:cubicBezTo>
                  <a:pt x="896" y="599"/>
                  <a:pt x="847" y="616"/>
                  <a:pt x="804" y="649"/>
                </a:cubicBezTo>
                <a:cubicBezTo>
                  <a:pt x="761" y="682"/>
                  <a:pt x="740" y="724"/>
                  <a:pt x="740" y="776"/>
                </a:cubicBezTo>
                <a:close/>
                <a:moveTo>
                  <a:pt x="1588" y="2082"/>
                </a:moveTo>
                <a:cubicBezTo>
                  <a:pt x="1588" y="1897"/>
                  <a:pt x="1641" y="1726"/>
                  <a:pt x="1747" y="1569"/>
                </a:cubicBezTo>
                <a:cubicBezTo>
                  <a:pt x="1853" y="1412"/>
                  <a:pt x="1998" y="1287"/>
                  <a:pt x="2182" y="1196"/>
                </a:cubicBezTo>
                <a:cubicBezTo>
                  <a:pt x="2366" y="1104"/>
                  <a:pt x="2568" y="1058"/>
                  <a:pt x="2787" y="1059"/>
                </a:cubicBezTo>
                <a:cubicBezTo>
                  <a:pt x="2996" y="1059"/>
                  <a:pt x="3193" y="1104"/>
                  <a:pt x="3377" y="1196"/>
                </a:cubicBezTo>
                <a:cubicBezTo>
                  <a:pt x="3561" y="1287"/>
                  <a:pt x="3709" y="1412"/>
                  <a:pt x="3820" y="1570"/>
                </a:cubicBezTo>
                <a:cubicBezTo>
                  <a:pt x="3931" y="1727"/>
                  <a:pt x="3986" y="1898"/>
                  <a:pt x="3986" y="2082"/>
                </a:cubicBezTo>
                <a:cubicBezTo>
                  <a:pt x="3986" y="2234"/>
                  <a:pt x="3942" y="2379"/>
                  <a:pt x="3853" y="2517"/>
                </a:cubicBezTo>
                <a:cubicBezTo>
                  <a:pt x="3764" y="2656"/>
                  <a:pt x="3644" y="2781"/>
                  <a:pt x="3492" y="2894"/>
                </a:cubicBezTo>
                <a:cubicBezTo>
                  <a:pt x="3599" y="3246"/>
                  <a:pt x="3599" y="3246"/>
                  <a:pt x="3599" y="3246"/>
                </a:cubicBezTo>
                <a:cubicBezTo>
                  <a:pt x="3211" y="3034"/>
                  <a:pt x="3211" y="3034"/>
                  <a:pt x="3211" y="3034"/>
                </a:cubicBezTo>
                <a:cubicBezTo>
                  <a:pt x="3017" y="3082"/>
                  <a:pt x="2875" y="3106"/>
                  <a:pt x="2787" y="3106"/>
                </a:cubicBezTo>
                <a:cubicBezTo>
                  <a:pt x="2568" y="3106"/>
                  <a:pt x="2366" y="3060"/>
                  <a:pt x="2182" y="2969"/>
                </a:cubicBezTo>
                <a:cubicBezTo>
                  <a:pt x="1998" y="2877"/>
                  <a:pt x="1853" y="2753"/>
                  <a:pt x="1747" y="2596"/>
                </a:cubicBezTo>
                <a:cubicBezTo>
                  <a:pt x="1641" y="2439"/>
                  <a:pt x="1588" y="2268"/>
                  <a:pt x="1588" y="2082"/>
                </a:cubicBezTo>
                <a:close/>
                <a:moveTo>
                  <a:pt x="1728" y="776"/>
                </a:moveTo>
                <a:cubicBezTo>
                  <a:pt x="1728" y="827"/>
                  <a:pt x="1750" y="869"/>
                  <a:pt x="1793" y="902"/>
                </a:cubicBezTo>
                <a:cubicBezTo>
                  <a:pt x="1835" y="935"/>
                  <a:pt x="1885" y="952"/>
                  <a:pt x="1940" y="952"/>
                </a:cubicBezTo>
                <a:cubicBezTo>
                  <a:pt x="1994" y="952"/>
                  <a:pt x="2036" y="936"/>
                  <a:pt x="2068" y="904"/>
                </a:cubicBezTo>
                <a:cubicBezTo>
                  <a:pt x="2100" y="872"/>
                  <a:pt x="2116" y="829"/>
                  <a:pt x="2116" y="776"/>
                </a:cubicBezTo>
                <a:cubicBezTo>
                  <a:pt x="2116" y="723"/>
                  <a:pt x="2100" y="680"/>
                  <a:pt x="2068" y="648"/>
                </a:cubicBezTo>
                <a:cubicBezTo>
                  <a:pt x="2036" y="615"/>
                  <a:pt x="1994" y="599"/>
                  <a:pt x="1940" y="599"/>
                </a:cubicBezTo>
                <a:cubicBezTo>
                  <a:pt x="1885" y="599"/>
                  <a:pt x="1835" y="616"/>
                  <a:pt x="1793" y="649"/>
                </a:cubicBezTo>
                <a:cubicBezTo>
                  <a:pt x="1750" y="682"/>
                  <a:pt x="1728" y="724"/>
                  <a:pt x="1728" y="776"/>
                </a:cubicBezTo>
                <a:close/>
                <a:moveTo>
                  <a:pt x="2258" y="1763"/>
                </a:moveTo>
                <a:cubicBezTo>
                  <a:pt x="2258" y="1800"/>
                  <a:pt x="2272" y="1832"/>
                  <a:pt x="2302" y="1862"/>
                </a:cubicBezTo>
                <a:cubicBezTo>
                  <a:pt x="2331" y="1891"/>
                  <a:pt x="2363" y="1905"/>
                  <a:pt x="2398" y="1905"/>
                </a:cubicBezTo>
                <a:cubicBezTo>
                  <a:pt x="2450" y="1905"/>
                  <a:pt x="2492" y="1891"/>
                  <a:pt x="2525" y="1863"/>
                </a:cubicBezTo>
                <a:cubicBezTo>
                  <a:pt x="2559" y="1834"/>
                  <a:pt x="2575" y="1801"/>
                  <a:pt x="2575" y="1763"/>
                </a:cubicBezTo>
                <a:cubicBezTo>
                  <a:pt x="2575" y="1727"/>
                  <a:pt x="2559" y="1694"/>
                  <a:pt x="2525" y="1666"/>
                </a:cubicBezTo>
                <a:cubicBezTo>
                  <a:pt x="2492" y="1637"/>
                  <a:pt x="2450" y="1623"/>
                  <a:pt x="2398" y="1623"/>
                </a:cubicBezTo>
                <a:cubicBezTo>
                  <a:pt x="2363" y="1623"/>
                  <a:pt x="2331" y="1638"/>
                  <a:pt x="2302" y="1667"/>
                </a:cubicBezTo>
                <a:cubicBezTo>
                  <a:pt x="2272" y="1696"/>
                  <a:pt x="2258" y="1728"/>
                  <a:pt x="2258" y="1763"/>
                </a:cubicBezTo>
                <a:close/>
                <a:moveTo>
                  <a:pt x="3034" y="1763"/>
                </a:moveTo>
                <a:cubicBezTo>
                  <a:pt x="3034" y="1800"/>
                  <a:pt x="3049" y="1832"/>
                  <a:pt x="3078" y="1862"/>
                </a:cubicBezTo>
                <a:cubicBezTo>
                  <a:pt x="3107" y="1891"/>
                  <a:pt x="3140" y="1905"/>
                  <a:pt x="3175" y="1905"/>
                </a:cubicBezTo>
                <a:cubicBezTo>
                  <a:pt x="3225" y="1905"/>
                  <a:pt x="3267" y="1891"/>
                  <a:pt x="3301" y="1863"/>
                </a:cubicBezTo>
                <a:cubicBezTo>
                  <a:pt x="3335" y="1834"/>
                  <a:pt x="3352" y="1801"/>
                  <a:pt x="3352" y="1763"/>
                </a:cubicBezTo>
                <a:cubicBezTo>
                  <a:pt x="3352" y="1727"/>
                  <a:pt x="3335" y="1694"/>
                  <a:pt x="3301" y="1666"/>
                </a:cubicBezTo>
                <a:cubicBezTo>
                  <a:pt x="3267" y="1637"/>
                  <a:pt x="3225" y="1623"/>
                  <a:pt x="3175" y="1623"/>
                </a:cubicBezTo>
                <a:cubicBezTo>
                  <a:pt x="3140" y="1623"/>
                  <a:pt x="3107" y="1638"/>
                  <a:pt x="3078" y="1667"/>
                </a:cubicBezTo>
                <a:cubicBezTo>
                  <a:pt x="3049" y="1696"/>
                  <a:pt x="3034" y="1728"/>
                  <a:pt x="3034" y="17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2" name="组合 31"/>
          <p:cNvGrpSpPr/>
          <p:nvPr/>
        </p:nvGrpSpPr>
        <p:grpSpPr>
          <a:xfrm>
            <a:off x="5907983" y="5881746"/>
            <a:ext cx="1107996" cy="665846"/>
            <a:chOff x="2495265" y="1738076"/>
            <a:chExt cx="1107996" cy="665846"/>
          </a:xfrm>
        </p:grpSpPr>
        <p:sp>
          <p:nvSpPr>
            <p:cNvPr id="34" name="文本框 33"/>
            <p:cNvSpPr txBox="1"/>
            <p:nvPr/>
          </p:nvSpPr>
          <p:spPr>
            <a:xfrm>
              <a:off x="2495265" y="1738076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</a:rPr>
                <a:t>公众平台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495265" y="2003812"/>
              <a:ext cx="9575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000">
                  <a:solidFill>
                    <a:schemeClr val="bg1"/>
                  </a:solidFill>
                </a:rPr>
                <a:t>flatppt</a:t>
              </a:r>
            </a:p>
          </p:txBody>
        </p:sp>
      </p:grpSp>
    </p:spTree>
    <p:extLst>
      <p:ext uri="{BB962C8B-B14F-4D97-AF65-F5344CB8AC3E}">
        <p14:creationId val="1660533563"/>
      </p:ext>
    </p:extLst>
  </p:cSld>
  <p:clrMapOvr>
    <a:masterClrMapping/>
  </p:clrMapOvr>
  <p:transition spd="slow">
    <p:push dir="u"/>
  </p:transition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Group 25"/>
          <p:cNvGrpSpPr>
            <a:grpSpLocks noChangeAspect="1"/>
          </p:cNvGrpSpPr>
          <p:nvPr/>
        </p:nvGrpSpPr>
        <p:grpSpPr>
          <a:xfrm>
            <a:off x="-9598709" y="-6154041"/>
            <a:ext cx="24809211" cy="19840129"/>
            <a:chOff x="2" y="1"/>
            <a:chExt cx="20693" cy="20693"/>
          </a:xfrm>
          <a:solidFill>
            <a:schemeClr val="bg1">
              <a:alpha val="10000"/>
            </a:schemeClr>
          </a:solidFill>
        </p:grpSpPr>
        <p:sp>
          <p:nvSpPr>
            <p:cNvPr id="6" name="Freeform 26"/>
            <p:cNvSpPr>
              <a:spLocks noEditPoints="1"/>
            </p:cNvSpPr>
            <p:nvPr/>
          </p:nvSpPr>
          <p:spPr bwMode="auto">
            <a:xfrm>
              <a:off x="10350" y="421"/>
              <a:ext cx="3497" cy="9927"/>
            </a:xfrm>
            <a:custGeom>
              <a:gdLst>
                <a:gd fmla="*/ 0 w 3497" name="T0"/>
                <a:gd fmla="*/ 9927 h 9927" name="T1"/>
                <a:gd fmla="*/ 0 w 3497" name="T2"/>
                <a:gd fmla="*/ 9927 h 9927" name="T3"/>
                <a:gd fmla="*/ 3497 w 3497" name="T4"/>
                <a:gd fmla="*/ 0 h 9927" name="T5"/>
                <a:gd fmla="*/ 541 w 3497" name="T6"/>
                <a:gd fmla="*/ 5 h 9927" name="T7"/>
                <a:gd fmla="*/ 0 w 3497" name="T8"/>
                <a:gd fmla="*/ 9927 h 9927" name="T9"/>
                <a:gd fmla="*/ 3497 w 3497" name="T10"/>
                <a:gd fmla="*/ 0 h 99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927" w="3497">
                  <a:moveTo>
                    <a:pt x="0" y="9927"/>
                  </a:moveTo>
                  <a:lnTo>
                    <a:pt x="0" y="9927"/>
                  </a:lnTo>
                  <a:close/>
                  <a:moveTo>
                    <a:pt x="3497" y="0"/>
                  </a:moveTo>
                  <a:lnTo>
                    <a:pt x="541" y="5"/>
                  </a:lnTo>
                  <a:lnTo>
                    <a:pt x="0" y="9927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7" name="Freeform 27"/>
            <p:cNvSpPr>
              <a:spLocks noEditPoints="1"/>
            </p:cNvSpPr>
            <p:nvPr/>
          </p:nvSpPr>
          <p:spPr bwMode="auto">
            <a:xfrm>
              <a:off x="10350" y="421"/>
              <a:ext cx="3497" cy="9927"/>
            </a:xfrm>
            <a:custGeom>
              <a:gdLst>
                <a:gd fmla="*/ 0 w 3497" name="T0"/>
                <a:gd fmla="*/ 9927 h 9927" name="T1"/>
                <a:gd fmla="*/ 0 w 3497" name="T2"/>
                <a:gd fmla="*/ 9927 h 9927" name="T3"/>
                <a:gd fmla="*/ 3497 w 3497" name="T4"/>
                <a:gd fmla="*/ 0 h 9927" name="T5"/>
                <a:gd fmla="*/ 541 w 3497" name="T6"/>
                <a:gd fmla="*/ 5 h 9927" name="T7"/>
                <a:gd fmla="*/ 0 w 3497" name="T8"/>
                <a:gd fmla="*/ 9927 h 9927" name="T9"/>
                <a:gd fmla="*/ 3497 w 3497" name="T10"/>
                <a:gd fmla="*/ 0 h 99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927" w="3497">
                  <a:moveTo>
                    <a:pt x="0" y="9927"/>
                  </a:moveTo>
                  <a:lnTo>
                    <a:pt x="0" y="9927"/>
                  </a:lnTo>
                  <a:moveTo>
                    <a:pt x="3497" y="0"/>
                  </a:moveTo>
                  <a:lnTo>
                    <a:pt x="541" y="5"/>
                  </a:lnTo>
                  <a:lnTo>
                    <a:pt x="0" y="9927"/>
                  </a:lnTo>
                  <a:lnTo>
                    <a:pt x="349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8" name="Freeform 28"/>
            <p:cNvSpPr>
              <a:spLocks noEditPoints="1"/>
            </p:cNvSpPr>
            <p:nvPr/>
          </p:nvSpPr>
          <p:spPr bwMode="auto">
            <a:xfrm>
              <a:off x="5858" y="1"/>
              <a:ext cx="4492" cy="10347"/>
            </a:xfrm>
            <a:custGeom>
              <a:gdLst>
                <a:gd fmla="*/ 4492 w 4492" name="T0"/>
                <a:gd fmla="*/ 10347 h 10347" name="T1"/>
                <a:gd fmla="*/ 4492 w 4492" name="T2"/>
                <a:gd fmla="*/ 10347 h 10347" name="T3"/>
                <a:gd fmla="*/ 4492 w 4492" name="T4"/>
                <a:gd fmla="*/ 10347 h 10347" name="T5"/>
                <a:gd fmla="*/ 4492 w 4492" name="T6"/>
                <a:gd fmla="*/ 10347 h 10347" name="T7"/>
                <a:gd fmla="*/ 2556 w 4492" name="T8"/>
                <a:gd fmla="*/ 0 h 10347" name="T9"/>
                <a:gd fmla="*/ 0 w 4492" name="T10"/>
                <a:gd fmla="*/ 1484 h 10347" name="T11"/>
                <a:gd fmla="*/ 4492 w 4492" name="T12"/>
                <a:gd fmla="*/ 10347 h 10347" name="T13"/>
                <a:gd fmla="*/ 2556 w 4492" name="T14"/>
                <a:gd fmla="*/ 0 h 103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347" w="4492">
                  <a:moveTo>
                    <a:pt x="4492" y="10347"/>
                  </a:moveTo>
                  <a:lnTo>
                    <a:pt x="4492" y="10347"/>
                  </a:lnTo>
                  <a:close/>
                  <a:moveTo>
                    <a:pt x="4492" y="10347"/>
                  </a:moveTo>
                  <a:lnTo>
                    <a:pt x="4492" y="10347"/>
                  </a:lnTo>
                  <a:close/>
                  <a:moveTo>
                    <a:pt x="2556" y="0"/>
                  </a:moveTo>
                  <a:lnTo>
                    <a:pt x="0" y="1484"/>
                  </a:lnTo>
                  <a:lnTo>
                    <a:pt x="4492" y="10347"/>
                  </a:lnTo>
                  <a:lnTo>
                    <a:pt x="25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9" name="Freeform 29"/>
            <p:cNvSpPr>
              <a:spLocks noEditPoints="1"/>
            </p:cNvSpPr>
            <p:nvPr/>
          </p:nvSpPr>
          <p:spPr bwMode="auto">
            <a:xfrm>
              <a:off x="5858" y="1"/>
              <a:ext cx="4492" cy="10347"/>
            </a:xfrm>
            <a:custGeom>
              <a:gdLst>
                <a:gd fmla="*/ 4492 w 4492" name="T0"/>
                <a:gd fmla="*/ 10347 h 10347" name="T1"/>
                <a:gd fmla="*/ 4492 w 4492" name="T2"/>
                <a:gd fmla="*/ 10347 h 10347" name="T3"/>
                <a:gd fmla="*/ 4492 w 4492" name="T4"/>
                <a:gd fmla="*/ 10347 h 10347" name="T5"/>
                <a:gd fmla="*/ 4492 w 4492" name="T6"/>
                <a:gd fmla="*/ 10347 h 10347" name="T7"/>
                <a:gd fmla="*/ 2556 w 4492" name="T8"/>
                <a:gd fmla="*/ 0 h 10347" name="T9"/>
                <a:gd fmla="*/ 0 w 4492" name="T10"/>
                <a:gd fmla="*/ 1484 h 10347" name="T11"/>
                <a:gd fmla="*/ 4492 w 4492" name="T12"/>
                <a:gd fmla="*/ 10347 h 10347" name="T13"/>
                <a:gd fmla="*/ 2556 w 4492" name="T14"/>
                <a:gd fmla="*/ 0 h 103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347" w="4492">
                  <a:moveTo>
                    <a:pt x="4492" y="10347"/>
                  </a:moveTo>
                  <a:lnTo>
                    <a:pt x="4492" y="10347"/>
                  </a:lnTo>
                  <a:moveTo>
                    <a:pt x="4492" y="10347"/>
                  </a:moveTo>
                  <a:lnTo>
                    <a:pt x="4492" y="10347"/>
                  </a:lnTo>
                  <a:moveTo>
                    <a:pt x="2556" y="0"/>
                  </a:moveTo>
                  <a:lnTo>
                    <a:pt x="0" y="1484"/>
                  </a:lnTo>
                  <a:lnTo>
                    <a:pt x="4492" y="10347"/>
                  </a:lnTo>
                  <a:lnTo>
                    <a:pt x="255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2027" y="2354"/>
              <a:ext cx="8323" cy="7994"/>
            </a:xfrm>
            <a:custGeom>
              <a:gdLst>
                <a:gd fmla="*/ 8323 w 8323" name="T0"/>
                <a:gd fmla="*/ 7994 h 7994" name="T1"/>
                <a:gd fmla="*/ 8323 w 8323" name="T2"/>
                <a:gd fmla="*/ 7994 h 7994" name="T3"/>
                <a:gd fmla="*/ 8323 w 8323" name="T4"/>
                <a:gd fmla="*/ 7994 h 7994" name="T5"/>
                <a:gd fmla="*/ 8323 w 8323" name="T6"/>
                <a:gd fmla="*/ 7994 h 7994" name="T7"/>
                <a:gd fmla="*/ 1472 w 8323" name="T8"/>
                <a:gd fmla="*/ 0 h 7994" name="T9"/>
                <a:gd fmla="*/ 0 w 8323" name="T10"/>
                <a:gd fmla="*/ 2564 h 7994" name="T11"/>
                <a:gd fmla="*/ 8323 w 8323" name="T12"/>
                <a:gd fmla="*/ 7994 h 7994" name="T13"/>
                <a:gd fmla="*/ 1472 w 8323" name="T14"/>
                <a:gd fmla="*/ 0 h 799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994" w="8323">
                  <a:moveTo>
                    <a:pt x="8323" y="7994"/>
                  </a:moveTo>
                  <a:lnTo>
                    <a:pt x="8323" y="7994"/>
                  </a:lnTo>
                  <a:close/>
                  <a:moveTo>
                    <a:pt x="8323" y="7994"/>
                  </a:moveTo>
                  <a:lnTo>
                    <a:pt x="8323" y="7994"/>
                  </a:lnTo>
                  <a:close/>
                  <a:moveTo>
                    <a:pt x="1472" y="0"/>
                  </a:moveTo>
                  <a:lnTo>
                    <a:pt x="0" y="2564"/>
                  </a:lnTo>
                  <a:lnTo>
                    <a:pt x="8323" y="7994"/>
                  </a:lnTo>
                  <a:lnTo>
                    <a:pt x="14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11" name="Freeform 31"/>
            <p:cNvSpPr>
              <a:spLocks noEditPoints="1"/>
            </p:cNvSpPr>
            <p:nvPr/>
          </p:nvSpPr>
          <p:spPr bwMode="auto">
            <a:xfrm>
              <a:off x="2027" y="2354"/>
              <a:ext cx="8323" cy="7994"/>
            </a:xfrm>
            <a:custGeom>
              <a:gdLst>
                <a:gd fmla="*/ 8323 w 8323" name="T0"/>
                <a:gd fmla="*/ 7994 h 7994" name="T1"/>
                <a:gd fmla="*/ 8323 w 8323" name="T2"/>
                <a:gd fmla="*/ 7994 h 7994" name="T3"/>
                <a:gd fmla="*/ 8323 w 8323" name="T4"/>
                <a:gd fmla="*/ 7994 h 7994" name="T5"/>
                <a:gd fmla="*/ 8323 w 8323" name="T6"/>
                <a:gd fmla="*/ 7994 h 7994" name="T7"/>
                <a:gd fmla="*/ 1472 w 8323" name="T8"/>
                <a:gd fmla="*/ 0 h 7994" name="T9"/>
                <a:gd fmla="*/ 0 w 8323" name="T10"/>
                <a:gd fmla="*/ 2564 h 7994" name="T11"/>
                <a:gd fmla="*/ 8323 w 8323" name="T12"/>
                <a:gd fmla="*/ 7994 h 7994" name="T13"/>
                <a:gd fmla="*/ 1472 w 8323" name="T14"/>
                <a:gd fmla="*/ 0 h 799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994" w="8323">
                  <a:moveTo>
                    <a:pt x="8323" y="7994"/>
                  </a:moveTo>
                  <a:lnTo>
                    <a:pt x="8323" y="7994"/>
                  </a:lnTo>
                  <a:moveTo>
                    <a:pt x="8323" y="7994"/>
                  </a:moveTo>
                  <a:lnTo>
                    <a:pt x="8323" y="7994"/>
                  </a:lnTo>
                  <a:moveTo>
                    <a:pt x="1472" y="0"/>
                  </a:moveTo>
                  <a:lnTo>
                    <a:pt x="0" y="2564"/>
                  </a:lnTo>
                  <a:lnTo>
                    <a:pt x="8323" y="7994"/>
                  </a:lnTo>
                  <a:lnTo>
                    <a:pt x="14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12" name="Freeform 32"/>
            <p:cNvSpPr>
              <a:spLocks noEditPoints="1"/>
            </p:cNvSpPr>
            <p:nvPr/>
          </p:nvSpPr>
          <p:spPr bwMode="auto">
            <a:xfrm>
              <a:off x="420" y="6851"/>
              <a:ext cx="9930" cy="3497"/>
            </a:xfrm>
            <a:custGeom>
              <a:gdLst>
                <a:gd fmla="*/ 9930 w 9930" name="T0"/>
                <a:gd fmla="*/ 3497 h 3497" name="T1"/>
                <a:gd fmla="*/ 9930 w 9930" name="T2"/>
                <a:gd fmla="*/ 3497 h 3497" name="T3"/>
                <a:gd fmla="*/ 9930 w 9930" name="T4"/>
                <a:gd fmla="*/ 3497 h 3497" name="T5"/>
                <a:gd fmla="*/ 9930 w 9930" name="T6"/>
                <a:gd fmla="*/ 3497 h 3497" name="T7"/>
                <a:gd fmla="*/ 0 w 9930" name="T8"/>
                <a:gd fmla="*/ 0 h 3497" name="T9"/>
                <a:gd fmla="*/ 5 w 9930" name="T10"/>
                <a:gd fmla="*/ 2954 h 3497" name="T11"/>
                <a:gd fmla="*/ 9930 w 9930" name="T12"/>
                <a:gd fmla="*/ 3497 h 3497" name="T13"/>
                <a:gd fmla="*/ 0 w 9930" name="T14"/>
                <a:gd fmla="*/ 0 h 349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497" w="9930">
                  <a:moveTo>
                    <a:pt x="9930" y="3497"/>
                  </a:moveTo>
                  <a:lnTo>
                    <a:pt x="9930" y="3497"/>
                  </a:lnTo>
                  <a:close/>
                  <a:moveTo>
                    <a:pt x="9930" y="3497"/>
                  </a:moveTo>
                  <a:lnTo>
                    <a:pt x="9930" y="3497"/>
                  </a:lnTo>
                  <a:close/>
                  <a:moveTo>
                    <a:pt x="0" y="0"/>
                  </a:moveTo>
                  <a:lnTo>
                    <a:pt x="5" y="2954"/>
                  </a:lnTo>
                  <a:lnTo>
                    <a:pt x="9930" y="349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13" name="Freeform 33"/>
            <p:cNvSpPr>
              <a:spLocks noEditPoints="1"/>
            </p:cNvSpPr>
            <p:nvPr/>
          </p:nvSpPr>
          <p:spPr bwMode="auto">
            <a:xfrm>
              <a:off x="420" y="6851"/>
              <a:ext cx="9930" cy="3497"/>
            </a:xfrm>
            <a:custGeom>
              <a:gdLst>
                <a:gd fmla="*/ 9930 w 9930" name="T0"/>
                <a:gd fmla="*/ 3497 h 3497" name="T1"/>
                <a:gd fmla="*/ 9930 w 9930" name="T2"/>
                <a:gd fmla="*/ 3497 h 3497" name="T3"/>
                <a:gd fmla="*/ 9930 w 9930" name="T4"/>
                <a:gd fmla="*/ 3497 h 3497" name="T5"/>
                <a:gd fmla="*/ 9930 w 9930" name="T6"/>
                <a:gd fmla="*/ 3497 h 3497" name="T7"/>
                <a:gd fmla="*/ 0 w 9930" name="T8"/>
                <a:gd fmla="*/ 0 h 3497" name="T9"/>
                <a:gd fmla="*/ 5 w 9930" name="T10"/>
                <a:gd fmla="*/ 2954 h 3497" name="T11"/>
                <a:gd fmla="*/ 9930 w 9930" name="T12"/>
                <a:gd fmla="*/ 3497 h 3497" name="T13"/>
                <a:gd fmla="*/ 0 w 9930" name="T14"/>
                <a:gd fmla="*/ 0 h 349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497" w="9930">
                  <a:moveTo>
                    <a:pt x="9930" y="3497"/>
                  </a:moveTo>
                  <a:lnTo>
                    <a:pt x="9930" y="3497"/>
                  </a:lnTo>
                  <a:moveTo>
                    <a:pt x="9930" y="3497"/>
                  </a:moveTo>
                  <a:lnTo>
                    <a:pt x="9930" y="3497"/>
                  </a:lnTo>
                  <a:moveTo>
                    <a:pt x="0" y="0"/>
                  </a:moveTo>
                  <a:lnTo>
                    <a:pt x="5" y="2954"/>
                  </a:lnTo>
                  <a:lnTo>
                    <a:pt x="9930" y="349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14" name="Freeform 34"/>
            <p:cNvSpPr>
              <a:spLocks noEditPoints="1"/>
            </p:cNvSpPr>
            <p:nvPr/>
          </p:nvSpPr>
          <p:spPr bwMode="auto">
            <a:xfrm>
              <a:off x="2" y="10348"/>
              <a:ext cx="10348" cy="4492"/>
            </a:xfrm>
            <a:custGeom>
              <a:gdLst>
                <a:gd fmla="*/ 10348 w 10348" name="T0"/>
                <a:gd fmla="*/ 0 h 4492" name="T1"/>
                <a:gd fmla="*/ 0 w 10348" name="T2"/>
                <a:gd fmla="*/ 1936 h 4492" name="T3"/>
                <a:gd fmla="*/ 1482 w 10348" name="T4"/>
                <a:gd fmla="*/ 4492 h 4492" name="T5"/>
                <a:gd fmla="*/ 10348 w 10348" name="T6"/>
                <a:gd fmla="*/ 0 h 4492" name="T7"/>
                <a:gd fmla="*/ 10348 w 10348" name="T8"/>
                <a:gd fmla="*/ 0 h 4492" name="T9"/>
                <a:gd fmla="*/ 10348 w 10348" name="T10"/>
                <a:gd fmla="*/ 0 h 449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492" w="10348">
                  <a:moveTo>
                    <a:pt x="10348" y="0"/>
                  </a:moveTo>
                  <a:lnTo>
                    <a:pt x="0" y="1936"/>
                  </a:lnTo>
                  <a:lnTo>
                    <a:pt x="1482" y="4492"/>
                  </a:lnTo>
                  <a:lnTo>
                    <a:pt x="10348" y="0"/>
                  </a:lnTo>
                  <a:close/>
                  <a:moveTo>
                    <a:pt x="10348" y="0"/>
                  </a:moveTo>
                  <a:lnTo>
                    <a:pt x="103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15" name="Freeform 35"/>
            <p:cNvSpPr>
              <a:spLocks noEditPoints="1"/>
            </p:cNvSpPr>
            <p:nvPr/>
          </p:nvSpPr>
          <p:spPr bwMode="auto">
            <a:xfrm>
              <a:off x="2" y="10348"/>
              <a:ext cx="10348" cy="4492"/>
            </a:xfrm>
            <a:custGeom>
              <a:gdLst>
                <a:gd fmla="*/ 10348 w 10348" name="T0"/>
                <a:gd fmla="*/ 0 h 4492" name="T1"/>
                <a:gd fmla="*/ 0 w 10348" name="T2"/>
                <a:gd fmla="*/ 1936 h 4492" name="T3"/>
                <a:gd fmla="*/ 1482 w 10348" name="T4"/>
                <a:gd fmla="*/ 4492 h 4492" name="T5"/>
                <a:gd fmla="*/ 10348 w 10348" name="T6"/>
                <a:gd fmla="*/ 0 h 4492" name="T7"/>
                <a:gd fmla="*/ 10348 w 10348" name="T8"/>
                <a:gd fmla="*/ 0 h 4492" name="T9"/>
                <a:gd fmla="*/ 10348 w 10348" name="T10"/>
                <a:gd fmla="*/ 0 h 449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492" w="10348">
                  <a:moveTo>
                    <a:pt x="10348" y="0"/>
                  </a:moveTo>
                  <a:lnTo>
                    <a:pt x="0" y="1936"/>
                  </a:lnTo>
                  <a:lnTo>
                    <a:pt x="1482" y="4492"/>
                  </a:lnTo>
                  <a:lnTo>
                    <a:pt x="10348" y="0"/>
                  </a:lnTo>
                  <a:moveTo>
                    <a:pt x="10348" y="0"/>
                  </a:moveTo>
                  <a:lnTo>
                    <a:pt x="1034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16" name="Freeform 36"/>
            <p:cNvSpPr/>
            <p:nvPr/>
          </p:nvSpPr>
          <p:spPr bwMode="auto">
            <a:xfrm>
              <a:off x="2356" y="10348"/>
              <a:ext cx="7994" cy="8323"/>
            </a:xfrm>
            <a:custGeom>
              <a:gdLst>
                <a:gd fmla="*/ 7994 w 7994" name="T0"/>
                <a:gd fmla="*/ 0 h 8323" name="T1"/>
                <a:gd fmla="*/ 0 w 7994" name="T2"/>
                <a:gd fmla="*/ 6848 h 8323" name="T3"/>
                <a:gd fmla="*/ 2561 w 7994" name="T4"/>
                <a:gd fmla="*/ 8323 h 8323" name="T5"/>
                <a:gd fmla="*/ 7994 w 7994" name="T6"/>
                <a:gd fmla="*/ 0 h 832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323" w="7994">
                  <a:moveTo>
                    <a:pt x="7994" y="0"/>
                  </a:moveTo>
                  <a:lnTo>
                    <a:pt x="0" y="6848"/>
                  </a:lnTo>
                  <a:lnTo>
                    <a:pt x="2561" y="8323"/>
                  </a:lnTo>
                  <a:lnTo>
                    <a:pt x="79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17" name="Freeform 37"/>
            <p:cNvSpPr/>
            <p:nvPr/>
          </p:nvSpPr>
          <p:spPr bwMode="auto">
            <a:xfrm>
              <a:off x="2356" y="10348"/>
              <a:ext cx="7994" cy="8323"/>
            </a:xfrm>
            <a:custGeom>
              <a:gdLst>
                <a:gd fmla="*/ 7994 w 7994" name="T0"/>
                <a:gd fmla="*/ 0 h 8323" name="T1"/>
                <a:gd fmla="*/ 0 w 7994" name="T2"/>
                <a:gd fmla="*/ 6848 h 8323" name="T3"/>
                <a:gd fmla="*/ 2561 w 7994" name="T4"/>
                <a:gd fmla="*/ 8323 h 8323" name="T5"/>
                <a:gd fmla="*/ 7994 w 7994" name="T6"/>
                <a:gd fmla="*/ 0 h 832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323" w="7994">
                  <a:moveTo>
                    <a:pt x="7994" y="0"/>
                  </a:moveTo>
                  <a:lnTo>
                    <a:pt x="0" y="6848"/>
                  </a:lnTo>
                  <a:lnTo>
                    <a:pt x="2561" y="8323"/>
                  </a:lnTo>
                  <a:lnTo>
                    <a:pt x="799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18" name="Freeform 38"/>
            <p:cNvSpPr/>
            <p:nvPr/>
          </p:nvSpPr>
          <p:spPr bwMode="auto">
            <a:xfrm>
              <a:off x="6850" y="10348"/>
              <a:ext cx="3500" cy="9927"/>
            </a:xfrm>
            <a:custGeom>
              <a:gdLst>
                <a:gd fmla="*/ 3500 w 3500" name="T0"/>
                <a:gd fmla="*/ 0 h 9927" name="T1"/>
                <a:gd fmla="*/ 3500 w 3500" name="T2"/>
                <a:gd fmla="*/ 0 h 9927" name="T3"/>
                <a:gd fmla="*/ 0 w 3500" name="T4"/>
                <a:gd fmla="*/ 9927 h 9927" name="T5"/>
                <a:gd fmla="*/ 2956 w 3500" name="T6"/>
                <a:gd fmla="*/ 9923 h 9927" name="T7"/>
                <a:gd fmla="*/ 3500 w 3500" name="T8"/>
                <a:gd fmla="*/ 0 h 99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927" w="3500">
                  <a:moveTo>
                    <a:pt x="3500" y="0"/>
                  </a:moveTo>
                  <a:lnTo>
                    <a:pt x="3500" y="0"/>
                  </a:lnTo>
                  <a:lnTo>
                    <a:pt x="0" y="9927"/>
                  </a:lnTo>
                  <a:lnTo>
                    <a:pt x="2956" y="9923"/>
                  </a:lnTo>
                  <a:lnTo>
                    <a:pt x="3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19" name="Freeform 39"/>
            <p:cNvSpPr/>
            <p:nvPr/>
          </p:nvSpPr>
          <p:spPr bwMode="auto">
            <a:xfrm>
              <a:off x="6850" y="10348"/>
              <a:ext cx="3500" cy="9927"/>
            </a:xfrm>
            <a:custGeom>
              <a:gdLst>
                <a:gd fmla="*/ 3500 w 3500" name="T0"/>
                <a:gd fmla="*/ 0 h 9927" name="T1"/>
                <a:gd fmla="*/ 3500 w 3500" name="T2"/>
                <a:gd fmla="*/ 0 h 9927" name="T3"/>
                <a:gd fmla="*/ 0 w 3500" name="T4"/>
                <a:gd fmla="*/ 9927 h 9927" name="T5"/>
                <a:gd fmla="*/ 2956 w 3500" name="T6"/>
                <a:gd fmla="*/ 9923 h 9927" name="T7"/>
                <a:gd fmla="*/ 3500 w 3500" name="T8"/>
                <a:gd fmla="*/ 0 h 99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927" w="3500">
                  <a:moveTo>
                    <a:pt x="3500" y="0"/>
                  </a:moveTo>
                  <a:lnTo>
                    <a:pt x="3500" y="0"/>
                  </a:lnTo>
                  <a:lnTo>
                    <a:pt x="0" y="9927"/>
                  </a:lnTo>
                  <a:lnTo>
                    <a:pt x="2956" y="9923"/>
                  </a:lnTo>
                  <a:lnTo>
                    <a:pt x="350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20" name="Freeform 40"/>
            <p:cNvSpPr/>
            <p:nvPr/>
          </p:nvSpPr>
          <p:spPr bwMode="auto">
            <a:xfrm>
              <a:off x="10350" y="10348"/>
              <a:ext cx="4492" cy="10346"/>
            </a:xfrm>
            <a:custGeom>
              <a:gdLst>
                <a:gd fmla="*/ 0 w 4492" name="T0"/>
                <a:gd fmla="*/ 0 h 10346" name="T1"/>
                <a:gd fmla="*/ 1933 w 4492" name="T2"/>
                <a:gd fmla="*/ 10346 h 10346" name="T3"/>
                <a:gd fmla="*/ 4492 w 4492" name="T4"/>
                <a:gd fmla="*/ 8864 h 10346" name="T5"/>
                <a:gd fmla="*/ 0 w 4492" name="T6"/>
                <a:gd fmla="*/ 0 h 1034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346" w="4492">
                  <a:moveTo>
                    <a:pt x="0" y="0"/>
                  </a:moveTo>
                  <a:lnTo>
                    <a:pt x="1933" y="10346"/>
                  </a:lnTo>
                  <a:lnTo>
                    <a:pt x="4492" y="88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21" name="Freeform 41"/>
            <p:cNvSpPr/>
            <p:nvPr/>
          </p:nvSpPr>
          <p:spPr bwMode="auto">
            <a:xfrm>
              <a:off x="10350" y="10348"/>
              <a:ext cx="4492" cy="10346"/>
            </a:xfrm>
            <a:custGeom>
              <a:gdLst>
                <a:gd fmla="*/ 0 w 4492" name="T0"/>
                <a:gd fmla="*/ 0 h 10346" name="T1"/>
                <a:gd fmla="*/ 1933 w 4492" name="T2"/>
                <a:gd fmla="*/ 10346 h 10346" name="T3"/>
                <a:gd fmla="*/ 4492 w 4492" name="T4"/>
                <a:gd fmla="*/ 8864 h 10346" name="T5"/>
                <a:gd fmla="*/ 0 w 4492" name="T6"/>
                <a:gd fmla="*/ 0 h 1034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346" w="4492">
                  <a:moveTo>
                    <a:pt x="0" y="0"/>
                  </a:moveTo>
                  <a:lnTo>
                    <a:pt x="1933" y="10346"/>
                  </a:lnTo>
                  <a:lnTo>
                    <a:pt x="4492" y="886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22" name="Freeform 42"/>
            <p:cNvSpPr/>
            <p:nvPr/>
          </p:nvSpPr>
          <p:spPr bwMode="auto">
            <a:xfrm>
              <a:off x="10350" y="10348"/>
              <a:ext cx="8322" cy="7994"/>
            </a:xfrm>
            <a:custGeom>
              <a:gdLst>
                <a:gd fmla="*/ 0 w 8322" name="T0"/>
                <a:gd fmla="*/ 0 h 7994" name="T1"/>
                <a:gd fmla="*/ 6848 w 8322" name="T2"/>
                <a:gd fmla="*/ 7994 h 7994" name="T3"/>
                <a:gd fmla="*/ 8322 w 8322" name="T4"/>
                <a:gd fmla="*/ 5431 h 7994" name="T5"/>
                <a:gd fmla="*/ 0 w 8322" name="T6"/>
                <a:gd fmla="*/ 0 h 799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994" w="8322">
                  <a:moveTo>
                    <a:pt x="0" y="0"/>
                  </a:moveTo>
                  <a:lnTo>
                    <a:pt x="6848" y="7994"/>
                  </a:lnTo>
                  <a:lnTo>
                    <a:pt x="8322" y="54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23" name="Freeform 43"/>
            <p:cNvSpPr/>
            <p:nvPr/>
          </p:nvSpPr>
          <p:spPr bwMode="auto">
            <a:xfrm>
              <a:off x="10350" y="10348"/>
              <a:ext cx="8322" cy="7994"/>
            </a:xfrm>
            <a:custGeom>
              <a:gdLst>
                <a:gd fmla="*/ 0 w 8322" name="T0"/>
                <a:gd fmla="*/ 0 h 7994" name="T1"/>
                <a:gd fmla="*/ 6848 w 8322" name="T2"/>
                <a:gd fmla="*/ 7994 h 7994" name="T3"/>
                <a:gd fmla="*/ 8322 w 8322" name="T4"/>
                <a:gd fmla="*/ 5431 h 7994" name="T5"/>
                <a:gd fmla="*/ 0 w 8322" name="T6"/>
                <a:gd fmla="*/ 0 h 799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994" w="8322">
                  <a:moveTo>
                    <a:pt x="0" y="0"/>
                  </a:moveTo>
                  <a:lnTo>
                    <a:pt x="6848" y="7994"/>
                  </a:lnTo>
                  <a:lnTo>
                    <a:pt x="8322" y="543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24" name="Freeform 44"/>
            <p:cNvSpPr/>
            <p:nvPr/>
          </p:nvSpPr>
          <p:spPr bwMode="auto">
            <a:xfrm>
              <a:off x="10350" y="10348"/>
              <a:ext cx="9927" cy="3498"/>
            </a:xfrm>
            <a:custGeom>
              <a:gdLst>
                <a:gd fmla="*/ 0 w 9927" name="T0"/>
                <a:gd fmla="*/ 0 h 3498" name="T1"/>
                <a:gd fmla="*/ 9927 w 9927" name="T2"/>
                <a:gd fmla="*/ 3498 h 3498" name="T3"/>
                <a:gd fmla="*/ 9922 w 9927" name="T4"/>
                <a:gd fmla="*/ 541 h 3498" name="T5"/>
                <a:gd fmla="*/ 0 w 9927" name="T6"/>
                <a:gd fmla="*/ 0 h 349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498" w="9927">
                  <a:moveTo>
                    <a:pt x="0" y="0"/>
                  </a:moveTo>
                  <a:lnTo>
                    <a:pt x="9927" y="3498"/>
                  </a:lnTo>
                  <a:lnTo>
                    <a:pt x="9922" y="54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25" name="Freeform 45"/>
            <p:cNvSpPr/>
            <p:nvPr/>
          </p:nvSpPr>
          <p:spPr bwMode="auto">
            <a:xfrm>
              <a:off x="10350" y="10348"/>
              <a:ext cx="9927" cy="3498"/>
            </a:xfrm>
            <a:custGeom>
              <a:gdLst>
                <a:gd fmla="*/ 0 w 9927" name="T0"/>
                <a:gd fmla="*/ 0 h 3498" name="T1"/>
                <a:gd fmla="*/ 9927 w 9927" name="T2"/>
                <a:gd fmla="*/ 3498 h 3498" name="T3"/>
                <a:gd fmla="*/ 9922 w 9927" name="T4"/>
                <a:gd fmla="*/ 541 h 3498" name="T5"/>
                <a:gd fmla="*/ 0 w 9927" name="T6"/>
                <a:gd fmla="*/ 0 h 349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498" w="9927">
                  <a:moveTo>
                    <a:pt x="0" y="0"/>
                  </a:moveTo>
                  <a:lnTo>
                    <a:pt x="9927" y="3498"/>
                  </a:lnTo>
                  <a:lnTo>
                    <a:pt x="9922" y="54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26" name="Freeform 46"/>
            <p:cNvSpPr/>
            <p:nvPr/>
          </p:nvSpPr>
          <p:spPr bwMode="auto">
            <a:xfrm>
              <a:off x="10350" y="5856"/>
              <a:ext cx="10345" cy="4492"/>
            </a:xfrm>
            <a:custGeom>
              <a:gdLst>
                <a:gd fmla="*/ 8863 w 10345" name="T0"/>
                <a:gd fmla="*/ 0 h 4492" name="T1"/>
                <a:gd fmla="*/ 0 w 10345" name="T2"/>
                <a:gd fmla="*/ 4492 h 4492" name="T3"/>
                <a:gd fmla="*/ 10345 w 10345" name="T4"/>
                <a:gd fmla="*/ 2557 h 4492" name="T5"/>
                <a:gd fmla="*/ 8863 w 10345" name="T6"/>
                <a:gd fmla="*/ 0 h 449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492" w="10345">
                  <a:moveTo>
                    <a:pt x="8863" y="0"/>
                  </a:moveTo>
                  <a:lnTo>
                    <a:pt x="0" y="4492"/>
                  </a:lnTo>
                  <a:lnTo>
                    <a:pt x="10345" y="2557"/>
                  </a:lnTo>
                  <a:lnTo>
                    <a:pt x="88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27" name="Freeform 47"/>
            <p:cNvSpPr/>
            <p:nvPr/>
          </p:nvSpPr>
          <p:spPr bwMode="auto">
            <a:xfrm>
              <a:off x="10350" y="5856"/>
              <a:ext cx="10345" cy="4492"/>
            </a:xfrm>
            <a:custGeom>
              <a:gdLst>
                <a:gd fmla="*/ 8863 w 10345" name="T0"/>
                <a:gd fmla="*/ 0 h 4492" name="T1"/>
                <a:gd fmla="*/ 0 w 10345" name="T2"/>
                <a:gd fmla="*/ 4492 h 4492" name="T3"/>
                <a:gd fmla="*/ 10345 w 10345" name="T4"/>
                <a:gd fmla="*/ 2557 h 4492" name="T5"/>
                <a:gd fmla="*/ 8863 w 10345" name="T6"/>
                <a:gd fmla="*/ 0 h 449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492" w="10345">
                  <a:moveTo>
                    <a:pt x="8863" y="0"/>
                  </a:moveTo>
                  <a:lnTo>
                    <a:pt x="0" y="4492"/>
                  </a:lnTo>
                  <a:lnTo>
                    <a:pt x="10345" y="2557"/>
                  </a:lnTo>
                  <a:lnTo>
                    <a:pt x="886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28" name="Freeform 48"/>
            <p:cNvSpPr/>
            <p:nvPr/>
          </p:nvSpPr>
          <p:spPr bwMode="auto">
            <a:xfrm>
              <a:off x="10350" y="2026"/>
              <a:ext cx="7991" cy="8322"/>
            </a:xfrm>
            <a:custGeom>
              <a:gdLst>
                <a:gd fmla="*/ 5430 w 7991" name="T0"/>
                <a:gd fmla="*/ 0 h 8322" name="T1"/>
                <a:gd fmla="*/ 0 w 7991" name="T2"/>
                <a:gd fmla="*/ 8322 h 8322" name="T3"/>
                <a:gd fmla="*/ 7991 w 7991" name="T4"/>
                <a:gd fmla="*/ 1474 h 8322" name="T5"/>
                <a:gd fmla="*/ 5430 w 7991" name="T6"/>
                <a:gd fmla="*/ 0 h 832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322" w="7991">
                  <a:moveTo>
                    <a:pt x="5430" y="0"/>
                  </a:moveTo>
                  <a:lnTo>
                    <a:pt x="0" y="8322"/>
                  </a:lnTo>
                  <a:lnTo>
                    <a:pt x="7991" y="1474"/>
                  </a:lnTo>
                  <a:lnTo>
                    <a:pt x="54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  <p:sp>
          <p:nvSpPr>
            <p:cNvPr id="29" name="Freeform 49"/>
            <p:cNvSpPr/>
            <p:nvPr/>
          </p:nvSpPr>
          <p:spPr bwMode="auto">
            <a:xfrm>
              <a:off x="10350" y="2026"/>
              <a:ext cx="7991" cy="8322"/>
            </a:xfrm>
            <a:custGeom>
              <a:gdLst>
                <a:gd fmla="*/ 5430 w 7991" name="T0"/>
                <a:gd fmla="*/ 0 h 8322" name="T1"/>
                <a:gd fmla="*/ 0 w 7991" name="T2"/>
                <a:gd fmla="*/ 8322 h 8322" name="T3"/>
                <a:gd fmla="*/ 7991 w 7991" name="T4"/>
                <a:gd fmla="*/ 1474 h 8322" name="T5"/>
                <a:gd fmla="*/ 5430 w 7991" name="T6"/>
                <a:gd fmla="*/ 0 h 832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322" w="7991">
                  <a:moveTo>
                    <a:pt x="5430" y="0"/>
                  </a:moveTo>
                  <a:lnTo>
                    <a:pt x="0" y="8322"/>
                  </a:lnTo>
                  <a:lnTo>
                    <a:pt x="7991" y="1474"/>
                  </a:lnTo>
                  <a:lnTo>
                    <a:pt x="543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0" y="-1"/>
            <a:ext cx="12192000" cy="7747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4157008" y="94961"/>
            <a:ext cx="3840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最后让我掉一点节操</a:t>
            </a:r>
          </a:p>
        </p:txBody>
      </p:sp>
      <p:sp>
        <p:nvSpPr>
          <p:cNvPr id="62" name="矩形 61"/>
          <p:cNvSpPr/>
          <p:nvPr/>
        </p:nvSpPr>
        <p:spPr>
          <a:xfrm>
            <a:off x="3736642" y="1776668"/>
            <a:ext cx="4517606" cy="815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7" name="矩形 76"/>
          <p:cNvSpPr/>
          <p:nvPr/>
        </p:nvSpPr>
        <p:spPr>
          <a:xfrm>
            <a:off x="3736642" y="2803477"/>
            <a:ext cx="6639258" cy="12510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文本框 62"/>
          <p:cNvSpPr txBox="1"/>
          <p:nvPr/>
        </p:nvSpPr>
        <p:spPr>
          <a:xfrm>
            <a:off x="3964617" y="1922645"/>
            <a:ext cx="4073843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</a:rPr>
              <a:t>如果你喜欢嘉文钱的PPT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3964617" y="2949455"/>
            <a:ext cx="9159875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2800">
                <a:solidFill>
                  <a:schemeClr val="bg1"/>
                </a:solidFill>
              </a:rPr>
              <a:t>欢迎到PPTSTORE搜索“嘉文钱”！</a:t>
            </a:r>
          </a:p>
          <a:p>
            <a:pPr algn="just"/>
            <a:r>
              <a:rPr altLang="en-US" lang="zh-CN" smtClean="0" sz="2800">
                <a:solidFill>
                  <a:schemeClr val="bg1"/>
                </a:solidFill>
              </a:rPr>
              <a:t>或在放映状态下狠狠地点嘉文钱头部！</a:t>
            </a:r>
          </a:p>
        </p:txBody>
      </p:sp>
      <p:pic>
        <p:nvPicPr>
          <p:cNvPr id="78" name="图片 77">
            <a:hlinkClick r:id="rId3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94169" y="2646284"/>
            <a:ext cx="1674772" cy="2064664"/>
          </a:xfrm>
          <a:prstGeom prst="rect">
            <a:avLst/>
          </a:prstGeom>
        </p:spPr>
      </p:pic>
      <p:sp>
        <p:nvSpPr>
          <p:cNvPr id="79" name="矩形 78"/>
          <p:cNvSpPr/>
          <p:nvPr/>
        </p:nvSpPr>
        <p:spPr>
          <a:xfrm>
            <a:off x="3736642" y="4293395"/>
            <a:ext cx="4517606" cy="15927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964617" y="4428401"/>
            <a:ext cx="1306318" cy="1306318"/>
          </a:xfrm>
          <a:prstGeom prst="rect">
            <a:avLst/>
          </a:prstGeom>
        </p:spPr>
      </p:pic>
      <p:sp>
        <p:nvSpPr>
          <p:cNvPr id="81" name="文本框 80"/>
          <p:cNvSpPr txBox="1"/>
          <p:nvPr/>
        </p:nvSpPr>
        <p:spPr>
          <a:xfrm>
            <a:off x="5489277" y="4766595"/>
            <a:ext cx="2468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关注嘉文钱的公众平台！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5489277" y="5089782"/>
            <a:ext cx="18275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或搜“flatppt”</a:t>
            </a:r>
          </a:p>
        </p:txBody>
      </p:sp>
    </p:spTree>
    <p:extLst>
      <p:ext uri="{BB962C8B-B14F-4D97-AF65-F5344CB8AC3E}">
        <p14:creationId val="237786981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5" name="任意多边形 24"/>
          <p:cNvSpPr/>
          <p:nvPr/>
        </p:nvSpPr>
        <p:spPr>
          <a:xfrm>
            <a:off x="8059780" y="972331"/>
            <a:ext cx="1462695" cy="846882"/>
          </a:xfrm>
          <a:custGeom>
            <a:gdLst>
              <a:gd fmla="*/ 0 w 1615891" name="connsiteX0"/>
              <a:gd fmla="*/ 1 h 935580" name="connsiteY0"/>
              <a:gd fmla="*/ 1116976 w 1615891" name="connsiteX1"/>
              <a:gd fmla="*/ 1 h 935580" name="connsiteY1"/>
              <a:gd fmla="*/ 1116976 w 1615891" name="connsiteX2"/>
              <a:gd fmla="*/ 935580 h 935580" name="connsiteY2"/>
              <a:gd fmla="*/ 0 w 1615891" name="connsiteX3"/>
              <a:gd fmla="*/ 935580 h 935580" name="connsiteY3"/>
              <a:gd fmla="*/ 1116977 w 1615891" name="connsiteX4"/>
              <a:gd fmla="*/ 0 h 935580" name="connsiteY4"/>
              <a:gd fmla="*/ 1615891 w 1615891" name="connsiteX5"/>
              <a:gd fmla="*/ 0 h 935580" name="connsiteY5"/>
              <a:gd fmla="*/ 1148101 w 1615891" name="connsiteX6"/>
              <a:gd fmla="*/ 467790 h 935580" name="connsiteY6"/>
              <a:gd fmla="*/ 1615891 w 1615891" name="connsiteX7"/>
              <a:gd fmla="*/ 935580 h 935580" name="connsiteY7"/>
              <a:gd fmla="*/ 1116977 w 1615891" name="connsiteX8"/>
              <a:gd fmla="*/ 935580 h 935580" name="connsiteY8"/>
              <a:gd fmla="*/ 1116977 w 1615891" name="connsiteX9"/>
              <a:gd fmla="*/ 498914 h 935580" name="connsiteY9"/>
              <a:gd fmla="*/ 1116977 w 1615891" name="connsiteX10"/>
              <a:gd fmla="*/ 436666 h 935580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935580" w="1615891">
                <a:moveTo>
                  <a:pt x="0" y="1"/>
                </a:moveTo>
                <a:lnTo>
                  <a:pt x="1116976" y="1"/>
                </a:lnTo>
                <a:lnTo>
                  <a:pt x="1116976" y="935580"/>
                </a:lnTo>
                <a:lnTo>
                  <a:pt x="0" y="935580"/>
                </a:lnTo>
                <a:close/>
                <a:moveTo>
                  <a:pt x="1116977" y="0"/>
                </a:moveTo>
                <a:lnTo>
                  <a:pt x="1615891" y="0"/>
                </a:lnTo>
                <a:lnTo>
                  <a:pt x="1148101" y="467790"/>
                </a:lnTo>
                <a:lnTo>
                  <a:pt x="1615891" y="935580"/>
                </a:lnTo>
                <a:lnTo>
                  <a:pt x="1116977" y="935580"/>
                </a:lnTo>
                <a:lnTo>
                  <a:pt x="1116977" y="498914"/>
                </a:lnTo>
                <a:lnTo>
                  <a:pt x="1116977" y="436666"/>
                </a:ln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0" name="组合 39"/>
          <p:cNvGrpSpPr/>
          <p:nvPr/>
        </p:nvGrpSpPr>
        <p:grpSpPr>
          <a:xfrm>
            <a:off x="8089233" y="1069118"/>
            <a:ext cx="1308691" cy="661035"/>
            <a:chOff x="2823529" y="730422"/>
            <a:chExt cx="4908563" cy="661035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2823529" y="730422"/>
              <a:ext cx="4908563" cy="0"/>
            </a:xfrm>
            <a:prstGeom prst="line">
              <a:avLst/>
            </a:prstGeom>
            <a:ln cap="rnd" w="63500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2823529" y="1391457"/>
              <a:ext cx="4908563" cy="0"/>
            </a:xfrm>
            <a:prstGeom prst="line">
              <a:avLst/>
            </a:prstGeom>
            <a:ln cap="rnd" w="63500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任意多边形 19"/>
          <p:cNvSpPr/>
          <p:nvPr/>
        </p:nvSpPr>
        <p:spPr>
          <a:xfrm rot="10800000">
            <a:off x="2669525" y="972331"/>
            <a:ext cx="1462695" cy="846882"/>
          </a:xfrm>
          <a:custGeom>
            <a:gdLst>
              <a:gd fmla="*/ 0 w 1615891" name="connsiteX0"/>
              <a:gd fmla="*/ 1 h 935580" name="connsiteY0"/>
              <a:gd fmla="*/ 1116976 w 1615891" name="connsiteX1"/>
              <a:gd fmla="*/ 1 h 935580" name="connsiteY1"/>
              <a:gd fmla="*/ 1116976 w 1615891" name="connsiteX2"/>
              <a:gd fmla="*/ 935580 h 935580" name="connsiteY2"/>
              <a:gd fmla="*/ 0 w 1615891" name="connsiteX3"/>
              <a:gd fmla="*/ 935580 h 935580" name="connsiteY3"/>
              <a:gd fmla="*/ 1116977 w 1615891" name="connsiteX4"/>
              <a:gd fmla="*/ 0 h 935580" name="connsiteY4"/>
              <a:gd fmla="*/ 1615891 w 1615891" name="connsiteX5"/>
              <a:gd fmla="*/ 0 h 935580" name="connsiteY5"/>
              <a:gd fmla="*/ 1148101 w 1615891" name="connsiteX6"/>
              <a:gd fmla="*/ 467790 h 935580" name="connsiteY6"/>
              <a:gd fmla="*/ 1615891 w 1615891" name="connsiteX7"/>
              <a:gd fmla="*/ 935580 h 935580" name="connsiteY7"/>
              <a:gd fmla="*/ 1116977 w 1615891" name="connsiteX8"/>
              <a:gd fmla="*/ 935580 h 935580" name="connsiteY8"/>
              <a:gd fmla="*/ 1116977 w 1615891" name="connsiteX9"/>
              <a:gd fmla="*/ 498914 h 935580" name="connsiteY9"/>
              <a:gd fmla="*/ 1116977 w 1615891" name="connsiteX10"/>
              <a:gd fmla="*/ 436666 h 935580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935580" w="1615891">
                <a:moveTo>
                  <a:pt x="0" y="1"/>
                </a:moveTo>
                <a:lnTo>
                  <a:pt x="1116976" y="1"/>
                </a:lnTo>
                <a:lnTo>
                  <a:pt x="1116976" y="935580"/>
                </a:lnTo>
                <a:lnTo>
                  <a:pt x="0" y="935580"/>
                </a:lnTo>
                <a:close/>
                <a:moveTo>
                  <a:pt x="1116977" y="0"/>
                </a:moveTo>
                <a:lnTo>
                  <a:pt x="1615891" y="0"/>
                </a:lnTo>
                <a:lnTo>
                  <a:pt x="1148101" y="467790"/>
                </a:lnTo>
                <a:lnTo>
                  <a:pt x="1615891" y="935580"/>
                </a:lnTo>
                <a:lnTo>
                  <a:pt x="1116977" y="935580"/>
                </a:lnTo>
                <a:lnTo>
                  <a:pt x="1116977" y="498914"/>
                </a:lnTo>
                <a:lnTo>
                  <a:pt x="1116977" y="436666"/>
                </a:ln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9" name="组合 38"/>
          <p:cNvGrpSpPr/>
          <p:nvPr/>
        </p:nvGrpSpPr>
        <p:grpSpPr>
          <a:xfrm>
            <a:off x="2823529" y="1069118"/>
            <a:ext cx="1308691" cy="661035"/>
            <a:chOff x="2823529" y="730422"/>
            <a:chExt cx="4908563" cy="661035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823529" y="730422"/>
              <a:ext cx="4908563" cy="0"/>
            </a:xfrm>
            <a:prstGeom prst="line">
              <a:avLst/>
            </a:prstGeom>
            <a:ln cap="rnd" w="63500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823529" y="1391457"/>
              <a:ext cx="4908563" cy="0"/>
            </a:xfrm>
            <a:prstGeom prst="line">
              <a:avLst/>
            </a:prstGeom>
            <a:ln cap="rnd" w="63500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1618747" y="2137031"/>
            <a:ext cx="1757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pc="300" sz="2800">
                <a:solidFill>
                  <a:schemeClr val="accent4">
                    <a:lumMod val="60000"/>
                    <a:lumOff val="40000"/>
                  </a:schemeClr>
                </a:solidFill>
              </a:rPr>
              <a:t>我是一个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46383" y="2062225"/>
            <a:ext cx="14020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9600">
                <a:solidFill>
                  <a:schemeClr val="accent4">
                    <a:lumMod val="60000"/>
                    <a:lumOff val="40000"/>
                  </a:schemeClr>
                </a:solidFill>
              </a:rPr>
              <a:t>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02700" y="2538448"/>
            <a:ext cx="170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000">
                <a:solidFill>
                  <a:schemeClr val="accent4">
                    <a:lumMod val="60000"/>
                    <a:lumOff val="40000"/>
                  </a:schemeClr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有激情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98671" y="3082129"/>
            <a:ext cx="170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000">
                <a:solidFill>
                  <a:schemeClr val="accent4">
                    <a:lumMod val="60000"/>
                    <a:lumOff val="40000"/>
                  </a:schemeClr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爱思考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98671" y="3639184"/>
            <a:ext cx="170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000">
                <a:solidFill>
                  <a:schemeClr val="accent4">
                    <a:lumMod val="60000"/>
                    <a:lumOff val="40000"/>
                  </a:schemeClr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勤动手</a:t>
            </a:r>
          </a:p>
        </p:txBody>
      </p:sp>
      <p:grpSp>
        <p:nvGrpSpPr>
          <p:cNvPr id="19" name="Group 10"/>
          <p:cNvGrpSpPr>
            <a:grpSpLocks noChangeAspect="1"/>
          </p:cNvGrpSpPr>
          <p:nvPr/>
        </p:nvGrpSpPr>
        <p:grpSpPr>
          <a:xfrm>
            <a:off x="8939528" y="3511807"/>
            <a:ext cx="1313180" cy="2623932"/>
            <a:chOff x="2" y="1"/>
            <a:chExt cx="2162" cy="432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607" y="1"/>
              <a:ext cx="1010" cy="1099"/>
            </a:xfrm>
            <a:custGeom>
              <a:gdLst>
                <a:gd fmla="*/ 73 w 1951" name="T0"/>
                <a:gd fmla="*/ 815 h 2123" name="T1"/>
                <a:gd fmla="*/ 0 w 1951" name="T2"/>
                <a:gd fmla="*/ 1138 h 2123" name="T3"/>
                <a:gd fmla="*/ 56 w 1951" name="T4"/>
                <a:gd fmla="*/ 1083 h 2123" name="T5"/>
                <a:gd fmla="*/ 56 w 1951" name="T6"/>
                <a:gd fmla="*/ 1226 h 2123" name="T7"/>
                <a:gd fmla="*/ 40 w 1951" name="T8"/>
                <a:gd fmla="*/ 1353 h 2123" name="T9"/>
                <a:gd fmla="*/ 63 w 1951" name="T10"/>
                <a:gd fmla="*/ 1307 h 2123" name="T11"/>
                <a:gd fmla="*/ 119 w 1951" name="T12"/>
                <a:gd fmla="*/ 1567 h 2123" name="T13"/>
                <a:gd fmla="*/ 159 w 1951" name="T14"/>
                <a:gd fmla="*/ 1509 h 2123" name="T15"/>
                <a:gd fmla="*/ 570 w 1951" name="T16"/>
                <a:gd fmla="*/ 2026 h 2123" name="T17"/>
                <a:gd fmla="*/ 572 w 1951" name="T18"/>
                <a:gd fmla="*/ 2026 h 2123" name="T19"/>
                <a:gd fmla="*/ 969 w 1951" name="T20"/>
                <a:gd fmla="*/ 2123 h 2123" name="T21"/>
                <a:gd fmla="*/ 1546 w 1951" name="T22"/>
                <a:gd fmla="*/ 1893 h 2123" name="T23"/>
                <a:gd fmla="*/ 1790 w 1951" name="T24"/>
                <a:gd fmla="*/ 1443 h 2123" name="T25"/>
                <a:gd fmla="*/ 1830 w 1951" name="T26"/>
                <a:gd fmla="*/ 1480 h 2123" name="T27"/>
                <a:gd fmla="*/ 1830 w 1951" name="T28"/>
                <a:gd fmla="*/ 1426 h 2123" name="T29"/>
                <a:gd fmla="*/ 1846 w 1951" name="T30"/>
                <a:gd fmla="*/ 1454 h 2123" name="T31"/>
                <a:gd fmla="*/ 1864 w 1951" name="T32"/>
                <a:gd fmla="*/ 1368 h 2123" name="T33"/>
                <a:gd fmla="*/ 1874 w 1951" name="T34"/>
                <a:gd fmla="*/ 1138 h 2123" name="T35"/>
                <a:gd fmla="*/ 1908 w 1951" name="T36"/>
                <a:gd fmla="*/ 1152 h 2123" name="T37"/>
                <a:gd fmla="*/ 1881 w 1951" name="T38"/>
                <a:gd fmla="*/ 921 h 2123" name="T39"/>
                <a:gd fmla="*/ 1874 w 1951" name="T40"/>
                <a:gd fmla="*/ 835 h 2123" name="T41"/>
                <a:gd fmla="*/ 1864 w 1951" name="T42"/>
                <a:gd fmla="*/ 775 h 2123" name="T43"/>
                <a:gd fmla="*/ 1951 w 1951" name="T44"/>
                <a:gd fmla="*/ 846 h 2123" name="T45"/>
                <a:gd fmla="*/ 1810 w 1951" name="T46"/>
                <a:gd fmla="*/ 575 h 2123" name="T47"/>
                <a:gd fmla="*/ 1595 w 1951" name="T48"/>
                <a:gd fmla="*/ 281 h 2123" name="T49"/>
                <a:gd fmla="*/ 1003 w 1951" name="T50"/>
                <a:gd fmla="*/ 35 h 2123" name="T51"/>
                <a:gd fmla="*/ 847 w 1951" name="T52"/>
                <a:gd fmla="*/ 44 h 2123" name="T53"/>
                <a:gd fmla="*/ 664 w 1951" name="T54"/>
                <a:gd fmla="*/ 119 h 2123" name="T55"/>
                <a:gd fmla="*/ 752 w 1951" name="T56"/>
                <a:gd fmla="*/ 0 h 2123" name="T57"/>
                <a:gd fmla="*/ 351 w 1951" name="T58"/>
                <a:gd fmla="*/ 419 h 2123" name="T59"/>
                <a:gd fmla="*/ 245 w 1951" name="T60"/>
                <a:gd fmla="*/ 465 h 2123" name="T61"/>
                <a:gd fmla="*/ 245 w 1951" name="T62"/>
                <a:gd fmla="*/ 465 h 2123" name="T63"/>
                <a:gd fmla="*/ 245 w 1951" name="T64"/>
                <a:gd fmla="*/ 465 h 2123" name="T65"/>
                <a:gd fmla="*/ 186 w 1951" name="T66"/>
                <a:gd fmla="*/ 514 h 2123" name="T67"/>
                <a:gd fmla="*/ 71 w 1951" name="T68"/>
                <a:gd fmla="*/ 656 h 2123" name="T69"/>
                <a:gd fmla="*/ 113 w 1951" name="T70"/>
                <a:gd fmla="*/ 622 h 2123" name="T71"/>
                <a:gd fmla="*/ 73 w 1951" name="T72"/>
                <a:gd fmla="*/ 816 h 2123" name="T73"/>
                <a:gd fmla="*/ 73 w 1951" name="T74"/>
                <a:gd fmla="*/ 815 h 2123" name="T75"/>
                <a:gd fmla="*/ 388 w 1951" name="T76"/>
                <a:gd fmla="*/ 1152 h 2123" name="T77"/>
                <a:gd fmla="*/ 564 w 1951" name="T78"/>
                <a:gd fmla="*/ 870 h 2123" name="T79"/>
                <a:gd fmla="*/ 1490 w 1951" name="T80"/>
                <a:gd fmla="*/ 1076 h 2123" name="T81"/>
                <a:gd fmla="*/ 1533 w 1951" name="T82"/>
                <a:gd fmla="*/ 1289 h 2123" name="T83"/>
                <a:gd fmla="*/ 967 w 1951" name="T84"/>
                <a:gd fmla="*/ 1855 h 2123" name="T85"/>
                <a:gd fmla="*/ 377 w 1951" name="T86"/>
                <a:gd fmla="*/ 1301 h 2123" name="T87"/>
                <a:gd fmla="*/ 388 w 1951" name="T88"/>
                <a:gd fmla="*/ 1152 h 2123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123" w="1950">
                  <a:moveTo>
                    <a:pt x="73" y="815"/>
                  </a:moveTo>
                  <a:cubicBezTo>
                    <a:pt x="0" y="1138"/>
                    <a:pt x="0" y="1138"/>
                    <a:pt x="0" y="1138"/>
                  </a:cubicBezTo>
                  <a:cubicBezTo>
                    <a:pt x="56" y="1083"/>
                    <a:pt x="56" y="1083"/>
                    <a:pt x="56" y="1083"/>
                  </a:cubicBezTo>
                  <a:cubicBezTo>
                    <a:pt x="54" y="1133"/>
                    <a:pt x="54" y="1181"/>
                    <a:pt x="56" y="1226"/>
                  </a:cubicBezTo>
                  <a:cubicBezTo>
                    <a:pt x="40" y="1353"/>
                    <a:pt x="40" y="1353"/>
                    <a:pt x="40" y="1353"/>
                  </a:cubicBezTo>
                  <a:cubicBezTo>
                    <a:pt x="63" y="1307"/>
                    <a:pt x="63" y="1307"/>
                    <a:pt x="63" y="1307"/>
                  </a:cubicBezTo>
                  <a:cubicBezTo>
                    <a:pt x="80" y="1465"/>
                    <a:pt x="119" y="1567"/>
                    <a:pt x="119" y="1567"/>
                  </a:cubicBezTo>
                  <a:cubicBezTo>
                    <a:pt x="119" y="1567"/>
                    <a:pt x="137" y="1538"/>
                    <a:pt x="159" y="1509"/>
                  </a:cubicBezTo>
                  <a:cubicBezTo>
                    <a:pt x="220" y="1732"/>
                    <a:pt x="371" y="1918"/>
                    <a:pt x="570" y="2026"/>
                  </a:cubicBezTo>
                  <a:cubicBezTo>
                    <a:pt x="570" y="2026"/>
                    <a:pt x="571" y="2026"/>
                    <a:pt x="572" y="2026"/>
                  </a:cubicBezTo>
                  <a:cubicBezTo>
                    <a:pt x="687" y="2088"/>
                    <a:pt x="823" y="2123"/>
                    <a:pt x="969" y="2123"/>
                  </a:cubicBezTo>
                  <a:cubicBezTo>
                    <a:pt x="1200" y="2123"/>
                    <a:pt x="1407" y="2034"/>
                    <a:pt x="1546" y="1893"/>
                  </a:cubicBezTo>
                  <a:cubicBezTo>
                    <a:pt x="1670" y="1774"/>
                    <a:pt x="1758" y="1618"/>
                    <a:pt x="1790" y="1443"/>
                  </a:cubicBezTo>
                  <a:cubicBezTo>
                    <a:pt x="1830" y="1480"/>
                    <a:pt x="1830" y="1480"/>
                    <a:pt x="1830" y="1480"/>
                  </a:cubicBezTo>
                  <a:cubicBezTo>
                    <a:pt x="1830" y="1426"/>
                    <a:pt x="1830" y="1426"/>
                    <a:pt x="1830" y="1426"/>
                  </a:cubicBezTo>
                  <a:cubicBezTo>
                    <a:pt x="1836" y="1439"/>
                    <a:pt x="1842" y="1449"/>
                    <a:pt x="1846" y="1454"/>
                  </a:cubicBezTo>
                  <a:cubicBezTo>
                    <a:pt x="1847" y="1405"/>
                    <a:pt x="1856" y="1357"/>
                    <a:pt x="1864" y="1368"/>
                  </a:cubicBezTo>
                  <a:cubicBezTo>
                    <a:pt x="1865" y="1338"/>
                    <a:pt x="1873" y="1199"/>
                    <a:pt x="1874" y="1138"/>
                  </a:cubicBezTo>
                  <a:cubicBezTo>
                    <a:pt x="1908" y="1152"/>
                    <a:pt x="1908" y="1152"/>
                    <a:pt x="1908" y="1152"/>
                  </a:cubicBezTo>
                  <a:cubicBezTo>
                    <a:pt x="1881" y="921"/>
                    <a:pt x="1881" y="921"/>
                    <a:pt x="1881" y="921"/>
                  </a:cubicBezTo>
                  <a:cubicBezTo>
                    <a:pt x="1880" y="891"/>
                    <a:pt x="1878" y="862"/>
                    <a:pt x="1874" y="835"/>
                  </a:cubicBezTo>
                  <a:cubicBezTo>
                    <a:pt x="1872" y="818"/>
                    <a:pt x="1868" y="798"/>
                    <a:pt x="1864" y="775"/>
                  </a:cubicBezTo>
                  <a:cubicBezTo>
                    <a:pt x="1951" y="846"/>
                    <a:pt x="1951" y="846"/>
                    <a:pt x="1951" y="846"/>
                  </a:cubicBezTo>
                  <a:cubicBezTo>
                    <a:pt x="1810" y="575"/>
                    <a:pt x="1810" y="575"/>
                    <a:pt x="1810" y="575"/>
                  </a:cubicBezTo>
                  <a:cubicBezTo>
                    <a:pt x="1770" y="472"/>
                    <a:pt x="1705" y="363"/>
                    <a:pt x="1595" y="281"/>
                  </a:cubicBezTo>
                  <a:cubicBezTo>
                    <a:pt x="1373" y="117"/>
                    <a:pt x="1240" y="52"/>
                    <a:pt x="1003" y="35"/>
                  </a:cubicBezTo>
                  <a:cubicBezTo>
                    <a:pt x="993" y="35"/>
                    <a:pt x="896" y="32"/>
                    <a:pt x="847" y="44"/>
                  </a:cubicBezTo>
                  <a:cubicBezTo>
                    <a:pt x="797" y="56"/>
                    <a:pt x="677" y="109"/>
                    <a:pt x="664" y="119"/>
                  </a:cubicBezTo>
                  <a:cubicBezTo>
                    <a:pt x="677" y="77"/>
                    <a:pt x="707" y="58"/>
                    <a:pt x="752" y="0"/>
                  </a:cubicBezTo>
                  <a:cubicBezTo>
                    <a:pt x="545" y="57"/>
                    <a:pt x="382" y="265"/>
                    <a:pt x="351" y="419"/>
                  </a:cubicBezTo>
                  <a:cubicBezTo>
                    <a:pt x="312" y="429"/>
                    <a:pt x="277" y="444"/>
                    <a:pt x="245" y="465"/>
                  </a:cubicBezTo>
                  <a:cubicBezTo>
                    <a:pt x="245" y="465"/>
                    <a:pt x="245" y="465"/>
                    <a:pt x="245" y="465"/>
                  </a:cubicBezTo>
                  <a:cubicBezTo>
                    <a:pt x="245" y="465"/>
                    <a:pt x="245" y="465"/>
                    <a:pt x="245" y="465"/>
                  </a:cubicBezTo>
                  <a:cubicBezTo>
                    <a:pt x="223" y="479"/>
                    <a:pt x="204" y="496"/>
                    <a:pt x="186" y="514"/>
                  </a:cubicBezTo>
                  <a:cubicBezTo>
                    <a:pt x="138" y="557"/>
                    <a:pt x="78" y="617"/>
                    <a:pt x="71" y="656"/>
                  </a:cubicBezTo>
                  <a:cubicBezTo>
                    <a:pt x="86" y="644"/>
                    <a:pt x="101" y="633"/>
                    <a:pt x="113" y="622"/>
                  </a:cubicBezTo>
                  <a:cubicBezTo>
                    <a:pt x="87" y="678"/>
                    <a:pt x="78" y="743"/>
                    <a:pt x="73" y="816"/>
                  </a:cubicBezTo>
                  <a:lnTo>
                    <a:pt x="73" y="815"/>
                  </a:lnTo>
                  <a:close/>
                  <a:moveTo>
                    <a:pt x="388" y="1152"/>
                  </a:moveTo>
                  <a:cubicBezTo>
                    <a:pt x="468" y="1079"/>
                    <a:pt x="548" y="981"/>
                    <a:pt x="564" y="870"/>
                  </a:cubicBezTo>
                  <a:cubicBezTo>
                    <a:pt x="564" y="870"/>
                    <a:pt x="1188" y="1057"/>
                    <a:pt x="1490" y="1076"/>
                  </a:cubicBezTo>
                  <a:cubicBezTo>
                    <a:pt x="1517" y="1142"/>
                    <a:pt x="1533" y="1214"/>
                    <a:pt x="1533" y="1289"/>
                  </a:cubicBezTo>
                  <a:cubicBezTo>
                    <a:pt x="1533" y="1601"/>
                    <a:pt x="1279" y="1855"/>
                    <a:pt x="967" y="1855"/>
                  </a:cubicBezTo>
                  <a:cubicBezTo>
                    <a:pt x="655" y="1855"/>
                    <a:pt x="377" y="1613"/>
                    <a:pt x="377" y="1301"/>
                  </a:cubicBezTo>
                  <a:cubicBezTo>
                    <a:pt x="377" y="1248"/>
                    <a:pt x="380" y="1200"/>
                    <a:pt x="388" y="1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2" y="1151"/>
              <a:ext cx="2162" cy="3170"/>
            </a:xfrm>
            <a:custGeom>
              <a:gdLst>
                <a:gd fmla="*/ 4123 w 4175" name="T0"/>
                <a:gd fmla="*/ 1147 h 6123" name="T1"/>
                <a:gd fmla="*/ 3040 w 4175" name="T2"/>
                <a:gd fmla="*/ 118 h 6123" name="T3"/>
                <a:gd fmla="*/ 2905 w 4175" name="T4"/>
                <a:gd fmla="*/ 42 h 6123" name="T5"/>
                <a:gd fmla="*/ 2731 w 4175" name="T6"/>
                <a:gd fmla="*/ 6 h 6123" name="T7"/>
                <a:gd fmla="*/ 2088 w 4175" name="T8"/>
                <a:gd fmla="*/ 6 h 6123" name="T9"/>
                <a:gd fmla="*/ 2087 w 4175" name="T10"/>
                <a:gd fmla="*/ 6 h 6123" name="T11"/>
                <a:gd fmla="*/ 1444 w 4175" name="T12"/>
                <a:gd fmla="*/ 6 h 6123" name="T13"/>
                <a:gd fmla="*/ 1271 w 4175" name="T14"/>
                <a:gd fmla="*/ 42 h 6123" name="T15"/>
                <a:gd fmla="*/ 1135 w 4175" name="T16"/>
                <a:gd fmla="*/ 118 h 6123" name="T17"/>
                <a:gd fmla="*/ 52 w 4175" name="T18"/>
                <a:gd fmla="*/ 1147 h 6123" name="T19"/>
                <a:gd fmla="*/ 0 w 4175" name="T20"/>
                <a:gd fmla="*/ 1250 h 6123" name="T21"/>
                <a:gd fmla="*/ 48 w 4175" name="T22"/>
                <a:gd fmla="*/ 1353 h 6123" name="T23"/>
                <a:gd fmla="*/ 864 w 4175" name="T24"/>
                <a:gd fmla="*/ 2102 h 6123" name="T25"/>
                <a:gd fmla="*/ 986 w 4175" name="T26"/>
                <a:gd fmla="*/ 2160 h 6123" name="T27"/>
                <a:gd fmla="*/ 1144 w 4175" name="T28"/>
                <a:gd fmla="*/ 2002 h 6123" name="T29"/>
                <a:gd fmla="*/ 1088 w 4175" name="T30"/>
                <a:gd fmla="*/ 1881 h 6123" name="T31"/>
                <a:gd fmla="*/ 597 w 4175" name="T32"/>
                <a:gd fmla="*/ 1368 h 6123" name="T33"/>
                <a:gd fmla="*/ 556 w 4175" name="T34"/>
                <a:gd fmla="*/ 1298 h 6123" name="T35"/>
                <a:gd fmla="*/ 598 w 4175" name="T36"/>
                <a:gd fmla="*/ 1226 h 6123" name="T37"/>
                <a:gd fmla="*/ 1155 w 4175" name="T38"/>
                <a:gd fmla="*/ 708 h 6123" name="T39"/>
                <a:gd fmla="*/ 1233 w 4175" name="T40"/>
                <a:gd fmla="*/ 684 h 6123" name="T41"/>
                <a:gd fmla="*/ 1271 w 4175" name="T42"/>
                <a:gd fmla="*/ 755 h 6123" name="T43"/>
                <a:gd fmla="*/ 1271 w 4175" name="T44"/>
                <a:gd fmla="*/ 5909 h 6123" name="T45"/>
                <a:gd fmla="*/ 1270 w 4175" name="T46"/>
                <a:gd fmla="*/ 5924 h 6123" name="T47"/>
                <a:gd fmla="*/ 1469 w 4175" name="T48"/>
                <a:gd fmla="*/ 6123 h 6123" name="T49"/>
                <a:gd fmla="*/ 1668 w 4175" name="T50"/>
                <a:gd fmla="*/ 5937 h 6123" name="T51"/>
                <a:gd fmla="*/ 1668 w 4175" name="T52"/>
                <a:gd fmla="*/ 5937 h 6123" name="T53"/>
                <a:gd fmla="*/ 2088 w 4175" name="T54"/>
                <a:gd fmla="*/ 2849 h 6123" name="T55"/>
                <a:gd fmla="*/ 2507 w 4175" name="T56"/>
                <a:gd fmla="*/ 5937 h 6123" name="T57"/>
                <a:gd fmla="*/ 2508 w 4175" name="T58"/>
                <a:gd fmla="*/ 5937 h 6123" name="T59"/>
                <a:gd fmla="*/ 2706 w 4175" name="T60"/>
                <a:gd fmla="*/ 6123 h 6123" name="T61"/>
                <a:gd fmla="*/ 2905 w 4175" name="T62"/>
                <a:gd fmla="*/ 5924 h 6123" name="T63"/>
                <a:gd fmla="*/ 2905 w 4175" name="T64"/>
                <a:gd fmla="*/ 5909 h 6123" name="T65"/>
                <a:gd fmla="*/ 2905 w 4175" name="T66"/>
                <a:gd fmla="*/ 755 h 6123" name="T67"/>
                <a:gd fmla="*/ 2942 w 4175" name="T68"/>
                <a:gd fmla="*/ 684 h 6123" name="T69"/>
                <a:gd fmla="*/ 3020 w 4175" name="T70"/>
                <a:gd fmla="*/ 708 h 6123" name="T71"/>
                <a:gd fmla="*/ 3578 w 4175" name="T72"/>
                <a:gd fmla="*/ 1226 h 6123" name="T73"/>
                <a:gd fmla="*/ 3619 w 4175" name="T74"/>
                <a:gd fmla="*/ 1298 h 6123" name="T75"/>
                <a:gd fmla="*/ 3579 w 4175" name="T76"/>
                <a:gd fmla="*/ 1368 h 6123" name="T77"/>
                <a:gd fmla="*/ 3087 w 4175" name="T78"/>
                <a:gd fmla="*/ 1881 h 6123" name="T79"/>
                <a:gd fmla="*/ 3031 w 4175" name="T80"/>
                <a:gd fmla="*/ 2002 h 6123" name="T81"/>
                <a:gd fmla="*/ 3189 w 4175" name="T82"/>
                <a:gd fmla="*/ 2160 h 6123" name="T83"/>
                <a:gd fmla="*/ 3311 w 4175" name="T84"/>
                <a:gd fmla="*/ 2102 h 6123" name="T85"/>
                <a:gd fmla="*/ 4127 w 4175" name="T86"/>
                <a:gd fmla="*/ 1353 h 6123" name="T87"/>
                <a:gd fmla="*/ 4175 w 4175" name="T88"/>
                <a:gd fmla="*/ 1250 h 6123" name="T89"/>
                <a:gd fmla="*/ 4123 w 4175" name="T90"/>
                <a:gd fmla="*/ 1147 h 612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6123" w="4175">
                  <a:moveTo>
                    <a:pt x="4123" y="1147"/>
                  </a:moveTo>
                  <a:cubicBezTo>
                    <a:pt x="3040" y="118"/>
                    <a:pt x="3040" y="118"/>
                    <a:pt x="3040" y="118"/>
                  </a:cubicBezTo>
                  <a:cubicBezTo>
                    <a:pt x="3040" y="118"/>
                    <a:pt x="3006" y="83"/>
                    <a:pt x="2905" y="42"/>
                  </a:cubicBezTo>
                  <a:cubicBezTo>
                    <a:pt x="2804" y="0"/>
                    <a:pt x="2731" y="6"/>
                    <a:pt x="2731" y="6"/>
                  </a:cubicBezTo>
                  <a:cubicBezTo>
                    <a:pt x="2088" y="6"/>
                    <a:pt x="2088" y="6"/>
                    <a:pt x="2088" y="6"/>
                  </a:cubicBezTo>
                  <a:cubicBezTo>
                    <a:pt x="2087" y="6"/>
                    <a:pt x="2087" y="6"/>
                    <a:pt x="2087" y="6"/>
                  </a:cubicBezTo>
                  <a:cubicBezTo>
                    <a:pt x="1444" y="6"/>
                    <a:pt x="1444" y="6"/>
                    <a:pt x="1444" y="6"/>
                  </a:cubicBezTo>
                  <a:cubicBezTo>
                    <a:pt x="1444" y="6"/>
                    <a:pt x="1372" y="0"/>
                    <a:pt x="1271" y="42"/>
                  </a:cubicBezTo>
                  <a:cubicBezTo>
                    <a:pt x="1170" y="83"/>
                    <a:pt x="1135" y="118"/>
                    <a:pt x="1135" y="118"/>
                  </a:cubicBezTo>
                  <a:cubicBezTo>
                    <a:pt x="52" y="1147"/>
                    <a:pt x="52" y="1147"/>
                    <a:pt x="52" y="1147"/>
                  </a:cubicBezTo>
                  <a:cubicBezTo>
                    <a:pt x="52" y="1147"/>
                    <a:pt x="0" y="1191"/>
                    <a:pt x="0" y="1250"/>
                  </a:cubicBezTo>
                  <a:cubicBezTo>
                    <a:pt x="0" y="1308"/>
                    <a:pt x="48" y="1353"/>
                    <a:pt x="48" y="1353"/>
                  </a:cubicBezTo>
                  <a:cubicBezTo>
                    <a:pt x="864" y="2102"/>
                    <a:pt x="864" y="2102"/>
                    <a:pt x="864" y="2102"/>
                  </a:cubicBezTo>
                  <a:cubicBezTo>
                    <a:pt x="893" y="2137"/>
                    <a:pt x="937" y="2160"/>
                    <a:pt x="986" y="2160"/>
                  </a:cubicBezTo>
                  <a:cubicBezTo>
                    <a:pt x="1073" y="2160"/>
                    <a:pt x="1144" y="2089"/>
                    <a:pt x="1144" y="2002"/>
                  </a:cubicBezTo>
                  <a:cubicBezTo>
                    <a:pt x="1144" y="1953"/>
                    <a:pt x="1122" y="1910"/>
                    <a:pt x="1088" y="1881"/>
                  </a:cubicBezTo>
                  <a:cubicBezTo>
                    <a:pt x="597" y="1368"/>
                    <a:pt x="597" y="1368"/>
                    <a:pt x="597" y="1368"/>
                  </a:cubicBezTo>
                  <a:cubicBezTo>
                    <a:pt x="597" y="1368"/>
                    <a:pt x="556" y="1336"/>
                    <a:pt x="556" y="1298"/>
                  </a:cubicBezTo>
                  <a:cubicBezTo>
                    <a:pt x="556" y="1263"/>
                    <a:pt x="598" y="1226"/>
                    <a:pt x="598" y="1226"/>
                  </a:cubicBezTo>
                  <a:cubicBezTo>
                    <a:pt x="1155" y="708"/>
                    <a:pt x="1155" y="708"/>
                    <a:pt x="1155" y="708"/>
                  </a:cubicBezTo>
                  <a:cubicBezTo>
                    <a:pt x="1155" y="708"/>
                    <a:pt x="1190" y="667"/>
                    <a:pt x="1233" y="684"/>
                  </a:cubicBezTo>
                  <a:cubicBezTo>
                    <a:pt x="1276" y="700"/>
                    <a:pt x="1271" y="755"/>
                    <a:pt x="1271" y="755"/>
                  </a:cubicBezTo>
                  <a:cubicBezTo>
                    <a:pt x="1271" y="5909"/>
                    <a:pt x="1271" y="5909"/>
                    <a:pt x="1271" y="5909"/>
                  </a:cubicBezTo>
                  <a:cubicBezTo>
                    <a:pt x="1270" y="5914"/>
                    <a:pt x="1270" y="5919"/>
                    <a:pt x="1270" y="5924"/>
                  </a:cubicBezTo>
                  <a:cubicBezTo>
                    <a:pt x="1270" y="6034"/>
                    <a:pt x="1359" y="6123"/>
                    <a:pt x="1469" y="6123"/>
                  </a:cubicBezTo>
                  <a:cubicBezTo>
                    <a:pt x="1575" y="6123"/>
                    <a:pt x="1661" y="6041"/>
                    <a:pt x="1668" y="5937"/>
                  </a:cubicBezTo>
                  <a:cubicBezTo>
                    <a:pt x="1668" y="5937"/>
                    <a:pt x="1668" y="5937"/>
                    <a:pt x="1668" y="5937"/>
                  </a:cubicBezTo>
                  <a:cubicBezTo>
                    <a:pt x="2088" y="2849"/>
                    <a:pt x="2088" y="2849"/>
                    <a:pt x="2088" y="2849"/>
                  </a:cubicBezTo>
                  <a:cubicBezTo>
                    <a:pt x="2507" y="5937"/>
                    <a:pt x="2507" y="5937"/>
                    <a:pt x="2507" y="5937"/>
                  </a:cubicBezTo>
                  <a:cubicBezTo>
                    <a:pt x="2508" y="5937"/>
                    <a:pt x="2508" y="5937"/>
                    <a:pt x="2508" y="5937"/>
                  </a:cubicBezTo>
                  <a:cubicBezTo>
                    <a:pt x="2515" y="6041"/>
                    <a:pt x="2601" y="6123"/>
                    <a:pt x="2706" y="6123"/>
                  </a:cubicBezTo>
                  <a:cubicBezTo>
                    <a:pt x="2816" y="6123"/>
                    <a:pt x="2905" y="6034"/>
                    <a:pt x="2905" y="5924"/>
                  </a:cubicBezTo>
                  <a:cubicBezTo>
                    <a:pt x="2905" y="5919"/>
                    <a:pt x="2905" y="5914"/>
                    <a:pt x="2905" y="5909"/>
                  </a:cubicBezTo>
                  <a:cubicBezTo>
                    <a:pt x="2905" y="755"/>
                    <a:pt x="2905" y="755"/>
                    <a:pt x="2905" y="755"/>
                  </a:cubicBezTo>
                  <a:cubicBezTo>
                    <a:pt x="2905" y="755"/>
                    <a:pt x="2900" y="700"/>
                    <a:pt x="2942" y="684"/>
                  </a:cubicBezTo>
                  <a:cubicBezTo>
                    <a:pt x="2985" y="667"/>
                    <a:pt x="3020" y="708"/>
                    <a:pt x="3020" y="708"/>
                  </a:cubicBezTo>
                  <a:cubicBezTo>
                    <a:pt x="3578" y="1226"/>
                    <a:pt x="3578" y="1226"/>
                    <a:pt x="3578" y="1226"/>
                  </a:cubicBezTo>
                  <a:cubicBezTo>
                    <a:pt x="3578" y="1226"/>
                    <a:pt x="3619" y="1263"/>
                    <a:pt x="3619" y="1298"/>
                  </a:cubicBezTo>
                  <a:cubicBezTo>
                    <a:pt x="3619" y="1336"/>
                    <a:pt x="3579" y="1368"/>
                    <a:pt x="3579" y="1368"/>
                  </a:cubicBezTo>
                  <a:cubicBezTo>
                    <a:pt x="3087" y="1881"/>
                    <a:pt x="3087" y="1881"/>
                    <a:pt x="3087" y="1881"/>
                  </a:cubicBezTo>
                  <a:cubicBezTo>
                    <a:pt x="3053" y="1910"/>
                    <a:pt x="3031" y="1953"/>
                    <a:pt x="3031" y="2002"/>
                  </a:cubicBezTo>
                  <a:cubicBezTo>
                    <a:pt x="3031" y="2089"/>
                    <a:pt x="3102" y="2160"/>
                    <a:pt x="3189" y="2160"/>
                  </a:cubicBezTo>
                  <a:cubicBezTo>
                    <a:pt x="3238" y="2160"/>
                    <a:pt x="3282" y="2137"/>
                    <a:pt x="3311" y="2102"/>
                  </a:cubicBezTo>
                  <a:cubicBezTo>
                    <a:pt x="4127" y="1353"/>
                    <a:pt x="4127" y="1353"/>
                    <a:pt x="4127" y="1353"/>
                  </a:cubicBezTo>
                  <a:cubicBezTo>
                    <a:pt x="4127" y="1353"/>
                    <a:pt x="4175" y="1308"/>
                    <a:pt x="4175" y="1250"/>
                  </a:cubicBezTo>
                  <a:cubicBezTo>
                    <a:pt x="4175" y="1191"/>
                    <a:pt x="4123" y="1147"/>
                    <a:pt x="4123" y="1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6" name="矩形 25"/>
          <p:cNvSpPr/>
          <p:nvPr/>
        </p:nvSpPr>
        <p:spPr>
          <a:xfrm>
            <a:off x="3606786" y="667253"/>
            <a:ext cx="4978428" cy="9129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直角三角形 26"/>
          <p:cNvSpPr/>
          <p:nvPr/>
        </p:nvSpPr>
        <p:spPr>
          <a:xfrm rot="5400000">
            <a:off x="8200119" y="1434119"/>
            <a:ext cx="244755" cy="525433"/>
          </a:xfrm>
          <a:prstGeom prst="rtTriangle">
            <a:avLst/>
          </a:prstGeom>
          <a:solidFill>
            <a:srgbClr val="D8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直角三角形 27"/>
          <p:cNvSpPr/>
          <p:nvPr/>
        </p:nvSpPr>
        <p:spPr>
          <a:xfrm flipH="1" rot="16200000">
            <a:off x="3747127" y="1434122"/>
            <a:ext cx="244754" cy="525432"/>
          </a:xfrm>
          <a:prstGeom prst="rtTriangle">
            <a:avLst/>
          </a:prstGeom>
          <a:solidFill>
            <a:srgbClr val="D8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文本框 31"/>
          <p:cNvSpPr txBox="1"/>
          <p:nvPr/>
        </p:nvSpPr>
        <p:spPr>
          <a:xfrm>
            <a:off x="1514464" y="4177991"/>
            <a:ext cx="1935480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3800">
                <a:solidFill>
                  <a:schemeClr val="accent4">
                    <a:lumMod val="60000"/>
                    <a:lumOff val="40000"/>
                  </a:schemeClr>
                </a:solidFill>
              </a:rPr>
              <a:t>的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657600" y="782561"/>
            <a:ext cx="4908563" cy="0"/>
          </a:xfrm>
          <a:prstGeom prst="line">
            <a:avLst/>
          </a:prstGeom>
          <a:ln cap="rnd" w="63500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657600" y="1443596"/>
            <a:ext cx="4908563" cy="0"/>
          </a:xfrm>
          <a:prstGeom prst="line">
            <a:avLst/>
          </a:prstGeom>
          <a:ln cap="rnd" w="63500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5677588" y="769767"/>
            <a:ext cx="85915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000">
                <a:solidFill>
                  <a:srgbClr val="E74C3C"/>
                </a:solidFill>
                <a:latin charset="0" panose="020b0a04020102020204" pitchFamily="34" typeface="Arial Black"/>
                <a:ea charset="-122" panose="03000509000000000000" pitchFamily="65" typeface="方正超粗黑_GBK"/>
              </a:rPr>
              <a:t>90</a:t>
            </a:r>
          </a:p>
        </p:txBody>
      </p:sp>
      <p:sp>
        <p:nvSpPr>
          <p:cNvPr id="36" name="矩形 35"/>
          <p:cNvSpPr/>
          <p:nvPr/>
        </p:nvSpPr>
        <p:spPr>
          <a:xfrm>
            <a:off x="6348518" y="865295"/>
            <a:ext cx="411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rgbClr val="E74C3C"/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后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38901" y="2115587"/>
            <a:ext cx="5762172" cy="4148032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9391764" y="3704042"/>
            <a:ext cx="434107" cy="434107"/>
          </a:xfrm>
          <a:prstGeom prst="ellipse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 rot="1541871">
            <a:off x="9496621" y="3609496"/>
            <a:ext cx="398195" cy="253132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椭圆 42"/>
          <p:cNvSpPr/>
          <p:nvPr/>
        </p:nvSpPr>
        <p:spPr>
          <a:xfrm rot="7565028">
            <a:off x="9297581" y="3631506"/>
            <a:ext cx="398195" cy="165924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9417747" y="3874984"/>
            <a:ext cx="387032" cy="116255"/>
            <a:chOff x="10183218" y="4054421"/>
            <a:chExt cx="375417" cy="112766"/>
          </a:xfrm>
        </p:grpSpPr>
        <p:sp>
          <p:nvSpPr>
            <p:cNvPr id="4" name="圆角矩形 3"/>
            <p:cNvSpPr/>
            <p:nvPr/>
          </p:nvSpPr>
          <p:spPr>
            <a:xfrm>
              <a:off x="10400763" y="4054421"/>
              <a:ext cx="157872" cy="112766"/>
            </a:xfrm>
            <a:prstGeom prst="roundRect">
              <a:avLst/>
            </a:prstGeom>
            <a:noFill/>
            <a:ln cap="rnd" w="25400">
              <a:solidFill>
                <a:srgbClr val="FFD96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10183218" y="4054421"/>
              <a:ext cx="157872" cy="112766"/>
            </a:xfrm>
            <a:prstGeom prst="roundRect">
              <a:avLst/>
            </a:prstGeom>
            <a:noFill/>
            <a:ln cap="rnd" w="25400">
              <a:solidFill>
                <a:srgbClr val="FFD96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10341090" y="4054421"/>
              <a:ext cx="59673" cy="45719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338695854"/>
      </p:ext>
    </p:extLst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1525722" y="1950932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chemeClr val="accent4">
                    <a:lumMod val="60000"/>
                    <a:lumOff val="40000"/>
                  </a:schemeClr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我热爱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23447" y="1770044"/>
            <a:ext cx="8920480" cy="5334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4400">
                <a:solidFill>
                  <a:schemeClr val="accent4">
                    <a:lumMod val="60000"/>
                    <a:lumOff val="40000"/>
                  </a:schemeClr>
                </a:solidFill>
                <a:latin charset="-122" panose="02010600000000000000" pitchFamily="2" typeface="方正兰亭特黑长简体"/>
                <a:ea charset="-122" panose="02010600000000000000" pitchFamily="2" typeface="方正兰亭特黑长简体"/>
              </a:rPr>
              <a:t>设计</a:t>
            </a:r>
          </a:p>
        </p:txBody>
      </p:sp>
      <p:sp>
        <p:nvSpPr>
          <p:cNvPr id="28" name="任意多边形 27"/>
          <p:cNvSpPr/>
          <p:nvPr/>
        </p:nvSpPr>
        <p:spPr>
          <a:xfrm>
            <a:off x="8059780" y="846547"/>
            <a:ext cx="1462695" cy="846882"/>
          </a:xfrm>
          <a:custGeom>
            <a:gdLst>
              <a:gd fmla="*/ 0 w 1615891" name="connsiteX0"/>
              <a:gd fmla="*/ 1 h 935580" name="connsiteY0"/>
              <a:gd fmla="*/ 1116976 w 1615891" name="connsiteX1"/>
              <a:gd fmla="*/ 1 h 935580" name="connsiteY1"/>
              <a:gd fmla="*/ 1116976 w 1615891" name="connsiteX2"/>
              <a:gd fmla="*/ 935580 h 935580" name="connsiteY2"/>
              <a:gd fmla="*/ 0 w 1615891" name="connsiteX3"/>
              <a:gd fmla="*/ 935580 h 935580" name="connsiteY3"/>
              <a:gd fmla="*/ 1116977 w 1615891" name="connsiteX4"/>
              <a:gd fmla="*/ 0 h 935580" name="connsiteY4"/>
              <a:gd fmla="*/ 1615891 w 1615891" name="connsiteX5"/>
              <a:gd fmla="*/ 0 h 935580" name="connsiteY5"/>
              <a:gd fmla="*/ 1148101 w 1615891" name="connsiteX6"/>
              <a:gd fmla="*/ 467790 h 935580" name="connsiteY6"/>
              <a:gd fmla="*/ 1615891 w 1615891" name="connsiteX7"/>
              <a:gd fmla="*/ 935580 h 935580" name="connsiteY7"/>
              <a:gd fmla="*/ 1116977 w 1615891" name="connsiteX8"/>
              <a:gd fmla="*/ 935580 h 935580" name="connsiteY8"/>
              <a:gd fmla="*/ 1116977 w 1615891" name="connsiteX9"/>
              <a:gd fmla="*/ 498914 h 935580" name="connsiteY9"/>
              <a:gd fmla="*/ 1116977 w 1615891" name="connsiteX10"/>
              <a:gd fmla="*/ 436666 h 935580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935580" w="1615891">
                <a:moveTo>
                  <a:pt x="0" y="1"/>
                </a:moveTo>
                <a:lnTo>
                  <a:pt x="1116976" y="1"/>
                </a:lnTo>
                <a:lnTo>
                  <a:pt x="1116976" y="935580"/>
                </a:lnTo>
                <a:lnTo>
                  <a:pt x="0" y="935580"/>
                </a:lnTo>
                <a:close/>
                <a:moveTo>
                  <a:pt x="1116977" y="0"/>
                </a:moveTo>
                <a:lnTo>
                  <a:pt x="1615891" y="0"/>
                </a:lnTo>
                <a:lnTo>
                  <a:pt x="1148101" y="467790"/>
                </a:lnTo>
                <a:lnTo>
                  <a:pt x="1615891" y="935580"/>
                </a:lnTo>
                <a:lnTo>
                  <a:pt x="1116977" y="935580"/>
                </a:lnTo>
                <a:lnTo>
                  <a:pt x="1116977" y="498914"/>
                </a:lnTo>
                <a:lnTo>
                  <a:pt x="1116977" y="436666"/>
                </a:ln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9" name="组合 28"/>
          <p:cNvGrpSpPr/>
          <p:nvPr/>
        </p:nvGrpSpPr>
        <p:grpSpPr>
          <a:xfrm>
            <a:off x="8089233" y="943334"/>
            <a:ext cx="1308691" cy="661035"/>
            <a:chOff x="2823529" y="730422"/>
            <a:chExt cx="4908563" cy="661035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2823529" y="730422"/>
              <a:ext cx="4908563" cy="0"/>
            </a:xfrm>
            <a:prstGeom prst="line">
              <a:avLst/>
            </a:prstGeom>
            <a:ln cap="rnd" w="63500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823529" y="1391457"/>
              <a:ext cx="4908563" cy="0"/>
            </a:xfrm>
            <a:prstGeom prst="line">
              <a:avLst/>
            </a:prstGeom>
            <a:ln cap="rnd" w="63500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任意多边形 31"/>
          <p:cNvSpPr/>
          <p:nvPr/>
        </p:nvSpPr>
        <p:spPr>
          <a:xfrm rot="10800000">
            <a:off x="2669525" y="846547"/>
            <a:ext cx="1462695" cy="846882"/>
          </a:xfrm>
          <a:custGeom>
            <a:gdLst>
              <a:gd fmla="*/ 0 w 1615891" name="connsiteX0"/>
              <a:gd fmla="*/ 1 h 935580" name="connsiteY0"/>
              <a:gd fmla="*/ 1116976 w 1615891" name="connsiteX1"/>
              <a:gd fmla="*/ 1 h 935580" name="connsiteY1"/>
              <a:gd fmla="*/ 1116976 w 1615891" name="connsiteX2"/>
              <a:gd fmla="*/ 935580 h 935580" name="connsiteY2"/>
              <a:gd fmla="*/ 0 w 1615891" name="connsiteX3"/>
              <a:gd fmla="*/ 935580 h 935580" name="connsiteY3"/>
              <a:gd fmla="*/ 1116977 w 1615891" name="connsiteX4"/>
              <a:gd fmla="*/ 0 h 935580" name="connsiteY4"/>
              <a:gd fmla="*/ 1615891 w 1615891" name="connsiteX5"/>
              <a:gd fmla="*/ 0 h 935580" name="connsiteY5"/>
              <a:gd fmla="*/ 1148101 w 1615891" name="connsiteX6"/>
              <a:gd fmla="*/ 467790 h 935580" name="connsiteY6"/>
              <a:gd fmla="*/ 1615891 w 1615891" name="connsiteX7"/>
              <a:gd fmla="*/ 935580 h 935580" name="connsiteY7"/>
              <a:gd fmla="*/ 1116977 w 1615891" name="connsiteX8"/>
              <a:gd fmla="*/ 935580 h 935580" name="connsiteY8"/>
              <a:gd fmla="*/ 1116977 w 1615891" name="connsiteX9"/>
              <a:gd fmla="*/ 498914 h 935580" name="connsiteY9"/>
              <a:gd fmla="*/ 1116977 w 1615891" name="connsiteX10"/>
              <a:gd fmla="*/ 436666 h 935580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935580" w="1615891">
                <a:moveTo>
                  <a:pt x="0" y="1"/>
                </a:moveTo>
                <a:lnTo>
                  <a:pt x="1116976" y="1"/>
                </a:lnTo>
                <a:lnTo>
                  <a:pt x="1116976" y="935580"/>
                </a:lnTo>
                <a:lnTo>
                  <a:pt x="0" y="935580"/>
                </a:lnTo>
                <a:close/>
                <a:moveTo>
                  <a:pt x="1116977" y="0"/>
                </a:moveTo>
                <a:lnTo>
                  <a:pt x="1615891" y="0"/>
                </a:lnTo>
                <a:lnTo>
                  <a:pt x="1148101" y="467790"/>
                </a:lnTo>
                <a:lnTo>
                  <a:pt x="1615891" y="935580"/>
                </a:lnTo>
                <a:lnTo>
                  <a:pt x="1116977" y="935580"/>
                </a:lnTo>
                <a:lnTo>
                  <a:pt x="1116977" y="498914"/>
                </a:lnTo>
                <a:lnTo>
                  <a:pt x="1116977" y="436666"/>
                </a:ln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3" name="组合 32"/>
          <p:cNvGrpSpPr/>
          <p:nvPr/>
        </p:nvGrpSpPr>
        <p:grpSpPr>
          <a:xfrm>
            <a:off x="2823529" y="943334"/>
            <a:ext cx="1308691" cy="661035"/>
            <a:chOff x="2823529" y="730422"/>
            <a:chExt cx="4908563" cy="661035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2823529" y="730422"/>
              <a:ext cx="4908563" cy="0"/>
            </a:xfrm>
            <a:prstGeom prst="line">
              <a:avLst/>
            </a:prstGeom>
            <a:ln cap="rnd" w="63500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823529" y="1391457"/>
              <a:ext cx="4908563" cy="0"/>
            </a:xfrm>
            <a:prstGeom prst="line">
              <a:avLst/>
            </a:prstGeom>
            <a:ln cap="rnd" w="63500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/>
        </p:nvSpPr>
        <p:spPr>
          <a:xfrm>
            <a:off x="3606786" y="541469"/>
            <a:ext cx="4978428" cy="9129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直角三角形 36"/>
          <p:cNvSpPr/>
          <p:nvPr/>
        </p:nvSpPr>
        <p:spPr>
          <a:xfrm rot="5400000">
            <a:off x="8200119" y="1308335"/>
            <a:ext cx="244755" cy="525433"/>
          </a:xfrm>
          <a:prstGeom prst="rtTriangle">
            <a:avLst/>
          </a:prstGeom>
          <a:solidFill>
            <a:srgbClr val="D8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直角三角形 37"/>
          <p:cNvSpPr/>
          <p:nvPr/>
        </p:nvSpPr>
        <p:spPr>
          <a:xfrm flipH="1" rot="16200000">
            <a:off x="3747127" y="1308338"/>
            <a:ext cx="244754" cy="525432"/>
          </a:xfrm>
          <a:prstGeom prst="rtTriangle">
            <a:avLst/>
          </a:prstGeom>
          <a:solidFill>
            <a:srgbClr val="D8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9" name="直接连接符 38"/>
          <p:cNvCxnSpPr/>
          <p:nvPr/>
        </p:nvCxnSpPr>
        <p:spPr>
          <a:xfrm>
            <a:off x="3657600" y="656777"/>
            <a:ext cx="4908563" cy="0"/>
          </a:xfrm>
          <a:prstGeom prst="line">
            <a:avLst/>
          </a:prstGeom>
          <a:ln cap="rnd" w="63500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657600" y="1317812"/>
            <a:ext cx="4908563" cy="0"/>
          </a:xfrm>
          <a:prstGeom prst="line">
            <a:avLst/>
          </a:prstGeom>
          <a:ln cap="rnd" w="63500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5522766" y="723393"/>
            <a:ext cx="111633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2980B9"/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设 计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525722" y="2474779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chemeClr val="accent4">
                    <a:lumMod val="60000"/>
                    <a:lumOff val="40000"/>
                  </a:schemeClr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我关注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2941494" y="6023926"/>
            <a:ext cx="31546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pc="600" sz="2000">
                <a:solidFill>
                  <a:srgbClr val="FFD966"/>
                </a:solidFill>
              </a:rPr>
              <a:t>虽然我不是美术专业</a:t>
            </a:r>
          </a:p>
        </p:txBody>
      </p:sp>
      <p:grpSp>
        <p:nvGrpSpPr>
          <p:cNvPr id="49" name="Group 4"/>
          <p:cNvGrpSpPr>
            <a:grpSpLocks noChangeAspect="1"/>
          </p:cNvGrpSpPr>
          <p:nvPr/>
        </p:nvGrpSpPr>
        <p:grpSpPr>
          <a:xfrm>
            <a:off x="8619192" y="1993974"/>
            <a:ext cx="642975" cy="642975"/>
            <a:chOff x="5920" y="2160"/>
            <a:chExt cx="798" cy="798"/>
          </a:xfrm>
          <a:solidFill>
            <a:srgbClr val="FFD966"/>
          </a:solidFill>
        </p:grpSpPr>
        <p:sp>
          <p:nvSpPr>
            <p:cNvPr id="51" name="Freeform 5"/>
            <p:cNvSpPr>
              <a:spLocks noEditPoints="1"/>
            </p:cNvSpPr>
            <p:nvPr/>
          </p:nvSpPr>
          <p:spPr bwMode="auto">
            <a:xfrm>
              <a:off x="5920" y="2160"/>
              <a:ext cx="798" cy="798"/>
            </a:xfrm>
            <a:custGeom>
              <a:gdLst>
                <a:gd fmla="*/ 2048 w 2048" name="T0"/>
                <a:gd fmla="*/ 2048 h 2048" name="T1"/>
                <a:gd fmla="*/ 0 w 2048" name="T2"/>
                <a:gd fmla="*/ 2048 h 2048" name="T3"/>
                <a:gd fmla="*/ 0 w 2048" name="T4"/>
                <a:gd fmla="*/ 0 h 2048" name="T5"/>
                <a:gd fmla="*/ 28 w 2048" name="T6"/>
                <a:gd fmla="*/ 2 h 2048" name="T7"/>
                <a:gd fmla="*/ 2017 w 2048" name="T8"/>
                <a:gd fmla="*/ 2 h 2048" name="T9"/>
                <a:gd fmla="*/ 2046 w 2048" name="T10"/>
                <a:gd fmla="*/ 3 h 2048" name="T11"/>
                <a:gd fmla="*/ 2046 w 2048" name="T12"/>
                <a:gd fmla="*/ 31 h 2048" name="T13"/>
                <a:gd fmla="*/ 2046 w 2048" name="T14"/>
                <a:gd fmla="*/ 2020 h 2048" name="T15"/>
                <a:gd fmla="*/ 2048 w 2048" name="T16"/>
                <a:gd fmla="*/ 2048 h 2048" name="T17"/>
                <a:gd fmla="*/ 1297 w 2048" name="T18"/>
                <a:gd fmla="*/ 1465 h 2048" name="T19"/>
                <a:gd fmla="*/ 1002 w 2048" name="T20"/>
                <a:gd fmla="*/ 590 h 2048" name="T21"/>
                <a:gd fmla="*/ 854 w 2048" name="T22"/>
                <a:gd fmla="*/ 590 h 2048" name="T23"/>
                <a:gd fmla="*/ 559 w 2048" name="T24"/>
                <a:gd fmla="*/ 1464 h 2048" name="T25"/>
                <a:gd fmla="*/ 682 w 2048" name="T26"/>
                <a:gd fmla="*/ 1464 h 2048" name="T27"/>
                <a:gd fmla="*/ 761 w 2048" name="T28"/>
                <a:gd fmla="*/ 1223 h 2048" name="T29"/>
                <a:gd fmla="*/ 1089 w 2048" name="T30"/>
                <a:gd fmla="*/ 1223 h 2048" name="T31"/>
                <a:gd fmla="*/ 1168 w 2048" name="T32"/>
                <a:gd fmla="*/ 1465 h 2048" name="T33"/>
                <a:gd fmla="*/ 1297 w 2048" name="T34"/>
                <a:gd fmla="*/ 1465 h 2048" name="T35"/>
                <a:gd fmla="*/ 1368 w 2048" name="T36"/>
                <a:gd fmla="*/ 1464 h 2048" name="T37"/>
                <a:gd fmla="*/ 1482 w 2048" name="T38"/>
                <a:gd fmla="*/ 1464 h 2048" name="T39"/>
                <a:gd fmla="*/ 1482 w 2048" name="T40"/>
                <a:gd fmla="*/ 806 h 2048" name="T41"/>
                <a:gd fmla="*/ 1368 w 2048" name="T42"/>
                <a:gd fmla="*/ 806 h 2048" name="T43"/>
                <a:gd fmla="*/ 1368 w 2048" name="T44"/>
                <a:gd fmla="*/ 1464 h 2048" name="T45"/>
                <a:gd fmla="*/ 1360 w 2048" name="T46"/>
                <a:gd fmla="*/ 700 h 2048" name="T47"/>
                <a:gd fmla="*/ 1488 w 2048" name="T48"/>
                <a:gd fmla="*/ 700 h 2048" name="T49"/>
                <a:gd fmla="*/ 1488 w 2048" name="T50"/>
                <a:gd fmla="*/ 582 h 2048" name="T51"/>
                <a:gd fmla="*/ 1360 w 2048" name="T52"/>
                <a:gd fmla="*/ 582 h 2048" name="T53"/>
                <a:gd fmla="*/ 1360 w 2048" name="T54"/>
                <a:gd fmla="*/ 700 h 204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048" w="2048">
                  <a:moveTo>
                    <a:pt x="2048" y="2048"/>
                  </a:moveTo>
                  <a:cubicBezTo>
                    <a:pt x="1365" y="2048"/>
                    <a:pt x="683" y="2048"/>
                    <a:pt x="0" y="2048"/>
                  </a:cubicBezTo>
                  <a:cubicBezTo>
                    <a:pt x="0" y="1365"/>
                    <a:pt x="0" y="683"/>
                    <a:pt x="0" y="0"/>
                  </a:cubicBezTo>
                  <a:cubicBezTo>
                    <a:pt x="9" y="1"/>
                    <a:pt x="19" y="2"/>
                    <a:pt x="28" y="2"/>
                  </a:cubicBezTo>
                  <a:cubicBezTo>
                    <a:pt x="691" y="2"/>
                    <a:pt x="1354" y="2"/>
                    <a:pt x="2017" y="2"/>
                  </a:cubicBezTo>
                  <a:cubicBezTo>
                    <a:pt x="2026" y="2"/>
                    <a:pt x="2035" y="3"/>
                    <a:pt x="2046" y="3"/>
                  </a:cubicBezTo>
                  <a:cubicBezTo>
                    <a:pt x="2046" y="14"/>
                    <a:pt x="2046" y="22"/>
                    <a:pt x="2046" y="31"/>
                  </a:cubicBezTo>
                  <a:cubicBezTo>
                    <a:pt x="2046" y="694"/>
                    <a:pt x="2046" y="1357"/>
                    <a:pt x="2046" y="2020"/>
                  </a:cubicBezTo>
                  <a:cubicBezTo>
                    <a:pt x="2046" y="2029"/>
                    <a:pt x="2047" y="2039"/>
                    <a:pt x="2048" y="2048"/>
                  </a:cubicBezTo>
                  <a:close/>
                  <a:moveTo>
                    <a:pt x="1297" y="1465"/>
                  </a:moveTo>
                  <a:cubicBezTo>
                    <a:pt x="1198" y="1171"/>
                    <a:pt x="1100" y="880"/>
                    <a:pt x="1002" y="590"/>
                  </a:cubicBezTo>
                  <a:cubicBezTo>
                    <a:pt x="951" y="590"/>
                    <a:pt x="903" y="590"/>
                    <a:pt x="854" y="590"/>
                  </a:cubicBezTo>
                  <a:cubicBezTo>
                    <a:pt x="755" y="882"/>
                    <a:pt x="657" y="1172"/>
                    <a:pt x="559" y="1464"/>
                  </a:cubicBezTo>
                  <a:cubicBezTo>
                    <a:pt x="603" y="1464"/>
                    <a:pt x="642" y="1464"/>
                    <a:pt x="682" y="1464"/>
                  </a:cubicBezTo>
                  <a:cubicBezTo>
                    <a:pt x="709" y="1383"/>
                    <a:pt x="735" y="1303"/>
                    <a:pt x="761" y="1223"/>
                  </a:cubicBezTo>
                  <a:cubicBezTo>
                    <a:pt x="872" y="1223"/>
                    <a:pt x="980" y="1223"/>
                    <a:pt x="1089" y="1223"/>
                  </a:cubicBezTo>
                  <a:cubicBezTo>
                    <a:pt x="1115" y="1304"/>
                    <a:pt x="1142" y="1384"/>
                    <a:pt x="1168" y="1465"/>
                  </a:cubicBezTo>
                  <a:cubicBezTo>
                    <a:pt x="1211" y="1465"/>
                    <a:pt x="1252" y="1465"/>
                    <a:pt x="1297" y="1465"/>
                  </a:cubicBezTo>
                  <a:close/>
                  <a:moveTo>
                    <a:pt x="1368" y="1464"/>
                  </a:moveTo>
                  <a:cubicBezTo>
                    <a:pt x="1407" y="1464"/>
                    <a:pt x="1444" y="1464"/>
                    <a:pt x="1482" y="1464"/>
                  </a:cubicBezTo>
                  <a:cubicBezTo>
                    <a:pt x="1482" y="1244"/>
                    <a:pt x="1482" y="1026"/>
                    <a:pt x="1482" y="806"/>
                  </a:cubicBezTo>
                  <a:cubicBezTo>
                    <a:pt x="1443" y="806"/>
                    <a:pt x="1406" y="806"/>
                    <a:pt x="1368" y="806"/>
                  </a:cubicBezTo>
                  <a:cubicBezTo>
                    <a:pt x="1368" y="1026"/>
                    <a:pt x="1368" y="1244"/>
                    <a:pt x="1368" y="1464"/>
                  </a:cubicBezTo>
                  <a:close/>
                  <a:moveTo>
                    <a:pt x="1360" y="700"/>
                  </a:moveTo>
                  <a:cubicBezTo>
                    <a:pt x="1404" y="700"/>
                    <a:pt x="1446" y="700"/>
                    <a:pt x="1488" y="700"/>
                  </a:cubicBezTo>
                  <a:cubicBezTo>
                    <a:pt x="1488" y="660"/>
                    <a:pt x="1488" y="622"/>
                    <a:pt x="1488" y="582"/>
                  </a:cubicBezTo>
                  <a:cubicBezTo>
                    <a:pt x="1445" y="582"/>
                    <a:pt x="1403" y="582"/>
                    <a:pt x="1360" y="582"/>
                  </a:cubicBezTo>
                  <a:cubicBezTo>
                    <a:pt x="1360" y="623"/>
                    <a:pt x="1360" y="660"/>
                    <a:pt x="1360" y="7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6"/>
            <p:cNvSpPr/>
            <p:nvPr/>
          </p:nvSpPr>
          <p:spPr bwMode="auto">
            <a:xfrm>
              <a:off x="6230" y="2444"/>
              <a:ext cx="101" cy="151"/>
            </a:xfrm>
            <a:custGeom>
              <a:gdLst>
                <a:gd fmla="*/ 132 w 260" name="T0"/>
                <a:gd fmla="*/ 0 h 390" name="T1"/>
                <a:gd fmla="*/ 260 w 260" name="T2"/>
                <a:gd fmla="*/ 390 h 390" name="T3"/>
                <a:gd fmla="*/ 0 w 260" name="T4"/>
                <a:gd fmla="*/ 390 h 390" name="T5"/>
                <a:gd fmla="*/ 128 w 260" name="T6"/>
                <a:gd fmla="*/ 0 h 390" name="T7"/>
                <a:gd fmla="*/ 132 w 260" name="T8"/>
                <a:gd fmla="*/ 0 h 3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0" w="260">
                  <a:moveTo>
                    <a:pt x="132" y="0"/>
                  </a:moveTo>
                  <a:cubicBezTo>
                    <a:pt x="174" y="129"/>
                    <a:pt x="217" y="258"/>
                    <a:pt x="260" y="390"/>
                  </a:cubicBezTo>
                  <a:cubicBezTo>
                    <a:pt x="173" y="390"/>
                    <a:pt x="88" y="390"/>
                    <a:pt x="0" y="390"/>
                  </a:cubicBezTo>
                  <a:cubicBezTo>
                    <a:pt x="43" y="259"/>
                    <a:pt x="85" y="129"/>
                    <a:pt x="128" y="0"/>
                  </a:cubicBezTo>
                  <a:cubicBezTo>
                    <a:pt x="129" y="0"/>
                    <a:pt x="130" y="0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3" name="Group 9"/>
          <p:cNvGrpSpPr>
            <a:grpSpLocks noChangeAspect="1"/>
          </p:cNvGrpSpPr>
          <p:nvPr/>
        </p:nvGrpSpPr>
        <p:grpSpPr>
          <a:xfrm>
            <a:off x="2166040" y="3302519"/>
            <a:ext cx="642975" cy="642170"/>
            <a:chOff x="5920" y="1336"/>
            <a:chExt cx="798" cy="797"/>
          </a:xfrm>
          <a:solidFill>
            <a:srgbClr val="FFD966"/>
          </a:solidFill>
        </p:grpSpPr>
        <p:sp>
          <p:nvSpPr>
            <p:cNvPr id="55" name="Freeform 10"/>
            <p:cNvSpPr>
              <a:spLocks noEditPoints="1"/>
            </p:cNvSpPr>
            <p:nvPr/>
          </p:nvSpPr>
          <p:spPr bwMode="auto">
            <a:xfrm>
              <a:off x="5920" y="1336"/>
              <a:ext cx="798" cy="797"/>
            </a:xfrm>
            <a:custGeom>
              <a:gdLst>
                <a:gd fmla="*/ 0 w 2050" name="T0"/>
                <a:gd fmla="*/ 0 h 2046" name="T1"/>
                <a:gd fmla="*/ 2047 w 2050" name="T2"/>
                <a:gd fmla="*/ 2046 h 2046" name="T3"/>
                <a:gd fmla="*/ 600 w 2050" name="T4"/>
                <a:gd fmla="*/ 1127 h 2046" name="T5"/>
                <a:gd fmla="*/ 716 w 2050" name="T6"/>
                <a:gd fmla="*/ 1127 h 2046" name="T7"/>
                <a:gd fmla="*/ 797 w 2050" name="T8"/>
                <a:gd fmla="*/ 1120 h 2046" name="T9"/>
                <a:gd fmla="*/ 960 w 2050" name="T10"/>
                <a:gd fmla="*/ 1033 h 2046" name="T11"/>
                <a:gd fmla="*/ 1032 w 2050" name="T12"/>
                <a:gd fmla="*/ 853 h 2046" name="T13"/>
                <a:gd fmla="*/ 1023 w 2050" name="T14"/>
                <a:gd fmla="*/ 761 h 2046" name="T15"/>
                <a:gd fmla="*/ 967 w 2050" name="T16"/>
                <a:gd fmla="*/ 664 h 2046" name="T17"/>
                <a:gd fmla="*/ 878 w 2050" name="T18"/>
                <a:gd fmla="*/ 604 h 2046" name="T19"/>
                <a:gd fmla="*/ 825 w 2050" name="T20"/>
                <a:gd fmla="*/ 588 h 2046" name="T21"/>
                <a:gd fmla="*/ 766 w 2050" name="T22"/>
                <a:gd fmla="*/ 579 h 2046" name="T23"/>
                <a:gd fmla="*/ 492 w 2050" name="T24"/>
                <a:gd fmla="*/ 575 h 2046" name="T25"/>
                <a:gd fmla="*/ 482 w 2050" name="T26"/>
                <a:gd fmla="*/ 1450 h 2046" name="T27"/>
                <a:gd fmla="*/ 600 w 2050" name="T28"/>
                <a:gd fmla="*/ 1127 h 2046" name="T29"/>
                <a:gd fmla="*/ 1098 w 2050" name="T30"/>
                <a:gd fmla="*/ 1418 h 2046" name="T31"/>
                <a:gd fmla="*/ 1169 w 2050" name="T32"/>
                <a:gd fmla="*/ 1446 h 2046" name="T33"/>
                <a:gd fmla="*/ 1256 w 2050" name="T34"/>
                <a:gd fmla="*/ 1466 h 2046" name="T35"/>
                <a:gd fmla="*/ 1408 w 2050" name="T36"/>
                <a:gd fmla="*/ 1456 h 2046" name="T37"/>
                <a:gd fmla="*/ 1544 w 2050" name="T38"/>
                <a:gd fmla="*/ 1353 h 2046" name="T39"/>
                <a:gd fmla="*/ 1564 w 2050" name="T40"/>
                <a:gd fmla="*/ 1238 h 2046" name="T41"/>
                <a:gd fmla="*/ 1480 w 2050" name="T42"/>
                <a:gd fmla="*/ 1107 h 2046" name="T43"/>
                <a:gd fmla="*/ 1418 w 2050" name="T44"/>
                <a:gd fmla="*/ 1084 h 2046" name="T45"/>
                <a:gd fmla="*/ 1333 w 2050" name="T46"/>
                <a:gd fmla="*/ 1065 h 2046" name="T47"/>
                <a:gd fmla="*/ 1239 w 2050" name="T48"/>
                <a:gd fmla="*/ 1032 h 2046" name="T49"/>
                <a:gd fmla="*/ 1208 w 2050" name="T50"/>
                <a:gd fmla="*/ 955 h 2046" name="T51"/>
                <a:gd fmla="*/ 1252 w 2050" name="T52"/>
                <a:gd fmla="*/ 891 h 2046" name="T53"/>
                <a:gd fmla="*/ 1392 w 2050" name="T54"/>
                <a:gd fmla="*/ 879 h 2046" name="T55"/>
                <a:gd fmla="*/ 1531 w 2050" name="T56"/>
                <a:gd fmla="*/ 942 h 2046" name="T57"/>
                <a:gd fmla="*/ 1543 w 2050" name="T58"/>
                <a:gd fmla="*/ 828 h 2046" name="T59"/>
                <a:gd fmla="*/ 1455 w 2050" name="T60"/>
                <a:gd fmla="*/ 792 h 2046" name="T61"/>
                <a:gd fmla="*/ 1332 w 2050" name="T62"/>
                <a:gd fmla="*/ 779 h 2046" name="T63"/>
                <a:gd fmla="*/ 1210 w 2050" name="T64"/>
                <a:gd fmla="*/ 803 h 2046" name="T65"/>
                <a:gd fmla="*/ 1105 w 2050" name="T66"/>
                <a:gd fmla="*/ 908 h 2046" name="T67"/>
                <a:gd fmla="*/ 1100 w 2050" name="T68"/>
                <a:gd fmla="*/ 1031 h 2046" name="T69"/>
                <a:gd fmla="*/ 1251 w 2050" name="T70"/>
                <a:gd fmla="*/ 1162 h 2046" name="T71"/>
                <a:gd fmla="*/ 1361 w 2050" name="T72"/>
                <a:gd fmla="*/ 1187 h 2046" name="T73"/>
                <a:gd fmla="*/ 1442 w 2050" name="T74"/>
                <a:gd fmla="*/ 1235 h 2046" name="T75"/>
                <a:gd fmla="*/ 1452 w 2050" name="T76"/>
                <a:gd fmla="*/ 1283 h 2046" name="T77"/>
                <a:gd fmla="*/ 1446 w 2050" name="T78"/>
                <a:gd fmla="*/ 1315 h 2046" name="T79"/>
                <a:gd fmla="*/ 1340 w 2050" name="T80"/>
                <a:gd fmla="*/ 1371 h 2046" name="T81"/>
                <a:gd fmla="*/ 1250 w 2050" name="T82"/>
                <a:gd fmla="*/ 1366 h 2046" name="T83"/>
                <a:gd fmla="*/ 1102 w 2050" name="T84"/>
                <a:gd fmla="*/ 1287 h 2046" name="T85"/>
                <a:gd fmla="*/ 1088 w 2050" name="T86"/>
                <a:gd fmla="*/ 1409 h 2046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046" w="2050">
                  <a:moveTo>
                    <a:pt x="0" y="2046"/>
                  </a:moveTo>
                  <a:cubicBezTo>
                    <a:pt x="0" y="1364"/>
                    <a:pt x="0" y="682"/>
                    <a:pt x="0" y="0"/>
                  </a:cubicBezTo>
                  <a:cubicBezTo>
                    <a:pt x="682" y="0"/>
                    <a:pt x="1364" y="0"/>
                    <a:pt x="2046" y="0"/>
                  </a:cubicBezTo>
                  <a:cubicBezTo>
                    <a:pt x="2049" y="17"/>
                    <a:pt x="2050" y="1982"/>
                    <a:pt x="2047" y="2046"/>
                  </a:cubicBezTo>
                  <a:cubicBezTo>
                    <a:pt x="1365" y="2046"/>
                    <a:pt x="684" y="2046"/>
                    <a:pt x="0" y="2046"/>
                  </a:cubicBezTo>
                  <a:close/>
                  <a:moveTo>
                    <a:pt x="600" y="1127"/>
                  </a:moveTo>
                  <a:cubicBezTo>
                    <a:pt x="605" y="1127"/>
                    <a:pt x="608" y="1127"/>
                    <a:pt x="612" y="1127"/>
                  </a:cubicBezTo>
                  <a:cubicBezTo>
                    <a:pt x="647" y="1127"/>
                    <a:pt x="682" y="1127"/>
                    <a:pt x="716" y="1127"/>
                  </a:cubicBezTo>
                  <a:cubicBezTo>
                    <a:pt x="730" y="1127"/>
                    <a:pt x="745" y="1129"/>
                    <a:pt x="758" y="1126"/>
                  </a:cubicBezTo>
                  <a:cubicBezTo>
                    <a:pt x="771" y="1124"/>
                    <a:pt x="784" y="1122"/>
                    <a:pt x="797" y="1120"/>
                  </a:cubicBezTo>
                  <a:cubicBezTo>
                    <a:pt x="826" y="1115"/>
                    <a:pt x="854" y="1105"/>
                    <a:pt x="880" y="1092"/>
                  </a:cubicBezTo>
                  <a:cubicBezTo>
                    <a:pt x="910" y="1078"/>
                    <a:pt x="936" y="1057"/>
                    <a:pt x="960" y="1033"/>
                  </a:cubicBezTo>
                  <a:cubicBezTo>
                    <a:pt x="984" y="1008"/>
                    <a:pt x="1003" y="979"/>
                    <a:pt x="1014" y="946"/>
                  </a:cubicBezTo>
                  <a:cubicBezTo>
                    <a:pt x="1025" y="916"/>
                    <a:pt x="1034" y="886"/>
                    <a:pt x="1032" y="853"/>
                  </a:cubicBezTo>
                  <a:cubicBezTo>
                    <a:pt x="1031" y="842"/>
                    <a:pt x="1031" y="831"/>
                    <a:pt x="1032" y="819"/>
                  </a:cubicBezTo>
                  <a:cubicBezTo>
                    <a:pt x="1034" y="799"/>
                    <a:pt x="1027" y="780"/>
                    <a:pt x="1023" y="761"/>
                  </a:cubicBezTo>
                  <a:cubicBezTo>
                    <a:pt x="1019" y="742"/>
                    <a:pt x="1010" y="724"/>
                    <a:pt x="1000" y="707"/>
                  </a:cubicBezTo>
                  <a:cubicBezTo>
                    <a:pt x="991" y="691"/>
                    <a:pt x="979" y="678"/>
                    <a:pt x="967" y="664"/>
                  </a:cubicBezTo>
                  <a:cubicBezTo>
                    <a:pt x="960" y="656"/>
                    <a:pt x="951" y="650"/>
                    <a:pt x="942" y="643"/>
                  </a:cubicBezTo>
                  <a:cubicBezTo>
                    <a:pt x="923" y="627"/>
                    <a:pt x="901" y="615"/>
                    <a:pt x="878" y="604"/>
                  </a:cubicBezTo>
                  <a:cubicBezTo>
                    <a:pt x="870" y="600"/>
                    <a:pt x="861" y="598"/>
                    <a:pt x="852" y="595"/>
                  </a:cubicBezTo>
                  <a:cubicBezTo>
                    <a:pt x="843" y="592"/>
                    <a:pt x="834" y="589"/>
                    <a:pt x="825" y="588"/>
                  </a:cubicBezTo>
                  <a:cubicBezTo>
                    <a:pt x="815" y="587"/>
                    <a:pt x="805" y="581"/>
                    <a:pt x="795" y="583"/>
                  </a:cubicBezTo>
                  <a:cubicBezTo>
                    <a:pt x="785" y="585"/>
                    <a:pt x="776" y="579"/>
                    <a:pt x="766" y="579"/>
                  </a:cubicBezTo>
                  <a:cubicBezTo>
                    <a:pt x="713" y="580"/>
                    <a:pt x="660" y="573"/>
                    <a:pt x="606" y="575"/>
                  </a:cubicBezTo>
                  <a:cubicBezTo>
                    <a:pt x="568" y="576"/>
                    <a:pt x="530" y="575"/>
                    <a:pt x="492" y="575"/>
                  </a:cubicBezTo>
                  <a:cubicBezTo>
                    <a:pt x="488" y="575"/>
                    <a:pt x="484" y="574"/>
                    <a:pt x="481" y="576"/>
                  </a:cubicBezTo>
                  <a:cubicBezTo>
                    <a:pt x="478" y="633"/>
                    <a:pt x="479" y="1434"/>
                    <a:pt x="482" y="1450"/>
                  </a:cubicBezTo>
                  <a:cubicBezTo>
                    <a:pt x="521" y="1450"/>
                    <a:pt x="560" y="1450"/>
                    <a:pt x="600" y="1450"/>
                  </a:cubicBezTo>
                  <a:cubicBezTo>
                    <a:pt x="600" y="1342"/>
                    <a:pt x="600" y="1235"/>
                    <a:pt x="600" y="1127"/>
                  </a:cubicBezTo>
                  <a:close/>
                  <a:moveTo>
                    <a:pt x="1088" y="1409"/>
                  </a:moveTo>
                  <a:cubicBezTo>
                    <a:pt x="1092" y="1412"/>
                    <a:pt x="1095" y="1418"/>
                    <a:pt x="1098" y="1418"/>
                  </a:cubicBezTo>
                  <a:cubicBezTo>
                    <a:pt x="1112" y="1419"/>
                    <a:pt x="1121" y="1428"/>
                    <a:pt x="1133" y="1432"/>
                  </a:cubicBezTo>
                  <a:cubicBezTo>
                    <a:pt x="1145" y="1436"/>
                    <a:pt x="1157" y="1441"/>
                    <a:pt x="1169" y="1446"/>
                  </a:cubicBezTo>
                  <a:cubicBezTo>
                    <a:pt x="1183" y="1451"/>
                    <a:pt x="1197" y="1455"/>
                    <a:pt x="1212" y="1459"/>
                  </a:cubicBezTo>
                  <a:cubicBezTo>
                    <a:pt x="1226" y="1462"/>
                    <a:pt x="1242" y="1467"/>
                    <a:pt x="1256" y="1466"/>
                  </a:cubicBezTo>
                  <a:cubicBezTo>
                    <a:pt x="1298" y="1466"/>
                    <a:pt x="1339" y="1471"/>
                    <a:pt x="1381" y="1463"/>
                  </a:cubicBezTo>
                  <a:cubicBezTo>
                    <a:pt x="1390" y="1461"/>
                    <a:pt x="1399" y="1459"/>
                    <a:pt x="1408" y="1456"/>
                  </a:cubicBezTo>
                  <a:cubicBezTo>
                    <a:pt x="1434" y="1450"/>
                    <a:pt x="1458" y="1438"/>
                    <a:pt x="1480" y="1423"/>
                  </a:cubicBezTo>
                  <a:cubicBezTo>
                    <a:pt x="1508" y="1405"/>
                    <a:pt x="1528" y="1382"/>
                    <a:pt x="1544" y="1353"/>
                  </a:cubicBezTo>
                  <a:cubicBezTo>
                    <a:pt x="1559" y="1326"/>
                    <a:pt x="1563" y="1296"/>
                    <a:pt x="1568" y="1267"/>
                  </a:cubicBezTo>
                  <a:cubicBezTo>
                    <a:pt x="1569" y="1257"/>
                    <a:pt x="1568" y="1248"/>
                    <a:pt x="1564" y="1238"/>
                  </a:cubicBezTo>
                  <a:cubicBezTo>
                    <a:pt x="1561" y="1229"/>
                    <a:pt x="1562" y="1219"/>
                    <a:pt x="1560" y="1210"/>
                  </a:cubicBezTo>
                  <a:cubicBezTo>
                    <a:pt x="1551" y="1163"/>
                    <a:pt x="1518" y="1126"/>
                    <a:pt x="1480" y="1107"/>
                  </a:cubicBezTo>
                  <a:cubicBezTo>
                    <a:pt x="1470" y="1102"/>
                    <a:pt x="1459" y="1100"/>
                    <a:pt x="1449" y="1094"/>
                  </a:cubicBezTo>
                  <a:cubicBezTo>
                    <a:pt x="1439" y="1087"/>
                    <a:pt x="1428" y="1087"/>
                    <a:pt x="1418" y="1084"/>
                  </a:cubicBezTo>
                  <a:cubicBezTo>
                    <a:pt x="1406" y="1080"/>
                    <a:pt x="1394" y="1076"/>
                    <a:pt x="1381" y="1075"/>
                  </a:cubicBezTo>
                  <a:cubicBezTo>
                    <a:pt x="1365" y="1074"/>
                    <a:pt x="1349" y="1068"/>
                    <a:pt x="1333" y="1065"/>
                  </a:cubicBezTo>
                  <a:cubicBezTo>
                    <a:pt x="1319" y="1063"/>
                    <a:pt x="1304" y="1059"/>
                    <a:pt x="1290" y="1055"/>
                  </a:cubicBezTo>
                  <a:cubicBezTo>
                    <a:pt x="1271" y="1050"/>
                    <a:pt x="1254" y="1042"/>
                    <a:pt x="1239" y="1032"/>
                  </a:cubicBezTo>
                  <a:cubicBezTo>
                    <a:pt x="1224" y="1021"/>
                    <a:pt x="1211" y="1007"/>
                    <a:pt x="1212" y="985"/>
                  </a:cubicBezTo>
                  <a:cubicBezTo>
                    <a:pt x="1204" y="976"/>
                    <a:pt x="1208" y="965"/>
                    <a:pt x="1208" y="955"/>
                  </a:cubicBezTo>
                  <a:cubicBezTo>
                    <a:pt x="1209" y="945"/>
                    <a:pt x="1212" y="936"/>
                    <a:pt x="1216" y="926"/>
                  </a:cubicBezTo>
                  <a:cubicBezTo>
                    <a:pt x="1223" y="909"/>
                    <a:pt x="1237" y="899"/>
                    <a:pt x="1252" y="891"/>
                  </a:cubicBezTo>
                  <a:cubicBezTo>
                    <a:pt x="1270" y="881"/>
                    <a:pt x="1290" y="874"/>
                    <a:pt x="1311" y="875"/>
                  </a:cubicBezTo>
                  <a:cubicBezTo>
                    <a:pt x="1338" y="876"/>
                    <a:pt x="1365" y="872"/>
                    <a:pt x="1392" y="879"/>
                  </a:cubicBezTo>
                  <a:cubicBezTo>
                    <a:pt x="1413" y="884"/>
                    <a:pt x="1433" y="890"/>
                    <a:pt x="1454" y="898"/>
                  </a:cubicBezTo>
                  <a:cubicBezTo>
                    <a:pt x="1483" y="909"/>
                    <a:pt x="1507" y="925"/>
                    <a:pt x="1531" y="942"/>
                  </a:cubicBezTo>
                  <a:cubicBezTo>
                    <a:pt x="1535" y="942"/>
                    <a:pt x="1539" y="942"/>
                    <a:pt x="1543" y="942"/>
                  </a:cubicBezTo>
                  <a:cubicBezTo>
                    <a:pt x="1543" y="904"/>
                    <a:pt x="1543" y="866"/>
                    <a:pt x="1543" y="828"/>
                  </a:cubicBezTo>
                  <a:cubicBezTo>
                    <a:pt x="1537" y="822"/>
                    <a:pt x="1530" y="814"/>
                    <a:pt x="1519" y="815"/>
                  </a:cubicBezTo>
                  <a:cubicBezTo>
                    <a:pt x="1499" y="803"/>
                    <a:pt x="1476" y="799"/>
                    <a:pt x="1455" y="792"/>
                  </a:cubicBezTo>
                  <a:cubicBezTo>
                    <a:pt x="1432" y="785"/>
                    <a:pt x="1409" y="782"/>
                    <a:pt x="1386" y="779"/>
                  </a:cubicBezTo>
                  <a:cubicBezTo>
                    <a:pt x="1368" y="777"/>
                    <a:pt x="1350" y="778"/>
                    <a:pt x="1332" y="779"/>
                  </a:cubicBezTo>
                  <a:cubicBezTo>
                    <a:pt x="1314" y="780"/>
                    <a:pt x="1296" y="779"/>
                    <a:pt x="1278" y="782"/>
                  </a:cubicBezTo>
                  <a:cubicBezTo>
                    <a:pt x="1254" y="786"/>
                    <a:pt x="1232" y="794"/>
                    <a:pt x="1210" y="803"/>
                  </a:cubicBezTo>
                  <a:cubicBezTo>
                    <a:pt x="1183" y="814"/>
                    <a:pt x="1160" y="831"/>
                    <a:pt x="1141" y="852"/>
                  </a:cubicBezTo>
                  <a:cubicBezTo>
                    <a:pt x="1125" y="868"/>
                    <a:pt x="1113" y="886"/>
                    <a:pt x="1105" y="908"/>
                  </a:cubicBezTo>
                  <a:cubicBezTo>
                    <a:pt x="1099" y="925"/>
                    <a:pt x="1093" y="942"/>
                    <a:pt x="1092" y="960"/>
                  </a:cubicBezTo>
                  <a:cubicBezTo>
                    <a:pt x="1091" y="984"/>
                    <a:pt x="1090" y="1008"/>
                    <a:pt x="1100" y="1031"/>
                  </a:cubicBezTo>
                  <a:cubicBezTo>
                    <a:pt x="1106" y="1075"/>
                    <a:pt x="1142" y="1114"/>
                    <a:pt x="1175" y="1133"/>
                  </a:cubicBezTo>
                  <a:cubicBezTo>
                    <a:pt x="1199" y="1146"/>
                    <a:pt x="1225" y="1156"/>
                    <a:pt x="1251" y="1162"/>
                  </a:cubicBezTo>
                  <a:cubicBezTo>
                    <a:pt x="1269" y="1166"/>
                    <a:pt x="1287" y="1172"/>
                    <a:pt x="1306" y="1175"/>
                  </a:cubicBezTo>
                  <a:cubicBezTo>
                    <a:pt x="1324" y="1178"/>
                    <a:pt x="1343" y="1183"/>
                    <a:pt x="1361" y="1187"/>
                  </a:cubicBezTo>
                  <a:cubicBezTo>
                    <a:pt x="1383" y="1192"/>
                    <a:pt x="1403" y="1201"/>
                    <a:pt x="1422" y="1212"/>
                  </a:cubicBezTo>
                  <a:cubicBezTo>
                    <a:pt x="1431" y="1217"/>
                    <a:pt x="1438" y="1226"/>
                    <a:pt x="1442" y="1235"/>
                  </a:cubicBezTo>
                  <a:cubicBezTo>
                    <a:pt x="1449" y="1250"/>
                    <a:pt x="1447" y="1265"/>
                    <a:pt x="1452" y="1280"/>
                  </a:cubicBezTo>
                  <a:cubicBezTo>
                    <a:pt x="1452" y="1281"/>
                    <a:pt x="1452" y="1283"/>
                    <a:pt x="1452" y="1283"/>
                  </a:cubicBezTo>
                  <a:cubicBezTo>
                    <a:pt x="1446" y="1290"/>
                    <a:pt x="1448" y="1298"/>
                    <a:pt x="1448" y="1306"/>
                  </a:cubicBezTo>
                  <a:cubicBezTo>
                    <a:pt x="1448" y="1309"/>
                    <a:pt x="1447" y="1312"/>
                    <a:pt x="1446" y="1315"/>
                  </a:cubicBezTo>
                  <a:cubicBezTo>
                    <a:pt x="1437" y="1335"/>
                    <a:pt x="1421" y="1350"/>
                    <a:pt x="1402" y="1357"/>
                  </a:cubicBezTo>
                  <a:cubicBezTo>
                    <a:pt x="1383" y="1365"/>
                    <a:pt x="1361" y="1371"/>
                    <a:pt x="1340" y="1371"/>
                  </a:cubicBezTo>
                  <a:cubicBezTo>
                    <a:pt x="1321" y="1370"/>
                    <a:pt x="1302" y="1370"/>
                    <a:pt x="1284" y="1371"/>
                  </a:cubicBezTo>
                  <a:cubicBezTo>
                    <a:pt x="1272" y="1372"/>
                    <a:pt x="1260" y="1368"/>
                    <a:pt x="1250" y="1366"/>
                  </a:cubicBezTo>
                  <a:cubicBezTo>
                    <a:pt x="1228" y="1360"/>
                    <a:pt x="1207" y="1352"/>
                    <a:pt x="1187" y="1343"/>
                  </a:cubicBezTo>
                  <a:cubicBezTo>
                    <a:pt x="1156" y="1328"/>
                    <a:pt x="1125" y="1312"/>
                    <a:pt x="1102" y="1287"/>
                  </a:cubicBezTo>
                  <a:cubicBezTo>
                    <a:pt x="1097" y="1287"/>
                    <a:pt x="1093" y="1287"/>
                    <a:pt x="1088" y="1287"/>
                  </a:cubicBezTo>
                  <a:cubicBezTo>
                    <a:pt x="1088" y="1328"/>
                    <a:pt x="1088" y="1368"/>
                    <a:pt x="1088" y="14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6154" y="1599"/>
              <a:ext cx="120" cy="137"/>
            </a:xfrm>
            <a:custGeom>
              <a:gdLst>
                <a:gd fmla="*/ 0 w 309" name="T0"/>
                <a:gd fmla="*/ 351 h 353" name="T1"/>
                <a:gd fmla="*/ 0 w 309" name="T2"/>
                <a:gd fmla="*/ 3 h 353" name="T3"/>
                <a:gd fmla="*/ 84 w 309" name="T4"/>
                <a:gd fmla="*/ 4 h 353" name="T5"/>
                <a:gd fmla="*/ 152 w 309" name="T6"/>
                <a:gd fmla="*/ 7 h 353" name="T7"/>
                <a:gd fmla="*/ 213 w 309" name="T8"/>
                <a:gd fmla="*/ 21 h 353" name="T9"/>
                <a:gd fmla="*/ 267 w 309" name="T10"/>
                <a:gd fmla="*/ 53 h 353" name="T11"/>
                <a:gd fmla="*/ 300 w 309" name="T12"/>
                <a:gd fmla="*/ 107 h 353" name="T13"/>
                <a:gd fmla="*/ 308 w 309" name="T14"/>
                <a:gd fmla="*/ 158 h 353" name="T15"/>
                <a:gd fmla="*/ 308 w 309" name="T16"/>
                <a:gd fmla="*/ 184 h 353" name="T17"/>
                <a:gd fmla="*/ 283 w 309" name="T18"/>
                <a:gd fmla="*/ 269 h 353" name="T19"/>
                <a:gd fmla="*/ 218 w 309" name="T20"/>
                <a:gd fmla="*/ 327 h 353" name="T21"/>
                <a:gd fmla="*/ 160 w 309" name="T22"/>
                <a:gd fmla="*/ 343 h 353" name="T23"/>
                <a:gd fmla="*/ 84 w 309" name="T24"/>
                <a:gd fmla="*/ 348 h 353" name="T25"/>
                <a:gd fmla="*/ 0 w 309" name="T26"/>
                <a:gd fmla="*/ 351 h 35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53" w="309">
                  <a:moveTo>
                    <a:pt x="0" y="351"/>
                  </a:moveTo>
                  <a:cubicBezTo>
                    <a:pt x="0" y="234"/>
                    <a:pt x="0" y="119"/>
                    <a:pt x="0" y="3"/>
                  </a:cubicBezTo>
                  <a:cubicBezTo>
                    <a:pt x="29" y="3"/>
                    <a:pt x="57" y="0"/>
                    <a:pt x="84" y="4"/>
                  </a:cubicBezTo>
                  <a:cubicBezTo>
                    <a:pt x="107" y="7"/>
                    <a:pt x="130" y="4"/>
                    <a:pt x="152" y="7"/>
                  </a:cubicBezTo>
                  <a:cubicBezTo>
                    <a:pt x="173" y="10"/>
                    <a:pt x="193" y="13"/>
                    <a:pt x="213" y="21"/>
                  </a:cubicBezTo>
                  <a:cubicBezTo>
                    <a:pt x="233" y="28"/>
                    <a:pt x="252" y="39"/>
                    <a:pt x="267" y="53"/>
                  </a:cubicBezTo>
                  <a:cubicBezTo>
                    <a:pt x="282" y="67"/>
                    <a:pt x="295" y="86"/>
                    <a:pt x="300" y="107"/>
                  </a:cubicBezTo>
                  <a:cubicBezTo>
                    <a:pt x="304" y="124"/>
                    <a:pt x="309" y="140"/>
                    <a:pt x="308" y="158"/>
                  </a:cubicBezTo>
                  <a:cubicBezTo>
                    <a:pt x="307" y="166"/>
                    <a:pt x="308" y="175"/>
                    <a:pt x="308" y="184"/>
                  </a:cubicBezTo>
                  <a:cubicBezTo>
                    <a:pt x="309" y="215"/>
                    <a:pt x="299" y="244"/>
                    <a:pt x="283" y="269"/>
                  </a:cubicBezTo>
                  <a:cubicBezTo>
                    <a:pt x="267" y="294"/>
                    <a:pt x="247" y="316"/>
                    <a:pt x="218" y="327"/>
                  </a:cubicBezTo>
                  <a:cubicBezTo>
                    <a:pt x="199" y="335"/>
                    <a:pt x="180" y="339"/>
                    <a:pt x="160" y="343"/>
                  </a:cubicBezTo>
                  <a:cubicBezTo>
                    <a:pt x="135" y="349"/>
                    <a:pt x="109" y="343"/>
                    <a:pt x="84" y="348"/>
                  </a:cubicBezTo>
                  <a:cubicBezTo>
                    <a:pt x="56" y="353"/>
                    <a:pt x="29" y="349"/>
                    <a:pt x="0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2" name="Group 14"/>
          <p:cNvGrpSpPr>
            <a:grpSpLocks noChangeAspect="1"/>
          </p:cNvGrpSpPr>
          <p:nvPr/>
        </p:nvGrpSpPr>
        <p:grpSpPr>
          <a:xfrm>
            <a:off x="8626383" y="5398094"/>
            <a:ext cx="642750" cy="643281"/>
            <a:chOff x="0" y="4"/>
            <a:chExt cx="3636" cy="3639"/>
          </a:xfrm>
          <a:solidFill>
            <a:srgbClr val="FFD966"/>
          </a:solidFill>
        </p:grpSpPr>
        <p:sp>
          <p:nvSpPr>
            <p:cNvPr id="64" name="Freeform 15"/>
            <p:cNvSpPr>
              <a:spLocks noEditPoints="1"/>
            </p:cNvSpPr>
            <p:nvPr/>
          </p:nvSpPr>
          <p:spPr bwMode="auto">
            <a:xfrm>
              <a:off x="0" y="4"/>
              <a:ext cx="3636" cy="3639"/>
            </a:xfrm>
            <a:custGeom>
              <a:gdLst>
                <a:gd fmla="*/ 0 w 1536" name="T0"/>
                <a:gd fmla="*/ 1537 h 1537" name="T1"/>
                <a:gd fmla="*/ 0 w 1536" name="T2"/>
                <a:gd fmla="*/ 0 h 1537" name="T3"/>
                <a:gd fmla="*/ 1536 w 1536" name="T4"/>
                <a:gd fmla="*/ 0 h 1537" name="T5"/>
                <a:gd fmla="*/ 1536 w 1536" name="T6"/>
                <a:gd fmla="*/ 1537 h 1537" name="T7"/>
                <a:gd fmla="*/ 0 w 1536" name="T8"/>
                <a:gd fmla="*/ 1537 h 1537" name="T9"/>
                <a:gd fmla="*/ 830 w 1536" name="T10"/>
                <a:gd fmla="*/ 1204 h 1537" name="T11"/>
                <a:gd fmla="*/ 830 w 1536" name="T12"/>
                <a:gd fmla="*/ 331 h 1537" name="T13"/>
                <a:gd fmla="*/ 314 w 1536" name="T14"/>
                <a:gd fmla="*/ 424 h 1537" name="T15"/>
                <a:gd fmla="*/ 314 w 1536" name="T16"/>
                <a:gd fmla="*/ 1110 h 1537" name="T17"/>
                <a:gd fmla="*/ 830 w 1536" name="T18"/>
                <a:gd fmla="*/ 1204 h 1537" name="T19"/>
                <a:gd fmla="*/ 858 w 1536" name="T20"/>
                <a:gd fmla="*/ 864 h 1537" name="T21"/>
                <a:gd fmla="*/ 1063 w 1536" name="T22"/>
                <a:gd fmla="*/ 864 h 1537" name="T23"/>
                <a:gd fmla="*/ 1063 w 1536" name="T24"/>
                <a:gd fmla="*/ 903 h 1537" name="T25"/>
                <a:gd fmla="*/ 858 w 1536" name="T26"/>
                <a:gd fmla="*/ 903 h 1537" name="T27"/>
                <a:gd fmla="*/ 858 w 1536" name="T28"/>
                <a:gd fmla="*/ 938 h 1537" name="T29"/>
                <a:gd fmla="*/ 1061 w 1536" name="T30"/>
                <a:gd fmla="*/ 938 h 1537" name="T31"/>
                <a:gd fmla="*/ 1061 w 1536" name="T32"/>
                <a:gd fmla="*/ 978 h 1537" name="T33"/>
                <a:gd fmla="*/ 858 w 1536" name="T34"/>
                <a:gd fmla="*/ 978 h 1537" name="T35"/>
                <a:gd fmla="*/ 858 w 1536" name="T36"/>
                <a:gd fmla="*/ 1032 h 1537" name="T37"/>
                <a:gd fmla="*/ 875 w 1536" name="T38"/>
                <a:gd fmla="*/ 1033 h 1537" name="T39"/>
                <a:gd fmla="*/ 1126 w 1536" name="T40"/>
                <a:gd fmla="*/ 1033 h 1537" name="T41"/>
                <a:gd fmla="*/ 1160 w 1536" name="T42"/>
                <a:gd fmla="*/ 999 h 1537" name="T43"/>
                <a:gd fmla="*/ 1160 w 1536" name="T44"/>
                <a:gd fmla="*/ 596 h 1537" name="T45"/>
                <a:gd fmla="*/ 1124 w 1536" name="T46"/>
                <a:gd fmla="*/ 561 h 1537" name="T47"/>
                <a:gd fmla="*/ 875 w 1536" name="T48"/>
                <a:gd fmla="*/ 561 h 1537" name="T49"/>
                <a:gd fmla="*/ 858 w 1536" name="T50"/>
                <a:gd fmla="*/ 562 h 1537" name="T51"/>
                <a:gd fmla="*/ 858 w 1536" name="T52"/>
                <a:gd fmla="*/ 614 h 1537" name="T53"/>
                <a:gd fmla="*/ 898 w 1536" name="T54"/>
                <a:gd fmla="*/ 604 h 1537" name="T55"/>
                <a:gd fmla="*/ 898 w 1536" name="T56"/>
                <a:gd fmla="*/ 726 h 1537" name="T57"/>
                <a:gd fmla="*/ 1020 w 1536" name="T58"/>
                <a:gd fmla="*/ 726 h 1537" name="T59"/>
                <a:gd fmla="*/ 983 w 1536" name="T60"/>
                <a:gd fmla="*/ 797 h 1537" name="T61"/>
                <a:gd fmla="*/ 858 w 1536" name="T62"/>
                <a:gd fmla="*/ 812 h 1537" name="T63"/>
                <a:gd fmla="*/ 858 w 1536" name="T64"/>
                <a:gd fmla="*/ 864 h 1537" name="T65"/>
                <a:gd fmla="*/ 856 w 1536" name="T66"/>
                <a:gd fmla="*/ 546 h 1537" name="T67"/>
                <a:gd fmla="*/ 1176 w 1536" name="T68"/>
                <a:gd fmla="*/ 546 h 1537" name="T69"/>
                <a:gd fmla="*/ 1176 w 1536" name="T70"/>
                <a:gd fmla="*/ 932 h 1537" name="T71"/>
                <a:gd fmla="*/ 1224 w 1536" name="T72"/>
                <a:gd fmla="*/ 895 h 1537" name="T73"/>
                <a:gd fmla="*/ 1224 w 1536" name="T74"/>
                <a:gd fmla="*/ 606 h 1537" name="T75"/>
                <a:gd fmla="*/ 1223 w 1536" name="T76"/>
                <a:gd fmla="*/ 528 h 1537" name="T77"/>
                <a:gd fmla="*/ 1190 w 1536" name="T78"/>
                <a:gd fmla="*/ 497 h 1537" name="T79"/>
                <a:gd fmla="*/ 871 w 1536" name="T80"/>
                <a:gd fmla="*/ 497 h 1537" name="T81"/>
                <a:gd fmla="*/ 856 w 1536" name="T82"/>
                <a:gd fmla="*/ 498 h 1537" name="T83"/>
                <a:gd fmla="*/ 856 w 1536" name="T84"/>
                <a:gd fmla="*/ 546 h 1537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537" w="1536">
                  <a:moveTo>
                    <a:pt x="0" y="1537"/>
                  </a:moveTo>
                  <a:cubicBezTo>
                    <a:pt x="0" y="1024"/>
                    <a:pt x="0" y="512"/>
                    <a:pt x="0" y="0"/>
                  </a:cubicBezTo>
                  <a:cubicBezTo>
                    <a:pt x="512" y="0"/>
                    <a:pt x="1024" y="0"/>
                    <a:pt x="1536" y="0"/>
                  </a:cubicBezTo>
                  <a:cubicBezTo>
                    <a:pt x="1536" y="512"/>
                    <a:pt x="1536" y="1024"/>
                    <a:pt x="1536" y="1537"/>
                  </a:cubicBezTo>
                  <a:cubicBezTo>
                    <a:pt x="1024" y="1537"/>
                    <a:pt x="512" y="1537"/>
                    <a:pt x="0" y="1537"/>
                  </a:cubicBezTo>
                  <a:close/>
                  <a:moveTo>
                    <a:pt x="830" y="1204"/>
                  </a:moveTo>
                  <a:cubicBezTo>
                    <a:pt x="830" y="912"/>
                    <a:pt x="830" y="622"/>
                    <a:pt x="830" y="331"/>
                  </a:cubicBezTo>
                  <a:cubicBezTo>
                    <a:pt x="657" y="362"/>
                    <a:pt x="486" y="393"/>
                    <a:pt x="314" y="424"/>
                  </a:cubicBezTo>
                  <a:cubicBezTo>
                    <a:pt x="314" y="654"/>
                    <a:pt x="314" y="881"/>
                    <a:pt x="314" y="1110"/>
                  </a:cubicBezTo>
                  <a:cubicBezTo>
                    <a:pt x="486" y="1141"/>
                    <a:pt x="658" y="1172"/>
                    <a:pt x="830" y="1204"/>
                  </a:cubicBezTo>
                  <a:close/>
                  <a:moveTo>
                    <a:pt x="858" y="864"/>
                  </a:moveTo>
                  <a:cubicBezTo>
                    <a:pt x="927" y="864"/>
                    <a:pt x="995" y="864"/>
                    <a:pt x="1063" y="864"/>
                  </a:cubicBezTo>
                  <a:cubicBezTo>
                    <a:pt x="1063" y="878"/>
                    <a:pt x="1063" y="890"/>
                    <a:pt x="1063" y="903"/>
                  </a:cubicBezTo>
                  <a:cubicBezTo>
                    <a:pt x="995" y="903"/>
                    <a:pt x="927" y="903"/>
                    <a:pt x="858" y="903"/>
                  </a:cubicBezTo>
                  <a:cubicBezTo>
                    <a:pt x="858" y="915"/>
                    <a:pt x="858" y="925"/>
                    <a:pt x="858" y="938"/>
                  </a:cubicBezTo>
                  <a:cubicBezTo>
                    <a:pt x="926" y="938"/>
                    <a:pt x="994" y="938"/>
                    <a:pt x="1061" y="938"/>
                  </a:cubicBezTo>
                  <a:cubicBezTo>
                    <a:pt x="1061" y="952"/>
                    <a:pt x="1061" y="964"/>
                    <a:pt x="1061" y="978"/>
                  </a:cubicBezTo>
                  <a:cubicBezTo>
                    <a:pt x="993" y="978"/>
                    <a:pt x="926" y="978"/>
                    <a:pt x="858" y="978"/>
                  </a:cubicBezTo>
                  <a:cubicBezTo>
                    <a:pt x="858" y="997"/>
                    <a:pt x="858" y="1014"/>
                    <a:pt x="858" y="1032"/>
                  </a:cubicBezTo>
                  <a:cubicBezTo>
                    <a:pt x="864" y="1032"/>
                    <a:pt x="870" y="1033"/>
                    <a:pt x="875" y="1033"/>
                  </a:cubicBezTo>
                  <a:cubicBezTo>
                    <a:pt x="959" y="1033"/>
                    <a:pt x="1042" y="1033"/>
                    <a:pt x="1126" y="1033"/>
                  </a:cubicBezTo>
                  <a:cubicBezTo>
                    <a:pt x="1151" y="1033"/>
                    <a:pt x="1160" y="1024"/>
                    <a:pt x="1160" y="999"/>
                  </a:cubicBezTo>
                  <a:cubicBezTo>
                    <a:pt x="1160" y="864"/>
                    <a:pt x="1160" y="730"/>
                    <a:pt x="1160" y="596"/>
                  </a:cubicBezTo>
                  <a:cubicBezTo>
                    <a:pt x="1160" y="569"/>
                    <a:pt x="1151" y="561"/>
                    <a:pt x="1124" y="561"/>
                  </a:cubicBezTo>
                  <a:cubicBezTo>
                    <a:pt x="1041" y="561"/>
                    <a:pt x="958" y="561"/>
                    <a:pt x="875" y="561"/>
                  </a:cubicBezTo>
                  <a:cubicBezTo>
                    <a:pt x="869" y="561"/>
                    <a:pt x="864" y="561"/>
                    <a:pt x="858" y="562"/>
                  </a:cubicBezTo>
                  <a:cubicBezTo>
                    <a:pt x="858" y="580"/>
                    <a:pt x="858" y="597"/>
                    <a:pt x="858" y="614"/>
                  </a:cubicBezTo>
                  <a:cubicBezTo>
                    <a:pt x="871" y="611"/>
                    <a:pt x="883" y="607"/>
                    <a:pt x="898" y="604"/>
                  </a:cubicBezTo>
                  <a:cubicBezTo>
                    <a:pt x="898" y="646"/>
                    <a:pt x="898" y="685"/>
                    <a:pt x="898" y="726"/>
                  </a:cubicBezTo>
                  <a:cubicBezTo>
                    <a:pt x="939" y="726"/>
                    <a:pt x="979" y="726"/>
                    <a:pt x="1020" y="726"/>
                  </a:cubicBezTo>
                  <a:cubicBezTo>
                    <a:pt x="1017" y="756"/>
                    <a:pt x="1004" y="780"/>
                    <a:pt x="983" y="797"/>
                  </a:cubicBezTo>
                  <a:cubicBezTo>
                    <a:pt x="945" y="828"/>
                    <a:pt x="903" y="832"/>
                    <a:pt x="858" y="812"/>
                  </a:cubicBezTo>
                  <a:cubicBezTo>
                    <a:pt x="858" y="830"/>
                    <a:pt x="858" y="845"/>
                    <a:pt x="858" y="864"/>
                  </a:cubicBezTo>
                  <a:close/>
                  <a:moveTo>
                    <a:pt x="856" y="546"/>
                  </a:moveTo>
                  <a:cubicBezTo>
                    <a:pt x="963" y="546"/>
                    <a:pt x="1069" y="546"/>
                    <a:pt x="1176" y="546"/>
                  </a:cubicBezTo>
                  <a:cubicBezTo>
                    <a:pt x="1176" y="676"/>
                    <a:pt x="1176" y="805"/>
                    <a:pt x="1176" y="932"/>
                  </a:cubicBezTo>
                  <a:cubicBezTo>
                    <a:pt x="1212" y="939"/>
                    <a:pt x="1225" y="930"/>
                    <a:pt x="1224" y="895"/>
                  </a:cubicBezTo>
                  <a:cubicBezTo>
                    <a:pt x="1223" y="799"/>
                    <a:pt x="1224" y="702"/>
                    <a:pt x="1224" y="606"/>
                  </a:cubicBezTo>
                  <a:cubicBezTo>
                    <a:pt x="1224" y="580"/>
                    <a:pt x="1224" y="554"/>
                    <a:pt x="1223" y="528"/>
                  </a:cubicBezTo>
                  <a:cubicBezTo>
                    <a:pt x="1222" y="504"/>
                    <a:pt x="1214" y="497"/>
                    <a:pt x="1190" y="497"/>
                  </a:cubicBezTo>
                  <a:cubicBezTo>
                    <a:pt x="1084" y="497"/>
                    <a:pt x="977" y="497"/>
                    <a:pt x="871" y="497"/>
                  </a:cubicBezTo>
                  <a:cubicBezTo>
                    <a:pt x="866" y="497"/>
                    <a:pt x="861" y="498"/>
                    <a:pt x="856" y="498"/>
                  </a:cubicBezTo>
                  <a:cubicBezTo>
                    <a:pt x="856" y="514"/>
                    <a:pt x="856" y="528"/>
                    <a:pt x="856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1207" y="1479"/>
              <a:ext cx="438" cy="634"/>
            </a:xfrm>
            <a:custGeom>
              <a:gdLst>
                <a:gd fmla="*/ 0 w 185" name="T0"/>
                <a:gd fmla="*/ 4 h 268" name="T1"/>
                <a:gd fmla="*/ 113 w 185" name="T2"/>
                <a:gd fmla="*/ 2 h 268" name="T3"/>
                <a:gd fmla="*/ 169 w 185" name="T4"/>
                <a:gd fmla="*/ 55 h 268" name="T5"/>
                <a:gd fmla="*/ 72 w 185" name="T6"/>
                <a:gd fmla="*/ 177 h 268" name="T7"/>
                <a:gd fmla="*/ 47 w 185" name="T8"/>
                <a:gd fmla="*/ 177 h 268" name="T9"/>
                <a:gd fmla="*/ 47 w 185" name="T10"/>
                <a:gd fmla="*/ 268 h 268" name="T11"/>
                <a:gd fmla="*/ 0 w 185" name="T12"/>
                <a:gd fmla="*/ 265 h 268" name="T13"/>
                <a:gd fmla="*/ 0 w 185" name="T14"/>
                <a:gd fmla="*/ 4 h 268" name="T15"/>
                <a:gd fmla="*/ 48 w 185" name="T16"/>
                <a:gd fmla="*/ 131 h 268" name="T17"/>
                <a:gd fmla="*/ 108 w 185" name="T18"/>
                <a:gd fmla="*/ 113 h 268" name="T19"/>
                <a:gd fmla="*/ 105 w 185" name="T20"/>
                <a:gd fmla="*/ 58 h 268" name="T21"/>
                <a:gd fmla="*/ 48 w 185" name="T22"/>
                <a:gd fmla="*/ 49 h 268" name="T23"/>
                <a:gd fmla="*/ 48 w 185" name="T24"/>
                <a:gd fmla="*/ 131 h 26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68" w="185">
                  <a:moveTo>
                    <a:pt x="0" y="4"/>
                  </a:moveTo>
                  <a:cubicBezTo>
                    <a:pt x="39" y="3"/>
                    <a:pt x="76" y="0"/>
                    <a:pt x="113" y="2"/>
                  </a:cubicBezTo>
                  <a:cubicBezTo>
                    <a:pt x="144" y="4"/>
                    <a:pt x="163" y="25"/>
                    <a:pt x="169" y="55"/>
                  </a:cubicBezTo>
                  <a:cubicBezTo>
                    <a:pt x="185" y="133"/>
                    <a:pt x="138" y="180"/>
                    <a:pt x="72" y="177"/>
                  </a:cubicBezTo>
                  <a:cubicBezTo>
                    <a:pt x="64" y="177"/>
                    <a:pt x="57" y="177"/>
                    <a:pt x="47" y="177"/>
                  </a:cubicBezTo>
                  <a:cubicBezTo>
                    <a:pt x="47" y="207"/>
                    <a:pt x="47" y="236"/>
                    <a:pt x="47" y="268"/>
                  </a:cubicBezTo>
                  <a:cubicBezTo>
                    <a:pt x="31" y="267"/>
                    <a:pt x="16" y="266"/>
                    <a:pt x="0" y="265"/>
                  </a:cubicBezTo>
                  <a:cubicBezTo>
                    <a:pt x="0" y="179"/>
                    <a:pt x="0" y="93"/>
                    <a:pt x="0" y="4"/>
                  </a:cubicBezTo>
                  <a:close/>
                  <a:moveTo>
                    <a:pt x="48" y="131"/>
                  </a:moveTo>
                  <a:cubicBezTo>
                    <a:pt x="77" y="136"/>
                    <a:pt x="99" y="129"/>
                    <a:pt x="108" y="113"/>
                  </a:cubicBezTo>
                  <a:cubicBezTo>
                    <a:pt x="117" y="97"/>
                    <a:pt x="115" y="71"/>
                    <a:pt x="105" y="58"/>
                  </a:cubicBezTo>
                  <a:cubicBezTo>
                    <a:pt x="94" y="45"/>
                    <a:pt x="70" y="41"/>
                    <a:pt x="48" y="49"/>
                  </a:cubicBezTo>
                  <a:cubicBezTo>
                    <a:pt x="48" y="76"/>
                    <a:pt x="48" y="103"/>
                    <a:pt x="48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17"/>
            <p:cNvSpPr/>
            <p:nvPr/>
          </p:nvSpPr>
          <p:spPr bwMode="auto">
            <a:xfrm>
              <a:off x="2182" y="1436"/>
              <a:ext cx="237" cy="228"/>
            </a:xfrm>
            <a:custGeom>
              <a:gdLst>
                <a:gd fmla="*/ 0 w 100" name="T0"/>
                <a:gd fmla="*/ 0 h 96" name="T1"/>
                <a:gd fmla="*/ 96 w 100" name="T2"/>
                <a:gd fmla="*/ 96 h 96" name="T3"/>
                <a:gd fmla="*/ 0 w 100" name="T4"/>
                <a:gd fmla="*/ 96 h 96" name="T5"/>
                <a:gd fmla="*/ 0 w 100" name="T6"/>
                <a:gd fmla="*/ 0 h 9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6" w="100">
                  <a:moveTo>
                    <a:pt x="0" y="0"/>
                  </a:moveTo>
                  <a:cubicBezTo>
                    <a:pt x="49" y="1"/>
                    <a:pt x="100" y="51"/>
                    <a:pt x="96" y="96"/>
                  </a:cubicBezTo>
                  <a:cubicBezTo>
                    <a:pt x="65" y="96"/>
                    <a:pt x="33" y="96"/>
                    <a:pt x="0" y="96"/>
                  </a:cubicBezTo>
                  <a:cubicBezTo>
                    <a:pt x="0" y="63"/>
                    <a:pt x="0" y="3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6274049" y="6023926"/>
            <a:ext cx="31546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pc="600" sz="2000">
                <a:solidFill>
                  <a:srgbClr val="FFD966"/>
                </a:solidFill>
              </a:rPr>
              <a:t>但我有信心做得更好</a:t>
            </a:r>
          </a:p>
        </p:txBody>
      </p:sp>
    </p:spTree>
    <p:extLst>
      <p:ext uri="{BB962C8B-B14F-4D97-AF65-F5344CB8AC3E}">
        <p14:creationId val="2747330070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B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7038" y="1688841"/>
            <a:ext cx="4551680" cy="5334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4400">
                <a:solidFill>
                  <a:schemeClr val="accent4">
                    <a:lumMod val="60000"/>
                    <a:lumOff val="40000"/>
                  </a:schemeClr>
                </a:solidFill>
                <a:latin charset="-122" panose="02010600000000000000" pitchFamily="2" typeface="方正兰亭特黑长简体"/>
                <a:ea charset="-122" panose="02010600000000000000" pitchFamily="2" typeface="方正兰亭特黑长简体"/>
              </a:rPr>
              <a:t>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03538" y="5077854"/>
            <a:ext cx="7924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800">
                <a:solidFill>
                  <a:schemeClr val="accent4">
                    <a:lumMod val="60000"/>
                    <a:lumOff val="40000"/>
                  </a:schemeClr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41688" y="1688841"/>
            <a:ext cx="4551680" cy="5334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4400">
                <a:solidFill>
                  <a:schemeClr val="accent4">
                    <a:lumMod val="60000"/>
                    <a:lumOff val="40000"/>
                  </a:schemeClr>
                </a:solidFill>
                <a:latin charset="-122" panose="02010600000000000000" pitchFamily="2" typeface="方正兰亭特黑长简体"/>
                <a:ea charset="-122" panose="02010600000000000000" pitchFamily="2" typeface="方正兰亭特黑长简体"/>
              </a:rPr>
              <a:t>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316054" y="5077852"/>
            <a:ext cx="7924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800">
                <a:solidFill>
                  <a:schemeClr val="accent4">
                    <a:lumMod val="60000"/>
                    <a:lumOff val="40000"/>
                  </a:schemeClr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务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87706" y="1905908"/>
            <a:ext cx="731520" cy="141223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3600">
                <a:solidFill>
                  <a:schemeClr val="accent4">
                    <a:lumMod val="60000"/>
                    <a:lumOff val="40000"/>
                  </a:schemeClr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我主修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8059780" y="752418"/>
            <a:ext cx="1462695" cy="846882"/>
          </a:xfrm>
          <a:custGeom>
            <a:gdLst>
              <a:gd fmla="*/ 0 w 1615891" name="connsiteX0"/>
              <a:gd fmla="*/ 1 h 935580" name="connsiteY0"/>
              <a:gd fmla="*/ 1116976 w 1615891" name="connsiteX1"/>
              <a:gd fmla="*/ 1 h 935580" name="connsiteY1"/>
              <a:gd fmla="*/ 1116976 w 1615891" name="connsiteX2"/>
              <a:gd fmla="*/ 935580 h 935580" name="connsiteY2"/>
              <a:gd fmla="*/ 0 w 1615891" name="connsiteX3"/>
              <a:gd fmla="*/ 935580 h 935580" name="connsiteY3"/>
              <a:gd fmla="*/ 1116977 w 1615891" name="connsiteX4"/>
              <a:gd fmla="*/ 0 h 935580" name="connsiteY4"/>
              <a:gd fmla="*/ 1615891 w 1615891" name="connsiteX5"/>
              <a:gd fmla="*/ 0 h 935580" name="connsiteY5"/>
              <a:gd fmla="*/ 1148101 w 1615891" name="connsiteX6"/>
              <a:gd fmla="*/ 467790 h 935580" name="connsiteY6"/>
              <a:gd fmla="*/ 1615891 w 1615891" name="connsiteX7"/>
              <a:gd fmla="*/ 935580 h 935580" name="connsiteY7"/>
              <a:gd fmla="*/ 1116977 w 1615891" name="connsiteX8"/>
              <a:gd fmla="*/ 935580 h 935580" name="connsiteY8"/>
              <a:gd fmla="*/ 1116977 w 1615891" name="connsiteX9"/>
              <a:gd fmla="*/ 498914 h 935580" name="connsiteY9"/>
              <a:gd fmla="*/ 1116977 w 1615891" name="connsiteX10"/>
              <a:gd fmla="*/ 436666 h 935580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935580" w="1615891">
                <a:moveTo>
                  <a:pt x="0" y="1"/>
                </a:moveTo>
                <a:lnTo>
                  <a:pt x="1116976" y="1"/>
                </a:lnTo>
                <a:lnTo>
                  <a:pt x="1116976" y="935580"/>
                </a:lnTo>
                <a:lnTo>
                  <a:pt x="0" y="935580"/>
                </a:lnTo>
                <a:close/>
                <a:moveTo>
                  <a:pt x="1116977" y="0"/>
                </a:moveTo>
                <a:lnTo>
                  <a:pt x="1615891" y="0"/>
                </a:lnTo>
                <a:lnTo>
                  <a:pt x="1148101" y="467790"/>
                </a:lnTo>
                <a:lnTo>
                  <a:pt x="1615891" y="935580"/>
                </a:lnTo>
                <a:lnTo>
                  <a:pt x="1116977" y="935580"/>
                </a:lnTo>
                <a:lnTo>
                  <a:pt x="1116977" y="498914"/>
                </a:lnTo>
                <a:lnTo>
                  <a:pt x="1116977" y="436666"/>
                </a:ln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4" name="组合 23"/>
          <p:cNvGrpSpPr/>
          <p:nvPr/>
        </p:nvGrpSpPr>
        <p:grpSpPr>
          <a:xfrm>
            <a:off x="8089233" y="849205"/>
            <a:ext cx="1308691" cy="661035"/>
            <a:chOff x="2823529" y="730422"/>
            <a:chExt cx="4908563" cy="661035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2823529" y="730422"/>
              <a:ext cx="4908563" cy="0"/>
            </a:xfrm>
            <a:prstGeom prst="line">
              <a:avLst/>
            </a:prstGeom>
            <a:ln cap="rnd" w="63500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823529" y="1391457"/>
              <a:ext cx="4908563" cy="0"/>
            </a:xfrm>
            <a:prstGeom prst="line">
              <a:avLst/>
            </a:prstGeom>
            <a:ln cap="rnd" w="63500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任意多边形 26"/>
          <p:cNvSpPr/>
          <p:nvPr/>
        </p:nvSpPr>
        <p:spPr>
          <a:xfrm rot="10800000">
            <a:off x="2669525" y="752418"/>
            <a:ext cx="1462695" cy="846882"/>
          </a:xfrm>
          <a:custGeom>
            <a:gdLst>
              <a:gd fmla="*/ 0 w 1615891" name="connsiteX0"/>
              <a:gd fmla="*/ 1 h 935580" name="connsiteY0"/>
              <a:gd fmla="*/ 1116976 w 1615891" name="connsiteX1"/>
              <a:gd fmla="*/ 1 h 935580" name="connsiteY1"/>
              <a:gd fmla="*/ 1116976 w 1615891" name="connsiteX2"/>
              <a:gd fmla="*/ 935580 h 935580" name="connsiteY2"/>
              <a:gd fmla="*/ 0 w 1615891" name="connsiteX3"/>
              <a:gd fmla="*/ 935580 h 935580" name="connsiteY3"/>
              <a:gd fmla="*/ 1116977 w 1615891" name="connsiteX4"/>
              <a:gd fmla="*/ 0 h 935580" name="connsiteY4"/>
              <a:gd fmla="*/ 1615891 w 1615891" name="connsiteX5"/>
              <a:gd fmla="*/ 0 h 935580" name="connsiteY5"/>
              <a:gd fmla="*/ 1148101 w 1615891" name="connsiteX6"/>
              <a:gd fmla="*/ 467790 h 935580" name="connsiteY6"/>
              <a:gd fmla="*/ 1615891 w 1615891" name="connsiteX7"/>
              <a:gd fmla="*/ 935580 h 935580" name="connsiteY7"/>
              <a:gd fmla="*/ 1116977 w 1615891" name="connsiteX8"/>
              <a:gd fmla="*/ 935580 h 935580" name="connsiteY8"/>
              <a:gd fmla="*/ 1116977 w 1615891" name="connsiteX9"/>
              <a:gd fmla="*/ 498914 h 935580" name="connsiteY9"/>
              <a:gd fmla="*/ 1116977 w 1615891" name="connsiteX10"/>
              <a:gd fmla="*/ 436666 h 935580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935580" w="1615891">
                <a:moveTo>
                  <a:pt x="0" y="1"/>
                </a:moveTo>
                <a:lnTo>
                  <a:pt x="1116976" y="1"/>
                </a:lnTo>
                <a:lnTo>
                  <a:pt x="1116976" y="935580"/>
                </a:lnTo>
                <a:lnTo>
                  <a:pt x="0" y="935580"/>
                </a:lnTo>
                <a:close/>
                <a:moveTo>
                  <a:pt x="1116977" y="0"/>
                </a:moveTo>
                <a:lnTo>
                  <a:pt x="1615891" y="0"/>
                </a:lnTo>
                <a:lnTo>
                  <a:pt x="1148101" y="467790"/>
                </a:lnTo>
                <a:lnTo>
                  <a:pt x="1615891" y="935580"/>
                </a:lnTo>
                <a:lnTo>
                  <a:pt x="1116977" y="935580"/>
                </a:lnTo>
                <a:lnTo>
                  <a:pt x="1116977" y="498914"/>
                </a:lnTo>
                <a:lnTo>
                  <a:pt x="1116977" y="436666"/>
                </a:ln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2823529" y="849205"/>
            <a:ext cx="1308691" cy="661035"/>
            <a:chOff x="2823529" y="730422"/>
            <a:chExt cx="4908563" cy="661035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2823529" y="730422"/>
              <a:ext cx="4908563" cy="0"/>
            </a:xfrm>
            <a:prstGeom prst="line">
              <a:avLst/>
            </a:prstGeom>
            <a:ln cap="rnd" w="63500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823529" y="1391457"/>
              <a:ext cx="4908563" cy="0"/>
            </a:xfrm>
            <a:prstGeom prst="line">
              <a:avLst/>
            </a:prstGeom>
            <a:ln cap="rnd" w="63500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矩形 30"/>
          <p:cNvSpPr/>
          <p:nvPr/>
        </p:nvSpPr>
        <p:spPr>
          <a:xfrm>
            <a:off x="3606786" y="447340"/>
            <a:ext cx="4978428" cy="9129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直角三角形 31"/>
          <p:cNvSpPr/>
          <p:nvPr/>
        </p:nvSpPr>
        <p:spPr>
          <a:xfrm rot="5400000">
            <a:off x="8200119" y="1214206"/>
            <a:ext cx="244755" cy="525433"/>
          </a:xfrm>
          <a:prstGeom prst="rtTriangle">
            <a:avLst/>
          </a:prstGeom>
          <a:solidFill>
            <a:srgbClr val="D8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直角三角形 32"/>
          <p:cNvSpPr/>
          <p:nvPr/>
        </p:nvSpPr>
        <p:spPr>
          <a:xfrm flipH="1" rot="16200000">
            <a:off x="3747127" y="1214209"/>
            <a:ext cx="244754" cy="525432"/>
          </a:xfrm>
          <a:prstGeom prst="rtTriangle">
            <a:avLst/>
          </a:prstGeom>
          <a:solidFill>
            <a:srgbClr val="D8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4" name="直接连接符 33"/>
          <p:cNvCxnSpPr/>
          <p:nvPr/>
        </p:nvCxnSpPr>
        <p:spPr>
          <a:xfrm>
            <a:off x="3657600" y="562648"/>
            <a:ext cx="4908563" cy="0"/>
          </a:xfrm>
          <a:prstGeom prst="line">
            <a:avLst/>
          </a:prstGeom>
          <a:ln cap="rnd" w="63500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657600" y="1223683"/>
            <a:ext cx="4908563" cy="0"/>
          </a:xfrm>
          <a:prstGeom prst="line">
            <a:avLst/>
          </a:prstGeom>
          <a:ln cap="rnd" w="63500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525170" y="603927"/>
            <a:ext cx="111633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2BBF6A"/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电 商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819900" y="6016424"/>
            <a:ext cx="297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ern="1000" lang="zh-CN" smtClean="0" sz="2000">
                <a:solidFill>
                  <a:srgbClr val="FFD966"/>
                </a:solidFill>
              </a:rPr>
              <a:t>电子商务给我商业的思维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385344" y="6016424"/>
            <a:ext cx="297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ern="1000" lang="zh-CN" sz="2000">
                <a:solidFill>
                  <a:srgbClr val="FFD966"/>
                </a:solidFill>
              </a:rPr>
              <a:t>让我关注商务发展大趋势</a:t>
            </a:r>
          </a:p>
        </p:txBody>
      </p:sp>
      <p:grpSp>
        <p:nvGrpSpPr>
          <p:cNvPr id="41" name="Group 4"/>
          <p:cNvGrpSpPr>
            <a:grpSpLocks noChangeAspect="1"/>
          </p:cNvGrpSpPr>
          <p:nvPr/>
        </p:nvGrpSpPr>
        <p:grpSpPr>
          <a:xfrm>
            <a:off x="5903429" y="6010136"/>
            <a:ext cx="414441" cy="415181"/>
            <a:chOff x="0" y="2"/>
            <a:chExt cx="2801" cy="2806"/>
          </a:xfrm>
          <a:solidFill>
            <a:srgbClr val="FFD966"/>
          </a:solidFill>
        </p:grpSpPr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1222" y="876"/>
              <a:ext cx="1579" cy="1930"/>
            </a:xfrm>
            <a:custGeom>
              <a:gdLst>
                <a:gd fmla="*/ 5 w 667" name="T0"/>
                <a:gd fmla="*/ 152 h 815" name="T1"/>
                <a:gd fmla="*/ 0 w 667" name="T2"/>
                <a:gd fmla="*/ 79 h 815" name="T3"/>
                <a:gd fmla="*/ 77 w 667" name="T4"/>
                <a:gd fmla="*/ 73 h 815" name="T5"/>
                <a:gd fmla="*/ 77 w 667" name="T6"/>
                <a:gd fmla="*/ 0 h 815" name="T7"/>
                <a:gd fmla="*/ 75 w 667" name="T8"/>
                <a:gd fmla="*/ 2 h 815" name="T9"/>
                <a:gd fmla="*/ 148 w 667" name="T10"/>
                <a:gd fmla="*/ 2 h 815" name="T11"/>
                <a:gd fmla="*/ 148 w 667" name="T12"/>
                <a:gd fmla="*/ 148 h 815" name="T13"/>
                <a:gd fmla="*/ 295 w 667" name="T14"/>
                <a:gd fmla="*/ 148 h 815" name="T15"/>
                <a:gd fmla="*/ 300 w 667" name="T16"/>
                <a:gd fmla="*/ 222 h 815" name="T17"/>
                <a:gd fmla="*/ 371 w 667" name="T18"/>
                <a:gd fmla="*/ 222 h 815" name="T19"/>
                <a:gd fmla="*/ 375 w 667" name="T20"/>
                <a:gd fmla="*/ 153 h 815" name="T21"/>
                <a:gd fmla="*/ 445 w 667" name="T22"/>
                <a:gd fmla="*/ 153 h 815" name="T23"/>
                <a:gd fmla="*/ 448 w 667" name="T24"/>
                <a:gd fmla="*/ 225 h 815" name="T25"/>
                <a:gd fmla="*/ 522 w 667" name="T26"/>
                <a:gd fmla="*/ 225 h 815" name="T27"/>
                <a:gd fmla="*/ 521 w 667" name="T28"/>
                <a:gd fmla="*/ 223 h 815" name="T29"/>
                <a:gd fmla="*/ 522 w 667" name="T30"/>
                <a:gd fmla="*/ 299 h 815" name="T31"/>
                <a:gd fmla="*/ 445 w 667" name="T32"/>
                <a:gd fmla="*/ 299 h 815" name="T33"/>
                <a:gd fmla="*/ 445 w 667" name="T34"/>
                <a:gd fmla="*/ 371 h 815" name="T35"/>
                <a:gd fmla="*/ 376 w 667" name="T36"/>
                <a:gd fmla="*/ 371 h 815" name="T37"/>
                <a:gd fmla="*/ 370 w 667" name="T38"/>
                <a:gd fmla="*/ 301 h 815" name="T39"/>
                <a:gd fmla="*/ 301 w 667" name="T40"/>
                <a:gd fmla="*/ 301 h 815" name="T41"/>
                <a:gd fmla="*/ 301 w 667" name="T42"/>
                <a:gd fmla="*/ 446 h 815" name="T43"/>
                <a:gd fmla="*/ 448 w 667" name="T44"/>
                <a:gd fmla="*/ 446 h 815" name="T45"/>
                <a:gd fmla="*/ 448 w 667" name="T46"/>
                <a:gd fmla="*/ 593 h 815" name="T47"/>
                <a:gd fmla="*/ 519 w 667" name="T48"/>
                <a:gd fmla="*/ 593 h 815" name="T49"/>
                <a:gd fmla="*/ 519 w 667" name="T50"/>
                <a:gd fmla="*/ 447 h 815" name="T51"/>
                <a:gd fmla="*/ 446 w 667" name="T52"/>
                <a:gd fmla="*/ 447 h 815" name="T53"/>
                <a:gd fmla="*/ 444 w 667" name="T54"/>
                <a:gd fmla="*/ 370 h 815" name="T55"/>
                <a:gd fmla="*/ 521 w 667" name="T56"/>
                <a:gd fmla="*/ 370 h 815" name="T57"/>
                <a:gd fmla="*/ 521 w 667" name="T58"/>
                <a:gd fmla="*/ 297 h 815" name="T59"/>
                <a:gd fmla="*/ 596 w 667" name="T60"/>
                <a:gd fmla="*/ 299 h 815" name="T61"/>
                <a:gd fmla="*/ 595 w 667" name="T62"/>
                <a:gd fmla="*/ 297 h 815" name="T63"/>
                <a:gd fmla="*/ 595 w 667" name="T64"/>
                <a:gd fmla="*/ 444 h 815" name="T65"/>
                <a:gd fmla="*/ 667 w 667" name="T66"/>
                <a:gd fmla="*/ 450 h 815" name="T67"/>
                <a:gd fmla="*/ 667 w 667" name="T68"/>
                <a:gd fmla="*/ 518 h 815" name="T69"/>
                <a:gd fmla="*/ 598 w 667" name="T70"/>
                <a:gd fmla="*/ 523 h 815" name="T71"/>
                <a:gd fmla="*/ 598 w 667" name="T72"/>
                <a:gd fmla="*/ 669 h 815" name="T73"/>
                <a:gd fmla="*/ 666 w 667" name="T74"/>
                <a:gd fmla="*/ 672 h 815" name="T75"/>
                <a:gd fmla="*/ 666 w 667" name="T76"/>
                <a:gd fmla="*/ 815 h 815" name="T77"/>
                <a:gd fmla="*/ 460 w 667" name="T78"/>
                <a:gd fmla="*/ 815 h 815" name="T79"/>
                <a:gd fmla="*/ 460 w 667" name="T80"/>
                <a:gd fmla="*/ 747 h 815" name="T81"/>
                <a:gd fmla="*/ 519 w 667" name="T82"/>
                <a:gd fmla="*/ 742 h 815" name="T83"/>
                <a:gd fmla="*/ 519 w 667" name="T84"/>
                <a:gd fmla="*/ 672 h 815" name="T85"/>
                <a:gd fmla="*/ 448 w 667" name="T86"/>
                <a:gd fmla="*/ 672 h 815" name="T87"/>
                <a:gd fmla="*/ 445 w 667" name="T88"/>
                <a:gd fmla="*/ 741 h 815" name="T89"/>
                <a:gd fmla="*/ 375 w 667" name="T90"/>
                <a:gd fmla="*/ 745 h 815" name="T91"/>
                <a:gd fmla="*/ 370 w 667" name="T92"/>
                <a:gd fmla="*/ 815 h 815" name="T93"/>
                <a:gd fmla="*/ 228 w 667" name="T94"/>
                <a:gd fmla="*/ 815 h 815" name="T95"/>
                <a:gd fmla="*/ 228 w 667" name="T96"/>
                <a:gd fmla="*/ 747 h 815" name="T97"/>
                <a:gd fmla="*/ 296 w 667" name="T98"/>
                <a:gd fmla="*/ 743 h 815" name="T99"/>
                <a:gd fmla="*/ 296 w 667" name="T100"/>
                <a:gd fmla="*/ 671 h 815" name="T101"/>
                <a:gd fmla="*/ 227 w 667" name="T102"/>
                <a:gd fmla="*/ 668 h 815" name="T103"/>
                <a:gd fmla="*/ 227 w 667" name="T104"/>
                <a:gd fmla="*/ 297 h 815" name="T105"/>
                <a:gd fmla="*/ 75 w 667" name="T106"/>
                <a:gd fmla="*/ 297 h 815" name="T107"/>
                <a:gd fmla="*/ 77 w 667" name="T108"/>
                <a:gd fmla="*/ 298 h 815" name="T109"/>
                <a:gd fmla="*/ 77 w 667" name="T110"/>
                <a:gd fmla="*/ 151 h 815" name="T111"/>
                <a:gd fmla="*/ 4 w 667" name="T112"/>
                <a:gd fmla="*/ 151 h 815" name="T113"/>
                <a:gd fmla="*/ 5 w 667" name="T114"/>
                <a:gd fmla="*/ 152 h 815" name="T115"/>
                <a:gd fmla="*/ 302 w 667" name="T116"/>
                <a:gd fmla="*/ 523 h 815" name="T117"/>
                <a:gd fmla="*/ 302 w 667" name="T118"/>
                <a:gd fmla="*/ 592 h 815" name="T119"/>
                <a:gd fmla="*/ 370 w 667" name="T120"/>
                <a:gd fmla="*/ 592 h 815" name="T121"/>
                <a:gd fmla="*/ 370 w 667" name="T122"/>
                <a:gd fmla="*/ 523 h 815" name="T123"/>
                <a:gd fmla="*/ 302 w 667" name="T124"/>
                <a:gd fmla="*/ 523 h 81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815" w="667">
                  <a:moveTo>
                    <a:pt x="5" y="152"/>
                  </a:moveTo>
                  <a:cubicBezTo>
                    <a:pt x="3" y="129"/>
                    <a:pt x="2" y="107"/>
                    <a:pt x="0" y="79"/>
                  </a:cubicBezTo>
                  <a:cubicBezTo>
                    <a:pt x="25" y="77"/>
                    <a:pt x="47" y="75"/>
                    <a:pt x="77" y="73"/>
                  </a:cubicBezTo>
                  <a:cubicBezTo>
                    <a:pt x="77" y="49"/>
                    <a:pt x="77" y="25"/>
                    <a:pt x="77" y="0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98" y="2"/>
                    <a:pt x="121" y="2"/>
                    <a:pt x="148" y="2"/>
                  </a:cubicBezTo>
                  <a:cubicBezTo>
                    <a:pt x="148" y="50"/>
                    <a:pt x="148" y="96"/>
                    <a:pt x="148" y="148"/>
                  </a:cubicBezTo>
                  <a:cubicBezTo>
                    <a:pt x="198" y="148"/>
                    <a:pt x="245" y="148"/>
                    <a:pt x="295" y="148"/>
                  </a:cubicBezTo>
                  <a:cubicBezTo>
                    <a:pt x="297" y="176"/>
                    <a:pt x="299" y="198"/>
                    <a:pt x="300" y="222"/>
                  </a:cubicBezTo>
                  <a:cubicBezTo>
                    <a:pt x="323" y="222"/>
                    <a:pt x="345" y="222"/>
                    <a:pt x="371" y="222"/>
                  </a:cubicBezTo>
                  <a:cubicBezTo>
                    <a:pt x="372" y="201"/>
                    <a:pt x="374" y="179"/>
                    <a:pt x="375" y="153"/>
                  </a:cubicBezTo>
                  <a:cubicBezTo>
                    <a:pt x="398" y="153"/>
                    <a:pt x="420" y="153"/>
                    <a:pt x="445" y="153"/>
                  </a:cubicBezTo>
                  <a:cubicBezTo>
                    <a:pt x="446" y="176"/>
                    <a:pt x="447" y="197"/>
                    <a:pt x="448" y="225"/>
                  </a:cubicBezTo>
                  <a:cubicBezTo>
                    <a:pt x="474" y="225"/>
                    <a:pt x="498" y="225"/>
                    <a:pt x="522" y="225"/>
                  </a:cubicBezTo>
                  <a:cubicBezTo>
                    <a:pt x="521" y="223"/>
                    <a:pt x="521" y="223"/>
                    <a:pt x="521" y="223"/>
                  </a:cubicBezTo>
                  <a:cubicBezTo>
                    <a:pt x="521" y="248"/>
                    <a:pt x="521" y="273"/>
                    <a:pt x="522" y="299"/>
                  </a:cubicBezTo>
                  <a:cubicBezTo>
                    <a:pt x="498" y="299"/>
                    <a:pt x="474" y="299"/>
                    <a:pt x="445" y="299"/>
                  </a:cubicBezTo>
                  <a:cubicBezTo>
                    <a:pt x="445" y="326"/>
                    <a:pt x="445" y="348"/>
                    <a:pt x="445" y="371"/>
                  </a:cubicBezTo>
                  <a:cubicBezTo>
                    <a:pt x="423" y="371"/>
                    <a:pt x="400" y="371"/>
                    <a:pt x="376" y="371"/>
                  </a:cubicBezTo>
                  <a:cubicBezTo>
                    <a:pt x="374" y="345"/>
                    <a:pt x="372" y="323"/>
                    <a:pt x="370" y="301"/>
                  </a:cubicBezTo>
                  <a:cubicBezTo>
                    <a:pt x="345" y="301"/>
                    <a:pt x="322" y="301"/>
                    <a:pt x="301" y="301"/>
                  </a:cubicBezTo>
                  <a:cubicBezTo>
                    <a:pt x="301" y="351"/>
                    <a:pt x="301" y="398"/>
                    <a:pt x="301" y="446"/>
                  </a:cubicBezTo>
                  <a:cubicBezTo>
                    <a:pt x="352" y="446"/>
                    <a:pt x="400" y="446"/>
                    <a:pt x="448" y="446"/>
                  </a:cubicBezTo>
                  <a:cubicBezTo>
                    <a:pt x="448" y="495"/>
                    <a:pt x="448" y="544"/>
                    <a:pt x="448" y="593"/>
                  </a:cubicBezTo>
                  <a:cubicBezTo>
                    <a:pt x="475" y="593"/>
                    <a:pt x="497" y="593"/>
                    <a:pt x="519" y="593"/>
                  </a:cubicBezTo>
                  <a:cubicBezTo>
                    <a:pt x="519" y="542"/>
                    <a:pt x="519" y="495"/>
                    <a:pt x="519" y="447"/>
                  </a:cubicBezTo>
                  <a:cubicBezTo>
                    <a:pt x="492" y="447"/>
                    <a:pt x="469" y="447"/>
                    <a:pt x="446" y="447"/>
                  </a:cubicBezTo>
                  <a:cubicBezTo>
                    <a:pt x="446" y="421"/>
                    <a:pt x="445" y="396"/>
                    <a:pt x="444" y="370"/>
                  </a:cubicBezTo>
                  <a:cubicBezTo>
                    <a:pt x="469" y="370"/>
                    <a:pt x="495" y="370"/>
                    <a:pt x="521" y="370"/>
                  </a:cubicBezTo>
                  <a:cubicBezTo>
                    <a:pt x="521" y="343"/>
                    <a:pt x="521" y="320"/>
                    <a:pt x="521" y="297"/>
                  </a:cubicBezTo>
                  <a:cubicBezTo>
                    <a:pt x="546" y="298"/>
                    <a:pt x="571" y="298"/>
                    <a:pt x="596" y="299"/>
                  </a:cubicBezTo>
                  <a:cubicBezTo>
                    <a:pt x="595" y="297"/>
                    <a:pt x="595" y="297"/>
                    <a:pt x="595" y="297"/>
                  </a:cubicBezTo>
                  <a:cubicBezTo>
                    <a:pt x="595" y="345"/>
                    <a:pt x="595" y="393"/>
                    <a:pt x="595" y="444"/>
                  </a:cubicBezTo>
                  <a:cubicBezTo>
                    <a:pt x="620" y="446"/>
                    <a:pt x="643" y="448"/>
                    <a:pt x="667" y="450"/>
                  </a:cubicBezTo>
                  <a:cubicBezTo>
                    <a:pt x="667" y="473"/>
                    <a:pt x="667" y="494"/>
                    <a:pt x="667" y="518"/>
                  </a:cubicBezTo>
                  <a:cubicBezTo>
                    <a:pt x="645" y="520"/>
                    <a:pt x="622" y="521"/>
                    <a:pt x="598" y="523"/>
                  </a:cubicBezTo>
                  <a:cubicBezTo>
                    <a:pt x="598" y="572"/>
                    <a:pt x="598" y="619"/>
                    <a:pt x="598" y="669"/>
                  </a:cubicBezTo>
                  <a:cubicBezTo>
                    <a:pt x="621" y="670"/>
                    <a:pt x="642" y="671"/>
                    <a:pt x="666" y="672"/>
                  </a:cubicBezTo>
                  <a:cubicBezTo>
                    <a:pt x="666" y="719"/>
                    <a:pt x="666" y="766"/>
                    <a:pt x="666" y="815"/>
                  </a:cubicBezTo>
                  <a:cubicBezTo>
                    <a:pt x="597" y="815"/>
                    <a:pt x="530" y="815"/>
                    <a:pt x="460" y="815"/>
                  </a:cubicBezTo>
                  <a:cubicBezTo>
                    <a:pt x="460" y="794"/>
                    <a:pt x="460" y="773"/>
                    <a:pt x="460" y="747"/>
                  </a:cubicBezTo>
                  <a:cubicBezTo>
                    <a:pt x="477" y="746"/>
                    <a:pt x="497" y="744"/>
                    <a:pt x="519" y="742"/>
                  </a:cubicBezTo>
                  <a:cubicBezTo>
                    <a:pt x="519" y="719"/>
                    <a:pt x="519" y="697"/>
                    <a:pt x="519" y="672"/>
                  </a:cubicBezTo>
                  <a:cubicBezTo>
                    <a:pt x="496" y="672"/>
                    <a:pt x="474" y="672"/>
                    <a:pt x="448" y="672"/>
                  </a:cubicBezTo>
                  <a:cubicBezTo>
                    <a:pt x="447" y="694"/>
                    <a:pt x="446" y="715"/>
                    <a:pt x="445" y="741"/>
                  </a:cubicBezTo>
                  <a:cubicBezTo>
                    <a:pt x="422" y="742"/>
                    <a:pt x="400" y="744"/>
                    <a:pt x="375" y="745"/>
                  </a:cubicBezTo>
                  <a:cubicBezTo>
                    <a:pt x="373" y="769"/>
                    <a:pt x="372" y="791"/>
                    <a:pt x="370" y="815"/>
                  </a:cubicBezTo>
                  <a:cubicBezTo>
                    <a:pt x="322" y="815"/>
                    <a:pt x="276" y="815"/>
                    <a:pt x="228" y="815"/>
                  </a:cubicBezTo>
                  <a:cubicBezTo>
                    <a:pt x="228" y="794"/>
                    <a:pt x="228" y="773"/>
                    <a:pt x="228" y="747"/>
                  </a:cubicBezTo>
                  <a:cubicBezTo>
                    <a:pt x="248" y="746"/>
                    <a:pt x="271" y="744"/>
                    <a:pt x="296" y="743"/>
                  </a:cubicBezTo>
                  <a:cubicBezTo>
                    <a:pt x="296" y="719"/>
                    <a:pt x="296" y="697"/>
                    <a:pt x="296" y="671"/>
                  </a:cubicBezTo>
                  <a:cubicBezTo>
                    <a:pt x="274" y="670"/>
                    <a:pt x="253" y="669"/>
                    <a:pt x="227" y="668"/>
                  </a:cubicBezTo>
                  <a:cubicBezTo>
                    <a:pt x="227" y="546"/>
                    <a:pt x="227" y="425"/>
                    <a:pt x="227" y="297"/>
                  </a:cubicBezTo>
                  <a:cubicBezTo>
                    <a:pt x="173" y="297"/>
                    <a:pt x="124" y="297"/>
                    <a:pt x="75" y="297"/>
                  </a:cubicBezTo>
                  <a:cubicBezTo>
                    <a:pt x="77" y="298"/>
                    <a:pt x="77" y="298"/>
                    <a:pt x="77" y="298"/>
                  </a:cubicBezTo>
                  <a:cubicBezTo>
                    <a:pt x="77" y="250"/>
                    <a:pt x="77" y="201"/>
                    <a:pt x="77" y="151"/>
                  </a:cubicBezTo>
                  <a:cubicBezTo>
                    <a:pt x="49" y="151"/>
                    <a:pt x="26" y="151"/>
                    <a:pt x="4" y="151"/>
                  </a:cubicBezTo>
                  <a:cubicBezTo>
                    <a:pt x="3" y="151"/>
                    <a:pt x="5" y="152"/>
                    <a:pt x="5" y="152"/>
                  </a:cubicBezTo>
                  <a:close/>
                  <a:moveTo>
                    <a:pt x="302" y="523"/>
                  </a:moveTo>
                  <a:cubicBezTo>
                    <a:pt x="302" y="550"/>
                    <a:pt x="302" y="572"/>
                    <a:pt x="302" y="592"/>
                  </a:cubicBezTo>
                  <a:cubicBezTo>
                    <a:pt x="327" y="592"/>
                    <a:pt x="349" y="592"/>
                    <a:pt x="370" y="592"/>
                  </a:cubicBezTo>
                  <a:cubicBezTo>
                    <a:pt x="370" y="567"/>
                    <a:pt x="370" y="544"/>
                    <a:pt x="370" y="523"/>
                  </a:cubicBezTo>
                  <a:cubicBezTo>
                    <a:pt x="345" y="523"/>
                    <a:pt x="324" y="523"/>
                    <a:pt x="302" y="5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D966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0" y="7"/>
              <a:ext cx="1044" cy="1037"/>
            </a:xfrm>
            <a:custGeom>
              <a:gdLst>
                <a:gd fmla="*/ 441 w 441" name="T0"/>
                <a:gd fmla="*/ 0 h 438" name="T1"/>
                <a:gd fmla="*/ 441 w 441" name="T2"/>
                <a:gd fmla="*/ 438 h 438" name="T3"/>
                <a:gd fmla="*/ 0 w 441" name="T4"/>
                <a:gd fmla="*/ 438 h 438" name="T5"/>
                <a:gd fmla="*/ 0 w 441" name="T6"/>
                <a:gd fmla="*/ 0 h 438" name="T7"/>
                <a:gd fmla="*/ 441 w 441" name="T8"/>
                <a:gd fmla="*/ 0 h 438" name="T9"/>
                <a:gd fmla="*/ 367 w 441" name="T10"/>
                <a:gd fmla="*/ 73 h 438" name="T11"/>
                <a:gd fmla="*/ 74 w 441" name="T12"/>
                <a:gd fmla="*/ 73 h 438" name="T13"/>
                <a:gd fmla="*/ 74 w 441" name="T14"/>
                <a:gd fmla="*/ 365 h 438" name="T15"/>
                <a:gd fmla="*/ 367 w 441" name="T16"/>
                <a:gd fmla="*/ 365 h 438" name="T17"/>
                <a:gd fmla="*/ 367 w 441" name="T18"/>
                <a:gd fmla="*/ 73 h 43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38" w="441">
                  <a:moveTo>
                    <a:pt x="441" y="0"/>
                  </a:moveTo>
                  <a:cubicBezTo>
                    <a:pt x="441" y="148"/>
                    <a:pt x="441" y="291"/>
                    <a:pt x="441" y="438"/>
                  </a:cubicBezTo>
                  <a:cubicBezTo>
                    <a:pt x="294" y="438"/>
                    <a:pt x="149" y="438"/>
                    <a:pt x="0" y="438"/>
                  </a:cubicBezTo>
                  <a:cubicBezTo>
                    <a:pt x="0" y="293"/>
                    <a:pt x="0" y="149"/>
                    <a:pt x="0" y="0"/>
                  </a:cubicBezTo>
                  <a:cubicBezTo>
                    <a:pt x="145" y="0"/>
                    <a:pt x="291" y="0"/>
                    <a:pt x="441" y="0"/>
                  </a:cubicBezTo>
                  <a:close/>
                  <a:moveTo>
                    <a:pt x="367" y="73"/>
                  </a:moveTo>
                  <a:cubicBezTo>
                    <a:pt x="265" y="73"/>
                    <a:pt x="170" y="73"/>
                    <a:pt x="74" y="73"/>
                  </a:cubicBezTo>
                  <a:cubicBezTo>
                    <a:pt x="74" y="172"/>
                    <a:pt x="74" y="268"/>
                    <a:pt x="74" y="365"/>
                  </a:cubicBezTo>
                  <a:cubicBezTo>
                    <a:pt x="174" y="365"/>
                    <a:pt x="270" y="365"/>
                    <a:pt x="367" y="365"/>
                  </a:cubicBezTo>
                  <a:cubicBezTo>
                    <a:pt x="367" y="266"/>
                    <a:pt x="367" y="171"/>
                    <a:pt x="36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D966"/>
                </a:solidFill>
              </a:endParaRPr>
            </a:p>
          </p:txBody>
        </p:sp>
        <p:sp>
          <p:nvSpPr>
            <p:cNvPr id="45" name="Freeform 7"/>
            <p:cNvSpPr>
              <a:spLocks noEditPoints="1"/>
            </p:cNvSpPr>
            <p:nvPr/>
          </p:nvSpPr>
          <p:spPr bwMode="auto">
            <a:xfrm>
              <a:off x="1762" y="2"/>
              <a:ext cx="1037" cy="1044"/>
            </a:xfrm>
            <a:custGeom>
              <a:gdLst>
                <a:gd fmla="*/ 0 w 438" name="T0"/>
                <a:gd fmla="*/ 0 h 441" name="T1"/>
                <a:gd fmla="*/ 438 w 438" name="T2"/>
                <a:gd fmla="*/ 0 h 441" name="T3"/>
                <a:gd fmla="*/ 438 w 438" name="T4"/>
                <a:gd fmla="*/ 441 h 441" name="T5"/>
                <a:gd fmla="*/ 0 w 438" name="T6"/>
                <a:gd fmla="*/ 441 h 441" name="T7"/>
                <a:gd fmla="*/ 0 w 438" name="T8"/>
                <a:gd fmla="*/ 0 h 441" name="T9"/>
                <a:gd fmla="*/ 367 w 438" name="T10"/>
                <a:gd fmla="*/ 75 h 441" name="T11"/>
                <a:gd fmla="*/ 73 w 438" name="T12"/>
                <a:gd fmla="*/ 75 h 441" name="T13"/>
                <a:gd fmla="*/ 73 w 438" name="T14"/>
                <a:gd fmla="*/ 367 h 441" name="T15"/>
                <a:gd fmla="*/ 367 w 438" name="T16"/>
                <a:gd fmla="*/ 367 h 441" name="T17"/>
                <a:gd fmla="*/ 367 w 438" name="T18"/>
                <a:gd fmla="*/ 75 h 44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41" w="438">
                  <a:moveTo>
                    <a:pt x="0" y="0"/>
                  </a:moveTo>
                  <a:cubicBezTo>
                    <a:pt x="147" y="0"/>
                    <a:pt x="291" y="0"/>
                    <a:pt x="438" y="0"/>
                  </a:cubicBezTo>
                  <a:cubicBezTo>
                    <a:pt x="438" y="147"/>
                    <a:pt x="438" y="293"/>
                    <a:pt x="438" y="441"/>
                  </a:cubicBezTo>
                  <a:cubicBezTo>
                    <a:pt x="293" y="441"/>
                    <a:pt x="148" y="441"/>
                    <a:pt x="0" y="441"/>
                  </a:cubicBezTo>
                  <a:cubicBezTo>
                    <a:pt x="0" y="296"/>
                    <a:pt x="0" y="150"/>
                    <a:pt x="0" y="0"/>
                  </a:cubicBezTo>
                  <a:close/>
                  <a:moveTo>
                    <a:pt x="367" y="75"/>
                  </a:moveTo>
                  <a:cubicBezTo>
                    <a:pt x="266" y="75"/>
                    <a:pt x="170" y="75"/>
                    <a:pt x="73" y="75"/>
                  </a:cubicBezTo>
                  <a:cubicBezTo>
                    <a:pt x="73" y="174"/>
                    <a:pt x="73" y="271"/>
                    <a:pt x="73" y="367"/>
                  </a:cubicBezTo>
                  <a:cubicBezTo>
                    <a:pt x="173" y="367"/>
                    <a:pt x="270" y="367"/>
                    <a:pt x="367" y="367"/>
                  </a:cubicBezTo>
                  <a:cubicBezTo>
                    <a:pt x="367" y="269"/>
                    <a:pt x="367" y="175"/>
                    <a:pt x="367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D966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/>
          </p:nvSpPr>
          <p:spPr bwMode="auto">
            <a:xfrm>
              <a:off x="0" y="1766"/>
              <a:ext cx="1042" cy="1042"/>
            </a:xfrm>
            <a:custGeom>
              <a:gdLst>
                <a:gd fmla="*/ 440 w 440" name="T0"/>
                <a:gd fmla="*/ 440 h 440" name="T1"/>
                <a:gd fmla="*/ 0 w 440" name="T2"/>
                <a:gd fmla="*/ 440 h 440" name="T3"/>
                <a:gd fmla="*/ 0 w 440" name="T4"/>
                <a:gd fmla="*/ 0 h 440" name="T5"/>
                <a:gd fmla="*/ 440 w 440" name="T6"/>
                <a:gd fmla="*/ 0 h 440" name="T7"/>
                <a:gd fmla="*/ 440 w 440" name="T8"/>
                <a:gd fmla="*/ 440 h 440" name="T9"/>
                <a:gd fmla="*/ 72 w 440" name="T10"/>
                <a:gd fmla="*/ 366 h 440" name="T11"/>
                <a:gd fmla="*/ 366 w 440" name="T12"/>
                <a:gd fmla="*/ 366 h 440" name="T13"/>
                <a:gd fmla="*/ 366 w 440" name="T14"/>
                <a:gd fmla="*/ 74 h 440" name="T15"/>
                <a:gd fmla="*/ 72 w 440" name="T16"/>
                <a:gd fmla="*/ 74 h 440" name="T17"/>
                <a:gd fmla="*/ 72 w 440" name="T18"/>
                <a:gd fmla="*/ 366 h 44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40" w="440">
                  <a:moveTo>
                    <a:pt x="440" y="440"/>
                  </a:moveTo>
                  <a:cubicBezTo>
                    <a:pt x="291" y="440"/>
                    <a:pt x="147" y="440"/>
                    <a:pt x="0" y="440"/>
                  </a:cubicBezTo>
                  <a:cubicBezTo>
                    <a:pt x="0" y="293"/>
                    <a:pt x="0" y="148"/>
                    <a:pt x="0" y="0"/>
                  </a:cubicBezTo>
                  <a:cubicBezTo>
                    <a:pt x="146" y="0"/>
                    <a:pt x="292" y="0"/>
                    <a:pt x="440" y="0"/>
                  </a:cubicBezTo>
                  <a:cubicBezTo>
                    <a:pt x="440" y="146"/>
                    <a:pt x="440" y="291"/>
                    <a:pt x="440" y="440"/>
                  </a:cubicBezTo>
                  <a:close/>
                  <a:moveTo>
                    <a:pt x="72" y="366"/>
                  </a:moveTo>
                  <a:cubicBezTo>
                    <a:pt x="173" y="366"/>
                    <a:pt x="269" y="366"/>
                    <a:pt x="366" y="366"/>
                  </a:cubicBezTo>
                  <a:cubicBezTo>
                    <a:pt x="366" y="266"/>
                    <a:pt x="366" y="170"/>
                    <a:pt x="366" y="74"/>
                  </a:cubicBezTo>
                  <a:cubicBezTo>
                    <a:pt x="265" y="74"/>
                    <a:pt x="169" y="74"/>
                    <a:pt x="72" y="74"/>
                  </a:cubicBezTo>
                  <a:cubicBezTo>
                    <a:pt x="72" y="172"/>
                    <a:pt x="72" y="266"/>
                    <a:pt x="72" y="3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D966"/>
                </a:solidFill>
              </a:endParaRPr>
            </a:p>
          </p:txBody>
        </p:sp>
        <p:sp>
          <p:nvSpPr>
            <p:cNvPr id="47" name="Freeform 9"/>
            <p:cNvSpPr/>
            <p:nvPr/>
          </p:nvSpPr>
          <p:spPr bwMode="auto">
            <a:xfrm>
              <a:off x="1231" y="7"/>
              <a:ext cx="339" cy="874"/>
            </a:xfrm>
            <a:custGeom>
              <a:gdLst>
                <a:gd fmla="*/ 73 w 143" name="T0"/>
                <a:gd fmla="*/ 367 h 369" name="T1"/>
                <a:gd fmla="*/ 1 w 143" name="T2"/>
                <a:gd fmla="*/ 367 h 369" name="T3"/>
                <a:gd fmla="*/ 1 w 143" name="T4"/>
                <a:gd fmla="*/ 147 h 369" name="T5"/>
                <a:gd fmla="*/ 69 w 143" name="T6"/>
                <a:gd fmla="*/ 144 h 369" name="T7"/>
                <a:gd fmla="*/ 69 w 143" name="T8"/>
                <a:gd fmla="*/ 73 h 369" name="T9"/>
                <a:gd fmla="*/ 0 w 143" name="T10"/>
                <a:gd fmla="*/ 68 h 369" name="T11"/>
                <a:gd fmla="*/ 0 w 143" name="T12"/>
                <a:gd fmla="*/ 0 h 369" name="T13"/>
                <a:gd fmla="*/ 143 w 143" name="T14"/>
                <a:gd fmla="*/ 0 h 369" name="T15"/>
                <a:gd fmla="*/ 143 w 143" name="T16"/>
                <a:gd fmla="*/ 216 h 369" name="T17"/>
                <a:gd fmla="*/ 71 w 143" name="T18"/>
                <a:gd fmla="*/ 221 h 369" name="T19"/>
                <a:gd fmla="*/ 71 w 143" name="T20"/>
                <a:gd fmla="*/ 369 h 369" name="T21"/>
                <a:gd fmla="*/ 73 w 143" name="T22"/>
                <a:gd fmla="*/ 367 h 36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9" w="143">
                  <a:moveTo>
                    <a:pt x="73" y="367"/>
                  </a:moveTo>
                  <a:cubicBezTo>
                    <a:pt x="50" y="367"/>
                    <a:pt x="27" y="367"/>
                    <a:pt x="1" y="367"/>
                  </a:cubicBezTo>
                  <a:cubicBezTo>
                    <a:pt x="1" y="293"/>
                    <a:pt x="1" y="222"/>
                    <a:pt x="1" y="147"/>
                  </a:cubicBezTo>
                  <a:cubicBezTo>
                    <a:pt x="23" y="146"/>
                    <a:pt x="44" y="145"/>
                    <a:pt x="69" y="144"/>
                  </a:cubicBezTo>
                  <a:cubicBezTo>
                    <a:pt x="69" y="121"/>
                    <a:pt x="69" y="99"/>
                    <a:pt x="69" y="73"/>
                  </a:cubicBezTo>
                  <a:cubicBezTo>
                    <a:pt x="48" y="71"/>
                    <a:pt x="25" y="70"/>
                    <a:pt x="0" y="68"/>
                  </a:cubicBezTo>
                  <a:cubicBezTo>
                    <a:pt x="0" y="46"/>
                    <a:pt x="0" y="25"/>
                    <a:pt x="0" y="0"/>
                  </a:cubicBezTo>
                  <a:cubicBezTo>
                    <a:pt x="46" y="0"/>
                    <a:pt x="93" y="0"/>
                    <a:pt x="143" y="0"/>
                  </a:cubicBezTo>
                  <a:cubicBezTo>
                    <a:pt x="143" y="71"/>
                    <a:pt x="143" y="141"/>
                    <a:pt x="143" y="216"/>
                  </a:cubicBezTo>
                  <a:cubicBezTo>
                    <a:pt x="121" y="218"/>
                    <a:pt x="99" y="219"/>
                    <a:pt x="71" y="221"/>
                  </a:cubicBezTo>
                  <a:cubicBezTo>
                    <a:pt x="71" y="271"/>
                    <a:pt x="71" y="320"/>
                    <a:pt x="71" y="369"/>
                  </a:cubicBezTo>
                  <a:cubicBezTo>
                    <a:pt x="71" y="369"/>
                    <a:pt x="73" y="367"/>
                    <a:pt x="73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D966"/>
                </a:solidFill>
              </a:endParaRPr>
            </a:p>
          </p:txBody>
        </p:sp>
        <p:sp>
          <p:nvSpPr>
            <p:cNvPr id="48" name="Freeform 10"/>
            <p:cNvSpPr/>
            <p:nvPr/>
          </p:nvSpPr>
          <p:spPr bwMode="auto">
            <a:xfrm>
              <a:off x="0" y="1240"/>
              <a:ext cx="521" cy="332"/>
            </a:xfrm>
            <a:custGeom>
              <a:gdLst>
                <a:gd fmla="*/ 216 w 220" name="T0"/>
                <a:gd fmla="*/ 67 h 140" name="T1"/>
                <a:gd fmla="*/ 220 w 220" name="T2"/>
                <a:gd fmla="*/ 140 h 140" name="T3"/>
                <a:gd fmla="*/ 0 w 220" name="T4"/>
                <a:gd fmla="*/ 140 h 140" name="T5"/>
                <a:gd fmla="*/ 0 w 220" name="T6"/>
                <a:gd fmla="*/ 0 h 140" name="T7"/>
                <a:gd fmla="*/ 143 w 220" name="T8"/>
                <a:gd fmla="*/ 0 h 140" name="T9"/>
                <a:gd fmla="*/ 147 w 220" name="T10"/>
                <a:gd fmla="*/ 68 h 140" name="T11"/>
                <a:gd fmla="*/ 218 w 220" name="T12"/>
                <a:gd fmla="*/ 68 h 140" name="T13"/>
                <a:gd fmla="*/ 216 w 220" name="T14"/>
                <a:gd fmla="*/ 67 h 14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0" w="220">
                  <a:moveTo>
                    <a:pt x="216" y="67"/>
                  </a:moveTo>
                  <a:cubicBezTo>
                    <a:pt x="218" y="90"/>
                    <a:pt x="219" y="113"/>
                    <a:pt x="220" y="140"/>
                  </a:cubicBezTo>
                  <a:cubicBezTo>
                    <a:pt x="146" y="140"/>
                    <a:pt x="75" y="140"/>
                    <a:pt x="0" y="140"/>
                  </a:cubicBezTo>
                  <a:cubicBezTo>
                    <a:pt x="0" y="95"/>
                    <a:pt x="0" y="49"/>
                    <a:pt x="0" y="0"/>
                  </a:cubicBezTo>
                  <a:cubicBezTo>
                    <a:pt x="46" y="0"/>
                    <a:pt x="93" y="0"/>
                    <a:pt x="143" y="0"/>
                  </a:cubicBezTo>
                  <a:cubicBezTo>
                    <a:pt x="144" y="22"/>
                    <a:pt x="145" y="44"/>
                    <a:pt x="147" y="68"/>
                  </a:cubicBezTo>
                  <a:cubicBezTo>
                    <a:pt x="172" y="68"/>
                    <a:pt x="195" y="68"/>
                    <a:pt x="218" y="68"/>
                  </a:cubicBezTo>
                  <a:cubicBezTo>
                    <a:pt x="218" y="68"/>
                    <a:pt x="216" y="67"/>
                    <a:pt x="21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D966"/>
                </a:solidFill>
              </a:endParaRPr>
            </a:p>
          </p:txBody>
        </p:sp>
        <p:sp>
          <p:nvSpPr>
            <p:cNvPr id="49" name="Freeform 11"/>
            <p:cNvSpPr/>
            <p:nvPr/>
          </p:nvSpPr>
          <p:spPr bwMode="auto">
            <a:xfrm>
              <a:off x="1233" y="1757"/>
              <a:ext cx="334" cy="705"/>
            </a:xfrm>
            <a:custGeom>
              <a:gdLst>
                <a:gd fmla="*/ 72 w 141" name="T0"/>
                <a:gd fmla="*/ 298 h 298" name="T1"/>
                <a:gd fmla="*/ 72 w 141" name="T2"/>
                <a:gd fmla="*/ 150 h 298" name="T3"/>
                <a:gd fmla="*/ 0 w 141" name="T4"/>
                <a:gd fmla="*/ 147 h 298" name="T5"/>
                <a:gd fmla="*/ 0 w 141" name="T6"/>
                <a:gd fmla="*/ 77 h 298" name="T7"/>
                <a:gd fmla="*/ 69 w 141" name="T8"/>
                <a:gd fmla="*/ 73 h 298" name="T9"/>
                <a:gd fmla="*/ 69 w 141" name="T10"/>
                <a:gd fmla="*/ 3 h 298" name="T11"/>
                <a:gd fmla="*/ 68 w 141" name="T12"/>
                <a:gd fmla="*/ 4 h 298" name="T13"/>
                <a:gd fmla="*/ 141 w 141" name="T14"/>
                <a:gd fmla="*/ 0 h 298" name="T15"/>
                <a:gd fmla="*/ 141 w 141" name="T16"/>
                <a:gd fmla="*/ 296 h 298" name="T17"/>
                <a:gd fmla="*/ 70 w 141" name="T18"/>
                <a:gd fmla="*/ 296 h 298" name="T19"/>
                <a:gd fmla="*/ 72 w 141" name="T20"/>
                <a:gd fmla="*/ 298 h 29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98" w="141">
                  <a:moveTo>
                    <a:pt x="72" y="298"/>
                  </a:moveTo>
                  <a:cubicBezTo>
                    <a:pt x="72" y="249"/>
                    <a:pt x="72" y="201"/>
                    <a:pt x="72" y="150"/>
                  </a:cubicBezTo>
                  <a:cubicBezTo>
                    <a:pt x="45" y="149"/>
                    <a:pt x="24" y="148"/>
                    <a:pt x="0" y="147"/>
                  </a:cubicBezTo>
                  <a:cubicBezTo>
                    <a:pt x="0" y="124"/>
                    <a:pt x="0" y="102"/>
                    <a:pt x="0" y="77"/>
                  </a:cubicBezTo>
                  <a:cubicBezTo>
                    <a:pt x="21" y="76"/>
                    <a:pt x="42" y="75"/>
                    <a:pt x="69" y="73"/>
                  </a:cubicBezTo>
                  <a:cubicBezTo>
                    <a:pt x="69" y="50"/>
                    <a:pt x="69" y="26"/>
                    <a:pt x="69" y="3"/>
                  </a:cubicBezTo>
                  <a:cubicBezTo>
                    <a:pt x="69" y="3"/>
                    <a:pt x="68" y="4"/>
                    <a:pt x="68" y="4"/>
                  </a:cubicBezTo>
                  <a:cubicBezTo>
                    <a:pt x="91" y="3"/>
                    <a:pt x="114" y="1"/>
                    <a:pt x="141" y="0"/>
                  </a:cubicBezTo>
                  <a:cubicBezTo>
                    <a:pt x="141" y="99"/>
                    <a:pt x="141" y="195"/>
                    <a:pt x="141" y="296"/>
                  </a:cubicBezTo>
                  <a:cubicBezTo>
                    <a:pt x="118" y="296"/>
                    <a:pt x="94" y="296"/>
                    <a:pt x="70" y="296"/>
                  </a:cubicBezTo>
                  <a:lnTo>
                    <a:pt x="72" y="2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D966"/>
                </a:solidFill>
              </a:endParaRPr>
            </a:p>
          </p:txBody>
        </p:sp>
        <p:sp>
          <p:nvSpPr>
            <p:cNvPr id="50" name="Freeform 12"/>
            <p:cNvSpPr/>
            <p:nvPr/>
          </p:nvSpPr>
          <p:spPr bwMode="auto">
            <a:xfrm>
              <a:off x="696" y="1233"/>
              <a:ext cx="537" cy="341"/>
            </a:xfrm>
            <a:custGeom>
              <a:gdLst>
                <a:gd fmla="*/ 0 w 227" name="T0"/>
                <a:gd fmla="*/ 74 h 144" name="T1"/>
                <a:gd fmla="*/ 73 w 227" name="T2"/>
                <a:gd fmla="*/ 74 h 144" name="T3"/>
                <a:gd fmla="*/ 77 w 227" name="T4"/>
                <a:gd fmla="*/ 1 h 144" name="T5"/>
                <a:gd fmla="*/ 227 w 227" name="T6"/>
                <a:gd fmla="*/ 1 h 144" name="T7"/>
                <a:gd fmla="*/ 226 w 227" name="T8"/>
                <a:gd fmla="*/ 0 h 144" name="T9"/>
                <a:gd fmla="*/ 220 w 227" name="T10"/>
                <a:gd fmla="*/ 70 h 144" name="T11"/>
                <a:gd fmla="*/ 151 w 227" name="T12"/>
                <a:gd fmla="*/ 74 h 144" name="T13"/>
                <a:gd fmla="*/ 146 w 227" name="T14"/>
                <a:gd fmla="*/ 144 h 144" name="T15"/>
                <a:gd fmla="*/ 1 w 227" name="T16"/>
                <a:gd fmla="*/ 144 h 144" name="T17"/>
                <a:gd fmla="*/ 1 w 227" name="T18"/>
                <a:gd fmla="*/ 73 h 144" name="T19"/>
                <a:gd fmla="*/ 0 w 227" name="T20"/>
                <a:gd fmla="*/ 74 h 14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4" w="226">
                  <a:moveTo>
                    <a:pt x="0" y="74"/>
                  </a:moveTo>
                  <a:cubicBezTo>
                    <a:pt x="23" y="74"/>
                    <a:pt x="45" y="74"/>
                    <a:pt x="73" y="74"/>
                  </a:cubicBezTo>
                  <a:cubicBezTo>
                    <a:pt x="74" y="50"/>
                    <a:pt x="75" y="27"/>
                    <a:pt x="77" y="1"/>
                  </a:cubicBezTo>
                  <a:cubicBezTo>
                    <a:pt x="127" y="1"/>
                    <a:pt x="177" y="1"/>
                    <a:pt x="227" y="1"/>
                  </a:cubicBezTo>
                  <a:cubicBezTo>
                    <a:pt x="227" y="1"/>
                    <a:pt x="225" y="0"/>
                    <a:pt x="226" y="0"/>
                  </a:cubicBezTo>
                  <a:cubicBezTo>
                    <a:pt x="224" y="22"/>
                    <a:pt x="222" y="43"/>
                    <a:pt x="220" y="70"/>
                  </a:cubicBezTo>
                  <a:cubicBezTo>
                    <a:pt x="199" y="71"/>
                    <a:pt x="177" y="73"/>
                    <a:pt x="151" y="74"/>
                  </a:cubicBezTo>
                  <a:cubicBezTo>
                    <a:pt x="149" y="97"/>
                    <a:pt x="148" y="119"/>
                    <a:pt x="146" y="144"/>
                  </a:cubicBezTo>
                  <a:cubicBezTo>
                    <a:pt x="99" y="144"/>
                    <a:pt x="53" y="144"/>
                    <a:pt x="1" y="144"/>
                  </a:cubicBezTo>
                  <a:cubicBezTo>
                    <a:pt x="1" y="120"/>
                    <a:pt x="1" y="96"/>
                    <a:pt x="1" y="73"/>
                  </a:cubicBez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D966"/>
                </a:solidFill>
              </a:endParaRPr>
            </a:p>
          </p:txBody>
        </p:sp>
        <p:sp>
          <p:nvSpPr>
            <p:cNvPr id="51" name="Freeform 13"/>
            <p:cNvSpPr/>
            <p:nvPr/>
          </p:nvSpPr>
          <p:spPr bwMode="auto">
            <a:xfrm>
              <a:off x="2455" y="1238"/>
              <a:ext cx="346" cy="346"/>
            </a:xfrm>
            <a:custGeom>
              <a:gdLst>
                <a:gd fmla="*/ 1 w 146" name="T0"/>
                <a:gd fmla="*/ 72 h 146" name="T1"/>
                <a:gd fmla="*/ 1 w 146" name="T2"/>
                <a:gd fmla="*/ 0 h 146" name="T3"/>
                <a:gd fmla="*/ 146 w 146" name="T4"/>
                <a:gd fmla="*/ 0 h 146" name="T5"/>
                <a:gd fmla="*/ 146 w 146" name="T6"/>
                <a:gd fmla="*/ 144 h 146" name="T7"/>
                <a:gd fmla="*/ 74 w 146" name="T8"/>
                <a:gd fmla="*/ 144 h 146" name="T9"/>
                <a:gd fmla="*/ 75 w 146" name="T10"/>
                <a:gd fmla="*/ 146 h 146" name="T11"/>
                <a:gd fmla="*/ 75 w 146" name="T12"/>
                <a:gd fmla="*/ 70 h 146" name="T13"/>
                <a:gd fmla="*/ 0 w 146" name="T14"/>
                <a:gd fmla="*/ 70 h 146" name="T15"/>
                <a:gd fmla="*/ 1 w 146" name="T16"/>
                <a:gd fmla="*/ 72 h 14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6" w="146">
                  <a:moveTo>
                    <a:pt x="1" y="72"/>
                  </a:moveTo>
                  <a:cubicBezTo>
                    <a:pt x="1" y="49"/>
                    <a:pt x="1" y="26"/>
                    <a:pt x="1" y="0"/>
                  </a:cubicBezTo>
                  <a:cubicBezTo>
                    <a:pt x="50" y="0"/>
                    <a:pt x="97" y="0"/>
                    <a:pt x="146" y="0"/>
                  </a:cubicBezTo>
                  <a:cubicBezTo>
                    <a:pt x="146" y="47"/>
                    <a:pt x="146" y="93"/>
                    <a:pt x="146" y="144"/>
                  </a:cubicBezTo>
                  <a:cubicBezTo>
                    <a:pt x="122" y="144"/>
                    <a:pt x="98" y="144"/>
                    <a:pt x="74" y="144"/>
                  </a:cubicBezTo>
                  <a:cubicBezTo>
                    <a:pt x="75" y="146"/>
                    <a:pt x="75" y="146"/>
                    <a:pt x="75" y="146"/>
                  </a:cubicBezTo>
                  <a:cubicBezTo>
                    <a:pt x="75" y="122"/>
                    <a:pt x="75" y="98"/>
                    <a:pt x="75" y="70"/>
                  </a:cubicBezTo>
                  <a:cubicBezTo>
                    <a:pt x="47" y="70"/>
                    <a:pt x="23" y="70"/>
                    <a:pt x="0" y="70"/>
                  </a:cubicBezTo>
                  <a:lnTo>
                    <a:pt x="1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D966"/>
                </a:solidFill>
              </a:endParaRPr>
            </a:p>
          </p:txBody>
        </p:sp>
        <p:sp>
          <p:nvSpPr>
            <p:cNvPr id="52" name="Freeform 14"/>
            <p:cNvSpPr/>
            <p:nvPr/>
          </p:nvSpPr>
          <p:spPr bwMode="auto">
            <a:xfrm>
              <a:off x="511" y="1236"/>
              <a:ext cx="187" cy="173"/>
            </a:xfrm>
            <a:custGeom>
              <a:gdLst>
                <a:gd fmla="*/ 79 w 79" name="T0"/>
                <a:gd fmla="*/ 72 h 73" name="T1"/>
                <a:gd fmla="*/ 0 w 79" name="T2"/>
                <a:gd fmla="*/ 69 h 73" name="T3"/>
                <a:gd fmla="*/ 2 w 79" name="T4"/>
                <a:gd fmla="*/ 70 h 73" name="T5"/>
                <a:gd fmla="*/ 7 w 79" name="T6"/>
                <a:gd fmla="*/ 0 h 73" name="T7"/>
                <a:gd fmla="*/ 78 w 79" name="T8"/>
                <a:gd fmla="*/ 0 h 73" name="T9"/>
                <a:gd fmla="*/ 78 w 79" name="T10"/>
                <a:gd fmla="*/ 73 h 73" name="T11"/>
                <a:gd fmla="*/ 79 w 79" name="T12"/>
                <a:gd fmla="*/ 72 h 7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3" w="79">
                  <a:moveTo>
                    <a:pt x="79" y="72"/>
                  </a:moveTo>
                  <a:cubicBezTo>
                    <a:pt x="53" y="71"/>
                    <a:pt x="27" y="70"/>
                    <a:pt x="0" y="69"/>
                  </a:cubicBezTo>
                  <a:cubicBezTo>
                    <a:pt x="0" y="69"/>
                    <a:pt x="2" y="70"/>
                    <a:pt x="2" y="70"/>
                  </a:cubicBezTo>
                  <a:cubicBezTo>
                    <a:pt x="3" y="48"/>
                    <a:pt x="5" y="25"/>
                    <a:pt x="7" y="0"/>
                  </a:cubicBezTo>
                  <a:cubicBezTo>
                    <a:pt x="30" y="0"/>
                    <a:pt x="51" y="0"/>
                    <a:pt x="78" y="0"/>
                  </a:cubicBezTo>
                  <a:cubicBezTo>
                    <a:pt x="78" y="25"/>
                    <a:pt x="78" y="49"/>
                    <a:pt x="78" y="73"/>
                  </a:cubicBezTo>
                  <a:cubicBezTo>
                    <a:pt x="78" y="73"/>
                    <a:pt x="79" y="72"/>
                    <a:pt x="7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D966"/>
                </a:solidFill>
              </a:endParaRPr>
            </a:p>
          </p:txBody>
        </p:sp>
        <p:sp>
          <p:nvSpPr>
            <p:cNvPr id="53" name="Freeform 15"/>
            <p:cNvSpPr/>
            <p:nvPr/>
          </p:nvSpPr>
          <p:spPr bwMode="auto">
            <a:xfrm>
              <a:off x="1231" y="1579"/>
              <a:ext cx="173" cy="187"/>
            </a:xfrm>
            <a:custGeom>
              <a:gdLst>
                <a:gd fmla="*/ 71 w 73" name="T0"/>
                <a:gd fmla="*/ 0 h 79" name="T1"/>
                <a:gd fmla="*/ 69 w 73" name="T2"/>
                <a:gd fmla="*/ 79 h 79" name="T3"/>
                <a:gd fmla="*/ 70 w 73" name="T4"/>
                <a:gd fmla="*/ 78 h 79" name="T5"/>
                <a:gd fmla="*/ 0 w 73" name="T6"/>
                <a:gd fmla="*/ 72 h 79" name="T7"/>
                <a:gd fmla="*/ 0 w 73" name="T8"/>
                <a:gd fmla="*/ 1 h 79" name="T9"/>
                <a:gd fmla="*/ 73 w 73" name="T10"/>
                <a:gd fmla="*/ 1 h 79" name="T11"/>
                <a:gd fmla="*/ 71 w 73" name="T12"/>
                <a:gd fmla="*/ 0 h 7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" w="73">
                  <a:moveTo>
                    <a:pt x="71" y="0"/>
                  </a:moveTo>
                  <a:cubicBezTo>
                    <a:pt x="70" y="26"/>
                    <a:pt x="70" y="53"/>
                    <a:pt x="69" y="79"/>
                  </a:cubicBezTo>
                  <a:cubicBezTo>
                    <a:pt x="69" y="79"/>
                    <a:pt x="70" y="78"/>
                    <a:pt x="70" y="78"/>
                  </a:cubicBezTo>
                  <a:cubicBezTo>
                    <a:pt x="47" y="76"/>
                    <a:pt x="25" y="74"/>
                    <a:pt x="0" y="72"/>
                  </a:cubicBezTo>
                  <a:cubicBezTo>
                    <a:pt x="0" y="50"/>
                    <a:pt x="0" y="29"/>
                    <a:pt x="0" y="1"/>
                  </a:cubicBezTo>
                  <a:cubicBezTo>
                    <a:pt x="24" y="1"/>
                    <a:pt x="48" y="1"/>
                    <a:pt x="73" y="1"/>
                  </a:cubicBezTo>
                  <a:cubicBezTo>
                    <a:pt x="73" y="1"/>
                    <a:pt x="71" y="0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D966"/>
                </a:solidFill>
              </a:endParaRPr>
            </a:p>
          </p:txBody>
        </p:sp>
        <p:sp>
          <p:nvSpPr>
            <p:cNvPr id="54" name="Freeform 16"/>
            <p:cNvSpPr/>
            <p:nvPr/>
          </p:nvSpPr>
          <p:spPr bwMode="auto">
            <a:xfrm>
              <a:off x="1233" y="2458"/>
              <a:ext cx="171" cy="182"/>
            </a:xfrm>
            <a:custGeom>
              <a:gdLst>
                <a:gd fmla="*/ 70 w 72" name="T0"/>
                <a:gd fmla="*/ 0 h 77" name="T1"/>
                <a:gd fmla="*/ 69 w 72" name="T2"/>
                <a:gd fmla="*/ 77 h 77" name="T3"/>
                <a:gd fmla="*/ 71 w 72" name="T4"/>
                <a:gd fmla="*/ 75 h 77" name="T5"/>
                <a:gd fmla="*/ 0 w 72" name="T6"/>
                <a:gd fmla="*/ 75 h 77" name="T7"/>
                <a:gd fmla="*/ 0 w 72" name="T8"/>
                <a:gd fmla="*/ 2 h 77" name="T9"/>
                <a:gd fmla="*/ 72 w 72" name="T10"/>
                <a:gd fmla="*/ 2 h 77" name="T11"/>
                <a:gd fmla="*/ 70 w 72" name="T12"/>
                <a:gd fmla="*/ 0 h 7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7" w="72">
                  <a:moveTo>
                    <a:pt x="70" y="0"/>
                  </a:moveTo>
                  <a:cubicBezTo>
                    <a:pt x="70" y="26"/>
                    <a:pt x="69" y="51"/>
                    <a:pt x="69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48" y="75"/>
                    <a:pt x="25" y="75"/>
                    <a:pt x="0" y="75"/>
                  </a:cubicBezTo>
                  <a:cubicBezTo>
                    <a:pt x="0" y="51"/>
                    <a:pt x="0" y="29"/>
                    <a:pt x="0" y="2"/>
                  </a:cubicBezTo>
                  <a:cubicBezTo>
                    <a:pt x="24" y="2"/>
                    <a:pt x="48" y="2"/>
                    <a:pt x="72" y="2"/>
                  </a:cubicBezTo>
                  <a:cubicBezTo>
                    <a:pt x="72" y="2"/>
                    <a:pt x="70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D966"/>
                </a:solidFill>
              </a:endParaRPr>
            </a:p>
          </p:txBody>
        </p:sp>
        <p:sp>
          <p:nvSpPr>
            <p:cNvPr id="55" name="Freeform 17"/>
            <p:cNvSpPr/>
            <p:nvPr/>
          </p:nvSpPr>
          <p:spPr bwMode="auto">
            <a:xfrm>
              <a:off x="1397" y="2635"/>
              <a:ext cx="170" cy="173"/>
            </a:xfrm>
            <a:custGeom>
              <a:gdLst>
                <a:gd fmla="*/ 0 w 72" name="T0"/>
                <a:gd fmla="*/ 2 h 73" name="T1"/>
                <a:gd fmla="*/ 72 w 72" name="T2"/>
                <a:gd fmla="*/ 2 h 73" name="T3"/>
                <a:gd fmla="*/ 72 w 72" name="T4"/>
                <a:gd fmla="*/ 73 h 73" name="T5"/>
                <a:gd fmla="*/ 2 w 72" name="T6"/>
                <a:gd fmla="*/ 73 h 73" name="T7"/>
                <a:gd fmla="*/ 2 w 72" name="T8"/>
                <a:gd fmla="*/ 0 h 73" name="T9"/>
                <a:gd fmla="*/ 0 w 72" name="T10"/>
                <a:gd fmla="*/ 2 h 7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3" w="72">
                  <a:moveTo>
                    <a:pt x="0" y="2"/>
                  </a:moveTo>
                  <a:cubicBezTo>
                    <a:pt x="23" y="2"/>
                    <a:pt x="46" y="2"/>
                    <a:pt x="72" y="2"/>
                  </a:cubicBezTo>
                  <a:cubicBezTo>
                    <a:pt x="72" y="26"/>
                    <a:pt x="72" y="48"/>
                    <a:pt x="72" y="73"/>
                  </a:cubicBezTo>
                  <a:cubicBezTo>
                    <a:pt x="50" y="73"/>
                    <a:pt x="29" y="73"/>
                    <a:pt x="2" y="73"/>
                  </a:cubicBezTo>
                  <a:cubicBezTo>
                    <a:pt x="2" y="48"/>
                    <a:pt x="2" y="24"/>
                    <a:pt x="2" y="0"/>
                  </a:cubicBezTo>
                  <a:cubicBezTo>
                    <a:pt x="2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D966"/>
                </a:solidFill>
              </a:endParaRPr>
            </a:p>
          </p:txBody>
        </p:sp>
        <p:sp>
          <p:nvSpPr>
            <p:cNvPr id="56" name="Freeform 18"/>
            <p:cNvSpPr/>
            <p:nvPr/>
          </p:nvSpPr>
          <p:spPr bwMode="auto">
            <a:xfrm>
              <a:off x="355" y="355"/>
              <a:ext cx="331" cy="338"/>
            </a:xfrm>
            <a:custGeom>
              <a:gdLst>
                <a:gd fmla="*/ 0 w 140" name="T0"/>
                <a:gd fmla="*/ 0 h 143" name="T1"/>
                <a:gd fmla="*/ 140 w 140" name="T2"/>
                <a:gd fmla="*/ 0 h 143" name="T3"/>
                <a:gd fmla="*/ 140 w 140" name="T4"/>
                <a:gd fmla="*/ 143 h 143" name="T5"/>
                <a:gd fmla="*/ 0 w 140" name="T6"/>
                <a:gd fmla="*/ 143 h 143" name="T7"/>
                <a:gd fmla="*/ 0 w 140" name="T8"/>
                <a:gd fmla="*/ 0 h 1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3" w="140">
                  <a:moveTo>
                    <a:pt x="0" y="0"/>
                  </a:moveTo>
                  <a:cubicBezTo>
                    <a:pt x="48" y="0"/>
                    <a:pt x="92" y="0"/>
                    <a:pt x="140" y="0"/>
                  </a:cubicBezTo>
                  <a:cubicBezTo>
                    <a:pt x="140" y="47"/>
                    <a:pt x="140" y="94"/>
                    <a:pt x="140" y="143"/>
                  </a:cubicBezTo>
                  <a:cubicBezTo>
                    <a:pt x="94" y="143"/>
                    <a:pt x="49" y="143"/>
                    <a:pt x="0" y="143"/>
                  </a:cubicBezTo>
                  <a:cubicBezTo>
                    <a:pt x="0" y="98"/>
                    <a:pt x="0" y="5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D966"/>
                </a:solidFill>
              </a:endParaRPr>
            </a:p>
          </p:txBody>
        </p:sp>
        <p:sp>
          <p:nvSpPr>
            <p:cNvPr id="57" name="Freeform 19"/>
            <p:cNvSpPr/>
            <p:nvPr/>
          </p:nvSpPr>
          <p:spPr bwMode="auto">
            <a:xfrm>
              <a:off x="2112" y="357"/>
              <a:ext cx="336" cy="339"/>
            </a:xfrm>
            <a:custGeom>
              <a:gdLst>
                <a:gd fmla="*/ 0 w 142" name="T0"/>
                <a:gd fmla="*/ 143 h 143" name="T1"/>
                <a:gd fmla="*/ 0 w 142" name="T2"/>
                <a:gd fmla="*/ 0 h 143" name="T3"/>
                <a:gd fmla="*/ 142 w 142" name="T4"/>
                <a:gd fmla="*/ 0 h 143" name="T5"/>
                <a:gd fmla="*/ 142 w 142" name="T6"/>
                <a:gd fmla="*/ 143 h 143" name="T7"/>
                <a:gd fmla="*/ 0 w 142" name="T8"/>
                <a:gd fmla="*/ 143 h 1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3" w="142">
                  <a:moveTo>
                    <a:pt x="0" y="143"/>
                  </a:moveTo>
                  <a:cubicBezTo>
                    <a:pt x="0" y="93"/>
                    <a:pt x="0" y="48"/>
                    <a:pt x="0" y="0"/>
                  </a:cubicBezTo>
                  <a:cubicBezTo>
                    <a:pt x="48" y="0"/>
                    <a:pt x="93" y="0"/>
                    <a:pt x="142" y="0"/>
                  </a:cubicBezTo>
                  <a:cubicBezTo>
                    <a:pt x="142" y="47"/>
                    <a:pt x="142" y="94"/>
                    <a:pt x="142" y="143"/>
                  </a:cubicBezTo>
                  <a:cubicBezTo>
                    <a:pt x="95" y="143"/>
                    <a:pt x="49" y="143"/>
                    <a:pt x="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D966"/>
                </a:solidFill>
              </a:endParaRPr>
            </a:p>
          </p:txBody>
        </p:sp>
        <p:sp>
          <p:nvSpPr>
            <p:cNvPr id="58" name="Freeform 20"/>
            <p:cNvSpPr/>
            <p:nvPr/>
          </p:nvSpPr>
          <p:spPr bwMode="auto">
            <a:xfrm>
              <a:off x="352" y="2121"/>
              <a:ext cx="337" cy="334"/>
            </a:xfrm>
            <a:custGeom>
              <a:gdLst>
                <a:gd fmla="*/ 142 w 142" name="T0"/>
                <a:gd fmla="*/ 141 h 141" name="T1"/>
                <a:gd fmla="*/ 0 w 142" name="T2"/>
                <a:gd fmla="*/ 141 h 141" name="T3"/>
                <a:gd fmla="*/ 0 w 142" name="T4"/>
                <a:gd fmla="*/ 0 h 141" name="T5"/>
                <a:gd fmla="*/ 142 w 142" name="T6"/>
                <a:gd fmla="*/ 0 h 141" name="T7"/>
                <a:gd fmla="*/ 142 w 142" name="T8"/>
                <a:gd fmla="*/ 141 h 1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1" w="142">
                  <a:moveTo>
                    <a:pt x="142" y="141"/>
                  </a:moveTo>
                  <a:cubicBezTo>
                    <a:pt x="94" y="141"/>
                    <a:pt x="49" y="141"/>
                    <a:pt x="0" y="141"/>
                  </a:cubicBezTo>
                  <a:cubicBezTo>
                    <a:pt x="0" y="95"/>
                    <a:pt x="0" y="49"/>
                    <a:pt x="0" y="0"/>
                  </a:cubicBezTo>
                  <a:cubicBezTo>
                    <a:pt x="45" y="0"/>
                    <a:pt x="92" y="0"/>
                    <a:pt x="142" y="0"/>
                  </a:cubicBezTo>
                  <a:cubicBezTo>
                    <a:pt x="142" y="44"/>
                    <a:pt x="142" y="90"/>
                    <a:pt x="142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D966"/>
                </a:solidFill>
              </a:endParaRPr>
            </a:p>
          </p:txBody>
        </p:sp>
      </p:grpSp>
    </p:spTree>
    <p:extLst>
      <p:ext uri="{BB962C8B-B14F-4D97-AF65-F5344CB8AC3E}">
        <p14:creationId val="516858335"/>
      </p:ext>
    </p:extLst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5864239"/>
            <a:ext cx="12192000" cy="1023257"/>
          </a:xfrm>
          <a:prstGeom prst="rect">
            <a:avLst/>
          </a:prstGeom>
          <a:solidFill>
            <a:srgbClr val="249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82084" y="1780890"/>
            <a:ext cx="4246880" cy="2529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8000">
                <a:solidFill>
                  <a:schemeClr val="accent1"/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校内校外</a:t>
            </a:r>
          </a:p>
          <a:p>
            <a:pPr algn="ctr"/>
            <a:r>
              <a:rPr altLang="en-US" lang="zh-CN" sz="8000">
                <a:solidFill>
                  <a:schemeClr val="accent1"/>
                </a:solidFill>
                <a:latin charset="-122" panose="03000509000000000000" pitchFamily="65" typeface="方正超粗黑_GBK"/>
                <a:ea charset="-122" panose="03000509000000000000" pitchFamily="65" typeface="方正超粗黑_GBK"/>
              </a:rPr>
              <a:t>工作经历</a:t>
            </a:r>
          </a:p>
        </p:txBody>
      </p:sp>
      <p:sp>
        <p:nvSpPr>
          <p:cNvPr id="4" name="椭圆 3"/>
          <p:cNvSpPr/>
          <p:nvPr/>
        </p:nvSpPr>
        <p:spPr>
          <a:xfrm>
            <a:off x="5410200" y="6129338"/>
            <a:ext cx="1390650" cy="1390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786210" y="4982742"/>
            <a:ext cx="619578" cy="619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solidFill>
            <a:srgbClr val="249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5981585" y="5230511"/>
            <a:ext cx="228827" cy="1972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760531127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Ext cx="12192000" cy="2286000"/>
          </a:xfrm>
        </p:grpSpPr>
        <p:sp>
          <p:nvSpPr>
            <p:cNvPr id="38" name="矩形 37"/>
            <p:cNvSpPr/>
            <p:nvPr/>
          </p:nvSpPr>
          <p:spPr>
            <a:xfrm>
              <a:off x="0" y="0"/>
              <a:ext cx="12192000" cy="1143000"/>
            </a:xfrm>
            <a:prstGeom prst="rect">
              <a:avLst/>
            </a:prstGeom>
            <a:solidFill>
              <a:srgbClr val="249E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矩形 38"/>
            <p:cNvSpPr/>
            <p:nvPr/>
          </p:nvSpPr>
          <p:spPr>
            <a:xfrm>
              <a:off x="0" y="1143000"/>
              <a:ext cx="12192000" cy="1143000"/>
            </a:xfrm>
            <a:prstGeom prst="rect">
              <a:avLst/>
            </a:prstGeom>
            <a:solidFill>
              <a:srgbClr val="139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椭圆 9"/>
          <p:cNvSpPr/>
          <p:nvPr/>
        </p:nvSpPr>
        <p:spPr>
          <a:xfrm>
            <a:off x="5410200" y="-695325"/>
            <a:ext cx="1390650" cy="1390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1562100" y="0"/>
            <a:ext cx="4533900" cy="1714500"/>
          </a:xfrm>
          <a:prstGeom prst="line">
            <a:avLst/>
          </a:prstGeom>
          <a:ln cap="rnd" w="762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562100" y="1714500"/>
            <a:ext cx="9124950" cy="3429000"/>
          </a:xfrm>
          <a:prstGeom prst="line">
            <a:avLst/>
          </a:prstGeom>
          <a:ln cap="rnd" w="762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5930900" y="5143500"/>
            <a:ext cx="4756150" cy="1776156"/>
          </a:xfrm>
          <a:prstGeom prst="line">
            <a:avLst/>
          </a:prstGeom>
          <a:ln cap="rnd" w="762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819150" y="295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8" name="椭圆 27"/>
          <p:cNvSpPr/>
          <p:nvPr/>
        </p:nvSpPr>
        <p:spPr>
          <a:xfrm>
            <a:off x="8601075" y="3724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8798630" y="4377718"/>
            <a:ext cx="25196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pc="-300" sz="8800">
                <a:solidFill>
                  <a:srgbClr val="1392D1"/>
                </a:solidFill>
                <a:latin typeface="+mj-lt"/>
              </a:rPr>
              <a:t>2012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9328423" y="5508958"/>
            <a:ext cx="14703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rgbClr val="1392D1"/>
                </a:solidFill>
              </a:rPr>
              <a:t>5月 – 8月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858006" y="1772766"/>
            <a:ext cx="4069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</a:rPr>
              <a:t>这里填写经历详细内容，可用粗体强调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834884" y="1424927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这里填写您的经历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22603" y="5075982"/>
            <a:ext cx="4069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</a:rPr>
              <a:t>这里填写经历详细内容，可用粗体强调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99481" y="4728143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这里填写您的经历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27958" y="901116"/>
            <a:ext cx="2458015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pc="-300" sz="8800">
                <a:solidFill>
                  <a:srgbClr val="1392D1"/>
                </a:solidFill>
                <a:latin typeface="+mj-lt"/>
              </a:rPr>
              <a:t>2011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457750" y="2032355"/>
            <a:ext cx="14703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rgbClr val="1392D1"/>
                </a:solidFill>
              </a:rPr>
              <a:t>5月 – 8月</a:t>
            </a:r>
          </a:p>
        </p:txBody>
      </p:sp>
    </p:spTree>
    <p:extLst>
      <p:ext uri="{BB962C8B-B14F-4D97-AF65-F5344CB8AC3E}">
        <p14:creationId val="613864046"/>
      </p:ext>
    </p:extLst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2286000"/>
            <a:chExt cx="12192000" cy="2286000"/>
          </a:xfrm>
        </p:grpSpPr>
        <p:sp>
          <p:nvSpPr>
            <p:cNvPr id="25" name="矩形 24"/>
            <p:cNvSpPr/>
            <p:nvPr/>
          </p:nvSpPr>
          <p:spPr>
            <a:xfrm>
              <a:off x="0" y="2286000"/>
              <a:ext cx="12192000" cy="1143000"/>
            </a:xfrm>
            <a:prstGeom prst="rect">
              <a:avLst/>
            </a:prstGeom>
            <a:solidFill>
              <a:srgbClr val="0A7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>
              <a:off x="0" y="3429000"/>
              <a:ext cx="12192000" cy="1143000"/>
            </a:xfrm>
            <a:prstGeom prst="rect">
              <a:avLst/>
            </a:prstGeom>
            <a:solidFill>
              <a:srgbClr val="04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7" name="直接连接符 6"/>
          <p:cNvCxnSpPr/>
          <p:nvPr/>
        </p:nvCxnSpPr>
        <p:spPr>
          <a:xfrm flipH="1">
            <a:off x="1504950" y="-107950"/>
            <a:ext cx="4880116" cy="1822450"/>
          </a:xfrm>
          <a:prstGeom prst="line">
            <a:avLst/>
          </a:prstGeom>
          <a:ln cap="rnd" w="762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504950" y="1714500"/>
            <a:ext cx="9182100" cy="3429000"/>
          </a:xfrm>
          <a:prstGeom prst="line">
            <a:avLst/>
          </a:prstGeom>
          <a:ln cap="rnd" w="762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874949" y="5143500"/>
            <a:ext cx="4812101" cy="1797050"/>
          </a:xfrm>
          <a:prstGeom prst="line">
            <a:avLst/>
          </a:prstGeom>
          <a:ln cap="rnd" w="762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819150" y="295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1197477" y="712175"/>
            <a:ext cx="15544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pc="-300" sz="5400">
                <a:solidFill>
                  <a:srgbClr val="0A7FC3"/>
                </a:solidFill>
                <a:latin typeface="+mj-lt"/>
              </a:rPr>
              <a:t>2012</a:t>
            </a:r>
          </a:p>
        </p:txBody>
      </p:sp>
      <p:sp>
        <p:nvSpPr>
          <p:cNvPr id="16" name="椭圆 15"/>
          <p:cNvSpPr/>
          <p:nvPr/>
        </p:nvSpPr>
        <p:spPr>
          <a:xfrm>
            <a:off x="8601075" y="3724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6" name="文本框 45"/>
          <p:cNvSpPr txBox="1"/>
          <p:nvPr/>
        </p:nvSpPr>
        <p:spPr>
          <a:xfrm>
            <a:off x="2604669" y="1077943"/>
            <a:ext cx="804783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rgbClr val="0A7FC3"/>
                </a:solidFill>
              </a:rPr>
              <a:t>11月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197477" y="1760808"/>
            <a:ext cx="15544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pc="-300" sz="5400">
                <a:solidFill>
                  <a:srgbClr val="0A7FC3"/>
                </a:solidFill>
                <a:latin typeface="+mj-lt"/>
              </a:rPr>
              <a:t>2013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716575" y="2126576"/>
            <a:ext cx="657543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rgbClr val="0A7FC3"/>
                </a:solidFill>
              </a:rPr>
              <a:t>2月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992153" y="1464307"/>
            <a:ext cx="487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rgbClr val="0A7FC3"/>
                </a:solidFill>
              </a:rPr>
              <a:t>至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978347" y="4133560"/>
            <a:ext cx="15544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pc="-300" sz="5400">
                <a:solidFill>
                  <a:srgbClr val="0474BA"/>
                </a:solidFill>
                <a:latin typeface="+mj-lt"/>
              </a:rPr>
              <a:t>2012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0496338" y="4499329"/>
            <a:ext cx="657543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rgbClr val="0474BA"/>
                </a:solidFill>
              </a:rPr>
              <a:t>9月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978347" y="5182195"/>
            <a:ext cx="15544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pc="-300" sz="5400">
                <a:solidFill>
                  <a:srgbClr val="0474BA"/>
                </a:solidFill>
                <a:latin typeface="+mj-lt"/>
              </a:rPr>
              <a:t>2013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0497446" y="5547962"/>
            <a:ext cx="657543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rgbClr val="0474BA"/>
                </a:solidFill>
              </a:rPr>
              <a:t>6月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773024" y="4885693"/>
            <a:ext cx="487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rgbClr val="0474BA"/>
                </a:solidFill>
              </a:rPr>
              <a:t>至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858006" y="1772766"/>
            <a:ext cx="4069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</a:rPr>
              <a:t>这里填写经历详细内容，可用粗体强调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834884" y="1424927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这里填写您的经历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22603" y="4832434"/>
            <a:ext cx="4069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</a:rPr>
              <a:t>这里填写经历详细内容，可用粗体强调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99481" y="4484595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这里填写您的经历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22603" y="5133726"/>
            <a:ext cx="3154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可以根据具体情况，添加行数</a:t>
            </a:r>
          </a:p>
        </p:txBody>
      </p:sp>
    </p:spTree>
    <p:extLst>
      <p:ext uri="{BB962C8B-B14F-4D97-AF65-F5344CB8AC3E}">
        <p14:creationId val="3908875760"/>
      </p:ext>
    </p:extLst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4572000"/>
            <a:chExt cx="12192000" cy="2286000"/>
          </a:xfrm>
        </p:grpSpPr>
        <p:sp>
          <p:nvSpPr>
            <p:cNvPr id="21" name="矩形 20"/>
            <p:cNvSpPr/>
            <p:nvPr/>
          </p:nvSpPr>
          <p:spPr>
            <a:xfrm>
              <a:off x="0" y="4572000"/>
              <a:ext cx="12192000" cy="1143000"/>
            </a:xfrm>
            <a:prstGeom prst="rect">
              <a:avLst/>
            </a:prstGeom>
            <a:solidFill>
              <a:srgbClr val="0F6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矩形 21"/>
            <p:cNvSpPr/>
            <p:nvPr/>
          </p:nvSpPr>
          <p:spPr>
            <a:xfrm>
              <a:off x="0" y="5715000"/>
              <a:ext cx="12192000" cy="1143000"/>
            </a:xfrm>
            <a:prstGeom prst="rect">
              <a:avLst/>
            </a:prstGeom>
            <a:solidFill>
              <a:srgbClr val="065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7" name="直接连接符 6"/>
          <p:cNvCxnSpPr/>
          <p:nvPr/>
        </p:nvCxnSpPr>
        <p:spPr>
          <a:xfrm flipH="1">
            <a:off x="1504950" y="-107950"/>
            <a:ext cx="4880116" cy="1822450"/>
          </a:xfrm>
          <a:prstGeom prst="line">
            <a:avLst/>
          </a:prstGeom>
          <a:ln cap="rnd" w="762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504950" y="1714500"/>
            <a:ext cx="9182100" cy="3429000"/>
          </a:xfrm>
          <a:prstGeom prst="line">
            <a:avLst/>
          </a:prstGeom>
          <a:ln cap="rnd" w="762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096000" y="5143500"/>
            <a:ext cx="4591050" cy="1714500"/>
          </a:xfrm>
          <a:prstGeom prst="line">
            <a:avLst/>
          </a:prstGeom>
          <a:ln cap="rnd" w="762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5410200" y="6162675"/>
            <a:ext cx="1390650" cy="1390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819150" y="295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8601075" y="3724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8786323" y="4318471"/>
            <a:ext cx="25196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pc="-300" sz="8800">
                <a:solidFill>
                  <a:srgbClr val="06558A"/>
                </a:solidFill>
                <a:latin typeface="+mj-lt"/>
              </a:rPr>
              <a:t>2013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91631" y="846609"/>
            <a:ext cx="25196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pc="-300" sz="8800">
                <a:solidFill>
                  <a:srgbClr val="0F6198"/>
                </a:solidFill>
                <a:latin typeface="+mj-lt"/>
              </a:rPr>
              <a:t>2013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521423" y="1952806"/>
            <a:ext cx="14703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rgbClr val="0F6198"/>
                </a:solidFill>
              </a:rPr>
              <a:t>4月 – 5月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238902" y="5506863"/>
            <a:ext cx="1617583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rgbClr val="06558A"/>
                </a:solidFill>
              </a:rPr>
              <a:t>7月 – 11月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58006" y="1772766"/>
            <a:ext cx="4069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</a:rPr>
              <a:t>这里填写经历详细内容，可用粗体强调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34884" y="1424927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这里填写您的经历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22603" y="4832434"/>
            <a:ext cx="4069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</a:rPr>
              <a:t>这里填写经历详细内容，可用粗体强调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99481" y="4484595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00000000000000000" pitchFamily="2" typeface="方正兰亭特黑简体"/>
                <a:ea charset="-122" panose="02000000000000000000" pitchFamily="2" typeface="方正兰亭特黑简体"/>
              </a:rPr>
              <a:t>这里填写您的经历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22603" y="5133726"/>
            <a:ext cx="3154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可以根据具体情况，添加行数</a:t>
            </a:r>
          </a:p>
        </p:txBody>
      </p:sp>
    </p:spTree>
    <p:extLst>
      <p:ext uri="{BB962C8B-B14F-4D97-AF65-F5344CB8AC3E}">
        <p14:creationId val="597739374"/>
      </p:ext>
    </p:extLst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80B9"/>
      </a:accent1>
      <a:accent2>
        <a:srgbClr val="081731"/>
      </a:accent2>
      <a:accent3>
        <a:srgbClr val="083A75"/>
      </a:accent3>
      <a:accent4>
        <a:srgbClr val="FFC000"/>
      </a:accent4>
      <a:accent5>
        <a:srgbClr val="4472C4"/>
      </a:accent5>
      <a:accent6>
        <a:srgbClr val="5DD521"/>
      </a:accent6>
      <a:hlink>
        <a:srgbClr val="0563C1"/>
      </a:hlink>
      <a:folHlink>
        <a:srgbClr val="954F72"/>
      </a:folHlink>
    </a:clrScheme>
    <a:fontScheme name="模版用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 w="76200">
          <a:solidFill>
            <a:schemeClr val="bg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rtlCol="0" wrap="none">
        <a:spAutoFit/>
      </a:bodyPr>
      <a:lstStyle>
        <a:defPPr>
          <a:defRPr dirty="0" sz="4400">
            <a:solidFill>
              <a:schemeClr val="accent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122</Paragraphs>
  <Slides>27</Slides>
  <Notes>0</Notes>
  <TotalTime>1687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8">
      <vt:lpstr>Arial</vt:lpstr>
      <vt:lpstr>微软雅黑</vt:lpstr>
      <vt:lpstr>Calibri Light</vt:lpstr>
      <vt:lpstr>Calibri</vt:lpstr>
      <vt:lpstr>方正兰亭特黑简体</vt:lpstr>
      <vt:lpstr>方正超粗黑_GBK</vt:lpstr>
      <vt:lpstr>Arial Black</vt:lpstr>
      <vt:lpstr>方正兰亭特黑长简体</vt:lpstr>
      <vt:lpstr>方正兰亭纤黑简体</vt:lpstr>
      <vt:lpstr>方正兰亭粗黑简体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2014-02-23T14:01:35Z</dcterms:created>
  <cp:lastModifiedBy>Administrator</cp:lastModifiedBy>
  <dcterms:modified xsi:type="dcterms:W3CDTF">2021-08-20T10:50:28Z</dcterms:modified>
  <cp:revision>119</cp:revision>
  <dc:title>PowerPoint 演示文稿</dc:title>
</cp:coreProperties>
</file>