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sldIdLst>
    <p:sldId id="296" r:id="rId2"/>
    <p:sldId id="269" r:id="rId3"/>
    <p:sldId id="271" r:id="rId4"/>
    <p:sldId id="295" r:id="rId5"/>
    <p:sldId id="272" r:id="rId6"/>
    <p:sldId id="273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75" r:id="rId18"/>
    <p:sldId id="276" r:id="rId19"/>
    <p:sldId id="277" r:id="rId20"/>
    <p:sldId id="292" r:id="rId21"/>
    <p:sldId id="293" r:id="rId22"/>
    <p:sldId id="294" r:id="rId23"/>
    <p:sldId id="297" r:id="rId24"/>
    <p:sldId id="298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方正粗黑宋简体" panose="02010600030101010101" charset="-122"/>
      <p:regular r:id="rId31"/>
    </p:embeddedFont>
    <p:embeddedFont>
      <p:font typeface="方正幼线简体" panose="03000509000000000000" pitchFamily="65" charset="-122"/>
      <p:regular r:id="rId32"/>
    </p:embeddedFont>
    <p:embeddedFont>
      <p:font typeface="方正正大黑简体" panose="02000000000000000000" pitchFamily="2" charset="-122"/>
      <p:regular r:id="rId33"/>
    </p:embeddedFont>
    <p:embeddedFont>
      <p:font typeface="微软雅黑" panose="020B0503020204020204" pitchFamily="34" charset="-122"/>
      <p:regular r:id="rId34"/>
      <p:bold r:id="rId3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>
      <p:cViewPr varScale="1">
        <p:scale>
          <a:sx n="149" d="100"/>
          <a:sy n="149" d="100"/>
        </p:scale>
        <p:origin x="25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slides/slide20.xml" Type="http://schemas.openxmlformats.org/officeDocument/2006/relationships/slide"/><Relationship Id="rId22" Target="slides/slide21.xml" Type="http://schemas.openxmlformats.org/officeDocument/2006/relationships/slide"/><Relationship Id="rId23" Target="slides/slide22.xml" Type="http://schemas.openxmlformats.org/officeDocument/2006/relationships/slide"/><Relationship Id="rId24" Target="slides/slide23.xml" Type="http://schemas.openxmlformats.org/officeDocument/2006/relationships/slide"/><Relationship Id="rId25" Target="slides/slide24.xml" Type="http://schemas.openxmlformats.org/officeDocument/2006/relationships/slide"/><Relationship Id="rId26" Target="tags/tag1.xml" Type="http://schemas.openxmlformats.org/officeDocument/2006/relationships/tags"/><Relationship Id="rId27" Target="fonts/font1.fntdata" Type="http://schemas.openxmlformats.org/officeDocument/2006/relationships/font"/><Relationship Id="rId28" Target="fonts/font2.fntdata" Type="http://schemas.openxmlformats.org/officeDocument/2006/relationships/font"/><Relationship Id="rId29" Target="fonts/font3.fntdata" Type="http://schemas.openxmlformats.org/officeDocument/2006/relationships/font"/><Relationship Id="rId3" Target="slides/slide2.xml" Type="http://schemas.openxmlformats.org/officeDocument/2006/relationships/slide"/><Relationship Id="rId30" Target="fonts/font4.fntdata" Type="http://schemas.openxmlformats.org/officeDocument/2006/relationships/font"/><Relationship Id="rId31" Target="fonts/font5.fntdata" Type="http://schemas.openxmlformats.org/officeDocument/2006/relationships/font"/><Relationship Id="rId32" Target="fonts/font6.fntdata" Type="http://schemas.openxmlformats.org/officeDocument/2006/relationships/font"/><Relationship Id="rId33" Target="fonts/font7.fntdata" Type="http://schemas.openxmlformats.org/officeDocument/2006/relationships/font"/><Relationship Id="rId34" Target="fonts/font8.fntdata" Type="http://schemas.openxmlformats.org/officeDocument/2006/relationships/font"/><Relationship Id="rId35" Target="fonts/font9.fntdata" Type="http://schemas.openxmlformats.org/officeDocument/2006/relationships/font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1D44-E63B-4DBB-8883-82CC89F8509B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D9C-763D-41D6-B049-2A0E67D256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8750876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1D44-E63B-4DBB-8883-82CC89F8509B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D9C-763D-41D6-B049-2A0E67D256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0349977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1D44-E63B-4DBB-8883-82CC89F8509B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D9C-763D-41D6-B049-2A0E67D256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6044502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1D44-E63B-4DBB-8883-82CC89F8509B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D9C-763D-41D6-B049-2A0E67D256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3206184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1D44-E63B-4DBB-8883-82CC89F8509B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D9C-763D-41D6-B049-2A0E67D256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5172693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1D44-E63B-4DBB-8883-82CC89F8509B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D9C-763D-41D6-B049-2A0E67D256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6035751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1D44-E63B-4DBB-8883-82CC89F8509B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D9C-763D-41D6-B049-2A0E67D256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290276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1D44-E63B-4DBB-8883-82CC89F8509B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D9C-763D-41D6-B049-2A0E67D256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674711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1D44-E63B-4DBB-8883-82CC89F8509B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D9C-763D-41D6-B049-2A0E67D256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5959370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1D44-E63B-4DBB-8883-82CC89F8509B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D9C-763D-41D6-B049-2A0E67D256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7674804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1D44-E63B-4DBB-8883-82CC89F8509B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D9C-763D-41D6-B049-2A0E67D256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3331112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E1D44-E63B-4DBB-8883-82CC89F8509B}" type="datetimeFigureOut">
              <a:rPr lang="zh-CN" altLang="en-US" smtClean="0"/>
              <a:t>2018/5/28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DDD9C-763D-41D6-B049-2A0E67D256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1257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2.jpeg" Type="http://schemas.openxmlformats.org/officeDocument/2006/relationships/image"/><Relationship Id="rId3" Target="http://www.51pptmoban.com/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椭圆 12"/>
          <p:cNvSpPr/>
          <p:nvPr/>
        </p:nvSpPr>
        <p:spPr>
          <a:xfrm>
            <a:off x="2483768" y="195486"/>
            <a:ext cx="4464496" cy="4464496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08842" y="1203598"/>
            <a:ext cx="4653280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8800"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极简主义</a:t>
            </a:r>
          </a:p>
        </p:txBody>
      </p:sp>
      <p:sp>
        <p:nvSpPr>
          <p:cNvPr id="5" name="矩形 4"/>
          <p:cNvSpPr/>
          <p:nvPr/>
        </p:nvSpPr>
        <p:spPr>
          <a:xfrm>
            <a:off x="2445795" y="2401945"/>
            <a:ext cx="4653280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8800"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生活方式</a:t>
            </a:r>
          </a:p>
        </p:txBody>
      </p:sp>
      <p:sp>
        <p:nvSpPr>
          <p:cNvPr id="11" name="矩形 10"/>
          <p:cNvSpPr/>
          <p:nvPr/>
        </p:nvSpPr>
        <p:spPr>
          <a:xfrm>
            <a:off x="3854239" y="875496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人民日报推荐</a:t>
            </a:r>
          </a:p>
        </p:txBody>
      </p:sp>
      <p:sp>
        <p:nvSpPr>
          <p:cNvPr id="15" name="文本框 19"/>
          <p:cNvSpPr txBox="1"/>
          <p:nvPr/>
        </p:nvSpPr>
        <p:spPr>
          <a:xfrm>
            <a:off x="3783914" y="3726477"/>
            <a:ext cx="280477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latin charset="-122" pitchFamily="2" typeface="方正吕建德字体"/>
                <a:ea charset="-122" pitchFamily="2" typeface="方正吕建德字体"/>
              </a:defRPr>
            </a:lvl1pPr>
          </a:lstStyle>
          <a:p>
            <a:r>
              <a:rPr altLang="en-US" lang="zh-CN" sz="1800">
                <a:solidFill>
                  <a:schemeClr val="bg1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妙手回春PPT作品</a:t>
            </a:r>
          </a:p>
        </p:txBody>
      </p:sp>
      <p:sp>
        <p:nvSpPr>
          <p:cNvPr id="16" name="文本框 20"/>
          <p:cNvSpPr txBox="1"/>
          <p:nvPr/>
        </p:nvSpPr>
        <p:spPr>
          <a:xfrm>
            <a:off x="3841621" y="4043849"/>
            <a:ext cx="268936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en-US" sz="1800">
                <a:latin charset="-122" panose="03000509000000000000" pitchFamily="65" typeface="方正幼线简体"/>
                <a:ea charset="-122" panose="03000509000000000000" pitchFamily="65" typeface="方正幼线简体"/>
              </a:rPr>
              <a:t>2015年1月26日</a:t>
            </a:r>
          </a:p>
        </p:txBody>
      </p:sp>
      <p:sp>
        <p:nvSpPr>
          <p:cNvPr id="17" name="椭圆 16"/>
          <p:cNvSpPr/>
          <p:nvPr/>
        </p:nvSpPr>
        <p:spPr>
          <a:xfrm>
            <a:off x="4357289" y="216651"/>
            <a:ext cx="615658" cy="615658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>
              <a:solidFill>
                <a:srgbClr val="332D33"/>
              </a:solidFill>
            </a:endParaRPr>
          </a:p>
        </p:txBody>
      </p:sp>
      <p:sp>
        <p:nvSpPr>
          <p:cNvPr id="18" name="文本框 55"/>
          <p:cNvSpPr txBox="1"/>
          <p:nvPr/>
        </p:nvSpPr>
        <p:spPr>
          <a:xfrm>
            <a:off x="4365774" y="578667"/>
            <a:ext cx="782290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1050">
                <a:solidFill>
                  <a:srgbClr val="332D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号作品</a:t>
            </a:r>
          </a:p>
        </p:txBody>
      </p:sp>
      <p:sp>
        <p:nvSpPr>
          <p:cNvPr id="19" name="矩形 18"/>
          <p:cNvSpPr/>
          <p:nvPr/>
        </p:nvSpPr>
        <p:spPr>
          <a:xfrm>
            <a:off x="4315373" y="259004"/>
            <a:ext cx="908384" cy="4572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b="1" lang="en-US" smtClean="0" sz="2400">
                <a:solidFill>
                  <a:srgbClr val="332D33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59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275855" y="4691919"/>
            <a:ext cx="293585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/>
            <a:r>
              <a:rPr altLang="en-US" lang="zh-CN">
                <a:solidFill>
                  <a:srgbClr val="332D33"/>
                </a:solidFill>
              </a:rPr>
              <a:t>转载请注明出处</a:t>
            </a:r>
          </a:p>
        </p:txBody>
      </p:sp>
    </p:spTree>
    <p:extLst>
      <p:ext uri="{BB962C8B-B14F-4D97-AF65-F5344CB8AC3E}">
        <p14:creationId val="178324700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37761" y="0"/>
            <a:ext cx="3433865" cy="5166350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2675210" y="2715766"/>
            <a:ext cx="3715672" cy="2427734"/>
          </a:xfrm>
          <a:custGeom>
            <a:gdLst>
              <a:gd fmla="*/ 1857836 w 3715672" name="connsiteX0"/>
              <a:gd fmla="*/ 0 h 2427734" name="connsiteY0"/>
              <a:gd fmla="*/ 3715672 w 3715672" name="connsiteX1"/>
              <a:gd fmla="*/ 1857836 h 2427734" name="connsiteY1"/>
              <a:gd fmla="*/ 3632147 w 3715672" name="connsiteX2"/>
              <a:gd fmla="*/ 2410299 h 2427734" name="connsiteY2"/>
              <a:gd fmla="*/ 3625766 w 3715672" name="connsiteX3"/>
              <a:gd fmla="*/ 2427734 h 2427734" name="connsiteY3"/>
              <a:gd fmla="*/ 89906 w 3715672" name="connsiteX4"/>
              <a:gd fmla="*/ 2427734 h 2427734" name="connsiteY4"/>
              <a:gd fmla="*/ 83525 w 3715672" name="connsiteX5"/>
              <a:gd fmla="*/ 2410299 h 2427734" name="connsiteY5"/>
              <a:gd fmla="*/ 0 w 3715672" name="connsiteX6"/>
              <a:gd fmla="*/ 1857836 h 2427734" name="connsiteY6"/>
              <a:gd fmla="*/ 1857836 w 3715672" name="connsiteX7"/>
              <a:gd fmla="*/ 0 h 24277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427734" w="3715672">
                <a:moveTo>
                  <a:pt x="1857836" y="0"/>
                </a:moveTo>
                <a:cubicBezTo>
                  <a:pt x="2883890" y="0"/>
                  <a:pt x="3715672" y="831782"/>
                  <a:pt x="3715672" y="1857836"/>
                </a:cubicBezTo>
                <a:cubicBezTo>
                  <a:pt x="3715672" y="2050221"/>
                  <a:pt x="3686430" y="2235777"/>
                  <a:pt x="3632147" y="2410299"/>
                </a:cubicBezTo>
                <a:lnTo>
                  <a:pt x="3625766" y="2427734"/>
                </a:lnTo>
                <a:lnTo>
                  <a:pt x="89906" y="2427734"/>
                </a:lnTo>
                <a:lnTo>
                  <a:pt x="83525" y="2410299"/>
                </a:lnTo>
                <a:cubicBezTo>
                  <a:pt x="29242" y="2235777"/>
                  <a:pt x="0" y="2050221"/>
                  <a:pt x="0" y="1857836"/>
                </a:cubicBezTo>
                <a:cubicBezTo>
                  <a:pt x="0" y="831782"/>
                  <a:pt x="831782" y="0"/>
                  <a:pt x="18578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3131840" y="3435846"/>
            <a:ext cx="3024336" cy="22250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用电脑写东西，少用纸。养成纸质文件扫描、存档的习惯。 </a:t>
            </a: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</a:p>
        </p:txBody>
      </p:sp>
    </p:spTree>
    <p:extLst>
      <p:ext uri="{BB962C8B-B14F-4D97-AF65-F5344CB8AC3E}">
        <p14:creationId val="408870650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58726" y="1347495"/>
            <a:ext cx="4427984" cy="382179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211960" y="1695499"/>
            <a:ext cx="3419336" cy="34193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4533047" y="2897335"/>
            <a:ext cx="2964874" cy="10058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altLang="en-US" lang="zh-CN" smtClean="0" sz="2000">
                <a:solidFill>
                  <a:srgbClr val="332D33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整合、精简电源线、充电设备。不重复购买电子产品。 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2765116" y="-14168"/>
            <a:ext cx="3535860" cy="1287938"/>
          </a:xfrm>
          <a:custGeom>
            <a:gdLst>
              <a:gd fmla="*/ 0 w 3535860" name="connsiteX0"/>
              <a:gd fmla="*/ 0 h 1287938" name="connsiteY0"/>
              <a:gd fmla="*/ 3535860 w 3535860" name="connsiteX1"/>
              <a:gd fmla="*/ 0 h 1287938" name="connsiteY1"/>
              <a:gd fmla="*/ 3479768 w 3535860" name="connsiteX2"/>
              <a:gd fmla="*/ 153255 h 1287938" name="connsiteY2"/>
              <a:gd fmla="*/ 1767930 w 3535860" name="connsiteX3"/>
              <a:gd fmla="*/ 1287938 h 1287938" name="connsiteY3"/>
              <a:gd fmla="*/ 56092 w 3535860" name="connsiteX4"/>
              <a:gd fmla="*/ 153255 h 1287938" name="connsiteY4"/>
              <a:gd fmla="*/ 0 w 3535860" name="connsiteX5"/>
              <a:gd fmla="*/ 0 h 1287938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287938" w="3535860">
                <a:moveTo>
                  <a:pt x="0" y="0"/>
                </a:moveTo>
                <a:lnTo>
                  <a:pt x="3535860" y="0"/>
                </a:lnTo>
                <a:lnTo>
                  <a:pt x="3479768" y="153255"/>
                </a:lnTo>
                <a:cubicBezTo>
                  <a:pt x="3197733" y="820061"/>
                  <a:pt x="2537471" y="1287938"/>
                  <a:pt x="1767930" y="1287938"/>
                </a:cubicBezTo>
                <a:cubicBezTo>
                  <a:pt x="998390" y="1287938"/>
                  <a:pt x="338127" y="820061"/>
                  <a:pt x="56092" y="15325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47826479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椭圆 18"/>
          <p:cNvSpPr/>
          <p:nvPr/>
        </p:nvSpPr>
        <p:spPr>
          <a:xfrm>
            <a:off x="1026777" y="1527747"/>
            <a:ext cx="3419336" cy="34193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9884" r="89980" t="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3340536" y="578908"/>
            <a:ext cx="6099048" cy="457504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03648" y="2098574"/>
            <a:ext cx="2664296" cy="19202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br>
              <a:rPr altLang="en-US" lang="zh-CN" sz="2000">
                <a:solidFill>
                  <a:srgbClr val="332D33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</a:br>
            <a:br>
              <a:rPr altLang="en-US" lang="zh-CN" sz="2000">
                <a:solidFill>
                  <a:srgbClr val="332D33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</a:br>
            <a:r>
              <a:rPr altLang="en-US" lang="zh-CN" sz="2000">
                <a:solidFill>
                  <a:srgbClr val="332D33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精简出门行头，只带 </a:t>
            </a:r>
            <a:br>
              <a:rPr altLang="en-US" lang="zh-CN" sz="2000">
                <a:solidFill>
                  <a:srgbClr val="332D33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</a:br>
            <a:br>
              <a:rPr altLang="en-US" lang="zh-CN" sz="2000">
                <a:solidFill>
                  <a:srgbClr val="332D33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</a:br>
          </a:p>
        </p:txBody>
      </p:sp>
      <p:sp>
        <p:nvSpPr>
          <p:cNvPr id="6" name="椭圆 5"/>
          <p:cNvSpPr/>
          <p:nvPr/>
        </p:nvSpPr>
        <p:spPr>
          <a:xfrm>
            <a:off x="1427979" y="3154007"/>
            <a:ext cx="432048" cy="432048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1927820" y="3154007"/>
            <a:ext cx="432048" cy="432048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椭圆 10"/>
          <p:cNvSpPr/>
          <p:nvPr/>
        </p:nvSpPr>
        <p:spPr>
          <a:xfrm>
            <a:off x="2427661" y="3154007"/>
            <a:ext cx="432048" cy="432048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2927532" y="3154007"/>
            <a:ext cx="432048" cy="432048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3427373" y="3154007"/>
            <a:ext cx="432048" cy="432048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1408738" y="3154007"/>
            <a:ext cx="4876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bg1">
                    <a:lumMod val="95000"/>
                  </a:schemeClr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身</a:t>
            </a:r>
          </a:p>
        </p:txBody>
      </p:sp>
      <p:sp>
        <p:nvSpPr>
          <p:cNvPr id="15" name="矩形 14"/>
          <p:cNvSpPr/>
          <p:nvPr/>
        </p:nvSpPr>
        <p:spPr>
          <a:xfrm>
            <a:off x="1897622" y="3160944"/>
            <a:ext cx="4876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bg1">
                    <a:lumMod val="95000"/>
                  </a:schemeClr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手</a:t>
            </a:r>
          </a:p>
        </p:txBody>
      </p:sp>
      <p:sp>
        <p:nvSpPr>
          <p:cNvPr id="16" name="矩形 15"/>
          <p:cNvSpPr/>
          <p:nvPr/>
        </p:nvSpPr>
        <p:spPr>
          <a:xfrm>
            <a:off x="2411024" y="3160943"/>
            <a:ext cx="4876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bg1">
                    <a:lumMod val="95000"/>
                  </a:schemeClr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钥</a:t>
            </a:r>
          </a:p>
        </p:txBody>
      </p:sp>
      <p:sp>
        <p:nvSpPr>
          <p:cNvPr id="17" name="矩形 16"/>
          <p:cNvSpPr/>
          <p:nvPr/>
        </p:nvSpPr>
        <p:spPr>
          <a:xfrm>
            <a:off x="2891851" y="3148990"/>
            <a:ext cx="4876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00">
                <a:solidFill>
                  <a:schemeClr val="bg1">
                    <a:lumMod val="95000"/>
                  </a:schemeClr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纸</a:t>
            </a:r>
          </a:p>
        </p:txBody>
      </p:sp>
      <p:sp>
        <p:nvSpPr>
          <p:cNvPr id="5" name="矩形 4"/>
          <p:cNvSpPr/>
          <p:nvPr/>
        </p:nvSpPr>
        <p:spPr>
          <a:xfrm>
            <a:off x="3410057" y="3160943"/>
            <a:ext cx="4876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400">
                <a:solidFill>
                  <a:schemeClr val="bg1">
                    <a:lumMod val="95000"/>
                  </a:schemeClr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钱</a:t>
            </a:r>
          </a:p>
        </p:txBody>
      </p:sp>
      <p:sp>
        <p:nvSpPr>
          <p:cNvPr id="18" name="矩形 17"/>
          <p:cNvSpPr/>
          <p:nvPr/>
        </p:nvSpPr>
        <p:spPr>
          <a:xfrm>
            <a:off x="3721648" y="2658153"/>
            <a:ext cx="628423" cy="19202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br>
              <a:rPr altLang="en-US" lang="zh-CN" sz="2000">
                <a:solidFill>
                  <a:srgbClr val="332D33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</a:br>
            <a:br>
              <a:rPr altLang="en-US" lang="zh-CN" sz="2000">
                <a:solidFill>
                  <a:srgbClr val="332D33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</a:br>
            <a:r>
              <a:rPr altLang="en-US" lang="zh-CN" sz="2000">
                <a:solidFill>
                  <a:srgbClr val="332D33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。 </a:t>
            </a:r>
            <a:br>
              <a:rPr altLang="en-US" lang="zh-CN" sz="2000">
                <a:solidFill>
                  <a:srgbClr val="332D33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</a:br>
            <a:br>
              <a:rPr altLang="en-US" lang="zh-CN" sz="2000">
                <a:solidFill>
                  <a:srgbClr val="332D33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</a:br>
          </a:p>
        </p:txBody>
      </p:sp>
    </p:spTree>
    <p:extLst>
      <p:ext uri="{BB962C8B-B14F-4D97-AF65-F5344CB8AC3E}">
        <p14:creationId val="166986033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89984" l="9939" r="89939" t="3716">
                        <a14:foregroundMark x1="54545" x2="54061" y1="26090" y2="29241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40209"/>
          <a:stretch>
            <a:fillRect/>
          </a:stretch>
        </p:blipFill>
        <p:spPr>
          <a:xfrm flipH="1">
            <a:off x="-396552" y="0"/>
            <a:ext cx="5756797" cy="5164038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923928" y="1744702"/>
            <a:ext cx="3419336" cy="34193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4083316" y="2899548"/>
            <a:ext cx="3100559" cy="10058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br>
              <a:rPr altLang="en-US" lang="zh-CN" sz="2000">
                <a:solidFill>
                  <a:srgbClr val="332D33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</a:br>
            <a:r>
              <a:rPr altLang="en-US" lang="zh-CN" sz="2000">
                <a:solidFill>
                  <a:srgbClr val="332D33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精简银行卡，仅保留一张借记卡一张信用卡。</a:t>
            </a:r>
          </a:p>
        </p:txBody>
      </p:sp>
    </p:spTree>
    <p:extLst>
      <p:ext uri="{BB962C8B-B14F-4D97-AF65-F5344CB8AC3E}">
        <p14:creationId val="312516363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29550" y="26105"/>
            <a:ext cx="3428364" cy="51435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351529" y="332252"/>
            <a:ext cx="1992083" cy="1992083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4499992" y="415750"/>
            <a:ext cx="186952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6000"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信息</a:t>
            </a:r>
          </a:p>
          <a:p>
            <a:r>
              <a:rPr altLang="en-US" lang="zh-CN" sz="6000"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极简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947195" y="2016430"/>
            <a:ext cx="4536504" cy="3127070"/>
          </a:xfrm>
          <a:custGeom>
            <a:gdLst>
              <a:gd fmla="*/ 2268252 w 4536504" name="connsiteX0"/>
              <a:gd fmla="*/ 0 h 3127070" name="connsiteY0"/>
              <a:gd fmla="*/ 4536504 w 4536504" name="connsiteX1"/>
              <a:gd fmla="*/ 2268252 h 3127070" name="connsiteY1"/>
              <a:gd fmla="*/ 4434528 w 4536504" name="connsiteX2"/>
              <a:gd fmla="*/ 2942761 h 3127070" name="connsiteY2"/>
              <a:gd fmla="*/ 4367071 w 4536504" name="connsiteX3"/>
              <a:gd fmla="*/ 3127070 h 3127070" name="connsiteY3"/>
              <a:gd fmla="*/ 169434 w 4536504" name="connsiteX4"/>
              <a:gd fmla="*/ 3127070 h 3127070" name="connsiteY4"/>
              <a:gd fmla="*/ 101976 w 4536504" name="connsiteX5"/>
              <a:gd fmla="*/ 2942761 h 3127070" name="connsiteY5"/>
              <a:gd fmla="*/ 0 w 4536504" name="connsiteX6"/>
              <a:gd fmla="*/ 2268252 h 3127070" name="connsiteY6"/>
              <a:gd fmla="*/ 2268252 w 4536504" name="connsiteX7"/>
              <a:gd fmla="*/ 0 h 3127070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127070" w="4536504">
                <a:moveTo>
                  <a:pt x="2268252" y="0"/>
                </a:moveTo>
                <a:cubicBezTo>
                  <a:pt x="3520973" y="0"/>
                  <a:pt x="4536504" y="1015531"/>
                  <a:pt x="4536504" y="2268252"/>
                </a:cubicBezTo>
                <a:cubicBezTo>
                  <a:pt x="4536504" y="2503137"/>
                  <a:pt x="4500802" y="2729684"/>
                  <a:pt x="4434528" y="2942761"/>
                </a:cubicBezTo>
                <a:lnTo>
                  <a:pt x="4367071" y="3127070"/>
                </a:lnTo>
                <a:lnTo>
                  <a:pt x="169434" y="3127070"/>
                </a:lnTo>
                <a:lnTo>
                  <a:pt x="101976" y="2942761"/>
                </a:lnTo>
                <a:cubicBezTo>
                  <a:pt x="35702" y="2729684"/>
                  <a:pt x="0" y="2503137"/>
                  <a:pt x="0" y="2268252"/>
                </a:cubicBezTo>
                <a:cubicBezTo>
                  <a:pt x="0" y="1015531"/>
                  <a:pt x="1015531" y="0"/>
                  <a:pt x="22682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1293205" y="3507854"/>
            <a:ext cx="3844483" cy="13106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精简信息输入源头，减少使用社交网络、即时通讯。少看微博、朋友圈。 定期远离互联网、远离手机，避免信息骚扰。 </a:t>
            </a:r>
          </a:p>
        </p:txBody>
      </p:sp>
    </p:spTree>
    <p:extLst>
      <p:ext uri="{BB962C8B-B14F-4D97-AF65-F5344CB8AC3E}">
        <p14:creationId val="232210421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89976" l="1778" r="94666" t="9863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16630" y="-596602"/>
            <a:ext cx="7715250" cy="51435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3856169" y="1404804"/>
            <a:ext cx="3419336" cy="34193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4139952" y="1991086"/>
            <a:ext cx="2851769" cy="22250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不关注与己无关的娱乐、社会新闻。精简电子邮箱数量。 </a:t>
            </a: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</a:p>
        </p:txBody>
      </p:sp>
      <p:sp>
        <p:nvSpPr>
          <p:cNvPr id="7" name="任意多边形 6"/>
          <p:cNvSpPr/>
          <p:nvPr/>
        </p:nvSpPr>
        <p:spPr>
          <a:xfrm>
            <a:off x="1116630" y="-7475"/>
            <a:ext cx="4197637" cy="1409434"/>
          </a:xfrm>
          <a:custGeom>
            <a:gdLst>
              <a:gd fmla="*/ 0 w 4197637" name="connsiteX0"/>
              <a:gd fmla="*/ 0 h 1409434" name="connsiteY0"/>
              <a:gd fmla="*/ 4197637 w 4197637" name="connsiteX1"/>
              <a:gd fmla="*/ 0 h 1409434" name="connsiteY1"/>
              <a:gd fmla="*/ 4188820 w 4197637" name="connsiteX2"/>
              <a:gd fmla="*/ 24088 h 1409434" name="connsiteY2"/>
              <a:gd fmla="*/ 2098818 w 4197637" name="connsiteX3"/>
              <a:gd fmla="*/ 1409434 h 1409434" name="connsiteY3"/>
              <a:gd fmla="*/ 8816 w 4197637" name="connsiteX4"/>
              <a:gd fmla="*/ 24088 h 1409434" name="connsiteY4"/>
              <a:gd fmla="*/ 0 w 4197637" name="connsiteX5"/>
              <a:gd fmla="*/ 0 h 140943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09434" w="4197637">
                <a:moveTo>
                  <a:pt x="0" y="0"/>
                </a:moveTo>
                <a:lnTo>
                  <a:pt x="4197637" y="0"/>
                </a:lnTo>
                <a:lnTo>
                  <a:pt x="4188820" y="24088"/>
                </a:lnTo>
                <a:cubicBezTo>
                  <a:pt x="3844480" y="838198"/>
                  <a:pt x="3038359" y="1409434"/>
                  <a:pt x="2098818" y="1409434"/>
                </a:cubicBezTo>
                <a:cubicBezTo>
                  <a:pt x="1159277" y="1409434"/>
                  <a:pt x="353156" y="838198"/>
                  <a:pt x="8816" y="240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90793220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54638" y="-11904"/>
            <a:ext cx="6130128" cy="600759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95536" y="699542"/>
            <a:ext cx="4290354" cy="429035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755576" y="2001161"/>
            <a:ext cx="3774542" cy="13106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关注少而精，宁缺毋滥。时间线干净。 APP使用少而精，删除长期不使用的应用。</a:t>
            </a:r>
          </a:p>
        </p:txBody>
      </p:sp>
    </p:spTree>
    <p:extLst>
      <p:ext uri="{BB962C8B-B14F-4D97-AF65-F5344CB8AC3E}">
        <p14:creationId val="48587516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9927" r="94044" t="4927">
                        <a14:foregroundMark x1="67816" x2="75967" y1="17124" y2="20840"/>
                        <a14:foregroundMark x1="42006" x2="40439" y1="77948" y2="92326"/>
                        <a14:foregroundMark x1="66249" x2="74713" y1="28998" y2="25202"/>
                        <a14:foregroundMark x1="73877" x2="71473" y1="30210" y2="39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604954" y="145364"/>
            <a:ext cx="3975512" cy="514350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141187" y="725031"/>
            <a:ext cx="1992083" cy="1992083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3289650" y="808529"/>
            <a:ext cx="186952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6000"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表达</a:t>
            </a:r>
          </a:p>
          <a:p>
            <a:r>
              <a:rPr altLang="en-US" lang="zh-CN" sz="6000"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极简</a:t>
            </a:r>
          </a:p>
        </p:txBody>
      </p:sp>
      <p:sp>
        <p:nvSpPr>
          <p:cNvPr id="9" name="椭圆 8"/>
          <p:cNvSpPr/>
          <p:nvPr/>
        </p:nvSpPr>
        <p:spPr>
          <a:xfrm>
            <a:off x="5133270" y="1750798"/>
            <a:ext cx="3230382" cy="323038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5425047" y="2717114"/>
            <a:ext cx="2874786" cy="13106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altLang="en-US" lang="zh-CN" smtClean="0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写东西、说话，尽可能简单、直接、清楚。多用名词、动词。少用形容词、副词。</a:t>
            </a:r>
          </a:p>
        </p:txBody>
      </p:sp>
    </p:spTree>
    <p:extLst>
      <p:ext uri="{BB962C8B-B14F-4D97-AF65-F5344CB8AC3E}">
        <p14:creationId val="1208030725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0000" l="10000" r="90000" t="10000">
                        <a14:backgroundMark x1="35651" x2="26031" y1="14794" y2="21746"/>
                        <a14:backgroundMark x1="77445" x2="86015" y1="17542" y2="29911"/>
                        <a14:backgroundMark x1="84559" x2="72999" y1="65643" y2="81245"/>
                        <a14:backgroundMark x1="20857" x2="26516" y1="63703" y2="76314"/>
                        <a14:backgroundMark x1="26711" x2="22149" y1="32902" y2="4502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4386048" y="802852"/>
            <a:ext cx="4757952" cy="433329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396027" y="183996"/>
            <a:ext cx="1992083" cy="1992083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3544490" y="267494"/>
            <a:ext cx="186952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6000"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工作</a:t>
            </a:r>
          </a:p>
          <a:p>
            <a:r>
              <a:rPr altLang="en-US" lang="zh-CN" sz="6000"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极简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96570" y="1888278"/>
            <a:ext cx="4474912" cy="3255222"/>
          </a:xfrm>
          <a:custGeom>
            <a:gdLst>
              <a:gd fmla="*/ 2237456 w 4474912" name="connsiteX0"/>
              <a:gd fmla="*/ 0 h 3255222" name="connsiteY0"/>
              <a:gd fmla="*/ 4474912 w 4474912" name="connsiteX1"/>
              <a:gd fmla="*/ 2237456 h 3255222" name="connsiteY1"/>
              <a:gd fmla="*/ 4299082 w 4474912" name="connsiteX2"/>
              <a:gd fmla="*/ 3108375 h 3255222" name="connsiteY2"/>
              <a:gd fmla="*/ 4228342 w 4474912" name="connsiteX3"/>
              <a:gd fmla="*/ 3255222 h 3255222" name="connsiteY3"/>
              <a:gd fmla="*/ 246570 w 4474912" name="connsiteX4"/>
              <a:gd fmla="*/ 3255222 h 3255222" name="connsiteY4"/>
              <a:gd fmla="*/ 175830 w 4474912" name="connsiteX5"/>
              <a:gd fmla="*/ 3108375 h 3255222" name="connsiteY5"/>
              <a:gd fmla="*/ 0 w 4474912" name="connsiteX6"/>
              <a:gd fmla="*/ 2237456 h 3255222" name="connsiteY6"/>
              <a:gd fmla="*/ 2237456 w 4474912" name="connsiteX7"/>
              <a:gd fmla="*/ 0 h 325522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255222" w="4474912">
                <a:moveTo>
                  <a:pt x="2237456" y="0"/>
                </a:moveTo>
                <a:cubicBezTo>
                  <a:pt x="3473169" y="0"/>
                  <a:pt x="4474912" y="1001743"/>
                  <a:pt x="4474912" y="2237456"/>
                </a:cubicBezTo>
                <a:cubicBezTo>
                  <a:pt x="4474912" y="2546384"/>
                  <a:pt x="4412303" y="2840690"/>
                  <a:pt x="4299082" y="3108375"/>
                </a:cubicBezTo>
                <a:lnTo>
                  <a:pt x="4228342" y="3255222"/>
                </a:lnTo>
                <a:lnTo>
                  <a:pt x="246570" y="3255222"/>
                </a:lnTo>
                <a:lnTo>
                  <a:pt x="175830" y="3108375"/>
                </a:lnTo>
                <a:cubicBezTo>
                  <a:pt x="62609" y="2840690"/>
                  <a:pt x="0" y="2546384"/>
                  <a:pt x="0" y="2237456"/>
                </a:cubicBezTo>
                <a:cubicBezTo>
                  <a:pt x="0" y="1001743"/>
                  <a:pt x="1001743" y="0"/>
                  <a:pt x="22374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262700" y="3116338"/>
            <a:ext cx="4308782" cy="16154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      </a:t>
            </a:r>
          </a:p>
          <a:p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使用有效的GTD方法，不拖延。 及时清理电子邮件，不要让它们堆积起来。 一次只专注做一件事，尽可能不做Multi-task。</a:t>
            </a:r>
          </a:p>
        </p:txBody>
      </p:sp>
    </p:spTree>
    <p:extLst>
      <p:ext uri="{BB962C8B-B14F-4D97-AF65-F5344CB8AC3E}">
        <p14:creationId val="1533733304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任意多边形 6"/>
          <p:cNvSpPr/>
          <p:nvPr/>
        </p:nvSpPr>
        <p:spPr>
          <a:xfrm>
            <a:off x="343140" y="-2250"/>
            <a:ext cx="3981772" cy="1219690"/>
          </a:xfrm>
          <a:custGeom>
            <a:gdLst>
              <a:gd fmla="*/ 0 w 3981772" name="connsiteX0"/>
              <a:gd fmla="*/ 0 h 1219690" name="connsiteY0"/>
              <a:gd fmla="*/ 3981772 w 3981772" name="connsiteX1"/>
              <a:gd fmla="*/ 0 h 1219690" name="connsiteY1"/>
              <a:gd fmla="*/ 3958293 w 3981772" name="connsiteX2"/>
              <a:gd fmla="*/ 48738 h 1219690" name="connsiteY2"/>
              <a:gd fmla="*/ 1990886 w 3981772" name="connsiteX3"/>
              <a:gd fmla="*/ 1219690 h 1219690" name="connsiteY3"/>
              <a:gd fmla="*/ 23479 w 3981772" name="connsiteX4"/>
              <a:gd fmla="*/ 48738 h 1219690" name="connsiteY4"/>
              <a:gd fmla="*/ 0 w 3981772" name="connsiteX5"/>
              <a:gd fmla="*/ 0 h 121969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219690" w="3981771">
                <a:moveTo>
                  <a:pt x="0" y="0"/>
                </a:moveTo>
                <a:lnTo>
                  <a:pt x="3981772" y="0"/>
                </a:lnTo>
                <a:lnTo>
                  <a:pt x="3958293" y="48738"/>
                </a:lnTo>
                <a:cubicBezTo>
                  <a:pt x="3579404" y="746210"/>
                  <a:pt x="2840439" y="1219690"/>
                  <a:pt x="1990886" y="1219690"/>
                </a:cubicBezTo>
                <a:cubicBezTo>
                  <a:pt x="1141333" y="1219690"/>
                  <a:pt x="402368" y="746210"/>
                  <a:pt x="23479" y="4873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3683726" y="746673"/>
            <a:ext cx="1992083" cy="1992083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3832189" y="830171"/>
            <a:ext cx="186952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6000"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生活</a:t>
            </a:r>
          </a:p>
          <a:p>
            <a:r>
              <a:rPr altLang="en-US" lang="zh-CN" sz="6000"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极简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7248" y="284567"/>
            <a:ext cx="3273556" cy="4908378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5364087" y="2489516"/>
            <a:ext cx="2170465" cy="217046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5664393" y="3068255"/>
            <a:ext cx="2177150" cy="10058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altLang="en-US" lang="zh-CN" smtClean="0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慢生活。 </a:t>
            </a:r>
            <a:br>
              <a:rPr altLang="en-US" lang="zh-CN" smtClean="0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r>
              <a:rPr altLang="en-US" lang="zh-CN" smtClean="0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不做无效社交。 </a:t>
            </a:r>
            <a:br>
              <a:rPr altLang="en-US" lang="zh-CN" smtClean="0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r>
              <a:rPr altLang="en-US" lang="zh-CN" smtClean="0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锻炼。 </a:t>
            </a:r>
          </a:p>
        </p:txBody>
      </p:sp>
    </p:spTree>
    <p:extLst>
      <p:ext uri="{BB962C8B-B14F-4D97-AF65-F5344CB8AC3E}">
        <p14:creationId val="333225499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椭圆 10"/>
          <p:cNvSpPr/>
          <p:nvPr/>
        </p:nvSpPr>
        <p:spPr>
          <a:xfrm>
            <a:off x="1235204" y="942757"/>
            <a:ext cx="1518871" cy="1518870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latin charset="-122" pitchFamily="50" typeface="造字工房力黑（非商用）常规体"/>
              <a:ea charset="-122" pitchFamily="50" typeface="造字工房力黑（非商用）常规体"/>
            </a:endParaRPr>
          </a:p>
        </p:txBody>
      </p:sp>
      <p:sp>
        <p:nvSpPr>
          <p:cNvPr id="12" name="文本框 4"/>
          <p:cNvSpPr txBox="1">
            <a:spLocks noChangeArrowheads="1"/>
          </p:cNvSpPr>
          <p:nvPr/>
        </p:nvSpPr>
        <p:spPr bwMode="auto">
          <a:xfrm>
            <a:off x="1115616" y="983451"/>
            <a:ext cx="177436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9600"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断</a:t>
            </a:r>
          </a:p>
        </p:txBody>
      </p:sp>
      <p:sp>
        <p:nvSpPr>
          <p:cNvPr id="13" name="椭圆 12"/>
          <p:cNvSpPr/>
          <p:nvPr/>
        </p:nvSpPr>
        <p:spPr>
          <a:xfrm>
            <a:off x="3946938" y="964361"/>
            <a:ext cx="1518871" cy="1518871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latin charset="-122" pitchFamily="50" typeface="造字工房力黑（非商用）常规体"/>
              <a:ea charset="-122" pitchFamily="50" typeface="造字工房力黑（非商用）常规体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578358" y="954029"/>
            <a:ext cx="1518871" cy="1518870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200">
              <a:latin charset="-122" pitchFamily="50" typeface="造字工房力黑（非商用）常规体"/>
              <a:ea charset="-122" pitchFamily="50" typeface="造字工房力黑（非商用）常规体"/>
            </a:endParaRPr>
          </a:p>
        </p:txBody>
      </p:sp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3805748" y="983451"/>
            <a:ext cx="177436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9600"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舍</a:t>
            </a:r>
          </a:p>
        </p:txBody>
      </p:sp>
      <p:sp>
        <p:nvSpPr>
          <p:cNvPr id="16" name="文本框 13"/>
          <p:cNvSpPr txBox="1">
            <a:spLocks noChangeArrowheads="1"/>
          </p:cNvSpPr>
          <p:nvPr/>
        </p:nvSpPr>
        <p:spPr bwMode="auto">
          <a:xfrm>
            <a:off x="6469104" y="961847"/>
            <a:ext cx="1775304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z="9600"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离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0587" y="2656421"/>
            <a:ext cx="2716236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断绝不需要的东西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557788" y="2656666"/>
            <a:ext cx="2331432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24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defRPr>
            </a:lvl1pPr>
          </a:lstStyle>
          <a:p>
            <a:r>
              <a:rPr altLang="en-US" lang="zh-CN" sz="2000"/>
              <a:t>舍弃多余的物品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62732" y="2634365"/>
            <a:ext cx="2835489" cy="39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脱离对物品的执念 </a:t>
            </a:r>
          </a:p>
        </p:txBody>
      </p:sp>
      <p:sp>
        <p:nvSpPr>
          <p:cNvPr id="22" name="文本框 12"/>
          <p:cNvSpPr txBox="1">
            <a:spLocks noChangeArrowheads="1"/>
          </p:cNvSpPr>
          <p:nvPr/>
        </p:nvSpPr>
        <p:spPr bwMode="auto">
          <a:xfrm>
            <a:off x="3664151" y="3723878"/>
            <a:ext cx="2036292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4800">
                <a:solidFill>
                  <a:srgbClr val="332D33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实践篇</a:t>
            </a:r>
          </a:p>
        </p:txBody>
      </p:sp>
      <p:sp>
        <p:nvSpPr>
          <p:cNvPr id="25" name="矩形 24"/>
          <p:cNvSpPr/>
          <p:nvPr/>
        </p:nvSpPr>
        <p:spPr>
          <a:xfrm>
            <a:off x="1799312" y="4067368"/>
            <a:ext cx="1551127" cy="72008"/>
          </a:xfrm>
          <a:prstGeom prst="rect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5973201" y="4067368"/>
            <a:ext cx="1551127" cy="72008"/>
          </a:xfrm>
          <a:prstGeom prst="rect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19831465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59218" y="21055"/>
            <a:ext cx="3429000" cy="51435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555776" y="754095"/>
            <a:ext cx="2654318" cy="26543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1763688" y="1265646"/>
            <a:ext cx="4572000" cy="16154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穿着简洁、不花哨。 </a:t>
            </a: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</a:p>
        </p:txBody>
      </p:sp>
    </p:spTree>
    <p:extLst>
      <p:ext uri="{BB962C8B-B14F-4D97-AF65-F5344CB8AC3E}">
        <p14:creationId val="798834876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椭圆 6"/>
          <p:cNvSpPr/>
          <p:nvPr/>
        </p:nvSpPr>
        <p:spPr>
          <a:xfrm>
            <a:off x="3995936" y="336075"/>
            <a:ext cx="3332813" cy="333281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4160396" y="725208"/>
            <a:ext cx="3168352" cy="25298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少吃含有添加剂的食品。 </a:t>
            </a: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喝白水和纯果汁，不喝添加了大量化学成分的碳酸饮料和果汁。 </a:t>
            </a: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611560" y="319956"/>
            <a:ext cx="3215099" cy="4823544"/>
          </a:xfrm>
          <a:prstGeom prst="rect">
            <a:avLst/>
          </a:prstGeom>
        </p:spPr>
      </p:pic>
    </p:spTree>
    <p:extLst>
      <p:ext uri="{BB962C8B-B14F-4D97-AF65-F5344CB8AC3E}">
        <p14:creationId val="3365086176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椭圆 6"/>
          <p:cNvSpPr/>
          <p:nvPr/>
        </p:nvSpPr>
        <p:spPr>
          <a:xfrm>
            <a:off x="2113934" y="123478"/>
            <a:ext cx="5267908" cy="51396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2045" r="96608" t="36449">
                        <a14:foregroundMark x1="29676" x2="32369" y1="49399" y2="48531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29481"/>
          <a:stretch>
            <a:fillRect/>
          </a:stretch>
        </p:blipFill>
        <p:spPr>
          <a:xfrm>
            <a:off x="833022" y="1203598"/>
            <a:ext cx="7477956" cy="39399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2411760" y="771550"/>
            <a:ext cx="4891106" cy="10058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实践极简主义的方法、</a:t>
            </a:r>
          </a:p>
          <a:p>
            <a:pPr algn="ctr"/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角度有很多，</a:t>
            </a:r>
          </a:p>
          <a:p>
            <a:pPr algn="ctr"/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关键是要行动起来。</a:t>
            </a:r>
          </a:p>
        </p:txBody>
      </p:sp>
    </p:spTree>
    <p:extLst>
      <p:ext uri="{BB962C8B-B14F-4D97-AF65-F5344CB8AC3E}">
        <p14:creationId val="1211022081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1" name="矩形 170"/>
          <p:cNvSpPr/>
          <p:nvPr/>
        </p:nvSpPr>
        <p:spPr>
          <a:xfrm>
            <a:off x="0" y="3910789"/>
            <a:ext cx="9144000" cy="1232711"/>
          </a:xfrm>
          <a:prstGeom prst="rect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50"/>
          </a:p>
        </p:txBody>
      </p:sp>
      <p:sp>
        <p:nvSpPr>
          <p:cNvPr id="60" name="任意多边形 59"/>
          <p:cNvSpPr/>
          <p:nvPr/>
        </p:nvSpPr>
        <p:spPr>
          <a:xfrm>
            <a:off x="664618" y="2591293"/>
            <a:ext cx="8038829" cy="1567008"/>
          </a:xfrm>
          <a:custGeom>
            <a:gdLst>
              <a:gd fmla="*/ 0 w 12376813" name="connsiteX0"/>
              <a:gd fmla="*/ 1956587 h 2134387" name="connsiteY0"/>
              <a:gd fmla="*/ 50800 w 12376813" name="connsiteX1"/>
              <a:gd fmla="*/ 1918487 h 2134387" name="connsiteY1"/>
              <a:gd fmla="*/ 355600 w 12376813" name="connsiteX2"/>
              <a:gd fmla="*/ 1664487 h 2134387" name="connsiteY2"/>
              <a:gd fmla="*/ 825500 w 12376813" name="connsiteX3"/>
              <a:gd fmla="*/ 1410487 h 2134387" name="connsiteY3"/>
              <a:gd fmla="*/ 1739900 w 12376813" name="connsiteX4"/>
              <a:gd fmla="*/ 1562887 h 2134387" name="connsiteY4"/>
              <a:gd fmla="*/ 2336800 w 12376813" name="connsiteX5"/>
              <a:gd fmla="*/ 940587 h 2134387" name="connsiteY5"/>
              <a:gd fmla="*/ 2743200 w 12376813" name="connsiteX6"/>
              <a:gd fmla="*/ 838987 h 2134387" name="connsiteY6"/>
              <a:gd fmla="*/ 3136900 w 12376813" name="connsiteX7"/>
              <a:gd fmla="*/ 711987 h 2134387" name="connsiteY7"/>
              <a:gd fmla="*/ 3683000 w 12376813" name="connsiteX8"/>
              <a:gd fmla="*/ 648487 h 2134387" name="connsiteY8"/>
              <a:gd fmla="*/ 4152900 w 12376813" name="connsiteX9"/>
              <a:gd fmla="*/ 483387 h 2134387" name="connsiteY9"/>
              <a:gd fmla="*/ 4584700 w 12376813" name="connsiteX10"/>
              <a:gd fmla="*/ 254787 h 2134387" name="connsiteY10"/>
              <a:gd fmla="*/ 4597400 w 12376813" name="connsiteX11"/>
              <a:gd fmla="*/ 242087 h 2134387" name="connsiteY11"/>
              <a:gd fmla="*/ 4711700 w 12376813" name="connsiteX12"/>
              <a:gd fmla="*/ 191287 h 2134387" name="connsiteY12"/>
              <a:gd fmla="*/ 5130800 w 12376813" name="connsiteX13"/>
              <a:gd fmla="*/ 229387 h 2134387" name="connsiteY13"/>
              <a:gd fmla="*/ 5892800 w 12376813" name="connsiteX14"/>
              <a:gd fmla="*/ 216687 h 2134387" name="connsiteY14"/>
              <a:gd fmla="*/ 6121400 w 12376813" name="connsiteX15"/>
              <a:gd fmla="*/ 203987 h 2134387" name="connsiteY15"/>
              <a:gd fmla="*/ 6565900 w 12376813" name="connsiteX16"/>
              <a:gd fmla="*/ 203987 h 2134387" name="connsiteY16"/>
              <a:gd fmla="*/ 7467600 w 12376813" name="connsiteX17"/>
              <a:gd fmla="*/ 292887 h 2134387" name="connsiteY17"/>
              <a:gd fmla="*/ 8267700 w 12376813" name="connsiteX18"/>
              <a:gd fmla="*/ 292887 h 2134387" name="connsiteY18"/>
              <a:gd fmla="*/ 8966200 w 12376813" name="connsiteX19"/>
              <a:gd fmla="*/ 292887 h 2134387" name="connsiteY19"/>
              <a:gd fmla="*/ 9051944 w 12376813" name="connsiteX20"/>
              <a:gd fmla="*/ 87194 h 2134387" name="connsiteY20"/>
              <a:gd fmla="*/ 9080860 w 12376813" name="connsiteX21"/>
              <a:gd fmla="*/ 203 h 2134387" name="connsiteY21"/>
              <a:gd fmla="*/ 9575800 w 12376813" name="connsiteX22"/>
              <a:gd fmla="*/ 64287 h 2134387" name="connsiteY22"/>
              <a:gd fmla="*/ 9626600 w 12376813" name="connsiteX23"/>
              <a:gd fmla="*/ 102387 h 2134387" name="connsiteY23"/>
              <a:gd fmla="*/ 9664700 w 12376813" name="connsiteX24"/>
              <a:gd fmla="*/ 153187 h 2134387" name="connsiteY24"/>
              <a:gd fmla="*/ 9677400 w 12376813" name="connsiteX25"/>
              <a:gd fmla="*/ 191287 h 2134387" name="connsiteY25"/>
              <a:gd fmla="*/ 9804400 w 12376813" name="connsiteX26"/>
              <a:gd fmla="*/ 267487 h 2134387" name="connsiteY26"/>
              <a:gd fmla="*/ 10007600 w 12376813" name="connsiteX27"/>
              <a:gd fmla="*/ 330987 h 2134387" name="connsiteY27"/>
              <a:gd fmla="*/ 10541000 w 12376813" name="connsiteX28"/>
              <a:gd fmla="*/ 356387 h 2134387" name="connsiteY28"/>
              <a:gd fmla="*/ 10998200 w 12376813" name="connsiteX29"/>
              <a:gd fmla="*/ 483387 h 2134387" name="connsiteY29"/>
              <a:gd fmla="*/ 11226800 w 12376813" name="connsiteX30"/>
              <a:gd fmla="*/ 661187 h 2134387" name="connsiteY30"/>
              <a:gd fmla="*/ 11607800 w 12376813" name="connsiteX31"/>
              <a:gd fmla="*/ 1232687 h 2134387" name="connsiteY31"/>
              <a:gd fmla="*/ 11734800 w 12376813" name="connsiteX32"/>
              <a:gd fmla="*/ 1334287 h 2134387" name="connsiteY32"/>
              <a:gd fmla="*/ 12065000 w 12376813" name="connsiteX33"/>
              <a:gd fmla="*/ 1740687 h 2134387" name="connsiteY33"/>
              <a:gd fmla="*/ 12255500 w 12376813" name="connsiteX34"/>
              <a:gd fmla="*/ 2007387 h 2134387" name="connsiteY34"/>
              <a:gd fmla="*/ 10096500 w 12376813" name="connsiteX35"/>
              <a:gd fmla="*/ 2096287 h 2134387" name="connsiteY35"/>
              <a:gd fmla="*/ 2362200 w 12376813" name="connsiteX36"/>
              <a:gd fmla="*/ 2134387 h 2134387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2134387" w="12376813">
                <a:moveTo>
                  <a:pt x="0" y="1956587"/>
                </a:moveTo>
                <a:cubicBezTo>
                  <a:pt x="4233" y="1953412"/>
                  <a:pt x="-8467" y="1967170"/>
                  <a:pt x="50800" y="1918487"/>
                </a:cubicBezTo>
                <a:cubicBezTo>
                  <a:pt x="110067" y="1869804"/>
                  <a:pt x="226483" y="1749154"/>
                  <a:pt x="355600" y="1664487"/>
                </a:cubicBezTo>
                <a:cubicBezTo>
                  <a:pt x="484717" y="1579820"/>
                  <a:pt x="594783" y="1427420"/>
                  <a:pt x="825500" y="1410487"/>
                </a:cubicBezTo>
                <a:cubicBezTo>
                  <a:pt x="1056217" y="1393554"/>
                  <a:pt x="1488017" y="1641204"/>
                  <a:pt x="1739900" y="1562887"/>
                </a:cubicBezTo>
                <a:cubicBezTo>
                  <a:pt x="1991783" y="1484570"/>
                  <a:pt x="2169583" y="1061237"/>
                  <a:pt x="2336800" y="940587"/>
                </a:cubicBezTo>
                <a:cubicBezTo>
                  <a:pt x="2504017" y="819937"/>
                  <a:pt x="2609850" y="877087"/>
                  <a:pt x="2743200" y="838987"/>
                </a:cubicBezTo>
                <a:cubicBezTo>
                  <a:pt x="2876550" y="800887"/>
                  <a:pt x="2980267" y="743737"/>
                  <a:pt x="3136900" y="711987"/>
                </a:cubicBezTo>
                <a:cubicBezTo>
                  <a:pt x="3293533" y="680237"/>
                  <a:pt x="3513667" y="686587"/>
                  <a:pt x="3683000" y="648487"/>
                </a:cubicBezTo>
                <a:cubicBezTo>
                  <a:pt x="3852333" y="610387"/>
                  <a:pt x="4002617" y="549004"/>
                  <a:pt x="4152900" y="483387"/>
                </a:cubicBezTo>
                <a:cubicBezTo>
                  <a:pt x="4303183" y="417770"/>
                  <a:pt x="4510617" y="295004"/>
                  <a:pt x="4584700" y="254787"/>
                </a:cubicBezTo>
                <a:cubicBezTo>
                  <a:pt x="4658783" y="214570"/>
                  <a:pt x="4576233" y="252670"/>
                  <a:pt x="4597400" y="242087"/>
                </a:cubicBezTo>
                <a:cubicBezTo>
                  <a:pt x="4618567" y="231504"/>
                  <a:pt x="4622800" y="193404"/>
                  <a:pt x="4711700" y="191287"/>
                </a:cubicBezTo>
                <a:cubicBezTo>
                  <a:pt x="4800600" y="189170"/>
                  <a:pt x="5130800" y="229387"/>
                  <a:pt x="5130800" y="229387"/>
                </a:cubicBezTo>
                <a:lnTo>
                  <a:pt x="5892800" y="216687"/>
                </a:lnTo>
                <a:cubicBezTo>
                  <a:pt x="6057900" y="212454"/>
                  <a:pt x="6009217" y="206104"/>
                  <a:pt x="6121400" y="203987"/>
                </a:cubicBezTo>
                <a:cubicBezTo>
                  <a:pt x="6233583" y="201870"/>
                  <a:pt x="6341533" y="189170"/>
                  <a:pt x="6565900" y="203987"/>
                </a:cubicBezTo>
                <a:cubicBezTo>
                  <a:pt x="6790267" y="218804"/>
                  <a:pt x="7183967" y="278070"/>
                  <a:pt x="7467600" y="292887"/>
                </a:cubicBezTo>
                <a:cubicBezTo>
                  <a:pt x="7751233" y="307704"/>
                  <a:pt x="8267700" y="292887"/>
                  <a:pt x="8267700" y="292887"/>
                </a:cubicBezTo>
                <a:cubicBezTo>
                  <a:pt x="8517467" y="292887"/>
                  <a:pt x="8835493" y="327169"/>
                  <a:pt x="8966200" y="292887"/>
                </a:cubicBezTo>
                <a:cubicBezTo>
                  <a:pt x="9096907" y="258605"/>
                  <a:pt x="9032834" y="135975"/>
                  <a:pt x="9051944" y="87194"/>
                </a:cubicBezTo>
                <a:cubicBezTo>
                  <a:pt x="9071054" y="38413"/>
                  <a:pt x="8993551" y="4021"/>
                  <a:pt x="9080860" y="203"/>
                </a:cubicBezTo>
                <a:cubicBezTo>
                  <a:pt x="9168169" y="-3615"/>
                  <a:pt x="9484843" y="47256"/>
                  <a:pt x="9575800" y="64287"/>
                </a:cubicBezTo>
                <a:cubicBezTo>
                  <a:pt x="9666757" y="81318"/>
                  <a:pt x="9611783" y="87570"/>
                  <a:pt x="9626600" y="102387"/>
                </a:cubicBezTo>
                <a:cubicBezTo>
                  <a:pt x="9641417" y="117204"/>
                  <a:pt x="9656233" y="138370"/>
                  <a:pt x="9664700" y="153187"/>
                </a:cubicBezTo>
                <a:cubicBezTo>
                  <a:pt x="9673167" y="168004"/>
                  <a:pt x="9654117" y="172237"/>
                  <a:pt x="9677400" y="191287"/>
                </a:cubicBezTo>
                <a:cubicBezTo>
                  <a:pt x="9700683" y="210337"/>
                  <a:pt x="9749367" y="244204"/>
                  <a:pt x="9804400" y="267487"/>
                </a:cubicBezTo>
                <a:cubicBezTo>
                  <a:pt x="9859433" y="290770"/>
                  <a:pt x="9884833" y="316170"/>
                  <a:pt x="10007600" y="330987"/>
                </a:cubicBezTo>
                <a:cubicBezTo>
                  <a:pt x="10130367" y="345804"/>
                  <a:pt x="10375900" y="330987"/>
                  <a:pt x="10541000" y="356387"/>
                </a:cubicBezTo>
                <a:cubicBezTo>
                  <a:pt x="10706100" y="381787"/>
                  <a:pt x="10883900" y="432587"/>
                  <a:pt x="10998200" y="483387"/>
                </a:cubicBezTo>
                <a:cubicBezTo>
                  <a:pt x="11112500" y="534187"/>
                  <a:pt x="11125200" y="536304"/>
                  <a:pt x="11226800" y="661187"/>
                </a:cubicBezTo>
                <a:cubicBezTo>
                  <a:pt x="11328400" y="786070"/>
                  <a:pt x="11523133" y="1120504"/>
                  <a:pt x="11607800" y="1232687"/>
                </a:cubicBezTo>
                <a:cubicBezTo>
                  <a:pt x="11692467" y="1344870"/>
                  <a:pt x="11658600" y="1249620"/>
                  <a:pt x="11734800" y="1334287"/>
                </a:cubicBezTo>
                <a:cubicBezTo>
                  <a:pt x="11811000" y="1418954"/>
                  <a:pt x="11978217" y="1628504"/>
                  <a:pt x="12065000" y="1740687"/>
                </a:cubicBezTo>
                <a:cubicBezTo>
                  <a:pt x="12151783" y="1852870"/>
                  <a:pt x="12583583" y="1948120"/>
                  <a:pt x="12255500" y="2007387"/>
                </a:cubicBezTo>
                <a:cubicBezTo>
                  <a:pt x="11927417" y="2066654"/>
                  <a:pt x="10096500" y="2096287"/>
                  <a:pt x="10096500" y="2096287"/>
                </a:cubicBezTo>
                <a:lnTo>
                  <a:pt x="2362200" y="2134387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val="0"/>
              </a:ext>
            </a:extLst>
          </a:blip>
          <a:srcRect b="33429" t="-135"/>
          <a:stretch>
            <a:fillRect/>
          </a:stretch>
        </p:blipFill>
        <p:spPr>
          <a:xfrm>
            <a:off x="2048220" y="484924"/>
            <a:ext cx="1245891" cy="1245891"/>
          </a:xfrm>
          <a:prstGeom prst="ellipse">
            <a:avLst/>
          </a:prstGeom>
          <a:solidFill>
            <a:schemeClr val="tx1"/>
          </a:solidFill>
          <a:ln w="38100">
            <a:noFill/>
          </a:ln>
          <a:effectLst>
            <a:softEdge rad="31750"/>
          </a:effectLst>
        </p:spPr>
      </p:pic>
      <p:sp>
        <p:nvSpPr>
          <p:cNvPr id="62" name="梯形 2"/>
          <p:cNvSpPr/>
          <p:nvPr/>
        </p:nvSpPr>
        <p:spPr>
          <a:xfrm>
            <a:off x="2430884" y="1530509"/>
            <a:ext cx="581828" cy="1220697"/>
          </a:xfrm>
          <a:custGeom>
            <a:gdLst>
              <a:gd fmla="*/ 0 w 932688" name="connsiteX0"/>
              <a:gd fmla="*/ 1956816 h 1956816" name="connsiteY0"/>
              <a:gd fmla="*/ 73462 w 932688" name="connsiteX1"/>
              <a:gd fmla="*/ 332594 h 1956816" name="connsiteY1"/>
              <a:gd fmla="*/ 173639 w 932688" name="connsiteX2"/>
              <a:gd fmla="*/ 0 h 1956816" name="connsiteY2"/>
              <a:gd fmla="*/ 759049 w 932688" name="connsiteX3"/>
              <a:gd fmla="*/ 0 h 1956816" name="connsiteY3"/>
              <a:gd fmla="*/ 932688 w 932688" name="connsiteX4"/>
              <a:gd fmla="*/ 1956816 h 1956816" name="connsiteY4"/>
              <a:gd fmla="*/ 0 w 932688" name="connsiteX5"/>
              <a:gd fmla="*/ 1956816 h 195681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956816" w="932688">
                <a:moveTo>
                  <a:pt x="0" y="1956816"/>
                </a:moveTo>
                <a:cubicBezTo>
                  <a:pt x="34820" y="1425741"/>
                  <a:pt x="38642" y="863669"/>
                  <a:pt x="73462" y="332594"/>
                </a:cubicBezTo>
                <a:lnTo>
                  <a:pt x="173639" y="0"/>
                </a:lnTo>
                <a:lnTo>
                  <a:pt x="759049" y="0"/>
                </a:lnTo>
                <a:lnTo>
                  <a:pt x="932688" y="1956816"/>
                </a:lnTo>
                <a:lnTo>
                  <a:pt x="0" y="1956816"/>
                </a:lnTo>
                <a:close/>
              </a:path>
            </a:pathLst>
          </a:cu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00"/>
          </a:p>
        </p:txBody>
      </p:sp>
      <p:sp>
        <p:nvSpPr>
          <p:cNvPr id="63" name="梯形 57"/>
          <p:cNvSpPr/>
          <p:nvPr/>
        </p:nvSpPr>
        <p:spPr>
          <a:xfrm flipV="1">
            <a:off x="2560603" y="2531338"/>
            <a:ext cx="376477" cy="650278"/>
          </a:xfrm>
          <a:custGeom>
            <a:gdLst>
              <a:gd fmla="*/ 0 w 603504" name="connsiteX0"/>
              <a:gd fmla="*/ 1042416 h 1042416" name="connsiteY0"/>
              <a:gd fmla="*/ 37938 w 603504" name="connsiteX1"/>
              <a:gd fmla="*/ 0 h 1042416" name="connsiteY1"/>
              <a:gd fmla="*/ 474126 w 603504" name="connsiteX2"/>
              <a:gd fmla="*/ 0 h 1042416" name="connsiteY2"/>
              <a:gd fmla="*/ 603504 w 603504" name="connsiteX3"/>
              <a:gd fmla="*/ 1042416 h 1042416" name="connsiteY3"/>
              <a:gd fmla="*/ 0 w 603504" name="connsiteX4"/>
              <a:gd fmla="*/ 1042416 h 104241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42416" w="603504">
                <a:moveTo>
                  <a:pt x="0" y="1042416"/>
                </a:moveTo>
                <a:lnTo>
                  <a:pt x="37938" y="0"/>
                </a:lnTo>
                <a:lnTo>
                  <a:pt x="474126" y="0"/>
                </a:lnTo>
                <a:lnTo>
                  <a:pt x="603504" y="1042416"/>
                </a:lnTo>
                <a:lnTo>
                  <a:pt x="0" y="1042416"/>
                </a:lnTo>
                <a:close/>
              </a:path>
            </a:pathLst>
          </a:cu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64" name="任意多边形 63"/>
          <p:cNvSpPr/>
          <p:nvPr/>
        </p:nvSpPr>
        <p:spPr>
          <a:xfrm>
            <a:off x="3218394" y="2170955"/>
            <a:ext cx="3479114" cy="927400"/>
          </a:xfrm>
          <a:custGeom>
            <a:gdLst>
              <a:gd fmla="*/ 413028 w 7324392" name="connsiteX0"/>
              <a:gd fmla="*/ 1834336 h 1952405" name="connsiteY0"/>
              <a:gd fmla="*/ 622891 w 7324392" name="connsiteX1"/>
              <a:gd fmla="*/ 1654454 h 1952405" name="connsiteY1"/>
              <a:gd fmla="*/ 832753 w 7324392" name="connsiteX2"/>
              <a:gd fmla="*/ 1489562 h 1952405" name="connsiteY2"/>
              <a:gd fmla="*/ 1132556 w 7324392" name="connsiteX3"/>
              <a:gd fmla="*/ 1354651 h 1952405" name="connsiteY3"/>
              <a:gd fmla="*/ 1777133 w 7324392" name="connsiteX4"/>
              <a:gd fmla="*/ 1324670 h 1952405" name="connsiteY4"/>
              <a:gd fmla="*/ 2211848 w 7324392" name="connsiteX5"/>
              <a:gd fmla="*/ 1294690 h 1952405" name="connsiteY5"/>
              <a:gd fmla="*/ 2601592 w 7324392" name="connsiteX6"/>
              <a:gd fmla="*/ 1144788 h 1952405" name="connsiteY6"/>
              <a:gd fmla="*/ 3081278 w 7324392" name="connsiteX7"/>
              <a:gd fmla="*/ 1024867 h 1952405" name="connsiteY7"/>
              <a:gd fmla="*/ 3456032 w 7324392" name="connsiteX8"/>
              <a:gd fmla="*/ 979897 h 1952405" name="connsiteY8"/>
              <a:gd fmla="*/ 3950707 w 7324392" name="connsiteX9"/>
              <a:gd fmla="*/ 919936 h 1952405" name="connsiteY9"/>
              <a:gd fmla="*/ 4550314 w 7324392" name="connsiteX10"/>
              <a:gd fmla="*/ 620133 h 1952405" name="connsiteY10"/>
              <a:gd fmla="*/ 4880097 w 7324392" name="connsiteX11"/>
              <a:gd fmla="*/ 530192 h 1952405" name="connsiteY11"/>
              <a:gd fmla="*/ 5614615 w 7324392" name="connsiteX12"/>
              <a:gd fmla="*/ 500211 h 1952405" name="connsiteY12"/>
              <a:gd fmla="*/ 5989369 w 7324392" name="connsiteX13"/>
              <a:gd fmla="*/ 380290 h 1952405" name="connsiteY13"/>
              <a:gd fmla="*/ 6334143 w 7324392" name="connsiteX14"/>
              <a:gd fmla="*/ 245379 h 1952405" name="connsiteY14"/>
              <a:gd fmla="*/ 6496786 w 7324392" name="connsiteX15"/>
              <a:gd fmla="*/ 113278 h 1952405" name="connsiteY15"/>
              <a:gd fmla="*/ 6774667 w 7324392" name="connsiteX16"/>
              <a:gd fmla="*/ 36828 h 1952405" name="connsiteY16"/>
              <a:gd fmla="*/ 6915387 w 7324392" name="connsiteX17"/>
              <a:gd fmla="*/ 737243 h 1952405" name="connsiteY17"/>
              <a:gd fmla="*/ 7121127 w 7324392" name="connsiteX18"/>
              <a:gd fmla="*/ 970528 h 1952405" name="connsiteY18"/>
              <a:gd fmla="*/ 6678917 w 7324392" name="connsiteX19"/>
              <a:gd fmla="*/ 1894297 h 1952405" name="connsiteY19"/>
              <a:gd fmla="*/ 413028 w 7324392" name="connsiteX20"/>
              <a:gd fmla="*/ 1834336 h 1952405" name="connsiteY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b="b" l="l" r="r" t="t"/>
            <a:pathLst>
              <a:path h="1952403" w="7324392">
                <a:moveTo>
                  <a:pt x="413028" y="1834336"/>
                </a:moveTo>
                <a:cubicBezTo>
                  <a:pt x="-596310" y="1794362"/>
                  <a:pt x="552937" y="1711916"/>
                  <a:pt x="622891" y="1654454"/>
                </a:cubicBezTo>
                <a:cubicBezTo>
                  <a:pt x="692845" y="1596992"/>
                  <a:pt x="747809" y="1539529"/>
                  <a:pt x="832753" y="1489562"/>
                </a:cubicBezTo>
                <a:cubicBezTo>
                  <a:pt x="917697" y="1439595"/>
                  <a:pt x="975159" y="1382133"/>
                  <a:pt x="1132556" y="1354651"/>
                </a:cubicBezTo>
                <a:cubicBezTo>
                  <a:pt x="1289953" y="1327169"/>
                  <a:pt x="1597251" y="1334663"/>
                  <a:pt x="1777133" y="1324670"/>
                </a:cubicBezTo>
                <a:cubicBezTo>
                  <a:pt x="1957015" y="1314676"/>
                  <a:pt x="2074438" y="1324670"/>
                  <a:pt x="2211848" y="1294690"/>
                </a:cubicBezTo>
                <a:cubicBezTo>
                  <a:pt x="2349258" y="1264710"/>
                  <a:pt x="2456687" y="1189758"/>
                  <a:pt x="2601592" y="1144788"/>
                </a:cubicBezTo>
                <a:cubicBezTo>
                  <a:pt x="2746497" y="1099818"/>
                  <a:pt x="2938871" y="1052349"/>
                  <a:pt x="3081278" y="1024867"/>
                </a:cubicBezTo>
                <a:cubicBezTo>
                  <a:pt x="3223685" y="997385"/>
                  <a:pt x="3456032" y="979897"/>
                  <a:pt x="3456032" y="979897"/>
                </a:cubicBezTo>
                <a:cubicBezTo>
                  <a:pt x="3600937" y="962408"/>
                  <a:pt x="3768327" y="979897"/>
                  <a:pt x="3950707" y="919936"/>
                </a:cubicBezTo>
                <a:cubicBezTo>
                  <a:pt x="4133087" y="859975"/>
                  <a:pt x="4395416" y="685090"/>
                  <a:pt x="4550314" y="620133"/>
                </a:cubicBezTo>
                <a:cubicBezTo>
                  <a:pt x="4705212" y="555176"/>
                  <a:pt x="4702714" y="550179"/>
                  <a:pt x="4880097" y="530192"/>
                </a:cubicBezTo>
                <a:cubicBezTo>
                  <a:pt x="5057480" y="510205"/>
                  <a:pt x="5429736" y="525195"/>
                  <a:pt x="5614615" y="500211"/>
                </a:cubicBezTo>
                <a:cubicBezTo>
                  <a:pt x="5799494" y="475227"/>
                  <a:pt x="5869448" y="422762"/>
                  <a:pt x="5989369" y="380290"/>
                </a:cubicBezTo>
                <a:cubicBezTo>
                  <a:pt x="6109290" y="337818"/>
                  <a:pt x="6249574" y="289881"/>
                  <a:pt x="6334143" y="245379"/>
                </a:cubicBezTo>
                <a:cubicBezTo>
                  <a:pt x="6418712" y="200877"/>
                  <a:pt x="6423365" y="148036"/>
                  <a:pt x="6496786" y="113278"/>
                </a:cubicBezTo>
                <a:cubicBezTo>
                  <a:pt x="6570207" y="78520"/>
                  <a:pt x="6704900" y="-67166"/>
                  <a:pt x="6774667" y="36828"/>
                </a:cubicBezTo>
                <a:cubicBezTo>
                  <a:pt x="6844434" y="140822"/>
                  <a:pt x="6857644" y="581626"/>
                  <a:pt x="6915387" y="737243"/>
                </a:cubicBezTo>
                <a:cubicBezTo>
                  <a:pt x="6973130" y="892860"/>
                  <a:pt x="7118629" y="768161"/>
                  <a:pt x="7121127" y="970528"/>
                </a:cubicBezTo>
                <a:cubicBezTo>
                  <a:pt x="7123625" y="1172895"/>
                  <a:pt x="7796933" y="1750329"/>
                  <a:pt x="6678917" y="1894297"/>
                </a:cubicBezTo>
                <a:cubicBezTo>
                  <a:pt x="5560901" y="2038265"/>
                  <a:pt x="1422366" y="1874310"/>
                  <a:pt x="413028" y="183433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65" name="圆角矩形 64"/>
          <p:cNvSpPr/>
          <p:nvPr/>
        </p:nvSpPr>
        <p:spPr>
          <a:xfrm rot="208816">
            <a:off x="4015740" y="1968578"/>
            <a:ext cx="154762" cy="716383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66" name="圆角矩形 65"/>
          <p:cNvSpPr/>
          <p:nvPr/>
        </p:nvSpPr>
        <p:spPr>
          <a:xfrm rot="2989043">
            <a:off x="5492503" y="2213408"/>
            <a:ext cx="137929" cy="329082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67" name="矩形 5"/>
          <p:cNvSpPr/>
          <p:nvPr/>
        </p:nvSpPr>
        <p:spPr>
          <a:xfrm rot="795048">
            <a:off x="5641503" y="1742008"/>
            <a:ext cx="324228" cy="514100"/>
          </a:xfrm>
          <a:custGeom>
            <a:gdLst>
              <a:gd fmla="*/ 545328 w 682580" name="connsiteX0"/>
              <a:gd fmla="*/ 0 h 1568837" name="connsiteY0"/>
              <a:gd fmla="*/ 682580 w 682580" name="connsiteX1"/>
              <a:gd fmla="*/ 396860 h 1568837" name="connsiteY1"/>
              <a:gd fmla="*/ 682580 w 682580" name="connsiteX2"/>
              <a:gd fmla="*/ 1568837 h 1568837" name="connsiteY2"/>
              <a:gd fmla="*/ 0 w 682580" name="connsiteX3"/>
              <a:gd fmla="*/ 1568837 h 1568837" name="connsiteY3"/>
              <a:gd fmla="*/ 225163 w 682580" name="connsiteX4"/>
              <a:gd fmla="*/ 605412 h 1568837" name="connsiteY4"/>
              <a:gd fmla="*/ 545328 w 682580" name="connsiteX5"/>
              <a:gd fmla="*/ 0 h 156883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568837" w="682580">
                <a:moveTo>
                  <a:pt x="545328" y="0"/>
                </a:moveTo>
                <a:lnTo>
                  <a:pt x="682580" y="396860"/>
                </a:lnTo>
                <a:lnTo>
                  <a:pt x="682580" y="1568837"/>
                </a:lnTo>
                <a:lnTo>
                  <a:pt x="0" y="1568837"/>
                </a:lnTo>
                <a:cubicBezTo>
                  <a:pt x="110762" y="1245941"/>
                  <a:pt x="114401" y="928308"/>
                  <a:pt x="225163" y="605412"/>
                </a:cubicBezTo>
                <a:lnTo>
                  <a:pt x="545328" y="0"/>
                </a:lnTo>
                <a:close/>
              </a:path>
            </a:pathLst>
          </a:cu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68" name="圆角矩形 67"/>
          <p:cNvSpPr/>
          <p:nvPr/>
        </p:nvSpPr>
        <p:spPr>
          <a:xfrm rot="2027726">
            <a:off x="5647444" y="1968660"/>
            <a:ext cx="138230" cy="454723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69" name="圆角矩形 68"/>
          <p:cNvSpPr/>
          <p:nvPr/>
        </p:nvSpPr>
        <p:spPr>
          <a:xfrm rot="1196737">
            <a:off x="5976246" y="2105960"/>
            <a:ext cx="137929" cy="329082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70" name="圆角矩形 69"/>
          <p:cNvSpPr/>
          <p:nvPr/>
        </p:nvSpPr>
        <p:spPr>
          <a:xfrm rot="4772133">
            <a:off x="5855925" y="1989277"/>
            <a:ext cx="140209" cy="445190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71" name="圆角矩形 70"/>
          <p:cNvSpPr/>
          <p:nvPr/>
        </p:nvSpPr>
        <p:spPr>
          <a:xfrm rot="13717336">
            <a:off x="5572615" y="1811277"/>
            <a:ext cx="117344" cy="291752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72" name="圆角矩形 71"/>
          <p:cNvSpPr/>
          <p:nvPr/>
        </p:nvSpPr>
        <p:spPr>
          <a:xfrm rot="9097851">
            <a:off x="5934215" y="1922139"/>
            <a:ext cx="136782" cy="293633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73" name="圆角矩形 72"/>
          <p:cNvSpPr/>
          <p:nvPr/>
        </p:nvSpPr>
        <p:spPr>
          <a:xfrm rot="15813182">
            <a:off x="5744323" y="1733345"/>
            <a:ext cx="126515" cy="306366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819534" y="1705262"/>
            <a:ext cx="305982" cy="305982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75" name="圆角矩形 74"/>
          <p:cNvSpPr/>
          <p:nvPr/>
        </p:nvSpPr>
        <p:spPr>
          <a:xfrm rot="1115351">
            <a:off x="4534398" y="1239034"/>
            <a:ext cx="157166" cy="797762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76" name="矩形 5"/>
          <p:cNvSpPr/>
          <p:nvPr/>
        </p:nvSpPr>
        <p:spPr>
          <a:xfrm>
            <a:off x="4282944" y="1728718"/>
            <a:ext cx="345043" cy="662365"/>
          </a:xfrm>
          <a:custGeom>
            <a:gdLst>
              <a:gd fmla="*/ 167425 w 682580" name="connsiteX0"/>
              <a:gd fmla="*/ 0 h 1236372" name="connsiteY0"/>
              <a:gd fmla="*/ 601300 w 682580" name="connsiteX1"/>
              <a:gd fmla="*/ 469768 h 1236372" name="connsiteY1"/>
              <a:gd fmla="*/ 682580 w 682580" name="connsiteX2"/>
              <a:gd fmla="*/ 1236372 h 1236372" name="connsiteY2"/>
              <a:gd fmla="*/ 0 w 682580" name="connsiteX3"/>
              <a:gd fmla="*/ 1236372 h 1236372" name="connsiteY3"/>
              <a:gd fmla="*/ 167425 w 682580" name="connsiteX4"/>
              <a:gd fmla="*/ 0 h 123637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36372" w="682580">
                <a:moveTo>
                  <a:pt x="167425" y="0"/>
                </a:moveTo>
                <a:lnTo>
                  <a:pt x="601300" y="469768"/>
                </a:lnTo>
                <a:lnTo>
                  <a:pt x="682580" y="1236372"/>
                </a:lnTo>
                <a:lnTo>
                  <a:pt x="0" y="1236372"/>
                </a:lnTo>
                <a:lnTo>
                  <a:pt x="167425" y="0"/>
                </a:lnTo>
                <a:close/>
              </a:path>
            </a:pathLst>
          </a:cu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77" name="圆角矩形 76"/>
          <p:cNvSpPr/>
          <p:nvPr/>
        </p:nvSpPr>
        <p:spPr>
          <a:xfrm rot="2208308">
            <a:off x="4633496" y="1274233"/>
            <a:ext cx="158855" cy="716908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78" name="矩形 5"/>
          <p:cNvSpPr/>
          <p:nvPr/>
        </p:nvSpPr>
        <p:spPr>
          <a:xfrm rot="794223">
            <a:off x="4760646" y="1760056"/>
            <a:ext cx="345043" cy="603994"/>
          </a:xfrm>
          <a:custGeom>
            <a:gdLst>
              <a:gd fmla="*/ 287405 w 682580" name="connsiteX0"/>
              <a:gd fmla="*/ 0 h 1475073" name="connsiteY0"/>
              <a:gd fmla="*/ 682580 w 682580" name="connsiteX1"/>
              <a:gd fmla="*/ 303096 h 1475073" name="connsiteY1"/>
              <a:gd fmla="*/ 682580 w 682580" name="connsiteX2"/>
              <a:gd fmla="*/ 1475073 h 1475073" name="connsiteY2"/>
              <a:gd fmla="*/ 0 w 682580" name="connsiteX3"/>
              <a:gd fmla="*/ 1475073 h 1475073" name="connsiteY3"/>
              <a:gd fmla="*/ 287405 w 682580" name="connsiteX4"/>
              <a:gd fmla="*/ 0 h 147507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75073" w="682580">
                <a:moveTo>
                  <a:pt x="287405" y="0"/>
                </a:moveTo>
                <a:lnTo>
                  <a:pt x="682580" y="303096"/>
                </a:lnTo>
                <a:lnTo>
                  <a:pt x="682580" y="1475073"/>
                </a:lnTo>
                <a:lnTo>
                  <a:pt x="0" y="1475073"/>
                </a:lnTo>
                <a:lnTo>
                  <a:pt x="287405" y="0"/>
                </a:lnTo>
                <a:close/>
              </a:path>
            </a:pathLst>
          </a:cu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79" name="圆角矩形 78"/>
          <p:cNvSpPr/>
          <p:nvPr/>
        </p:nvSpPr>
        <p:spPr>
          <a:xfrm rot="5836768">
            <a:off x="5074007" y="1946401"/>
            <a:ext cx="145693" cy="429938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80" name="圆角矩形 79"/>
          <p:cNvSpPr/>
          <p:nvPr/>
        </p:nvSpPr>
        <p:spPr>
          <a:xfrm rot="509839">
            <a:off x="4712739" y="2192830"/>
            <a:ext cx="154762" cy="400061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81" name="圆角矩形 80"/>
          <p:cNvSpPr/>
          <p:nvPr/>
        </p:nvSpPr>
        <p:spPr>
          <a:xfrm rot="1196737">
            <a:off x="4663641" y="2431233"/>
            <a:ext cx="151109" cy="350210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82" name="圆角矩形 81"/>
          <p:cNvSpPr/>
          <p:nvPr/>
        </p:nvSpPr>
        <p:spPr>
          <a:xfrm rot="9644826">
            <a:off x="4850522" y="2139839"/>
            <a:ext cx="145693" cy="432078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83" name="圆角矩形 82"/>
          <p:cNvSpPr/>
          <p:nvPr/>
        </p:nvSpPr>
        <p:spPr>
          <a:xfrm rot="11324641">
            <a:off x="4875578" y="2414110"/>
            <a:ext cx="152058" cy="368624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84" name="圆角矩形 83"/>
          <p:cNvSpPr/>
          <p:nvPr/>
        </p:nvSpPr>
        <p:spPr>
          <a:xfrm rot="12708901">
            <a:off x="5288891" y="1875509"/>
            <a:ext cx="145693" cy="390075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4959563" y="1745333"/>
            <a:ext cx="325627" cy="325628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86" name="圆角矩形 85"/>
          <p:cNvSpPr/>
          <p:nvPr/>
        </p:nvSpPr>
        <p:spPr>
          <a:xfrm rot="692939">
            <a:off x="4905663" y="1450012"/>
            <a:ext cx="145693" cy="614220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87" name="圆角矩形 86"/>
          <p:cNvSpPr/>
          <p:nvPr/>
        </p:nvSpPr>
        <p:spPr>
          <a:xfrm rot="9644826">
            <a:off x="4450969" y="2167197"/>
            <a:ext cx="145693" cy="432078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88" name="圆角矩形 87"/>
          <p:cNvSpPr/>
          <p:nvPr/>
        </p:nvSpPr>
        <p:spPr>
          <a:xfrm rot="11324641">
            <a:off x="4481894" y="2447337"/>
            <a:ext cx="152058" cy="368624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89" name="圆角矩形 88"/>
          <p:cNvSpPr/>
          <p:nvPr/>
        </p:nvSpPr>
        <p:spPr>
          <a:xfrm rot="208816">
            <a:off x="4315365" y="1893587"/>
            <a:ext cx="154762" cy="720594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90" name="圆角矩形 89"/>
          <p:cNvSpPr/>
          <p:nvPr/>
        </p:nvSpPr>
        <p:spPr>
          <a:xfrm rot="1196737">
            <a:off x="4261910" y="2471858"/>
            <a:ext cx="146784" cy="350210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4264826" y="1578021"/>
            <a:ext cx="325627" cy="325628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92" name="矩形 5"/>
          <p:cNvSpPr/>
          <p:nvPr/>
        </p:nvSpPr>
        <p:spPr>
          <a:xfrm>
            <a:off x="3949073" y="1809968"/>
            <a:ext cx="386130" cy="657419"/>
          </a:xfrm>
          <a:custGeom>
            <a:gdLst>
              <a:gd fmla="*/ 248704 w 763859" name="connsiteX0"/>
              <a:gd fmla="*/ 0 h 1306351" name="connsiteY0"/>
              <a:gd fmla="*/ 627225 w 763859" name="connsiteX1"/>
              <a:gd fmla="*/ 86330 h 1306351" name="connsiteY1"/>
              <a:gd fmla="*/ 763859 w 763859" name="connsiteX2"/>
              <a:gd fmla="*/ 1236372 h 1306351" name="connsiteY2"/>
              <a:gd fmla="*/ 0 w 763859" name="connsiteX3"/>
              <a:gd fmla="*/ 1306351 h 1306351" name="connsiteY3"/>
              <a:gd fmla="*/ 248704 w 763859" name="connsiteX4"/>
              <a:gd fmla="*/ 0 h 130635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06351" w="763859">
                <a:moveTo>
                  <a:pt x="248704" y="0"/>
                </a:moveTo>
                <a:lnTo>
                  <a:pt x="627225" y="86330"/>
                </a:lnTo>
                <a:lnTo>
                  <a:pt x="763859" y="1236372"/>
                </a:lnTo>
                <a:lnTo>
                  <a:pt x="0" y="1306351"/>
                </a:lnTo>
                <a:lnTo>
                  <a:pt x="248704" y="0"/>
                </a:lnTo>
                <a:close/>
              </a:path>
            </a:pathLst>
          </a:cu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93" name="圆角矩形 92"/>
          <p:cNvSpPr/>
          <p:nvPr/>
        </p:nvSpPr>
        <p:spPr>
          <a:xfrm rot="1387365">
            <a:off x="4228803" y="1207686"/>
            <a:ext cx="164655" cy="746636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94" name="圆角矩形 93"/>
          <p:cNvSpPr/>
          <p:nvPr/>
        </p:nvSpPr>
        <p:spPr>
          <a:xfrm rot="1196737">
            <a:off x="3968027" y="2552711"/>
            <a:ext cx="146784" cy="350210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95" name="圆角矩形 94"/>
          <p:cNvSpPr/>
          <p:nvPr/>
        </p:nvSpPr>
        <p:spPr>
          <a:xfrm rot="9644826">
            <a:off x="4184493" y="2156080"/>
            <a:ext cx="145693" cy="432078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96" name="圆角矩形 95"/>
          <p:cNvSpPr/>
          <p:nvPr/>
        </p:nvSpPr>
        <p:spPr>
          <a:xfrm rot="11324641">
            <a:off x="4215419" y="2447959"/>
            <a:ext cx="152058" cy="368624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3940153" y="1569097"/>
            <a:ext cx="325627" cy="325628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98" name="矩形 97"/>
          <p:cNvSpPr/>
          <p:nvPr/>
        </p:nvSpPr>
        <p:spPr>
          <a:xfrm rot="2887028">
            <a:off x="3563337" y="1557995"/>
            <a:ext cx="3173902" cy="5791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4085813" y="246227"/>
            <a:ext cx="1983191" cy="951962"/>
            <a:chOff x="5446627" y="801316"/>
            <a:chExt cx="3179117" cy="1526024"/>
          </a:xfrm>
        </p:grpSpPr>
        <p:sp>
          <p:nvSpPr>
            <p:cNvPr id="100" name="任意多边形 99"/>
            <p:cNvSpPr/>
            <p:nvPr/>
          </p:nvSpPr>
          <p:spPr>
            <a:xfrm>
              <a:off x="5446627" y="801316"/>
              <a:ext cx="3179117" cy="1526024"/>
            </a:xfrm>
            <a:custGeom>
              <a:gdLst>
                <a:gd fmla="*/ 10078 w 4175105" name="connsiteX0"/>
                <a:gd fmla="*/ 314843 h 2004112" name="connsiteY0"/>
                <a:gd fmla="*/ 130000 w 4175105" name="connsiteX1"/>
                <a:gd fmla="*/ 239892 h 2004112" name="connsiteY1"/>
                <a:gd fmla="*/ 924478 w 4175105" name="connsiteX2"/>
                <a:gd fmla="*/ 49 h 2004112" name="connsiteY2"/>
                <a:gd fmla="*/ 2273593 w 4175105" name="connsiteX3"/>
                <a:gd fmla="*/ 224902 h 2004112" name="connsiteY3"/>
                <a:gd fmla="*/ 2933160 w 4175105" name="connsiteX4"/>
                <a:gd fmla="*/ 15039 h 2004112" name="connsiteY4"/>
                <a:gd fmla="*/ 3787600 w 4175105" name="connsiteX5"/>
                <a:gd fmla="*/ 60010 h 2004112" name="connsiteY5"/>
                <a:gd fmla="*/ 3847560 w 4175105" name="connsiteX6"/>
                <a:gd fmla="*/ 404784 h 2004112" name="connsiteY6"/>
                <a:gd fmla="*/ 4162354 w 4175105" name="connsiteX7"/>
                <a:gd fmla="*/ 824508 h 2004112" name="connsiteY7"/>
                <a:gd fmla="*/ 4102393 w 4175105" name="connsiteX8"/>
                <a:gd fmla="*/ 1409125 h 2004112" name="connsiteY8"/>
                <a:gd fmla="*/ 3997462 w 4175105" name="connsiteX9"/>
                <a:gd fmla="*/ 1514056 h 2004112" name="connsiteY9"/>
                <a:gd fmla="*/ 3622708 w 4175105" name="connsiteX10"/>
                <a:gd fmla="*/ 1544036 h 2004112" name="connsiteY10"/>
                <a:gd fmla="*/ 2753278 w 4175105" name="connsiteX11"/>
                <a:gd fmla="*/ 1993741 h 2004112" name="connsiteY11"/>
                <a:gd fmla="*/ 2573396 w 4175105" name="connsiteX12"/>
                <a:gd fmla="*/ 1858830 h 2004112" name="connsiteY12"/>
                <a:gd fmla="*/ 2018760 w 4175105" name="connsiteX13"/>
                <a:gd fmla="*/ 1843839 h 2004112" name="connsiteY13"/>
                <a:gd fmla="*/ 1524085 w 4175105" name="connsiteX14"/>
                <a:gd fmla="*/ 1933780 h 2004112" name="connsiteY14"/>
                <a:gd fmla="*/ 1359193 w 4175105" name="connsiteX15"/>
                <a:gd fmla="*/ 1918790 h 2004112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2004112" w="4175105">
                  <a:moveTo>
                    <a:pt x="10078" y="314843"/>
                  </a:moveTo>
                  <a:cubicBezTo>
                    <a:pt x="-6161" y="303600"/>
                    <a:pt x="-22400" y="292358"/>
                    <a:pt x="130000" y="239892"/>
                  </a:cubicBezTo>
                  <a:cubicBezTo>
                    <a:pt x="282400" y="187426"/>
                    <a:pt x="567213" y="2547"/>
                    <a:pt x="924478" y="49"/>
                  </a:cubicBezTo>
                  <a:cubicBezTo>
                    <a:pt x="1281743" y="-2449"/>
                    <a:pt x="1938813" y="222404"/>
                    <a:pt x="2273593" y="224902"/>
                  </a:cubicBezTo>
                  <a:cubicBezTo>
                    <a:pt x="2608373" y="227400"/>
                    <a:pt x="2680826" y="42521"/>
                    <a:pt x="2933160" y="15039"/>
                  </a:cubicBezTo>
                  <a:cubicBezTo>
                    <a:pt x="3185494" y="-12443"/>
                    <a:pt x="3635200" y="-4948"/>
                    <a:pt x="3787600" y="60010"/>
                  </a:cubicBezTo>
                  <a:cubicBezTo>
                    <a:pt x="3940000" y="124967"/>
                    <a:pt x="3785101" y="277368"/>
                    <a:pt x="3847560" y="404784"/>
                  </a:cubicBezTo>
                  <a:cubicBezTo>
                    <a:pt x="3910019" y="532200"/>
                    <a:pt x="4119882" y="657118"/>
                    <a:pt x="4162354" y="824508"/>
                  </a:cubicBezTo>
                  <a:cubicBezTo>
                    <a:pt x="4204826" y="991898"/>
                    <a:pt x="4129875" y="1294200"/>
                    <a:pt x="4102393" y="1409125"/>
                  </a:cubicBezTo>
                  <a:cubicBezTo>
                    <a:pt x="4074911" y="1524050"/>
                    <a:pt x="4077410" y="1491571"/>
                    <a:pt x="3997462" y="1514056"/>
                  </a:cubicBezTo>
                  <a:cubicBezTo>
                    <a:pt x="3917514" y="1536541"/>
                    <a:pt x="3830072" y="1464089"/>
                    <a:pt x="3622708" y="1544036"/>
                  </a:cubicBezTo>
                  <a:cubicBezTo>
                    <a:pt x="3415344" y="1623983"/>
                    <a:pt x="2928163" y="1941275"/>
                    <a:pt x="2753278" y="1993741"/>
                  </a:cubicBezTo>
                  <a:cubicBezTo>
                    <a:pt x="2578393" y="2046207"/>
                    <a:pt x="2695816" y="1883814"/>
                    <a:pt x="2573396" y="1858830"/>
                  </a:cubicBezTo>
                  <a:cubicBezTo>
                    <a:pt x="2450976" y="1833846"/>
                    <a:pt x="2193645" y="1831347"/>
                    <a:pt x="2018760" y="1843839"/>
                  </a:cubicBezTo>
                  <a:cubicBezTo>
                    <a:pt x="1843875" y="1856331"/>
                    <a:pt x="1634013" y="1921288"/>
                    <a:pt x="1524085" y="1933780"/>
                  </a:cubicBezTo>
                  <a:cubicBezTo>
                    <a:pt x="1414157" y="1946272"/>
                    <a:pt x="1386675" y="1932531"/>
                    <a:pt x="1359193" y="191879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591">
                <a:solidFill>
                  <a:schemeClr val="bg1"/>
                </a:solidFill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 rot="20621796">
              <a:off x="6802503" y="1070271"/>
              <a:ext cx="1013344" cy="1245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500">
                  <a:solidFill>
                    <a:schemeClr val="bg1"/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rPr>
                <a:t>P</a:t>
              </a:r>
            </a:p>
          </p:txBody>
        </p:sp>
        <p:sp>
          <p:nvSpPr>
            <p:cNvPr id="102" name="矩形 101"/>
            <p:cNvSpPr/>
            <p:nvPr/>
          </p:nvSpPr>
          <p:spPr>
            <a:xfrm rot="20638096">
              <a:off x="7537331" y="956324"/>
              <a:ext cx="975172" cy="11360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050">
                  <a:solidFill>
                    <a:schemeClr val="bg1"/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rPr>
                <a:t>T</a:t>
              </a:r>
            </a:p>
          </p:txBody>
        </p:sp>
        <p:sp>
          <p:nvSpPr>
            <p:cNvPr id="103" name="矩形 102"/>
            <p:cNvSpPr/>
            <p:nvPr/>
          </p:nvSpPr>
          <p:spPr>
            <a:xfrm rot="19404814">
              <a:off x="5907101" y="817934"/>
              <a:ext cx="1155854" cy="1465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5400">
                  <a:solidFill>
                    <a:schemeClr val="bg1"/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rPr>
                <a:t>P</a:t>
              </a:r>
            </a:p>
          </p:txBody>
        </p:sp>
      </p:grpSp>
      <p:sp>
        <p:nvSpPr>
          <p:cNvPr id="104" name="矩形 103"/>
          <p:cNvSpPr/>
          <p:nvPr/>
        </p:nvSpPr>
        <p:spPr>
          <a:xfrm>
            <a:off x="3756389" y="3137130"/>
            <a:ext cx="2827655" cy="3144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463">
                <a:ln w="12700">
                  <a:noFill/>
                </a:ln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微信公众号：miaoshouweixin</a:t>
            </a:r>
          </a:p>
        </p:txBody>
      </p:sp>
      <p:sp>
        <p:nvSpPr>
          <p:cNvPr id="105" name="矩形 104"/>
          <p:cNvSpPr/>
          <p:nvPr/>
        </p:nvSpPr>
        <p:spPr>
          <a:xfrm>
            <a:off x="2662150" y="3438196"/>
            <a:ext cx="4677093" cy="468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2475">
                <a:ln w="12700">
                  <a:noFill/>
                </a:ln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唯学才能登高望 笃思方可树一帜</a:t>
            </a:r>
          </a:p>
        </p:txBody>
      </p:sp>
      <p:sp>
        <p:nvSpPr>
          <p:cNvPr id="106" name="椭圆 105"/>
          <p:cNvSpPr/>
          <p:nvPr/>
        </p:nvSpPr>
        <p:spPr>
          <a:xfrm>
            <a:off x="3061772" y="1231469"/>
            <a:ext cx="368579" cy="36857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00">
              <a:latin charset="-122" panose="02000000000000000000" pitchFamily="2" typeface="方正粗黑宋简体"/>
              <a:ea charset="-122" panose="02000000000000000000" pitchFamily="2" typeface="方正粗黑宋简体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3061772" y="1645023"/>
            <a:ext cx="368579" cy="36857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00">
              <a:latin charset="-122" panose="02000000000000000000" pitchFamily="2" typeface="方正粗黑宋简体"/>
              <a:ea charset="-122" panose="02000000000000000000" pitchFamily="2" typeface="方正粗黑宋简体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3061772" y="2044316"/>
            <a:ext cx="368579" cy="36857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00">
              <a:latin charset="-122" panose="02000000000000000000" pitchFamily="2" typeface="方正粗黑宋简体"/>
              <a:ea charset="-122" panose="02000000000000000000" pitchFamily="2" typeface="方正粗黑宋简体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3061772" y="2443609"/>
            <a:ext cx="368579" cy="36857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00">
              <a:latin charset="-122" panose="02000000000000000000" pitchFamily="2" typeface="方正粗黑宋简体"/>
              <a:ea charset="-122" panose="02000000000000000000" pitchFamily="2" typeface="方正粗黑宋简体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3018389" y="1632710"/>
            <a:ext cx="495194" cy="3657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C86813"/>
                </a:solidFill>
                <a:latin charset="-122" panose="02000000000000000000" pitchFamily="2" typeface="方正正大黑简体"/>
                <a:ea charset="-122" panose="02000000000000000000" pitchFamily="2" typeface="方正正大黑简体"/>
              </a:defRPr>
            </a:lvl1pPr>
          </a:lstStyle>
          <a:p>
            <a:r>
              <a:rPr altLang="en-US" lang="zh-CN" sz="1800">
                <a:solidFill>
                  <a:schemeClr val="bg1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</a:rPr>
              <a:t>手      </a:t>
            </a:r>
          </a:p>
        </p:txBody>
      </p:sp>
      <p:sp>
        <p:nvSpPr>
          <p:cNvPr id="114" name="矩形 113"/>
          <p:cNvSpPr/>
          <p:nvPr/>
        </p:nvSpPr>
        <p:spPr>
          <a:xfrm>
            <a:off x="3557854" y="3409378"/>
            <a:ext cx="3583820" cy="38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5" name="任意多边形 114"/>
          <p:cNvSpPr/>
          <p:nvPr/>
        </p:nvSpPr>
        <p:spPr>
          <a:xfrm>
            <a:off x="664618" y="2591293"/>
            <a:ext cx="8038829" cy="1567008"/>
          </a:xfrm>
          <a:custGeom>
            <a:gdLst>
              <a:gd fmla="*/ 0 w 12376813" name="connsiteX0"/>
              <a:gd fmla="*/ 1956587 h 2134387" name="connsiteY0"/>
              <a:gd fmla="*/ 50800 w 12376813" name="connsiteX1"/>
              <a:gd fmla="*/ 1918487 h 2134387" name="connsiteY1"/>
              <a:gd fmla="*/ 355600 w 12376813" name="connsiteX2"/>
              <a:gd fmla="*/ 1664487 h 2134387" name="connsiteY2"/>
              <a:gd fmla="*/ 825500 w 12376813" name="connsiteX3"/>
              <a:gd fmla="*/ 1410487 h 2134387" name="connsiteY3"/>
              <a:gd fmla="*/ 1739900 w 12376813" name="connsiteX4"/>
              <a:gd fmla="*/ 1562887 h 2134387" name="connsiteY4"/>
              <a:gd fmla="*/ 2336800 w 12376813" name="connsiteX5"/>
              <a:gd fmla="*/ 940587 h 2134387" name="connsiteY5"/>
              <a:gd fmla="*/ 2743200 w 12376813" name="connsiteX6"/>
              <a:gd fmla="*/ 838987 h 2134387" name="connsiteY6"/>
              <a:gd fmla="*/ 3136900 w 12376813" name="connsiteX7"/>
              <a:gd fmla="*/ 711987 h 2134387" name="connsiteY7"/>
              <a:gd fmla="*/ 3683000 w 12376813" name="connsiteX8"/>
              <a:gd fmla="*/ 648487 h 2134387" name="connsiteY8"/>
              <a:gd fmla="*/ 4152900 w 12376813" name="connsiteX9"/>
              <a:gd fmla="*/ 483387 h 2134387" name="connsiteY9"/>
              <a:gd fmla="*/ 4584700 w 12376813" name="connsiteX10"/>
              <a:gd fmla="*/ 254787 h 2134387" name="connsiteY10"/>
              <a:gd fmla="*/ 4597400 w 12376813" name="connsiteX11"/>
              <a:gd fmla="*/ 242087 h 2134387" name="connsiteY11"/>
              <a:gd fmla="*/ 4711700 w 12376813" name="connsiteX12"/>
              <a:gd fmla="*/ 191287 h 2134387" name="connsiteY12"/>
              <a:gd fmla="*/ 5130800 w 12376813" name="connsiteX13"/>
              <a:gd fmla="*/ 229387 h 2134387" name="connsiteY13"/>
              <a:gd fmla="*/ 5892800 w 12376813" name="connsiteX14"/>
              <a:gd fmla="*/ 216687 h 2134387" name="connsiteY14"/>
              <a:gd fmla="*/ 6121400 w 12376813" name="connsiteX15"/>
              <a:gd fmla="*/ 203987 h 2134387" name="connsiteY15"/>
              <a:gd fmla="*/ 6565900 w 12376813" name="connsiteX16"/>
              <a:gd fmla="*/ 203987 h 2134387" name="connsiteY16"/>
              <a:gd fmla="*/ 7467600 w 12376813" name="connsiteX17"/>
              <a:gd fmla="*/ 292887 h 2134387" name="connsiteY17"/>
              <a:gd fmla="*/ 8267700 w 12376813" name="connsiteX18"/>
              <a:gd fmla="*/ 292887 h 2134387" name="connsiteY18"/>
              <a:gd fmla="*/ 8966200 w 12376813" name="connsiteX19"/>
              <a:gd fmla="*/ 292887 h 2134387" name="connsiteY19"/>
              <a:gd fmla="*/ 9051944 w 12376813" name="connsiteX20"/>
              <a:gd fmla="*/ 87194 h 2134387" name="connsiteY20"/>
              <a:gd fmla="*/ 9080860 w 12376813" name="connsiteX21"/>
              <a:gd fmla="*/ 203 h 2134387" name="connsiteY21"/>
              <a:gd fmla="*/ 9575800 w 12376813" name="connsiteX22"/>
              <a:gd fmla="*/ 64287 h 2134387" name="connsiteY22"/>
              <a:gd fmla="*/ 9626600 w 12376813" name="connsiteX23"/>
              <a:gd fmla="*/ 102387 h 2134387" name="connsiteY23"/>
              <a:gd fmla="*/ 9664700 w 12376813" name="connsiteX24"/>
              <a:gd fmla="*/ 153187 h 2134387" name="connsiteY24"/>
              <a:gd fmla="*/ 9677400 w 12376813" name="connsiteX25"/>
              <a:gd fmla="*/ 191287 h 2134387" name="connsiteY25"/>
              <a:gd fmla="*/ 9804400 w 12376813" name="connsiteX26"/>
              <a:gd fmla="*/ 267487 h 2134387" name="connsiteY26"/>
              <a:gd fmla="*/ 10007600 w 12376813" name="connsiteX27"/>
              <a:gd fmla="*/ 330987 h 2134387" name="connsiteY27"/>
              <a:gd fmla="*/ 10541000 w 12376813" name="connsiteX28"/>
              <a:gd fmla="*/ 356387 h 2134387" name="connsiteY28"/>
              <a:gd fmla="*/ 10998200 w 12376813" name="connsiteX29"/>
              <a:gd fmla="*/ 483387 h 2134387" name="connsiteY29"/>
              <a:gd fmla="*/ 11226800 w 12376813" name="connsiteX30"/>
              <a:gd fmla="*/ 661187 h 2134387" name="connsiteY30"/>
              <a:gd fmla="*/ 11607800 w 12376813" name="connsiteX31"/>
              <a:gd fmla="*/ 1232687 h 2134387" name="connsiteY31"/>
              <a:gd fmla="*/ 11734800 w 12376813" name="connsiteX32"/>
              <a:gd fmla="*/ 1334287 h 2134387" name="connsiteY32"/>
              <a:gd fmla="*/ 12065000 w 12376813" name="connsiteX33"/>
              <a:gd fmla="*/ 1740687 h 2134387" name="connsiteY33"/>
              <a:gd fmla="*/ 12255500 w 12376813" name="connsiteX34"/>
              <a:gd fmla="*/ 2007387 h 2134387" name="connsiteY34"/>
              <a:gd fmla="*/ 10096500 w 12376813" name="connsiteX35"/>
              <a:gd fmla="*/ 2096287 h 2134387" name="connsiteY35"/>
              <a:gd fmla="*/ 2362200 w 12376813" name="connsiteX36"/>
              <a:gd fmla="*/ 2134387 h 2134387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2134387" w="12376813">
                <a:moveTo>
                  <a:pt x="0" y="1956587"/>
                </a:moveTo>
                <a:cubicBezTo>
                  <a:pt x="4233" y="1953412"/>
                  <a:pt x="-8467" y="1967170"/>
                  <a:pt x="50800" y="1918487"/>
                </a:cubicBezTo>
                <a:cubicBezTo>
                  <a:pt x="110067" y="1869804"/>
                  <a:pt x="226483" y="1749154"/>
                  <a:pt x="355600" y="1664487"/>
                </a:cubicBezTo>
                <a:cubicBezTo>
                  <a:pt x="484717" y="1579820"/>
                  <a:pt x="594783" y="1427420"/>
                  <a:pt x="825500" y="1410487"/>
                </a:cubicBezTo>
                <a:cubicBezTo>
                  <a:pt x="1056217" y="1393554"/>
                  <a:pt x="1488017" y="1641204"/>
                  <a:pt x="1739900" y="1562887"/>
                </a:cubicBezTo>
                <a:cubicBezTo>
                  <a:pt x="1991783" y="1484570"/>
                  <a:pt x="2169583" y="1061237"/>
                  <a:pt x="2336800" y="940587"/>
                </a:cubicBezTo>
                <a:cubicBezTo>
                  <a:pt x="2504017" y="819937"/>
                  <a:pt x="2609850" y="877087"/>
                  <a:pt x="2743200" y="838987"/>
                </a:cubicBezTo>
                <a:cubicBezTo>
                  <a:pt x="2876550" y="800887"/>
                  <a:pt x="2980267" y="743737"/>
                  <a:pt x="3136900" y="711987"/>
                </a:cubicBezTo>
                <a:cubicBezTo>
                  <a:pt x="3293533" y="680237"/>
                  <a:pt x="3513667" y="686587"/>
                  <a:pt x="3683000" y="648487"/>
                </a:cubicBezTo>
                <a:cubicBezTo>
                  <a:pt x="3852333" y="610387"/>
                  <a:pt x="4002617" y="549004"/>
                  <a:pt x="4152900" y="483387"/>
                </a:cubicBezTo>
                <a:cubicBezTo>
                  <a:pt x="4303183" y="417770"/>
                  <a:pt x="4510617" y="295004"/>
                  <a:pt x="4584700" y="254787"/>
                </a:cubicBezTo>
                <a:cubicBezTo>
                  <a:pt x="4658783" y="214570"/>
                  <a:pt x="4576233" y="252670"/>
                  <a:pt x="4597400" y="242087"/>
                </a:cubicBezTo>
                <a:cubicBezTo>
                  <a:pt x="4618567" y="231504"/>
                  <a:pt x="4622800" y="193404"/>
                  <a:pt x="4711700" y="191287"/>
                </a:cubicBezTo>
                <a:cubicBezTo>
                  <a:pt x="4800600" y="189170"/>
                  <a:pt x="5130800" y="229387"/>
                  <a:pt x="5130800" y="229387"/>
                </a:cubicBezTo>
                <a:lnTo>
                  <a:pt x="5892800" y="216687"/>
                </a:lnTo>
                <a:cubicBezTo>
                  <a:pt x="6057900" y="212454"/>
                  <a:pt x="6009217" y="206104"/>
                  <a:pt x="6121400" y="203987"/>
                </a:cubicBezTo>
                <a:cubicBezTo>
                  <a:pt x="6233583" y="201870"/>
                  <a:pt x="6341533" y="189170"/>
                  <a:pt x="6565900" y="203987"/>
                </a:cubicBezTo>
                <a:cubicBezTo>
                  <a:pt x="6790267" y="218804"/>
                  <a:pt x="7183967" y="278070"/>
                  <a:pt x="7467600" y="292887"/>
                </a:cubicBezTo>
                <a:cubicBezTo>
                  <a:pt x="7751233" y="307704"/>
                  <a:pt x="8267700" y="292887"/>
                  <a:pt x="8267700" y="292887"/>
                </a:cubicBezTo>
                <a:cubicBezTo>
                  <a:pt x="8517467" y="292887"/>
                  <a:pt x="8835493" y="327169"/>
                  <a:pt x="8966200" y="292887"/>
                </a:cubicBezTo>
                <a:cubicBezTo>
                  <a:pt x="9096907" y="258605"/>
                  <a:pt x="9032834" y="135975"/>
                  <a:pt x="9051944" y="87194"/>
                </a:cubicBezTo>
                <a:cubicBezTo>
                  <a:pt x="9071054" y="38413"/>
                  <a:pt x="8993551" y="4021"/>
                  <a:pt x="9080860" y="203"/>
                </a:cubicBezTo>
                <a:cubicBezTo>
                  <a:pt x="9168169" y="-3615"/>
                  <a:pt x="9484843" y="47256"/>
                  <a:pt x="9575800" y="64287"/>
                </a:cubicBezTo>
                <a:cubicBezTo>
                  <a:pt x="9666757" y="81318"/>
                  <a:pt x="9611783" y="87570"/>
                  <a:pt x="9626600" y="102387"/>
                </a:cubicBezTo>
                <a:cubicBezTo>
                  <a:pt x="9641417" y="117204"/>
                  <a:pt x="9656233" y="138370"/>
                  <a:pt x="9664700" y="153187"/>
                </a:cubicBezTo>
                <a:cubicBezTo>
                  <a:pt x="9673167" y="168004"/>
                  <a:pt x="9654117" y="172237"/>
                  <a:pt x="9677400" y="191287"/>
                </a:cubicBezTo>
                <a:cubicBezTo>
                  <a:pt x="9700683" y="210337"/>
                  <a:pt x="9749367" y="244204"/>
                  <a:pt x="9804400" y="267487"/>
                </a:cubicBezTo>
                <a:cubicBezTo>
                  <a:pt x="9859433" y="290770"/>
                  <a:pt x="9884833" y="316170"/>
                  <a:pt x="10007600" y="330987"/>
                </a:cubicBezTo>
                <a:cubicBezTo>
                  <a:pt x="10130367" y="345804"/>
                  <a:pt x="10375900" y="330987"/>
                  <a:pt x="10541000" y="356387"/>
                </a:cubicBezTo>
                <a:cubicBezTo>
                  <a:pt x="10706100" y="381787"/>
                  <a:pt x="10883900" y="432587"/>
                  <a:pt x="10998200" y="483387"/>
                </a:cubicBezTo>
                <a:cubicBezTo>
                  <a:pt x="11112500" y="534187"/>
                  <a:pt x="11125200" y="536304"/>
                  <a:pt x="11226800" y="661187"/>
                </a:cubicBezTo>
                <a:cubicBezTo>
                  <a:pt x="11328400" y="786070"/>
                  <a:pt x="11523133" y="1120504"/>
                  <a:pt x="11607800" y="1232687"/>
                </a:cubicBezTo>
                <a:cubicBezTo>
                  <a:pt x="11692467" y="1344870"/>
                  <a:pt x="11658600" y="1249620"/>
                  <a:pt x="11734800" y="1334287"/>
                </a:cubicBezTo>
                <a:cubicBezTo>
                  <a:pt x="11811000" y="1418954"/>
                  <a:pt x="11978217" y="1628504"/>
                  <a:pt x="12065000" y="1740687"/>
                </a:cubicBezTo>
                <a:cubicBezTo>
                  <a:pt x="12151783" y="1852870"/>
                  <a:pt x="12583583" y="1948120"/>
                  <a:pt x="12255500" y="2007387"/>
                </a:cubicBezTo>
                <a:cubicBezTo>
                  <a:pt x="11927417" y="2066654"/>
                  <a:pt x="10096500" y="2096287"/>
                  <a:pt x="10096500" y="2096287"/>
                </a:cubicBezTo>
                <a:lnTo>
                  <a:pt x="2362200" y="2134387"/>
                </a:lnTo>
              </a:path>
            </a:pathLst>
          </a:cu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013"/>
          </a:p>
        </p:txBody>
      </p:sp>
      <p:sp>
        <p:nvSpPr>
          <p:cNvPr id="119" name="任意多边形 118"/>
          <p:cNvSpPr/>
          <p:nvPr/>
        </p:nvSpPr>
        <p:spPr>
          <a:xfrm>
            <a:off x="3218394" y="2170955"/>
            <a:ext cx="3479114" cy="927400"/>
          </a:xfrm>
          <a:custGeom>
            <a:gdLst>
              <a:gd fmla="*/ 413028 w 7324392" name="connsiteX0"/>
              <a:gd fmla="*/ 1834336 h 1952405" name="connsiteY0"/>
              <a:gd fmla="*/ 622891 w 7324392" name="connsiteX1"/>
              <a:gd fmla="*/ 1654454 h 1952405" name="connsiteY1"/>
              <a:gd fmla="*/ 832753 w 7324392" name="connsiteX2"/>
              <a:gd fmla="*/ 1489562 h 1952405" name="connsiteY2"/>
              <a:gd fmla="*/ 1132556 w 7324392" name="connsiteX3"/>
              <a:gd fmla="*/ 1354651 h 1952405" name="connsiteY3"/>
              <a:gd fmla="*/ 1777133 w 7324392" name="connsiteX4"/>
              <a:gd fmla="*/ 1324670 h 1952405" name="connsiteY4"/>
              <a:gd fmla="*/ 2211848 w 7324392" name="connsiteX5"/>
              <a:gd fmla="*/ 1294690 h 1952405" name="connsiteY5"/>
              <a:gd fmla="*/ 2601592 w 7324392" name="connsiteX6"/>
              <a:gd fmla="*/ 1144788 h 1952405" name="connsiteY6"/>
              <a:gd fmla="*/ 3081278 w 7324392" name="connsiteX7"/>
              <a:gd fmla="*/ 1024867 h 1952405" name="connsiteY7"/>
              <a:gd fmla="*/ 3456032 w 7324392" name="connsiteX8"/>
              <a:gd fmla="*/ 979897 h 1952405" name="connsiteY8"/>
              <a:gd fmla="*/ 3950707 w 7324392" name="connsiteX9"/>
              <a:gd fmla="*/ 919936 h 1952405" name="connsiteY9"/>
              <a:gd fmla="*/ 4550314 w 7324392" name="connsiteX10"/>
              <a:gd fmla="*/ 620133 h 1952405" name="connsiteY10"/>
              <a:gd fmla="*/ 4880097 w 7324392" name="connsiteX11"/>
              <a:gd fmla="*/ 530192 h 1952405" name="connsiteY11"/>
              <a:gd fmla="*/ 5614615 w 7324392" name="connsiteX12"/>
              <a:gd fmla="*/ 500211 h 1952405" name="connsiteY12"/>
              <a:gd fmla="*/ 5989369 w 7324392" name="connsiteX13"/>
              <a:gd fmla="*/ 380290 h 1952405" name="connsiteY13"/>
              <a:gd fmla="*/ 6334143 w 7324392" name="connsiteX14"/>
              <a:gd fmla="*/ 245379 h 1952405" name="connsiteY14"/>
              <a:gd fmla="*/ 6496786 w 7324392" name="connsiteX15"/>
              <a:gd fmla="*/ 113278 h 1952405" name="connsiteY15"/>
              <a:gd fmla="*/ 6774667 w 7324392" name="connsiteX16"/>
              <a:gd fmla="*/ 36828 h 1952405" name="connsiteY16"/>
              <a:gd fmla="*/ 6915387 w 7324392" name="connsiteX17"/>
              <a:gd fmla="*/ 737243 h 1952405" name="connsiteY17"/>
              <a:gd fmla="*/ 7121127 w 7324392" name="connsiteX18"/>
              <a:gd fmla="*/ 970528 h 1952405" name="connsiteY18"/>
              <a:gd fmla="*/ 6678917 w 7324392" name="connsiteX19"/>
              <a:gd fmla="*/ 1894297 h 1952405" name="connsiteY19"/>
              <a:gd fmla="*/ 413028 w 7324392" name="connsiteX20"/>
              <a:gd fmla="*/ 1834336 h 1952405" name="connsiteY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b="b" l="l" r="r" t="t"/>
            <a:pathLst>
              <a:path h="1952403" w="7324392">
                <a:moveTo>
                  <a:pt x="413028" y="1834336"/>
                </a:moveTo>
                <a:cubicBezTo>
                  <a:pt x="-596310" y="1794362"/>
                  <a:pt x="552937" y="1711916"/>
                  <a:pt x="622891" y="1654454"/>
                </a:cubicBezTo>
                <a:cubicBezTo>
                  <a:pt x="692845" y="1596992"/>
                  <a:pt x="747809" y="1539529"/>
                  <a:pt x="832753" y="1489562"/>
                </a:cubicBezTo>
                <a:cubicBezTo>
                  <a:pt x="917697" y="1439595"/>
                  <a:pt x="975159" y="1382133"/>
                  <a:pt x="1132556" y="1354651"/>
                </a:cubicBezTo>
                <a:cubicBezTo>
                  <a:pt x="1289953" y="1327169"/>
                  <a:pt x="1597251" y="1334663"/>
                  <a:pt x="1777133" y="1324670"/>
                </a:cubicBezTo>
                <a:cubicBezTo>
                  <a:pt x="1957015" y="1314676"/>
                  <a:pt x="2074438" y="1324670"/>
                  <a:pt x="2211848" y="1294690"/>
                </a:cubicBezTo>
                <a:cubicBezTo>
                  <a:pt x="2349258" y="1264710"/>
                  <a:pt x="2456687" y="1189758"/>
                  <a:pt x="2601592" y="1144788"/>
                </a:cubicBezTo>
                <a:cubicBezTo>
                  <a:pt x="2746497" y="1099818"/>
                  <a:pt x="2938871" y="1052349"/>
                  <a:pt x="3081278" y="1024867"/>
                </a:cubicBezTo>
                <a:cubicBezTo>
                  <a:pt x="3223685" y="997385"/>
                  <a:pt x="3456032" y="979897"/>
                  <a:pt x="3456032" y="979897"/>
                </a:cubicBezTo>
                <a:cubicBezTo>
                  <a:pt x="3600937" y="962408"/>
                  <a:pt x="3768327" y="979897"/>
                  <a:pt x="3950707" y="919936"/>
                </a:cubicBezTo>
                <a:cubicBezTo>
                  <a:pt x="4133087" y="859975"/>
                  <a:pt x="4395416" y="685090"/>
                  <a:pt x="4550314" y="620133"/>
                </a:cubicBezTo>
                <a:cubicBezTo>
                  <a:pt x="4705212" y="555176"/>
                  <a:pt x="4702714" y="550179"/>
                  <a:pt x="4880097" y="530192"/>
                </a:cubicBezTo>
                <a:cubicBezTo>
                  <a:pt x="5057480" y="510205"/>
                  <a:pt x="5429736" y="525195"/>
                  <a:pt x="5614615" y="500211"/>
                </a:cubicBezTo>
                <a:cubicBezTo>
                  <a:pt x="5799494" y="475227"/>
                  <a:pt x="5869448" y="422762"/>
                  <a:pt x="5989369" y="380290"/>
                </a:cubicBezTo>
                <a:cubicBezTo>
                  <a:pt x="6109290" y="337818"/>
                  <a:pt x="6249574" y="289881"/>
                  <a:pt x="6334143" y="245379"/>
                </a:cubicBezTo>
                <a:cubicBezTo>
                  <a:pt x="6418712" y="200877"/>
                  <a:pt x="6423365" y="148036"/>
                  <a:pt x="6496786" y="113278"/>
                </a:cubicBezTo>
                <a:cubicBezTo>
                  <a:pt x="6570207" y="78520"/>
                  <a:pt x="6704900" y="-67166"/>
                  <a:pt x="6774667" y="36828"/>
                </a:cubicBezTo>
                <a:cubicBezTo>
                  <a:pt x="6844434" y="140822"/>
                  <a:pt x="6857644" y="581626"/>
                  <a:pt x="6915387" y="737243"/>
                </a:cubicBezTo>
                <a:cubicBezTo>
                  <a:pt x="6973130" y="892860"/>
                  <a:pt x="7118629" y="768161"/>
                  <a:pt x="7121127" y="970528"/>
                </a:cubicBezTo>
                <a:cubicBezTo>
                  <a:pt x="7123625" y="1172895"/>
                  <a:pt x="7796933" y="1750329"/>
                  <a:pt x="6678917" y="1894297"/>
                </a:cubicBezTo>
                <a:cubicBezTo>
                  <a:pt x="5560901" y="2038265"/>
                  <a:pt x="1422366" y="1874310"/>
                  <a:pt x="413028" y="1834336"/>
                </a:cubicBezTo>
                <a:close/>
              </a:path>
            </a:pathLst>
          </a:cu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20" name="圆角矩形 119"/>
          <p:cNvSpPr/>
          <p:nvPr/>
        </p:nvSpPr>
        <p:spPr>
          <a:xfrm rot="208816">
            <a:off x="4015740" y="1968578"/>
            <a:ext cx="154762" cy="716383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21" name="圆角矩形 120"/>
          <p:cNvSpPr/>
          <p:nvPr/>
        </p:nvSpPr>
        <p:spPr>
          <a:xfrm rot="2989043">
            <a:off x="5492503" y="2213408"/>
            <a:ext cx="137929" cy="329082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22" name="矩形 5"/>
          <p:cNvSpPr/>
          <p:nvPr/>
        </p:nvSpPr>
        <p:spPr>
          <a:xfrm rot="795048">
            <a:off x="5641503" y="1742008"/>
            <a:ext cx="324228" cy="514100"/>
          </a:xfrm>
          <a:custGeom>
            <a:gdLst>
              <a:gd fmla="*/ 545328 w 682580" name="connsiteX0"/>
              <a:gd fmla="*/ 0 h 1568837" name="connsiteY0"/>
              <a:gd fmla="*/ 682580 w 682580" name="connsiteX1"/>
              <a:gd fmla="*/ 396860 h 1568837" name="connsiteY1"/>
              <a:gd fmla="*/ 682580 w 682580" name="connsiteX2"/>
              <a:gd fmla="*/ 1568837 h 1568837" name="connsiteY2"/>
              <a:gd fmla="*/ 0 w 682580" name="connsiteX3"/>
              <a:gd fmla="*/ 1568837 h 1568837" name="connsiteY3"/>
              <a:gd fmla="*/ 225163 w 682580" name="connsiteX4"/>
              <a:gd fmla="*/ 605412 h 1568837" name="connsiteY4"/>
              <a:gd fmla="*/ 545328 w 682580" name="connsiteX5"/>
              <a:gd fmla="*/ 0 h 1568837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568837" w="682580">
                <a:moveTo>
                  <a:pt x="545328" y="0"/>
                </a:moveTo>
                <a:lnTo>
                  <a:pt x="682580" y="396860"/>
                </a:lnTo>
                <a:lnTo>
                  <a:pt x="682580" y="1568837"/>
                </a:lnTo>
                <a:lnTo>
                  <a:pt x="0" y="1568837"/>
                </a:lnTo>
                <a:cubicBezTo>
                  <a:pt x="110762" y="1245941"/>
                  <a:pt x="114401" y="928308"/>
                  <a:pt x="225163" y="605412"/>
                </a:cubicBezTo>
                <a:lnTo>
                  <a:pt x="545328" y="0"/>
                </a:lnTo>
                <a:close/>
              </a:path>
            </a:pathLst>
          </a:cu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23" name="圆角矩形 122"/>
          <p:cNvSpPr/>
          <p:nvPr/>
        </p:nvSpPr>
        <p:spPr>
          <a:xfrm rot="2027726">
            <a:off x="5647444" y="1968660"/>
            <a:ext cx="138230" cy="454723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24" name="圆角矩形 123"/>
          <p:cNvSpPr/>
          <p:nvPr/>
        </p:nvSpPr>
        <p:spPr>
          <a:xfrm rot="1196737">
            <a:off x="5976246" y="2105960"/>
            <a:ext cx="137929" cy="329082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25" name="圆角矩形 124"/>
          <p:cNvSpPr/>
          <p:nvPr/>
        </p:nvSpPr>
        <p:spPr>
          <a:xfrm rot="4772133">
            <a:off x="5855925" y="1989277"/>
            <a:ext cx="140209" cy="445190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26" name="圆角矩形 125"/>
          <p:cNvSpPr/>
          <p:nvPr/>
        </p:nvSpPr>
        <p:spPr>
          <a:xfrm rot="13717336">
            <a:off x="5572615" y="1811277"/>
            <a:ext cx="117344" cy="291752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27" name="圆角矩形 126"/>
          <p:cNvSpPr/>
          <p:nvPr/>
        </p:nvSpPr>
        <p:spPr>
          <a:xfrm rot="9097851">
            <a:off x="5934215" y="1922139"/>
            <a:ext cx="136782" cy="293633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28" name="圆角矩形 127"/>
          <p:cNvSpPr/>
          <p:nvPr/>
        </p:nvSpPr>
        <p:spPr>
          <a:xfrm rot="15813182">
            <a:off x="5744323" y="1733345"/>
            <a:ext cx="126515" cy="306366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5819534" y="1705262"/>
            <a:ext cx="305982" cy="305982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30" name="圆角矩形 129"/>
          <p:cNvSpPr/>
          <p:nvPr/>
        </p:nvSpPr>
        <p:spPr>
          <a:xfrm rot="1115351">
            <a:off x="4534398" y="1239034"/>
            <a:ext cx="157166" cy="797762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31" name="矩形 5"/>
          <p:cNvSpPr/>
          <p:nvPr/>
        </p:nvSpPr>
        <p:spPr>
          <a:xfrm>
            <a:off x="4282944" y="1728718"/>
            <a:ext cx="345043" cy="662365"/>
          </a:xfrm>
          <a:custGeom>
            <a:gdLst>
              <a:gd fmla="*/ 167425 w 682580" name="connsiteX0"/>
              <a:gd fmla="*/ 0 h 1236372" name="connsiteY0"/>
              <a:gd fmla="*/ 601300 w 682580" name="connsiteX1"/>
              <a:gd fmla="*/ 469768 h 1236372" name="connsiteY1"/>
              <a:gd fmla="*/ 682580 w 682580" name="connsiteX2"/>
              <a:gd fmla="*/ 1236372 h 1236372" name="connsiteY2"/>
              <a:gd fmla="*/ 0 w 682580" name="connsiteX3"/>
              <a:gd fmla="*/ 1236372 h 1236372" name="connsiteY3"/>
              <a:gd fmla="*/ 167425 w 682580" name="connsiteX4"/>
              <a:gd fmla="*/ 0 h 123637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36372" w="682580">
                <a:moveTo>
                  <a:pt x="167425" y="0"/>
                </a:moveTo>
                <a:lnTo>
                  <a:pt x="601300" y="469768"/>
                </a:lnTo>
                <a:lnTo>
                  <a:pt x="682580" y="1236372"/>
                </a:lnTo>
                <a:lnTo>
                  <a:pt x="0" y="1236372"/>
                </a:lnTo>
                <a:lnTo>
                  <a:pt x="167425" y="0"/>
                </a:lnTo>
                <a:close/>
              </a:path>
            </a:pathLst>
          </a:cu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32" name="圆角矩形 131"/>
          <p:cNvSpPr/>
          <p:nvPr/>
        </p:nvSpPr>
        <p:spPr>
          <a:xfrm rot="2208308">
            <a:off x="4633496" y="1274233"/>
            <a:ext cx="158855" cy="716908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33" name="矩形 5"/>
          <p:cNvSpPr/>
          <p:nvPr/>
        </p:nvSpPr>
        <p:spPr>
          <a:xfrm rot="794223">
            <a:off x="4760646" y="1760056"/>
            <a:ext cx="345043" cy="603994"/>
          </a:xfrm>
          <a:custGeom>
            <a:gdLst>
              <a:gd fmla="*/ 287405 w 682580" name="connsiteX0"/>
              <a:gd fmla="*/ 0 h 1475073" name="connsiteY0"/>
              <a:gd fmla="*/ 682580 w 682580" name="connsiteX1"/>
              <a:gd fmla="*/ 303096 h 1475073" name="connsiteY1"/>
              <a:gd fmla="*/ 682580 w 682580" name="connsiteX2"/>
              <a:gd fmla="*/ 1475073 h 1475073" name="connsiteY2"/>
              <a:gd fmla="*/ 0 w 682580" name="connsiteX3"/>
              <a:gd fmla="*/ 1475073 h 1475073" name="connsiteY3"/>
              <a:gd fmla="*/ 287405 w 682580" name="connsiteX4"/>
              <a:gd fmla="*/ 0 h 147507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475073" w="682580">
                <a:moveTo>
                  <a:pt x="287405" y="0"/>
                </a:moveTo>
                <a:lnTo>
                  <a:pt x="682580" y="303096"/>
                </a:lnTo>
                <a:lnTo>
                  <a:pt x="682580" y="1475073"/>
                </a:lnTo>
                <a:lnTo>
                  <a:pt x="0" y="1475073"/>
                </a:lnTo>
                <a:lnTo>
                  <a:pt x="287405" y="0"/>
                </a:lnTo>
                <a:close/>
              </a:path>
            </a:pathLst>
          </a:cu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34" name="圆角矩形 133"/>
          <p:cNvSpPr/>
          <p:nvPr/>
        </p:nvSpPr>
        <p:spPr>
          <a:xfrm rot="5836768">
            <a:off x="5074007" y="1946401"/>
            <a:ext cx="145693" cy="429938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35" name="圆角矩形 134"/>
          <p:cNvSpPr/>
          <p:nvPr/>
        </p:nvSpPr>
        <p:spPr>
          <a:xfrm rot="509839">
            <a:off x="4712739" y="2192830"/>
            <a:ext cx="154762" cy="400061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36" name="圆角矩形 135"/>
          <p:cNvSpPr/>
          <p:nvPr/>
        </p:nvSpPr>
        <p:spPr>
          <a:xfrm rot="1196737">
            <a:off x="4663641" y="2431233"/>
            <a:ext cx="151109" cy="350210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37" name="圆角矩形 136"/>
          <p:cNvSpPr/>
          <p:nvPr/>
        </p:nvSpPr>
        <p:spPr>
          <a:xfrm rot="9644826">
            <a:off x="4850522" y="2139839"/>
            <a:ext cx="145693" cy="432078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38" name="圆角矩形 137"/>
          <p:cNvSpPr/>
          <p:nvPr/>
        </p:nvSpPr>
        <p:spPr>
          <a:xfrm rot="11324641">
            <a:off x="4875578" y="2414110"/>
            <a:ext cx="152058" cy="368624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39" name="圆角矩形 138"/>
          <p:cNvSpPr/>
          <p:nvPr/>
        </p:nvSpPr>
        <p:spPr>
          <a:xfrm rot="12708901">
            <a:off x="5288891" y="1875509"/>
            <a:ext cx="145693" cy="390075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4959563" y="1745333"/>
            <a:ext cx="325627" cy="325628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41" name="圆角矩形 140"/>
          <p:cNvSpPr/>
          <p:nvPr/>
        </p:nvSpPr>
        <p:spPr>
          <a:xfrm rot="692939">
            <a:off x="4905663" y="1450012"/>
            <a:ext cx="145693" cy="614220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42" name="圆角矩形 141"/>
          <p:cNvSpPr/>
          <p:nvPr/>
        </p:nvSpPr>
        <p:spPr>
          <a:xfrm rot="9644826">
            <a:off x="4450969" y="2167197"/>
            <a:ext cx="145693" cy="432078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43" name="圆角矩形 142"/>
          <p:cNvSpPr/>
          <p:nvPr/>
        </p:nvSpPr>
        <p:spPr>
          <a:xfrm rot="11324641">
            <a:off x="4481894" y="2447337"/>
            <a:ext cx="152058" cy="368624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44" name="圆角矩形 143"/>
          <p:cNvSpPr/>
          <p:nvPr/>
        </p:nvSpPr>
        <p:spPr>
          <a:xfrm rot="208816">
            <a:off x="4315365" y="1893587"/>
            <a:ext cx="154762" cy="720594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45" name="圆角矩形 144"/>
          <p:cNvSpPr/>
          <p:nvPr/>
        </p:nvSpPr>
        <p:spPr>
          <a:xfrm rot="1196737">
            <a:off x="4261910" y="2471858"/>
            <a:ext cx="146784" cy="350210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46" name="椭圆 145"/>
          <p:cNvSpPr/>
          <p:nvPr/>
        </p:nvSpPr>
        <p:spPr>
          <a:xfrm>
            <a:off x="4264826" y="1578021"/>
            <a:ext cx="325627" cy="325628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47" name="矩形 5"/>
          <p:cNvSpPr/>
          <p:nvPr/>
        </p:nvSpPr>
        <p:spPr>
          <a:xfrm>
            <a:off x="3949073" y="1809968"/>
            <a:ext cx="386130" cy="657419"/>
          </a:xfrm>
          <a:custGeom>
            <a:gdLst>
              <a:gd fmla="*/ 248704 w 763859" name="connsiteX0"/>
              <a:gd fmla="*/ 0 h 1306351" name="connsiteY0"/>
              <a:gd fmla="*/ 627225 w 763859" name="connsiteX1"/>
              <a:gd fmla="*/ 86330 h 1306351" name="connsiteY1"/>
              <a:gd fmla="*/ 763859 w 763859" name="connsiteX2"/>
              <a:gd fmla="*/ 1236372 h 1306351" name="connsiteY2"/>
              <a:gd fmla="*/ 0 w 763859" name="connsiteX3"/>
              <a:gd fmla="*/ 1306351 h 1306351" name="connsiteY3"/>
              <a:gd fmla="*/ 248704 w 763859" name="connsiteX4"/>
              <a:gd fmla="*/ 0 h 1306351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06351" w="763859">
                <a:moveTo>
                  <a:pt x="248704" y="0"/>
                </a:moveTo>
                <a:lnTo>
                  <a:pt x="627225" y="86330"/>
                </a:lnTo>
                <a:lnTo>
                  <a:pt x="763859" y="1236372"/>
                </a:lnTo>
                <a:lnTo>
                  <a:pt x="0" y="1306351"/>
                </a:lnTo>
                <a:lnTo>
                  <a:pt x="248704" y="0"/>
                </a:lnTo>
                <a:close/>
              </a:path>
            </a:pathLst>
          </a:cu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48" name="圆角矩形 147"/>
          <p:cNvSpPr/>
          <p:nvPr/>
        </p:nvSpPr>
        <p:spPr>
          <a:xfrm rot="1387365">
            <a:off x="4228803" y="1207686"/>
            <a:ext cx="164655" cy="746636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49" name="圆角矩形 148"/>
          <p:cNvSpPr/>
          <p:nvPr/>
        </p:nvSpPr>
        <p:spPr>
          <a:xfrm rot="1196737">
            <a:off x="3968027" y="2552711"/>
            <a:ext cx="146784" cy="350210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50" name="圆角矩形 149"/>
          <p:cNvSpPr/>
          <p:nvPr/>
        </p:nvSpPr>
        <p:spPr>
          <a:xfrm rot="9644826">
            <a:off x="4184493" y="2156080"/>
            <a:ext cx="145693" cy="432078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51" name="圆角矩形 150"/>
          <p:cNvSpPr/>
          <p:nvPr/>
        </p:nvSpPr>
        <p:spPr>
          <a:xfrm rot="11324641">
            <a:off x="4215419" y="2447959"/>
            <a:ext cx="152058" cy="368624"/>
          </a:xfrm>
          <a:prstGeom prst="roundRect">
            <a:avLst>
              <a:gd fmla="val 50000" name="adj"/>
            </a:avLst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52" name="椭圆 151"/>
          <p:cNvSpPr/>
          <p:nvPr/>
        </p:nvSpPr>
        <p:spPr>
          <a:xfrm>
            <a:off x="3940153" y="1569097"/>
            <a:ext cx="325627" cy="325628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sp>
        <p:nvSpPr>
          <p:cNvPr id="153" name="矩形 152"/>
          <p:cNvSpPr/>
          <p:nvPr/>
        </p:nvSpPr>
        <p:spPr>
          <a:xfrm rot="2887028">
            <a:off x="3563337" y="1557995"/>
            <a:ext cx="3173902" cy="57912"/>
          </a:xfrm>
          <a:prstGeom prst="rect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591">
              <a:solidFill>
                <a:schemeClr val="bg1"/>
              </a:solidFill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4085813" y="246227"/>
            <a:ext cx="1983191" cy="951962"/>
            <a:chOff x="5446627" y="801316"/>
            <a:chExt cx="3179117" cy="1526024"/>
          </a:xfrm>
        </p:grpSpPr>
        <p:sp>
          <p:nvSpPr>
            <p:cNvPr id="155" name="任意多边形 154"/>
            <p:cNvSpPr/>
            <p:nvPr/>
          </p:nvSpPr>
          <p:spPr>
            <a:xfrm>
              <a:off x="5446627" y="801316"/>
              <a:ext cx="3179117" cy="1526024"/>
            </a:xfrm>
            <a:custGeom>
              <a:gdLst>
                <a:gd fmla="*/ 10078 w 4175105" name="connsiteX0"/>
                <a:gd fmla="*/ 314843 h 2004112" name="connsiteY0"/>
                <a:gd fmla="*/ 130000 w 4175105" name="connsiteX1"/>
                <a:gd fmla="*/ 239892 h 2004112" name="connsiteY1"/>
                <a:gd fmla="*/ 924478 w 4175105" name="connsiteX2"/>
                <a:gd fmla="*/ 49 h 2004112" name="connsiteY2"/>
                <a:gd fmla="*/ 2273593 w 4175105" name="connsiteX3"/>
                <a:gd fmla="*/ 224902 h 2004112" name="connsiteY3"/>
                <a:gd fmla="*/ 2933160 w 4175105" name="connsiteX4"/>
                <a:gd fmla="*/ 15039 h 2004112" name="connsiteY4"/>
                <a:gd fmla="*/ 3787600 w 4175105" name="connsiteX5"/>
                <a:gd fmla="*/ 60010 h 2004112" name="connsiteY5"/>
                <a:gd fmla="*/ 3847560 w 4175105" name="connsiteX6"/>
                <a:gd fmla="*/ 404784 h 2004112" name="connsiteY6"/>
                <a:gd fmla="*/ 4162354 w 4175105" name="connsiteX7"/>
                <a:gd fmla="*/ 824508 h 2004112" name="connsiteY7"/>
                <a:gd fmla="*/ 4102393 w 4175105" name="connsiteX8"/>
                <a:gd fmla="*/ 1409125 h 2004112" name="connsiteY8"/>
                <a:gd fmla="*/ 3997462 w 4175105" name="connsiteX9"/>
                <a:gd fmla="*/ 1514056 h 2004112" name="connsiteY9"/>
                <a:gd fmla="*/ 3622708 w 4175105" name="connsiteX10"/>
                <a:gd fmla="*/ 1544036 h 2004112" name="connsiteY10"/>
                <a:gd fmla="*/ 2753278 w 4175105" name="connsiteX11"/>
                <a:gd fmla="*/ 1993741 h 2004112" name="connsiteY11"/>
                <a:gd fmla="*/ 2573396 w 4175105" name="connsiteX12"/>
                <a:gd fmla="*/ 1858830 h 2004112" name="connsiteY12"/>
                <a:gd fmla="*/ 2018760 w 4175105" name="connsiteX13"/>
                <a:gd fmla="*/ 1843839 h 2004112" name="connsiteY13"/>
                <a:gd fmla="*/ 1524085 w 4175105" name="connsiteX14"/>
                <a:gd fmla="*/ 1933780 h 2004112" name="connsiteY14"/>
                <a:gd fmla="*/ 1359193 w 4175105" name="connsiteX15"/>
                <a:gd fmla="*/ 1918790 h 2004112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2004112" w="4175105">
                  <a:moveTo>
                    <a:pt x="10078" y="314843"/>
                  </a:moveTo>
                  <a:cubicBezTo>
                    <a:pt x="-6161" y="303600"/>
                    <a:pt x="-22400" y="292358"/>
                    <a:pt x="130000" y="239892"/>
                  </a:cubicBezTo>
                  <a:cubicBezTo>
                    <a:pt x="282400" y="187426"/>
                    <a:pt x="567213" y="2547"/>
                    <a:pt x="924478" y="49"/>
                  </a:cubicBezTo>
                  <a:cubicBezTo>
                    <a:pt x="1281743" y="-2449"/>
                    <a:pt x="1938813" y="222404"/>
                    <a:pt x="2273593" y="224902"/>
                  </a:cubicBezTo>
                  <a:cubicBezTo>
                    <a:pt x="2608373" y="227400"/>
                    <a:pt x="2680826" y="42521"/>
                    <a:pt x="2933160" y="15039"/>
                  </a:cubicBezTo>
                  <a:cubicBezTo>
                    <a:pt x="3185494" y="-12443"/>
                    <a:pt x="3635200" y="-4948"/>
                    <a:pt x="3787600" y="60010"/>
                  </a:cubicBezTo>
                  <a:cubicBezTo>
                    <a:pt x="3940000" y="124967"/>
                    <a:pt x="3785101" y="277368"/>
                    <a:pt x="3847560" y="404784"/>
                  </a:cubicBezTo>
                  <a:cubicBezTo>
                    <a:pt x="3910019" y="532200"/>
                    <a:pt x="4119882" y="657118"/>
                    <a:pt x="4162354" y="824508"/>
                  </a:cubicBezTo>
                  <a:cubicBezTo>
                    <a:pt x="4204826" y="991898"/>
                    <a:pt x="4129875" y="1294200"/>
                    <a:pt x="4102393" y="1409125"/>
                  </a:cubicBezTo>
                  <a:cubicBezTo>
                    <a:pt x="4074911" y="1524050"/>
                    <a:pt x="4077410" y="1491571"/>
                    <a:pt x="3997462" y="1514056"/>
                  </a:cubicBezTo>
                  <a:cubicBezTo>
                    <a:pt x="3917514" y="1536541"/>
                    <a:pt x="3830072" y="1464089"/>
                    <a:pt x="3622708" y="1544036"/>
                  </a:cubicBezTo>
                  <a:cubicBezTo>
                    <a:pt x="3415344" y="1623983"/>
                    <a:pt x="2928163" y="1941275"/>
                    <a:pt x="2753278" y="1993741"/>
                  </a:cubicBezTo>
                  <a:cubicBezTo>
                    <a:pt x="2578393" y="2046207"/>
                    <a:pt x="2695816" y="1883814"/>
                    <a:pt x="2573396" y="1858830"/>
                  </a:cubicBezTo>
                  <a:cubicBezTo>
                    <a:pt x="2450976" y="1833846"/>
                    <a:pt x="2193645" y="1831347"/>
                    <a:pt x="2018760" y="1843839"/>
                  </a:cubicBezTo>
                  <a:cubicBezTo>
                    <a:pt x="1843875" y="1856331"/>
                    <a:pt x="1634013" y="1921288"/>
                    <a:pt x="1524085" y="1933780"/>
                  </a:cubicBezTo>
                  <a:cubicBezTo>
                    <a:pt x="1414157" y="1946272"/>
                    <a:pt x="1386675" y="1932531"/>
                    <a:pt x="1359193" y="191879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591">
                <a:solidFill>
                  <a:schemeClr val="bg1"/>
                </a:solidFill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 rot="20621796">
              <a:off x="6758448" y="1121487"/>
              <a:ext cx="751229" cy="1245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500">
                  <a:solidFill>
                    <a:schemeClr val="bg1"/>
                  </a:solidFill>
                  <a:latin charset="-122" pitchFamily="50" typeface="造字工房力黑（非商用）常规体"/>
                  <a:ea charset="-122" pitchFamily="50" typeface="造字工房力黑（非商用）常规体"/>
                </a:rPr>
                <a:t>P</a:t>
              </a:r>
            </a:p>
          </p:txBody>
        </p:sp>
        <p:sp>
          <p:nvSpPr>
            <p:cNvPr id="157" name="矩形 156"/>
            <p:cNvSpPr/>
            <p:nvPr/>
          </p:nvSpPr>
          <p:spPr>
            <a:xfrm rot="20638096">
              <a:off x="7554925" y="990024"/>
              <a:ext cx="705422" cy="11360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050">
                  <a:solidFill>
                    <a:schemeClr val="bg1"/>
                  </a:solidFill>
                  <a:latin charset="-122" pitchFamily="50" typeface="造字工房力黑（非商用）常规体"/>
                  <a:ea charset="-122" pitchFamily="50" typeface="造字工房力黑（非商用）常规体"/>
                </a:rPr>
                <a:t>T</a:t>
              </a:r>
            </a:p>
          </p:txBody>
        </p:sp>
        <p:sp>
          <p:nvSpPr>
            <p:cNvPr id="158" name="矩形 157"/>
            <p:cNvSpPr/>
            <p:nvPr/>
          </p:nvSpPr>
          <p:spPr>
            <a:xfrm rot="19404814">
              <a:off x="5888420" y="947975"/>
              <a:ext cx="842842" cy="1465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5400">
                  <a:solidFill>
                    <a:schemeClr val="bg1"/>
                  </a:solidFill>
                  <a:latin charset="-122" pitchFamily="50" typeface="造字工房力黑（非商用）常规体"/>
                  <a:ea charset="-122" pitchFamily="50" typeface="造字工房力黑（非商用）常规体"/>
                </a:rPr>
                <a:t>P</a:t>
              </a:r>
            </a:p>
          </p:txBody>
        </p:sp>
      </p:grpSp>
      <p:sp>
        <p:nvSpPr>
          <p:cNvPr id="160" name="矩形 159"/>
          <p:cNvSpPr/>
          <p:nvPr/>
        </p:nvSpPr>
        <p:spPr>
          <a:xfrm>
            <a:off x="3085521" y="3122924"/>
            <a:ext cx="5040630" cy="1463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4500">
                <a:ln w="12700">
                  <a:noFill/>
                </a:ln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唯学才能登高望   </a:t>
            </a:r>
          </a:p>
          <a:p>
            <a:r>
              <a:rPr altLang="en-US" lang="zh-CN" sz="4500">
                <a:ln w="12700">
                  <a:noFill/>
                </a:ln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笃思方可树一帜</a:t>
            </a:r>
          </a:p>
        </p:txBody>
      </p:sp>
      <p:sp>
        <p:nvSpPr>
          <p:cNvPr id="161" name="椭圆 160"/>
          <p:cNvSpPr/>
          <p:nvPr/>
        </p:nvSpPr>
        <p:spPr>
          <a:xfrm>
            <a:off x="3061772" y="1231469"/>
            <a:ext cx="368579" cy="368579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00">
              <a:latin charset="-122" panose="02000000000000000000" pitchFamily="2" typeface="方正粗黑宋简体"/>
              <a:ea charset="-122" panose="02000000000000000000" pitchFamily="2" typeface="方正粗黑宋简体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3061772" y="1645023"/>
            <a:ext cx="368579" cy="368579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00">
              <a:latin charset="-122" panose="02000000000000000000" pitchFamily="2" typeface="方正粗黑宋简体"/>
              <a:ea charset="-122" panose="02000000000000000000" pitchFamily="2" typeface="方正粗黑宋简体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3061772" y="2044316"/>
            <a:ext cx="368579" cy="368579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00">
              <a:latin charset="-122" panose="02000000000000000000" pitchFamily="2" typeface="方正粗黑宋简体"/>
              <a:ea charset="-122" panose="02000000000000000000" pitchFamily="2" typeface="方正粗黑宋简体"/>
            </a:endParaRPr>
          </a:p>
        </p:txBody>
      </p:sp>
      <p:sp>
        <p:nvSpPr>
          <p:cNvPr id="164" name="椭圆 163"/>
          <p:cNvSpPr/>
          <p:nvPr/>
        </p:nvSpPr>
        <p:spPr>
          <a:xfrm>
            <a:off x="3061772" y="2443609"/>
            <a:ext cx="368579" cy="368579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900">
              <a:latin charset="-122" panose="02000000000000000000" pitchFamily="2" typeface="方正粗黑宋简体"/>
              <a:ea charset="-122" panose="02000000000000000000" pitchFamily="2" typeface="方正粗黑宋简体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42684" y="1256861"/>
            <a:ext cx="514657" cy="1561470"/>
            <a:chOff x="3332381" y="1235176"/>
            <a:chExt cx="514657" cy="1561470"/>
          </a:xfrm>
        </p:grpSpPr>
        <p:sp>
          <p:nvSpPr>
            <p:cNvPr id="165" name="文本框 164"/>
            <p:cNvSpPr txBox="1"/>
            <p:nvPr/>
          </p:nvSpPr>
          <p:spPr>
            <a:xfrm>
              <a:off x="3343990" y="1235176"/>
              <a:ext cx="49519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rgbClr val="C86813"/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defRPr>
              </a:lvl1pPr>
            </a:lstStyle>
            <a:p>
              <a:r>
                <a:rPr altLang="en-US" lang="zh-CN" sz="1800">
                  <a:solidFill>
                    <a:schemeClr val="bg1"/>
                  </a:solidFill>
                  <a:latin charset="-122" pitchFamily="50" typeface="造字工房力黑（非商用）常规体"/>
                  <a:ea charset="-122" pitchFamily="50" typeface="造字工房力黑（非商用）常规体"/>
                </a:rPr>
                <a:t>妙      </a:t>
              </a: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3351844" y="1640004"/>
              <a:ext cx="49519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rgbClr val="C86813"/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defRPr>
              </a:lvl1pPr>
            </a:lstStyle>
            <a:p>
              <a:r>
                <a:rPr altLang="en-US" lang="zh-CN" sz="1800">
                  <a:solidFill>
                    <a:schemeClr val="bg1"/>
                  </a:solidFill>
                  <a:latin charset="-122" pitchFamily="50" typeface="造字工房力黑（非商用）常规体"/>
                  <a:ea charset="-122" pitchFamily="50" typeface="造字工房力黑（非商用）常规体"/>
                </a:rPr>
                <a:t>手      </a:t>
              </a:r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3332381" y="2427314"/>
              <a:ext cx="49519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rgbClr val="C86813"/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defRPr>
              </a:lvl1pPr>
            </a:lstStyle>
            <a:p>
              <a:r>
                <a:rPr altLang="en-US" lang="zh-CN" sz="1800">
                  <a:solidFill>
                    <a:schemeClr val="bg1"/>
                  </a:solidFill>
                  <a:latin charset="-122" pitchFamily="50" typeface="造字工房力黑（非商用）常规体"/>
                  <a:ea charset="-122" pitchFamily="50" typeface="造字工房力黑（非商用）常规体"/>
                </a:rPr>
                <a:t>春      </a:t>
              </a: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3339500" y="2026281"/>
              <a:ext cx="495194" cy="3657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rgbClr val="C86813"/>
                  </a:solidFill>
                  <a:latin charset="-122" panose="02000000000000000000" pitchFamily="2" typeface="方正正大黑简体"/>
                  <a:ea charset="-122" panose="02000000000000000000" pitchFamily="2" typeface="方正正大黑简体"/>
                </a:defRPr>
              </a:lvl1pPr>
            </a:lstStyle>
            <a:p>
              <a:r>
                <a:rPr altLang="en-US" lang="zh-CN" sz="1800">
                  <a:solidFill>
                    <a:schemeClr val="bg1"/>
                  </a:solidFill>
                  <a:latin charset="-122" pitchFamily="50" typeface="造字工房力黑（非商用）常规体"/>
                  <a:ea charset="-122" pitchFamily="50" typeface="造字工房力黑（非商用）常规体"/>
                </a:rPr>
                <a:t>回      </a:t>
              </a:r>
            </a:p>
          </p:txBody>
        </p:sp>
      </p:grpSp>
    </p:spTree>
    <p:extLst>
      <p:ext uri="{BB962C8B-B14F-4D97-AF65-F5344CB8AC3E}">
        <p14:creationId val="2288507042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任意多边形 10"/>
          <p:cNvSpPr/>
          <p:nvPr/>
        </p:nvSpPr>
        <p:spPr>
          <a:xfrm>
            <a:off x="0" y="2"/>
            <a:ext cx="9144000" cy="3148883"/>
          </a:xfrm>
          <a:custGeom>
            <a:gdLst>
              <a:gd fmla="*/ 0 w 12192000" name="connsiteX0"/>
              <a:gd fmla="*/ 0 h 4523808" name="connsiteY0"/>
              <a:gd fmla="*/ 12192000 w 12192000" name="connsiteX1"/>
              <a:gd fmla="*/ 0 h 4523808" name="connsiteY1"/>
              <a:gd fmla="*/ 12192000 w 12192000" name="connsiteX2"/>
              <a:gd fmla="*/ 4523808 h 4523808" name="connsiteY2"/>
              <a:gd fmla="*/ 0 w 12192000" name="connsiteX3"/>
              <a:gd fmla="*/ 4523808 h 452380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523808" w="12192000">
                <a:moveTo>
                  <a:pt x="0" y="0"/>
                </a:moveTo>
                <a:lnTo>
                  <a:pt x="12192000" y="0"/>
                </a:lnTo>
                <a:lnTo>
                  <a:pt x="12192000" y="4523808"/>
                </a:lnTo>
                <a:lnTo>
                  <a:pt x="0" y="4523808"/>
                </a:lnTo>
                <a:close/>
              </a:path>
            </a:pathLst>
          </a:cu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 sz="1587"/>
          </a:p>
        </p:txBody>
      </p:sp>
      <p:sp>
        <p:nvSpPr>
          <p:cNvPr id="6" name="文本框 5"/>
          <p:cNvSpPr txBox="1"/>
          <p:nvPr/>
        </p:nvSpPr>
        <p:spPr>
          <a:xfrm>
            <a:off x="4572000" y="3827505"/>
            <a:ext cx="4130630" cy="629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764">
                <a:solidFill>
                  <a:srgbClr val="332D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骆驼之死的启示</a:t>
            </a:r>
          </a:p>
          <a:p>
            <a:r>
              <a:rPr altLang="en-US" b="1" lang="zh-CN" sz="1764">
                <a:solidFill>
                  <a:srgbClr val="332D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扫描微信账号/回复数字“42”查看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5046" l="4264" r="4819" t="4574"/>
          <a:stretch>
            <a:fillRect/>
          </a:stretch>
        </p:blipFill>
        <p:spPr>
          <a:xfrm>
            <a:off x="3245476" y="149308"/>
            <a:ext cx="2839502" cy="28226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1911" y="3319908"/>
            <a:ext cx="1440180" cy="467716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altLang="en-US" b="1" lang="zh-CN" sz="2469">
                <a:solidFill>
                  <a:srgbClr val="332D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代表作品</a:t>
            </a:r>
          </a:p>
        </p:txBody>
      </p:sp>
      <p:sp>
        <p:nvSpPr>
          <p:cNvPr id="14" name="矩形 13"/>
          <p:cNvSpPr/>
          <p:nvPr/>
        </p:nvSpPr>
        <p:spPr>
          <a:xfrm>
            <a:off x="72628" y="3827505"/>
            <a:ext cx="4476155" cy="629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1764">
                <a:solidFill>
                  <a:srgbClr val="332D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励志的鸡蛋</a:t>
            </a:r>
          </a:p>
          <a:p>
            <a:pPr algn="r"/>
            <a:r>
              <a:rPr altLang="en-US" b="1" lang="zh-CN" sz="1764">
                <a:solidFill>
                  <a:srgbClr val="332D3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扫描微信账号/回复数字“14”查看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4572000" y="3870439"/>
            <a:ext cx="0" cy="51466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929921" y="3767420"/>
            <a:ext cx="1284159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83768" y="6244158"/>
            <a:ext cx="2884941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hlinkClick r:id="rId3"/>
              </a:rPr>
              <a:t>www.51pptmoban.com 发布</a:t>
            </a:r>
          </a:p>
        </p:txBody>
      </p:sp>
    </p:spTree>
    <p:extLst>
      <p:ext uri="{BB962C8B-B14F-4D97-AF65-F5344CB8AC3E}">
        <p14:creationId val="284193055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-4320"/>
          <a:stretch>
            <a:fillRect/>
          </a:stretch>
        </p:blipFill>
        <p:spPr>
          <a:xfrm>
            <a:off x="-34844" y="915566"/>
            <a:ext cx="6178229" cy="42959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椭圆 5"/>
          <p:cNvSpPr/>
          <p:nvPr/>
        </p:nvSpPr>
        <p:spPr>
          <a:xfrm>
            <a:off x="4629252" y="226991"/>
            <a:ext cx="1992083" cy="1992083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4774121" y="294039"/>
            <a:ext cx="2169309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6000"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欲望</a:t>
            </a:r>
          </a:p>
          <a:p>
            <a:r>
              <a:rPr altLang="en-US" lang="zh-CN" smtClean="0" sz="6000"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极简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5712757" y="2787774"/>
            <a:ext cx="3198828" cy="2355726"/>
          </a:xfrm>
          <a:custGeom>
            <a:gdLst>
              <a:gd fmla="*/ 1599414 w 3198828" name="connsiteX0"/>
              <a:gd fmla="*/ 0 h 2355726" name="connsiteY0"/>
              <a:gd fmla="*/ 3198828 w 3198828" name="connsiteX1"/>
              <a:gd fmla="*/ 1599414 h 2355726" name="connsiteY1"/>
              <a:gd fmla="*/ 3073138 w 3198828" name="connsiteX2"/>
              <a:gd fmla="*/ 2221978 h 2355726" name="connsiteY2"/>
              <a:gd fmla="*/ 3008708 w 3198828" name="connsiteX3"/>
              <a:gd fmla="*/ 2355726 h 2355726" name="connsiteY3"/>
              <a:gd fmla="*/ 190120 w 3198828" name="connsiteX4"/>
              <a:gd fmla="*/ 2355726 h 2355726" name="connsiteY4"/>
              <a:gd fmla="*/ 125690 w 3198828" name="connsiteX5"/>
              <a:gd fmla="*/ 2221978 h 2355726" name="connsiteY5"/>
              <a:gd fmla="*/ 0 w 3198828" name="connsiteX6"/>
              <a:gd fmla="*/ 1599414 h 2355726" name="connsiteY6"/>
              <a:gd fmla="*/ 1599414 w 3198828" name="connsiteX7"/>
              <a:gd fmla="*/ 0 h 2355726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355726" w="3198828">
                <a:moveTo>
                  <a:pt x="1599414" y="0"/>
                </a:moveTo>
                <a:cubicBezTo>
                  <a:pt x="2482746" y="0"/>
                  <a:pt x="3198828" y="716082"/>
                  <a:pt x="3198828" y="1599414"/>
                </a:cubicBezTo>
                <a:cubicBezTo>
                  <a:pt x="3198828" y="1820247"/>
                  <a:pt x="3154073" y="2030627"/>
                  <a:pt x="3073138" y="2221978"/>
                </a:cubicBezTo>
                <a:lnTo>
                  <a:pt x="3008708" y="2355726"/>
                </a:lnTo>
                <a:lnTo>
                  <a:pt x="190120" y="2355726"/>
                </a:lnTo>
                <a:lnTo>
                  <a:pt x="125690" y="2221978"/>
                </a:lnTo>
                <a:cubicBezTo>
                  <a:pt x="44755" y="2030627"/>
                  <a:pt x="0" y="1820247"/>
                  <a:pt x="0" y="1599414"/>
                </a:cubicBezTo>
                <a:cubicBezTo>
                  <a:pt x="0" y="716082"/>
                  <a:pt x="716082" y="0"/>
                  <a:pt x="159941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5993094" y="3867894"/>
            <a:ext cx="2638154" cy="10058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了解自己的真实欲望，</a:t>
            </a:r>
          </a:p>
          <a:p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不受外在潮流的影响，</a:t>
            </a:r>
          </a:p>
          <a:p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不盲从，不跟风。</a:t>
            </a:r>
          </a:p>
        </p:txBody>
      </p:sp>
    </p:spTree>
    <p:extLst>
      <p:ext uri="{BB962C8B-B14F-4D97-AF65-F5344CB8AC3E}">
        <p14:creationId val="149815174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2838886" y="940871"/>
            <a:ext cx="6305114" cy="4202630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732958" y="2589486"/>
            <a:ext cx="3686488" cy="2554015"/>
          </a:xfrm>
          <a:custGeom>
            <a:gdLst>
              <a:gd fmla="*/ 1843244 w 3686488" name="connsiteX0"/>
              <a:gd fmla="*/ 0 h 2554015" name="connsiteY0"/>
              <a:gd fmla="*/ 3686488 w 3686488" name="connsiteX1"/>
              <a:gd fmla="*/ 1843244 h 2554015" name="connsiteY1"/>
              <a:gd fmla="*/ 3603619 w 3686488" name="connsiteX2"/>
              <a:gd fmla="*/ 2391369 h 2554015" name="connsiteY2"/>
              <a:gd fmla="*/ 3544091 w 3686488" name="connsiteX3"/>
              <a:gd fmla="*/ 2554015 h 2554015" name="connsiteY3"/>
              <a:gd fmla="*/ 142398 w 3686488" name="connsiteX4"/>
              <a:gd fmla="*/ 2554015 h 2554015" name="connsiteY4"/>
              <a:gd fmla="*/ 82869 w 3686488" name="connsiteX5"/>
              <a:gd fmla="*/ 2391369 h 2554015" name="connsiteY5"/>
              <a:gd fmla="*/ 0 w 3686488" name="connsiteX6"/>
              <a:gd fmla="*/ 1843244 h 2554015" name="connsiteY6"/>
              <a:gd fmla="*/ 1843244 w 3686488" name="connsiteX7"/>
              <a:gd fmla="*/ 0 h 255401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554015" w="3686487">
                <a:moveTo>
                  <a:pt x="1843244" y="0"/>
                </a:moveTo>
                <a:cubicBezTo>
                  <a:pt x="2861240" y="0"/>
                  <a:pt x="3686488" y="825248"/>
                  <a:pt x="3686488" y="1843244"/>
                </a:cubicBezTo>
                <a:cubicBezTo>
                  <a:pt x="3686488" y="2034118"/>
                  <a:pt x="3657476" y="2218216"/>
                  <a:pt x="3603619" y="2391369"/>
                </a:cubicBezTo>
                <a:lnTo>
                  <a:pt x="3544091" y="2554015"/>
                </a:lnTo>
                <a:lnTo>
                  <a:pt x="142398" y="2554015"/>
                </a:lnTo>
                <a:lnTo>
                  <a:pt x="82869" y="2391369"/>
                </a:lnTo>
                <a:cubicBezTo>
                  <a:pt x="29013" y="2218216"/>
                  <a:pt x="0" y="2034118"/>
                  <a:pt x="0" y="1843244"/>
                </a:cubicBezTo>
                <a:cubicBezTo>
                  <a:pt x="0" y="825248"/>
                  <a:pt x="825248" y="0"/>
                  <a:pt x="18432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956022" y="3695522"/>
            <a:ext cx="3240359" cy="13106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把自己的精力全部用在自己最迫切的欲望上，如提升专业素养、照顾家庭、关心朋友、追求美食等。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5902877" y="-7475"/>
            <a:ext cx="2818588" cy="843102"/>
          </a:xfrm>
          <a:custGeom>
            <a:gdLst>
              <a:gd fmla="*/ 0 w 2818588" name="connsiteX0"/>
              <a:gd fmla="*/ 0 h 843102" name="connsiteY0"/>
              <a:gd fmla="*/ 2818588 w 2818588" name="connsiteX1"/>
              <a:gd fmla="*/ 0 h 843102" name="connsiteY1"/>
              <a:gd fmla="*/ 2815667 w 2818588" name="connsiteX2"/>
              <a:gd fmla="*/ 6064 h 843102" name="connsiteY2"/>
              <a:gd fmla="*/ 1409294 w 2818588" name="connsiteX3"/>
              <a:gd fmla="*/ 843102 h 843102" name="connsiteY3"/>
              <a:gd fmla="*/ 2921 w 2818588" name="connsiteX4"/>
              <a:gd fmla="*/ 6064 h 843102" name="connsiteY4"/>
              <a:gd fmla="*/ 0 w 2818588" name="connsiteX5"/>
              <a:gd fmla="*/ 0 h 843102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843102" w="2818588">
                <a:moveTo>
                  <a:pt x="0" y="0"/>
                </a:moveTo>
                <a:lnTo>
                  <a:pt x="2818588" y="0"/>
                </a:lnTo>
                <a:lnTo>
                  <a:pt x="2815667" y="6064"/>
                </a:lnTo>
                <a:cubicBezTo>
                  <a:pt x="2544824" y="504642"/>
                  <a:pt x="2016585" y="843102"/>
                  <a:pt x="1409294" y="843102"/>
                </a:cubicBezTo>
                <a:cubicBezTo>
                  <a:pt x="802003" y="843102"/>
                  <a:pt x="273765" y="504642"/>
                  <a:pt x="2921" y="606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76598611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任意多边形 9"/>
          <p:cNvSpPr/>
          <p:nvPr/>
        </p:nvSpPr>
        <p:spPr>
          <a:xfrm>
            <a:off x="4644008" y="2355726"/>
            <a:ext cx="4034956" cy="2787774"/>
          </a:xfrm>
          <a:custGeom>
            <a:gdLst>
              <a:gd fmla="*/ 2017478 w 4034956" name="connsiteX0"/>
              <a:gd fmla="*/ 0 h 2787774" name="connsiteY0"/>
              <a:gd fmla="*/ 4034956 w 4034956" name="connsiteX1"/>
              <a:gd fmla="*/ 2017478 h 2787774" name="connsiteY1"/>
              <a:gd fmla="*/ 3944254 w 4034956" name="connsiteX2"/>
              <a:gd fmla="*/ 2617414 h 2787774" name="connsiteY2"/>
              <a:gd fmla="*/ 3881902 w 4034956" name="connsiteX3"/>
              <a:gd fmla="*/ 2787774 h 2787774" name="connsiteY3"/>
              <a:gd fmla="*/ 153054 w 4034956" name="connsiteX4"/>
              <a:gd fmla="*/ 2787774 h 2787774" name="connsiteY4"/>
              <a:gd fmla="*/ 90702 w 4034956" name="connsiteX5"/>
              <a:gd fmla="*/ 2617414 h 2787774" name="connsiteY5"/>
              <a:gd fmla="*/ 0 w 4034956" name="connsiteX6"/>
              <a:gd fmla="*/ 2017478 h 2787774" name="connsiteY6"/>
              <a:gd fmla="*/ 2017478 w 4034956" name="connsiteX7"/>
              <a:gd fmla="*/ 0 h 278777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787774" w="4034956">
                <a:moveTo>
                  <a:pt x="2017478" y="0"/>
                </a:moveTo>
                <a:cubicBezTo>
                  <a:pt x="3131700" y="0"/>
                  <a:pt x="4034956" y="903256"/>
                  <a:pt x="4034956" y="2017478"/>
                </a:cubicBezTo>
                <a:cubicBezTo>
                  <a:pt x="4034956" y="2226395"/>
                  <a:pt x="4003201" y="2427895"/>
                  <a:pt x="3944254" y="2617414"/>
                </a:cubicBezTo>
                <a:lnTo>
                  <a:pt x="3881902" y="2787774"/>
                </a:lnTo>
                <a:lnTo>
                  <a:pt x="153054" y="2787774"/>
                </a:lnTo>
                <a:lnTo>
                  <a:pt x="90702" y="2617414"/>
                </a:lnTo>
                <a:cubicBezTo>
                  <a:pt x="31755" y="2427895"/>
                  <a:pt x="0" y="2226395"/>
                  <a:pt x="0" y="2017478"/>
                </a:cubicBezTo>
                <a:cubicBezTo>
                  <a:pt x="0" y="903256"/>
                  <a:pt x="903256" y="0"/>
                  <a:pt x="20174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3" name="椭圆 12"/>
          <p:cNvSpPr/>
          <p:nvPr/>
        </p:nvSpPr>
        <p:spPr>
          <a:xfrm>
            <a:off x="3289810" y="733031"/>
            <a:ext cx="1992083" cy="1992083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3438273" y="816529"/>
            <a:ext cx="186952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mtClean="0" sz="6000"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精神</a:t>
            </a:r>
          </a:p>
          <a:p>
            <a:r>
              <a:rPr altLang="en-US" lang="zh-CN" smtClean="0" sz="6000"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极简</a:t>
            </a:r>
          </a:p>
        </p:txBody>
      </p:sp>
      <p:sp>
        <p:nvSpPr>
          <p:cNvPr id="4" name="矩形 3"/>
          <p:cNvSpPr/>
          <p:nvPr/>
        </p:nvSpPr>
        <p:spPr>
          <a:xfrm>
            <a:off x="4932040" y="3439494"/>
            <a:ext cx="3608561" cy="16154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 </a:t>
            </a:r>
          </a:p>
          <a:p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了解、选择、专注于一到三项自己真正想从事的精神活动，充分学习、提高。不盲目浪费自己的时间与精力。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875357" y="-7475"/>
            <a:ext cx="3401693" cy="1132473"/>
          </a:xfrm>
          <a:custGeom>
            <a:gdLst>
              <a:gd fmla="*/ 0 w 3401693" name="connsiteX0"/>
              <a:gd fmla="*/ 0 h 1132473" name="connsiteY0"/>
              <a:gd fmla="*/ 3401693 w 3401693" name="connsiteX1"/>
              <a:gd fmla="*/ 0 h 1132473" name="connsiteY1"/>
              <a:gd fmla="*/ 3399239 w 3401693" name="connsiteX2"/>
              <a:gd fmla="*/ 6703 h 1132473" name="connsiteY2"/>
              <a:gd fmla="*/ 1700846 w 3401693" name="connsiteX3"/>
              <a:gd fmla="*/ 1132473 h 1132473" name="connsiteY3"/>
              <a:gd fmla="*/ 2453 w 3401693" name="connsiteX4"/>
              <a:gd fmla="*/ 6703 h 1132473" name="connsiteY4"/>
              <a:gd fmla="*/ 0 w 3401693" name="connsiteX5"/>
              <a:gd fmla="*/ 0 h 1132473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132473" w="3401692">
                <a:moveTo>
                  <a:pt x="0" y="0"/>
                </a:moveTo>
                <a:lnTo>
                  <a:pt x="3401693" y="0"/>
                </a:lnTo>
                <a:lnTo>
                  <a:pt x="3399239" y="6703"/>
                </a:lnTo>
                <a:cubicBezTo>
                  <a:pt x="3119419" y="668271"/>
                  <a:pt x="2464343" y="1132473"/>
                  <a:pt x="1700846" y="1132473"/>
                </a:cubicBezTo>
                <a:cubicBezTo>
                  <a:pt x="937349" y="1132473"/>
                  <a:pt x="282273" y="668271"/>
                  <a:pt x="2453" y="670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3528" y="-616250"/>
            <a:ext cx="4067000" cy="6100500"/>
          </a:xfrm>
          <a:prstGeom prst="rect">
            <a:avLst/>
          </a:prstGeom>
        </p:spPr>
      </p:pic>
    </p:spTree>
    <p:extLst>
      <p:ext uri="{BB962C8B-B14F-4D97-AF65-F5344CB8AC3E}">
        <p14:creationId val="170648860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97062" y="853827"/>
            <a:ext cx="4155926" cy="4155926"/>
          </a:xfrm>
          <a:prstGeom prst="rect">
            <a:avLst/>
          </a:prstGeom>
        </p:spPr>
      </p:pic>
      <p:sp>
        <p:nvSpPr>
          <p:cNvPr id="13" name="任意多边形 12"/>
          <p:cNvSpPr/>
          <p:nvPr/>
        </p:nvSpPr>
        <p:spPr>
          <a:xfrm>
            <a:off x="724303" y="2366766"/>
            <a:ext cx="4205054" cy="2776734"/>
          </a:xfrm>
          <a:custGeom>
            <a:gdLst>
              <a:gd fmla="*/ 2102527 w 4205054" name="connsiteX0"/>
              <a:gd fmla="*/ 0 h 2776734" name="connsiteY0"/>
              <a:gd fmla="*/ 4205054 w 4205054" name="connsiteX1"/>
              <a:gd fmla="*/ 2102527 h 2776734" name="connsiteY1"/>
              <a:gd fmla="*/ 4110529 w 4205054" name="connsiteX2"/>
              <a:gd fmla="*/ 2727754 h 2776734" name="connsiteY2"/>
              <a:gd fmla="*/ 4092602 w 4205054" name="connsiteX3"/>
              <a:gd fmla="*/ 2776734 h 2776734" name="connsiteY3"/>
              <a:gd fmla="*/ 112452 w 4205054" name="connsiteX4"/>
              <a:gd fmla="*/ 2776734 h 2776734" name="connsiteY4"/>
              <a:gd fmla="*/ 94525 w 4205054" name="connsiteX5"/>
              <a:gd fmla="*/ 2727754 h 2776734" name="connsiteY5"/>
              <a:gd fmla="*/ 0 w 4205054" name="connsiteX6"/>
              <a:gd fmla="*/ 2102527 h 2776734" name="connsiteY6"/>
              <a:gd fmla="*/ 2102527 w 4205054" name="connsiteX7"/>
              <a:gd fmla="*/ 0 h 277673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776734" w="4205054">
                <a:moveTo>
                  <a:pt x="2102527" y="0"/>
                </a:moveTo>
                <a:cubicBezTo>
                  <a:pt x="3263721" y="0"/>
                  <a:pt x="4205054" y="941333"/>
                  <a:pt x="4205054" y="2102527"/>
                </a:cubicBezTo>
                <a:cubicBezTo>
                  <a:pt x="4205054" y="2320251"/>
                  <a:pt x="4171961" y="2530246"/>
                  <a:pt x="4110529" y="2727754"/>
                </a:cubicBezTo>
                <a:lnTo>
                  <a:pt x="4092602" y="2776734"/>
                </a:lnTo>
                <a:lnTo>
                  <a:pt x="112452" y="2776734"/>
                </a:lnTo>
                <a:lnTo>
                  <a:pt x="94525" y="2727754"/>
                </a:lnTo>
                <a:cubicBezTo>
                  <a:pt x="33094" y="2530246"/>
                  <a:pt x="0" y="2320251"/>
                  <a:pt x="0" y="2102527"/>
                </a:cubicBezTo>
                <a:cubicBezTo>
                  <a:pt x="0" y="941333"/>
                  <a:pt x="941333" y="0"/>
                  <a:pt x="21025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2911369" y="472028"/>
            <a:ext cx="1992083" cy="1992083"/>
          </a:xfrm>
          <a:prstGeom prst="ellipse">
            <a:avLst/>
          </a:prstGeom>
          <a:solidFill>
            <a:srgbClr val="33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3059832" y="555526"/>
            <a:ext cx="186952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6000"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物质</a:t>
            </a:r>
          </a:p>
          <a:p>
            <a:r>
              <a:rPr altLang="en-US" lang="zh-CN" sz="6000">
                <a:solidFill>
                  <a:schemeClr val="bg1"/>
                </a:solidFill>
                <a:latin charset="-122" pitchFamily="50" typeface="造字工房力黑（非商用）常规体"/>
                <a:ea charset="-122" pitchFamily="50" typeface="造字工房力黑（非商用）常规体"/>
              </a:rPr>
              <a:t>极简</a:t>
            </a:r>
          </a:p>
        </p:txBody>
      </p:sp>
      <p:sp>
        <p:nvSpPr>
          <p:cNvPr id="2" name="矩形 1"/>
          <p:cNvSpPr/>
          <p:nvPr/>
        </p:nvSpPr>
        <p:spPr>
          <a:xfrm>
            <a:off x="909630" y="3807573"/>
            <a:ext cx="3834400" cy="13106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altLang="en-US" lang="zh-CN" smtClean="0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将家中超过一年不用的物品丢弃、送人、出售或捐赠。比如看过的杂志、书，不再穿的衣服，早先收到的各种礼物或装饰品。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4797062" y="-4072"/>
            <a:ext cx="3728848" cy="1247182"/>
          </a:xfrm>
          <a:custGeom>
            <a:gdLst>
              <a:gd fmla="*/ 0 w 3728848" name="connsiteX0"/>
              <a:gd fmla="*/ 0 h 1247182" name="connsiteY0"/>
              <a:gd fmla="*/ 3728848 w 3728848" name="connsiteX1"/>
              <a:gd fmla="*/ 0 h 1247182" name="connsiteY1"/>
              <a:gd fmla="*/ 3723359 w 3728848" name="connsiteX2"/>
              <a:gd fmla="*/ 14997 h 1247182" name="connsiteY2"/>
              <a:gd fmla="*/ 1864424 w 3728848" name="connsiteX3"/>
              <a:gd fmla="*/ 1247182 h 1247182" name="connsiteY3"/>
              <a:gd fmla="*/ 5489 w 3728848" name="connsiteX4"/>
              <a:gd fmla="*/ 14997 h 1247182" name="connsiteY4"/>
              <a:gd fmla="*/ 0 w 3728848" name="connsiteX5"/>
              <a:gd fmla="*/ 0 h 1247182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247182" w="3728848">
                <a:moveTo>
                  <a:pt x="0" y="0"/>
                </a:moveTo>
                <a:lnTo>
                  <a:pt x="3728848" y="0"/>
                </a:lnTo>
                <a:lnTo>
                  <a:pt x="3723359" y="14997"/>
                </a:lnTo>
                <a:cubicBezTo>
                  <a:pt x="3417089" y="739101"/>
                  <a:pt x="2700091" y="1247182"/>
                  <a:pt x="1864424" y="1247182"/>
                </a:cubicBezTo>
                <a:cubicBezTo>
                  <a:pt x="1028758" y="1247182"/>
                  <a:pt x="311760" y="739101"/>
                  <a:pt x="5489" y="1499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83717096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任意多边形 8"/>
          <p:cNvSpPr/>
          <p:nvPr/>
        </p:nvSpPr>
        <p:spPr>
          <a:xfrm>
            <a:off x="4001867" y="1203598"/>
            <a:ext cx="5112568" cy="3939902"/>
          </a:xfrm>
          <a:custGeom>
            <a:gdLst>
              <a:gd fmla="*/ 2556284 w 5112568" name="connsiteX0"/>
              <a:gd fmla="*/ 0 h 3939902" name="connsiteY0"/>
              <a:gd fmla="*/ 5112568 w 5112568" name="connsiteX1"/>
              <a:gd fmla="*/ 2556284 h 3939902" name="connsiteY1"/>
              <a:gd fmla="*/ 4804038 w 5112568" name="connsiteX2"/>
              <a:gd fmla="*/ 3774761 h 3939902" name="connsiteY2"/>
              <a:gd fmla="*/ 4703713 w 5112568" name="connsiteX3"/>
              <a:gd fmla="*/ 3939902 h 3939902" name="connsiteY3"/>
              <a:gd fmla="*/ 408855 w 5112568" name="connsiteX4"/>
              <a:gd fmla="*/ 3939902 h 3939902" name="connsiteY4"/>
              <a:gd fmla="*/ 308530 w 5112568" name="connsiteX5"/>
              <a:gd fmla="*/ 3774761 h 3939902" name="connsiteY5"/>
              <a:gd fmla="*/ 0 w 5112568" name="connsiteX6"/>
              <a:gd fmla="*/ 2556284 h 3939902" name="connsiteY6"/>
              <a:gd fmla="*/ 2556284 w 5112568" name="connsiteX7"/>
              <a:gd fmla="*/ 0 h 393990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3939902" w="5112568">
                <a:moveTo>
                  <a:pt x="2556284" y="0"/>
                </a:moveTo>
                <a:cubicBezTo>
                  <a:pt x="3968081" y="0"/>
                  <a:pt x="5112568" y="1144487"/>
                  <a:pt x="5112568" y="2556284"/>
                </a:cubicBezTo>
                <a:cubicBezTo>
                  <a:pt x="5112568" y="2997471"/>
                  <a:pt x="5000802" y="3412553"/>
                  <a:pt x="4804038" y="3774761"/>
                </a:cubicBezTo>
                <a:lnTo>
                  <a:pt x="4703713" y="3939902"/>
                </a:lnTo>
                <a:lnTo>
                  <a:pt x="408855" y="3939902"/>
                </a:lnTo>
                <a:lnTo>
                  <a:pt x="308530" y="3774761"/>
                </a:lnTo>
                <a:cubicBezTo>
                  <a:pt x="111766" y="3412553"/>
                  <a:pt x="0" y="2997471"/>
                  <a:pt x="0" y="2556284"/>
                </a:cubicBezTo>
                <a:cubicBezTo>
                  <a:pt x="0" y="1144487"/>
                  <a:pt x="1144487" y="0"/>
                  <a:pt x="25562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4498800" y="2636497"/>
            <a:ext cx="4225003" cy="22250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明确自己的欲望和需求，不买不需要的物品。 确有必要的物品，买最好的，充分使用它。 不囤东西，不用便宜货、次品。 用布袋，代替塑料袋和纸袋。 </a:t>
            </a: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</a:p>
        </p:txBody>
      </p:sp>
      <p:sp>
        <p:nvSpPr>
          <p:cNvPr id="7" name="任意多边形 6"/>
          <p:cNvSpPr/>
          <p:nvPr/>
        </p:nvSpPr>
        <p:spPr>
          <a:xfrm>
            <a:off x="836755" y="4688"/>
            <a:ext cx="3980150" cy="1428320"/>
          </a:xfrm>
          <a:custGeom>
            <a:gdLst>
              <a:gd fmla="*/ 0 w 3980150" name="connsiteX0"/>
              <a:gd fmla="*/ 0 h 1428320" name="connsiteY0"/>
              <a:gd fmla="*/ 3980150 w 3980150" name="connsiteX1"/>
              <a:gd fmla="*/ 0 h 1428320" name="connsiteY1"/>
              <a:gd fmla="*/ 3927375 w 3980150" name="connsiteX2"/>
              <a:gd fmla="*/ 144192 h 1428320" name="connsiteY2"/>
              <a:gd fmla="*/ 1990075 w 3980150" name="connsiteX3"/>
              <a:gd fmla="*/ 1428320 h 1428320" name="connsiteY3"/>
              <a:gd fmla="*/ 52775 w 3980150" name="connsiteX4"/>
              <a:gd fmla="*/ 144192 h 1428320" name="connsiteY4"/>
              <a:gd fmla="*/ 0 w 3980150" name="connsiteX5"/>
              <a:gd fmla="*/ 0 h 142832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428320" w="3980150">
                <a:moveTo>
                  <a:pt x="0" y="0"/>
                </a:moveTo>
                <a:lnTo>
                  <a:pt x="3980150" y="0"/>
                </a:lnTo>
                <a:lnTo>
                  <a:pt x="3927375" y="144192"/>
                </a:lnTo>
                <a:cubicBezTo>
                  <a:pt x="3608194" y="898820"/>
                  <a:pt x="2860971" y="1428320"/>
                  <a:pt x="1990075" y="1428320"/>
                </a:cubicBezTo>
                <a:cubicBezTo>
                  <a:pt x="1119180" y="1428320"/>
                  <a:pt x="371956" y="898820"/>
                  <a:pt x="52775" y="14419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8883" y="-107349"/>
            <a:ext cx="3499917" cy="5250849"/>
          </a:xfrm>
          <a:prstGeom prst="rect">
            <a:avLst/>
          </a:prstGeom>
        </p:spPr>
      </p:pic>
    </p:spTree>
    <p:extLst>
      <p:ext uri="{BB962C8B-B14F-4D97-AF65-F5344CB8AC3E}">
        <p14:creationId val="108223303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3059832" y="267494"/>
            <a:ext cx="5879453" cy="3918964"/>
          </a:xfrm>
          <a:prstGeom prst="rect">
            <a:avLst/>
          </a:prstGeom>
        </p:spPr>
      </p:pic>
      <p:sp>
        <p:nvSpPr>
          <p:cNvPr id="9" name="任意多边形 8"/>
          <p:cNvSpPr/>
          <p:nvPr/>
        </p:nvSpPr>
        <p:spPr>
          <a:xfrm>
            <a:off x="1041711" y="2588690"/>
            <a:ext cx="3597410" cy="2554811"/>
          </a:xfrm>
          <a:custGeom>
            <a:gdLst>
              <a:gd fmla="*/ 1798705 w 3597410" name="connsiteX0"/>
              <a:gd fmla="*/ 0 h 2554811" name="connsiteY0"/>
              <a:gd fmla="*/ 3597410 w 3597410" name="connsiteX1"/>
              <a:gd fmla="*/ 1798705 h 2554811" name="connsiteY1"/>
              <a:gd fmla="*/ 3456059 w 3597410" name="connsiteX2"/>
              <a:gd fmla="*/ 2498842 h 2554811" name="connsiteY2"/>
              <a:gd fmla="*/ 3429097 w 3597410" name="connsiteX3"/>
              <a:gd fmla="*/ 2554811 h 2554811" name="connsiteY3"/>
              <a:gd fmla="*/ 168313 w 3597410" name="connsiteX4"/>
              <a:gd fmla="*/ 2554811 h 2554811" name="connsiteY4"/>
              <a:gd fmla="*/ 141351 w 3597410" name="connsiteX5"/>
              <a:gd fmla="*/ 2498842 h 2554811" name="connsiteY5"/>
              <a:gd fmla="*/ 0 w 3597410" name="connsiteX6"/>
              <a:gd fmla="*/ 1798705 h 2554811" name="connsiteY6"/>
              <a:gd fmla="*/ 1798705 w 3597410" name="connsiteX7"/>
              <a:gd fmla="*/ 0 h 255481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554811" w="3597410">
                <a:moveTo>
                  <a:pt x="1798705" y="0"/>
                </a:moveTo>
                <a:cubicBezTo>
                  <a:pt x="2792102" y="0"/>
                  <a:pt x="3597410" y="805308"/>
                  <a:pt x="3597410" y="1798705"/>
                </a:cubicBezTo>
                <a:cubicBezTo>
                  <a:pt x="3597410" y="2047054"/>
                  <a:pt x="3547078" y="2283648"/>
                  <a:pt x="3456059" y="2498842"/>
                </a:cubicBezTo>
                <a:lnTo>
                  <a:pt x="3429097" y="2554811"/>
                </a:lnTo>
                <a:lnTo>
                  <a:pt x="168313" y="2554811"/>
                </a:lnTo>
                <a:lnTo>
                  <a:pt x="141351" y="2498842"/>
                </a:lnTo>
                <a:cubicBezTo>
                  <a:pt x="50332" y="2283648"/>
                  <a:pt x="0" y="2047054"/>
                  <a:pt x="0" y="1798705"/>
                </a:cubicBezTo>
                <a:cubicBezTo>
                  <a:pt x="0" y="805308"/>
                  <a:pt x="805308" y="0"/>
                  <a:pt x="179870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1547664" y="3417898"/>
            <a:ext cx="3559570" cy="19202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用一支好用的钢笔，</a:t>
            </a:r>
          </a:p>
          <a:p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替代堆积如山的中性笔。 </a:t>
            </a: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</a:p>
        </p:txBody>
      </p:sp>
      <p:sp>
        <p:nvSpPr>
          <p:cNvPr id="7" name="任意多边形 6"/>
          <p:cNvSpPr/>
          <p:nvPr/>
        </p:nvSpPr>
        <p:spPr>
          <a:xfrm>
            <a:off x="4410722" y="-20538"/>
            <a:ext cx="4294858" cy="1172666"/>
          </a:xfrm>
          <a:custGeom>
            <a:gdLst>
              <a:gd fmla="*/ 0 w 4294858" name="connsiteX0"/>
              <a:gd fmla="*/ 0 h 1172666" name="connsiteY0"/>
              <a:gd fmla="*/ 4294858 w 4294858" name="connsiteX1"/>
              <a:gd fmla="*/ 0 h 1172666" name="connsiteY1"/>
              <a:gd fmla="*/ 4267140 w 4294858" name="connsiteX2"/>
              <a:gd fmla="*/ 45625 h 1172666" name="connsiteY2"/>
              <a:gd fmla="*/ 2147429 w 4294858" name="connsiteX3"/>
              <a:gd fmla="*/ 1172666 h 1172666" name="connsiteY3"/>
              <a:gd fmla="*/ 27718 w 4294858" name="connsiteX4"/>
              <a:gd fmla="*/ 45625 h 1172666" name="connsiteY4"/>
              <a:gd fmla="*/ 0 w 4294858" name="connsiteX5"/>
              <a:gd fmla="*/ 0 h 117266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172666" w="4294858">
                <a:moveTo>
                  <a:pt x="0" y="0"/>
                </a:moveTo>
                <a:lnTo>
                  <a:pt x="4294858" y="0"/>
                </a:lnTo>
                <a:lnTo>
                  <a:pt x="4267140" y="45625"/>
                </a:lnTo>
                <a:cubicBezTo>
                  <a:pt x="3807758" y="725601"/>
                  <a:pt x="3029802" y="1172666"/>
                  <a:pt x="2147429" y="1172666"/>
                </a:cubicBezTo>
                <a:cubicBezTo>
                  <a:pt x="1265056" y="1172666"/>
                  <a:pt x="487101" y="725601"/>
                  <a:pt x="27718" y="456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214366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0" y="843558"/>
            <a:ext cx="5200812" cy="346802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572000" y="2063466"/>
            <a:ext cx="3079394" cy="307939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4769119" y="2758452"/>
            <a:ext cx="3237896" cy="16154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  <a:t>用瓷杯、钢杯代替纸杯。 </a:t>
            </a: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  <a:br>
              <a:rPr altLang="en-US" lang="zh-CN" sz="2000">
                <a:solidFill>
                  <a:srgbClr val="332D33"/>
                </a:solidFill>
                <a:latin charset="-122" panose="03000509000000000000" pitchFamily="65" typeface="方正幼线简体"/>
                <a:ea charset="-122" panose="03000509000000000000" pitchFamily="65" typeface="方正幼线简体"/>
              </a:rPr>
            </a:br>
          </a:p>
        </p:txBody>
      </p:sp>
      <p:sp>
        <p:nvSpPr>
          <p:cNvPr id="7" name="任意多边形 6"/>
          <p:cNvSpPr/>
          <p:nvPr/>
        </p:nvSpPr>
        <p:spPr>
          <a:xfrm>
            <a:off x="1210024" y="-782"/>
            <a:ext cx="3260784" cy="1042599"/>
          </a:xfrm>
          <a:custGeom>
            <a:gdLst>
              <a:gd fmla="*/ 0 w 3260784" name="connsiteX0"/>
              <a:gd fmla="*/ 0 h 1042599" name="connsiteY0"/>
              <a:gd fmla="*/ 3260784 w 3260784" name="connsiteX1"/>
              <a:gd fmla="*/ 0 h 1042599" name="connsiteY1"/>
              <a:gd fmla="*/ 3212003 w 3260784" name="connsiteX2"/>
              <a:gd fmla="*/ 101263 h 1042599" name="connsiteY2"/>
              <a:gd fmla="*/ 1630392 w 3260784" name="connsiteX3"/>
              <a:gd fmla="*/ 1042599 h 1042599" name="connsiteY3"/>
              <a:gd fmla="*/ 48781 w 3260784" name="connsiteX4"/>
              <a:gd fmla="*/ 101263 h 1042599" name="connsiteY4"/>
              <a:gd fmla="*/ 0 w 3260784" name="connsiteX5"/>
              <a:gd fmla="*/ 0 h 1042599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042599" w="3260784">
                <a:moveTo>
                  <a:pt x="0" y="0"/>
                </a:moveTo>
                <a:lnTo>
                  <a:pt x="3260784" y="0"/>
                </a:lnTo>
                <a:lnTo>
                  <a:pt x="3212003" y="101263"/>
                </a:lnTo>
                <a:cubicBezTo>
                  <a:pt x="2907412" y="661965"/>
                  <a:pt x="2313353" y="1042599"/>
                  <a:pt x="1630392" y="1042599"/>
                </a:cubicBezTo>
                <a:cubicBezTo>
                  <a:pt x="947432" y="1042599"/>
                  <a:pt x="353373" y="661965"/>
                  <a:pt x="48781" y="10126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78039070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83</Paragraphs>
  <Slides>24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4">
      <vt:lpstr>Arial</vt:lpstr>
      <vt:lpstr>Calibri</vt:lpstr>
      <vt:lpstr>造字工房力黑（非商用）常规体</vt:lpstr>
      <vt:lpstr>方正幼线简体</vt:lpstr>
      <vt:lpstr>方正吕建德字体</vt:lpstr>
      <vt:lpstr>微软雅黑</vt:lpstr>
      <vt:lpstr>宋体</vt:lpstr>
      <vt:lpstr>方正正大黑简体</vt:lpstr>
      <vt:lpstr>方正粗黑宋简体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2021-08-22T12:05:13Z</dcterms:created>
  <cp:lastPrinted>2021-08-22T12:05:13Z</cp:lastPrinted>
  <dcterms:modified xsi:type="dcterms:W3CDTF">2021-08-22T05:47:04Z</dcterms:modified>
  <cp:revision>1</cp:revision>
</cp:coreProperties>
</file>