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3"/>
  </p:notesMasterIdLst>
  <p:sldIdLst>
    <p:sldId id="330" r:id="rId4"/>
    <p:sldId id="316" r:id="rId5"/>
    <p:sldId id="317" r:id="rId6"/>
    <p:sldId id="321" r:id="rId7"/>
    <p:sldId id="318" r:id="rId8"/>
    <p:sldId id="342" r:id="rId9"/>
    <p:sldId id="319" r:id="rId10"/>
    <p:sldId id="343" r:id="rId11"/>
    <p:sldId id="322" r:id="rId12"/>
    <p:sldId id="301" r:id="rId13"/>
    <p:sldId id="262" r:id="rId14"/>
    <p:sldId id="345" r:id="rId15"/>
    <p:sldId id="333" r:id="rId16"/>
    <p:sldId id="344" r:id="rId17"/>
    <p:sldId id="304" r:id="rId18"/>
    <p:sldId id="346" r:id="rId19"/>
    <p:sldId id="335" r:id="rId20"/>
    <p:sldId id="337" r:id="rId21"/>
    <p:sldId id="339" r:id="rId22"/>
    <p:sldId id="329" r:id="rId23"/>
  </p:sldIdLst>
  <p:sldSz cx="12187238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2" autoAdjust="0"/>
    <p:restoredTop sz="96318" autoAdjust="0"/>
  </p:normalViewPr>
  <p:slideViewPr>
    <p:cSldViewPr>
      <p:cViewPr varScale="1">
        <p:scale>
          <a:sx n="109" d="100"/>
          <a:sy n="109" d="100"/>
        </p:scale>
        <p:origin x="558" y="9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tags/tag1.xml" Type="http://schemas.openxmlformats.org/officeDocument/2006/relationships/tags"/><Relationship Id="rId25" Target="presProps.xml" Type="http://schemas.openxmlformats.org/officeDocument/2006/relationships/presProps"/><Relationship Id="rId26" Target="viewProps.xml" Type="http://schemas.openxmlformats.org/officeDocument/2006/relationships/viewProps"/><Relationship Id="rId27" Target="theme/theme1.xml" Type="http://schemas.openxmlformats.org/officeDocument/2006/relationships/theme"/><Relationship Id="rId28" Target="tableStyles.xml" Type="http://schemas.openxmlformats.org/officeDocument/2006/relationships/tableStyles"/><Relationship Id="rId3" Target="notesMasters/notesMaster1.xml" Type="http://schemas.openxmlformats.org/officeDocument/2006/relationships/notesMaster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Relationship Id="rId2" Target="../media/image15.png" Type="http://schemas.openxmlformats.org/officeDocument/2006/relationships/image"/><Relationship Id="rId3" Target="../media/image16.png" Type="http://schemas.openxmlformats.org/officeDocument/2006/relationships/image"/><Relationship Id="rId4" Target="../media/image17.png" Type="http://schemas.openxmlformats.org/officeDocument/2006/relationships/image"/><Relationship Id="rId5" Target="../media/image18.png" Type="http://schemas.openxmlformats.org/officeDocument/2006/relationships/imag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blipFill>
              <a:blip r:embed="rId2"/>
              <a:stretch>
                <a:fillRect/>
              </a:stretch>
            </a:blip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27-48D9-8B2B-060EFA93A04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blipFill>
              <a:blip r:embed="rId3"/>
              <a:stretch>
                <a:fillRect/>
              </a:stretch>
            </a:blipFill>
            <a:ln>
              <a:noFill/>
            </a:ln>
            <a:effectLst/>
          </c:spPr>
          <c:invertIfNegative val="0"/>
          <c:dPt>
            <c:idx val="1"/>
            <c:invertIfNegative val="0"/>
            <c:spPr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c:spPr>
          </c:dPt>
          <c:dPt>
            <c:idx val="2"/>
            <c:invertIfNegative val="0"/>
            <c:spPr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c:spPr>
          </c:dPt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27-48D9-8B2B-060EFA93A0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7"/>
        <c:overlap val="52"/>
        <c:axId val="208527296"/>
        <c:axId val="208529536"/>
      </c:barChart>
      <c:catAx>
        <c:axId val="208527296"/>
        <c:scaling>
          <c:orientation/>
        </c:scaling>
        <c:delete val="0"/>
        <c:axPos val="b"/>
        <c:numFmt formatCode="General" sourceLinked="1"/>
        <c:majorTickMark val="none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500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sz="1500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208529536"/>
        <c:crosses val="autoZero"/>
        <c:auto val="0"/>
        <c:lblAlgn val="ctr"/>
        <c:lblOffset/>
        <c:noMultiLvlLbl val="0"/>
      </c:catAx>
      <c:valAx>
        <c:axId val="208529536"/>
        <c:scaling>
          <c:orientation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600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sz="1600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208527296"/>
        <c:crosses val="autoZero"/>
        <c:crossBetween val="between"/>
        <c:minorUnit val="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6C1F03-67B0-4025-93A4-24F4EA4A43F4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7FB314-9EA7-4039-99DD-0C64E08E45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05847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99739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99739380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media/image4.png" Type="http://schemas.openxmlformats.org/officeDocument/2006/relationships/image"/><Relationship Id="rId2" Target="../media/image5.png" Type="http://schemas.openxmlformats.org/officeDocument/2006/relationships/image"/><Relationship Id="rId3" Target="../media/image6.png" Type="http://schemas.openxmlformats.org/officeDocument/2006/relationships/image"/><Relationship Id="rId4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media/image7.png" Type="http://schemas.openxmlformats.org/officeDocument/2006/relationships/image"/><Relationship Id="rId2" Target="../media/image5.png" Type="http://schemas.openxmlformats.org/officeDocument/2006/relationships/image"/><Relationship Id="rId3" Target="../media/image6.png" Type="http://schemas.openxmlformats.org/officeDocument/2006/relationships/image"/><Relationship Id="rId4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media/image8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7238" cy="6858000"/>
          </a:xfrm>
          <a:prstGeom prst="rect">
            <a:avLst/>
          </a:prstGeom>
          <a:pattFill prst="ltVert">
            <a:fgClr>
              <a:schemeClr val="bg1"/>
            </a:fgClr>
            <a:bgClr>
              <a:srgbClr val="E7DAE7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 flipH="1">
            <a:off x="10099006" y="4932412"/>
            <a:ext cx="2088232" cy="1944216"/>
            <a:chOff x="80899" y="-176139"/>
            <a:chExt cx="2088232" cy="1944216"/>
          </a:xfrm>
        </p:grpSpPr>
        <p:pic>
          <p:nvPicPr>
            <p:cNvPr id="16" name="Picture 3" descr="C:\Documents and Settings\Administrator\桌面\花\图层 3.png"/>
            <p:cNvPicPr>
              <a:picLocks noChangeAspect="1" noChangeArrowheads="1"/>
            </p:cNvPicPr>
            <p:nvPr userDrawn="1"/>
          </p:nvPicPr>
          <p:blipFill>
            <a:blip r:embed="rId1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80899" y="-176139"/>
              <a:ext cx="1368152" cy="1805623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3" descr="C:\Documents and Settings\Administrator\桌面\花\图层 3.png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1296144" y="615949"/>
              <a:ext cx="872987" cy="1152128"/>
            </a:xfrm>
            <a:prstGeom prst="rect">
              <a:avLst/>
            </a:prstGeom>
            <a:ln>
              <a:noFill/>
            </a:ln>
            <a:effectLst>
              <a:outerShdw blurRad="292100" dist="139700" dir="2700000" sx="88000" sy="88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矩形 9"/>
          <p:cNvSpPr/>
          <p:nvPr userDrawn="1"/>
        </p:nvSpPr>
        <p:spPr>
          <a:xfrm>
            <a:off x="693019" y="677838"/>
            <a:ext cx="10801200" cy="5472608"/>
          </a:xfrm>
          <a:prstGeom prst="rect">
            <a:avLst/>
          </a:prstGeom>
          <a:pattFill prst="ltUpDiag">
            <a:fgClr>
              <a:srgbClr val="F9F5F9"/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pic>
        <p:nvPicPr>
          <p:cNvPr id="3076" name="Picture 4" descr="C:\Documents and Settings\Administrator\桌面\花\花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5400000">
            <a:off x="-161353" y="350316"/>
            <a:ext cx="3312368" cy="2611735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756825277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873" y="1825625"/>
            <a:ext cx="5179576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9789" y="1825625"/>
            <a:ext cx="5179576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2020/3/12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20940603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60" y="365126"/>
            <a:ext cx="10511493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461" y="1681163"/>
            <a:ext cx="5155772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17" indent="0">
              <a:buNone/>
              <a:defRPr sz="1999" b="1"/>
            </a:lvl2pPr>
            <a:lvl3pPr marL="914034" indent="0">
              <a:buNone/>
              <a:defRPr sz="1799" b="1"/>
            </a:lvl3pPr>
            <a:lvl4pPr marL="1371051" indent="0">
              <a:buNone/>
              <a:defRPr sz="1599" b="1"/>
            </a:lvl4pPr>
            <a:lvl5pPr marL="1828068" indent="0">
              <a:buNone/>
              <a:defRPr sz="1599" b="1"/>
            </a:lvl5pPr>
            <a:lvl6pPr marL="2285086" indent="0">
              <a:buNone/>
              <a:defRPr sz="1599" b="1"/>
            </a:lvl6pPr>
            <a:lvl7pPr marL="2742103" indent="0">
              <a:buNone/>
              <a:defRPr sz="1599" b="1"/>
            </a:lvl7pPr>
            <a:lvl8pPr marL="3199120" indent="0">
              <a:buNone/>
              <a:defRPr sz="1599" b="1"/>
            </a:lvl8pPr>
            <a:lvl9pPr marL="3656137" indent="0">
              <a:buNone/>
              <a:defRPr sz="1599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461" y="2505075"/>
            <a:ext cx="5155772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9789" y="1681163"/>
            <a:ext cx="518116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17" indent="0">
              <a:buNone/>
              <a:defRPr sz="1999" b="1"/>
            </a:lvl2pPr>
            <a:lvl3pPr marL="914034" indent="0">
              <a:buNone/>
              <a:defRPr sz="1799" b="1"/>
            </a:lvl3pPr>
            <a:lvl4pPr marL="1371051" indent="0">
              <a:buNone/>
              <a:defRPr sz="1599" b="1"/>
            </a:lvl4pPr>
            <a:lvl5pPr marL="1828068" indent="0">
              <a:buNone/>
              <a:defRPr sz="1599" b="1"/>
            </a:lvl5pPr>
            <a:lvl6pPr marL="2285086" indent="0">
              <a:buNone/>
              <a:defRPr sz="1599" b="1"/>
            </a:lvl6pPr>
            <a:lvl7pPr marL="2742103" indent="0">
              <a:buNone/>
              <a:defRPr sz="1599" b="1"/>
            </a:lvl7pPr>
            <a:lvl8pPr marL="3199120" indent="0">
              <a:buNone/>
              <a:defRPr sz="1599" b="1"/>
            </a:lvl8pPr>
            <a:lvl9pPr marL="3656137" indent="0">
              <a:buNone/>
              <a:defRPr sz="1599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9789" y="2505075"/>
            <a:ext cx="5181164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2020/3/12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8982471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2020/3/12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38030622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2020/3/12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40019520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61" y="457200"/>
            <a:ext cx="3930701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164" y="987426"/>
            <a:ext cx="6169789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461" y="2057400"/>
            <a:ext cx="3930701" cy="3811588"/>
          </a:xfrm>
        </p:spPr>
        <p:txBody>
          <a:bodyPr/>
          <a:lstStyle>
            <a:lvl1pPr marL="0" indent="0">
              <a:buNone/>
              <a:defRPr sz="1599"/>
            </a:lvl1pPr>
            <a:lvl2pPr marL="457017" indent="0">
              <a:buNone/>
              <a:defRPr sz="1399"/>
            </a:lvl2pPr>
            <a:lvl3pPr marL="914034" indent="0">
              <a:buNone/>
              <a:defRPr sz="1200"/>
            </a:lvl3pPr>
            <a:lvl4pPr marL="1371051" indent="0">
              <a:buNone/>
              <a:defRPr sz="1000"/>
            </a:lvl4pPr>
            <a:lvl5pPr marL="1828068" indent="0">
              <a:buNone/>
              <a:defRPr sz="1000"/>
            </a:lvl5pPr>
            <a:lvl6pPr marL="2285086" indent="0">
              <a:buNone/>
              <a:defRPr sz="1000"/>
            </a:lvl6pPr>
            <a:lvl7pPr marL="2742103" indent="0">
              <a:buNone/>
              <a:defRPr sz="1000"/>
            </a:lvl7pPr>
            <a:lvl8pPr marL="3199120" indent="0">
              <a:buNone/>
              <a:defRPr sz="1000"/>
            </a:lvl8pPr>
            <a:lvl9pPr marL="3656137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2020/3/12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15876729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61" y="457200"/>
            <a:ext cx="3930701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1164" y="987426"/>
            <a:ext cx="6169789" cy="4873625"/>
          </a:xfrm>
        </p:spPr>
        <p:txBody>
          <a:bodyPr anchor="t"/>
          <a:lstStyle>
            <a:lvl1pPr marL="0" indent="0">
              <a:buNone/>
              <a:defRPr sz="3199"/>
            </a:lvl1pPr>
            <a:lvl2pPr marL="457017" indent="0">
              <a:buNone/>
              <a:defRPr sz="2799"/>
            </a:lvl2pPr>
            <a:lvl3pPr marL="914034" indent="0">
              <a:buNone/>
              <a:defRPr sz="2399"/>
            </a:lvl3pPr>
            <a:lvl4pPr marL="1371051" indent="0">
              <a:buNone/>
              <a:defRPr sz="1999"/>
            </a:lvl4pPr>
            <a:lvl5pPr marL="1828068" indent="0">
              <a:buNone/>
              <a:defRPr sz="1999"/>
            </a:lvl5pPr>
            <a:lvl6pPr marL="2285086" indent="0">
              <a:buNone/>
              <a:defRPr sz="1999"/>
            </a:lvl6pPr>
            <a:lvl7pPr marL="2742103" indent="0">
              <a:buNone/>
              <a:defRPr sz="1999"/>
            </a:lvl7pPr>
            <a:lvl8pPr marL="3199120" indent="0">
              <a:buNone/>
              <a:defRPr sz="1999"/>
            </a:lvl8pPr>
            <a:lvl9pPr marL="3656137" indent="0">
              <a:buNone/>
              <a:defRPr sz="1999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461" y="2057400"/>
            <a:ext cx="3930701" cy="3811588"/>
          </a:xfrm>
        </p:spPr>
        <p:txBody>
          <a:bodyPr/>
          <a:lstStyle>
            <a:lvl1pPr marL="0" indent="0">
              <a:buNone/>
              <a:defRPr sz="1599"/>
            </a:lvl1pPr>
            <a:lvl2pPr marL="457017" indent="0">
              <a:buNone/>
              <a:defRPr sz="1399"/>
            </a:lvl2pPr>
            <a:lvl3pPr marL="914034" indent="0">
              <a:buNone/>
              <a:defRPr sz="1200"/>
            </a:lvl3pPr>
            <a:lvl4pPr marL="1371051" indent="0">
              <a:buNone/>
              <a:defRPr sz="1000"/>
            </a:lvl4pPr>
            <a:lvl5pPr marL="1828068" indent="0">
              <a:buNone/>
              <a:defRPr sz="1000"/>
            </a:lvl5pPr>
            <a:lvl6pPr marL="2285086" indent="0">
              <a:buNone/>
              <a:defRPr sz="1000"/>
            </a:lvl6pPr>
            <a:lvl7pPr marL="2742103" indent="0">
              <a:buNone/>
              <a:defRPr sz="1000"/>
            </a:lvl7pPr>
            <a:lvl8pPr marL="3199120" indent="0">
              <a:buNone/>
              <a:defRPr sz="1000"/>
            </a:lvl8pPr>
            <a:lvl9pPr marL="3656137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2020/3/12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59859456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2020/3/12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05572260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1492" y="365125"/>
            <a:ext cx="2627873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873" y="365125"/>
            <a:ext cx="7731279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2020/3/12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10497300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7238" cy="6858000"/>
          </a:xfrm>
          <a:prstGeom prst="rect">
            <a:avLst/>
          </a:prstGeom>
          <a:pattFill prst="ltVert">
            <a:fgClr>
              <a:schemeClr val="bg1"/>
            </a:fgClr>
            <a:bgClr>
              <a:srgbClr val="E7DAE7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pic>
        <p:nvPicPr>
          <p:cNvPr id="13" name="Picture 19"/>
          <p:cNvPicPr>
            <a:picLocks noChangeAspect="1" noChangeArrowheads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rcRect t="-3377" b="22911"/>
          <a:stretch>
            <a:fillRect/>
          </a:stretch>
        </p:blipFill>
        <p:spPr bwMode="auto">
          <a:xfrm>
            <a:off x="9294192" y="5314950"/>
            <a:ext cx="2925267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矩形 9"/>
          <p:cNvSpPr/>
          <p:nvPr userDrawn="1"/>
        </p:nvSpPr>
        <p:spPr>
          <a:xfrm>
            <a:off x="693019" y="677838"/>
            <a:ext cx="10801200" cy="5472608"/>
          </a:xfrm>
          <a:prstGeom prst="rect">
            <a:avLst/>
          </a:prstGeom>
          <a:pattFill prst="ltUpDiag">
            <a:fgClr>
              <a:srgbClr val="F9F5F9"/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grpSp>
        <p:nvGrpSpPr>
          <p:cNvPr id="5" name="组合 4"/>
          <p:cNvGrpSpPr/>
          <p:nvPr userDrawn="1"/>
        </p:nvGrpSpPr>
        <p:grpSpPr>
          <a:xfrm>
            <a:off x="3357315" y="836712"/>
            <a:ext cx="5544618" cy="1157692"/>
            <a:chOff x="3141291" y="116632"/>
            <a:chExt cx="5544618" cy="1157692"/>
          </a:xfrm>
        </p:grpSpPr>
        <p:sp>
          <p:nvSpPr>
            <p:cNvPr id="2" name="圆角矩形 1"/>
            <p:cNvSpPr/>
            <p:nvPr userDrawn="1"/>
          </p:nvSpPr>
          <p:spPr>
            <a:xfrm>
              <a:off x="4149403" y="404664"/>
              <a:ext cx="3744416" cy="648072"/>
            </a:xfrm>
            <a:prstGeom prst="roundRect">
              <a:avLst/>
            </a:prstGeom>
            <a:noFill/>
            <a:ln w="12700">
              <a:solidFill>
                <a:schemeClr val="accent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9" name="Picture 23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 rot="16200000">
              <a:off x="7497033" y="81370"/>
              <a:ext cx="1153614" cy="1224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" name="组合 2"/>
            <p:cNvGrpSpPr/>
            <p:nvPr userDrawn="1"/>
          </p:nvGrpSpPr>
          <p:grpSpPr>
            <a:xfrm>
              <a:off x="3141291" y="188640"/>
              <a:ext cx="1656184" cy="1085684"/>
              <a:chOff x="3141291" y="188640"/>
              <a:chExt cx="1656184" cy="1085684"/>
            </a:xfrm>
          </p:grpSpPr>
          <p:pic>
            <p:nvPicPr>
              <p:cNvPr id="12" name="Picture 19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141291" y="188640"/>
                <a:ext cx="1656184" cy="10856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4" name="Picture 19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rcRect t="49302"/>
              <a:stretch>
                <a:fillRect/>
              </a:stretch>
            </p:blipFill>
            <p:spPr bwMode="auto">
              <a:xfrm>
                <a:off x="3141291" y="723900"/>
                <a:ext cx="1656184" cy="5504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  <p:extLst>
      <p:ext uri="{BB962C8B-B14F-4D97-AF65-F5344CB8AC3E}">
        <p14:creationId val="17898232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7238" cy="6858000"/>
          </a:xfrm>
          <a:prstGeom prst="rect">
            <a:avLst/>
          </a:prstGeom>
          <a:pattFill prst="ltVert">
            <a:fgClr>
              <a:schemeClr val="bg1"/>
            </a:fgClr>
            <a:bgClr>
              <a:srgbClr val="E7DAE7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pic>
        <p:nvPicPr>
          <p:cNvPr id="11" name="Picture 25"/>
          <p:cNvPicPr>
            <a:picLocks noChangeAspect="1" noChangeArrowheads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16200000">
            <a:off x="-978445" y="3012232"/>
            <a:ext cx="4608513" cy="342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矩形 9"/>
          <p:cNvSpPr/>
          <p:nvPr userDrawn="1"/>
        </p:nvSpPr>
        <p:spPr>
          <a:xfrm>
            <a:off x="693019" y="677838"/>
            <a:ext cx="10801200" cy="5472608"/>
          </a:xfrm>
          <a:prstGeom prst="rect">
            <a:avLst/>
          </a:prstGeom>
          <a:pattFill prst="ltUpDiag">
            <a:fgClr>
              <a:srgbClr val="F9F5F9"/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grpSp>
        <p:nvGrpSpPr>
          <p:cNvPr id="5" name="组合 4"/>
          <p:cNvGrpSpPr/>
          <p:nvPr userDrawn="1"/>
        </p:nvGrpSpPr>
        <p:grpSpPr>
          <a:xfrm>
            <a:off x="3357315" y="836712"/>
            <a:ext cx="5544618" cy="1157692"/>
            <a:chOff x="3141291" y="116632"/>
            <a:chExt cx="5544618" cy="1157692"/>
          </a:xfrm>
        </p:grpSpPr>
        <p:sp>
          <p:nvSpPr>
            <p:cNvPr id="2" name="圆角矩形 1"/>
            <p:cNvSpPr/>
            <p:nvPr userDrawn="1"/>
          </p:nvSpPr>
          <p:spPr>
            <a:xfrm>
              <a:off x="4149403" y="404664"/>
              <a:ext cx="3744416" cy="648072"/>
            </a:xfrm>
            <a:prstGeom prst="roundRect">
              <a:avLst/>
            </a:prstGeom>
            <a:noFill/>
            <a:ln w="12700">
              <a:solidFill>
                <a:schemeClr val="accent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9" name="Picture 23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 rot="16200000">
              <a:off x="7497033" y="81370"/>
              <a:ext cx="1153614" cy="1224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" name="组合 2"/>
            <p:cNvGrpSpPr/>
            <p:nvPr userDrawn="1"/>
          </p:nvGrpSpPr>
          <p:grpSpPr>
            <a:xfrm>
              <a:off x="3141291" y="188640"/>
              <a:ext cx="1656184" cy="1085684"/>
              <a:chOff x="3141291" y="188640"/>
              <a:chExt cx="1656184" cy="1085684"/>
            </a:xfrm>
          </p:grpSpPr>
          <p:pic>
            <p:nvPicPr>
              <p:cNvPr id="12" name="Picture 19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141291" y="188640"/>
                <a:ext cx="1656184" cy="10856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4" name="Picture 19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rcRect t="49302"/>
              <a:stretch>
                <a:fillRect/>
              </a:stretch>
            </p:blipFill>
            <p:spPr bwMode="auto">
              <a:xfrm>
                <a:off x="3141291" y="723900"/>
                <a:ext cx="1656184" cy="5504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  <p:extLst>
      <p:ext uri="{BB962C8B-B14F-4D97-AF65-F5344CB8AC3E}">
        <p14:creationId val="36603479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87238" cy="6858000"/>
          </a:xfrm>
          <a:prstGeom prst="rect">
            <a:avLst/>
          </a:prstGeom>
          <a:pattFill prst="ltVert">
            <a:fgClr>
              <a:schemeClr val="bg1"/>
            </a:fgClr>
            <a:bgClr>
              <a:srgbClr val="E7DAE7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pic>
        <p:nvPicPr>
          <p:cNvPr id="3" name="Picture 2" descr="C:\Documents and Settings\Administrator\桌面\鸟.png"/>
          <p:cNvPicPr>
            <a:picLocks noChangeAspect="1" noChangeArrowheads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10716"/>
            <a:ext cx="12205253" cy="6851182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297247921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87238" cy="6858000"/>
          </a:xfrm>
          <a:prstGeom prst="rect">
            <a:avLst/>
          </a:prstGeom>
          <a:pattFill prst="ltVert">
            <a:fgClr>
              <a:schemeClr val="bg1"/>
            </a:fgClr>
            <a:bgClr>
              <a:srgbClr val="E7DAE7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</p:spTree>
    <p:extLst>
      <p:ext uri="{BB962C8B-B14F-4D97-AF65-F5344CB8AC3E}">
        <p14:creationId val="3580852940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87238" cy="6858000"/>
          </a:xfrm>
          <a:prstGeom prst="rect">
            <a:avLst/>
          </a:prstGeom>
          <a:pattFill prst="ltVert">
            <a:fgClr>
              <a:schemeClr val="bg1"/>
            </a:fgClr>
            <a:bgClr>
              <a:srgbClr val="E7DAE7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693019" y="677838"/>
            <a:ext cx="10801200" cy="5472608"/>
          </a:xfrm>
          <a:prstGeom prst="rect">
            <a:avLst/>
          </a:prstGeom>
          <a:pattFill prst="ltUpDiag">
            <a:fgClr>
              <a:srgbClr val="F9F5F9"/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</p:spTree>
    <p:extLst>
      <p:ext uri="{BB962C8B-B14F-4D97-AF65-F5344CB8AC3E}">
        <p14:creationId val="674967572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405" y="1122363"/>
            <a:ext cx="914042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405" y="3602038"/>
            <a:ext cx="914042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17" indent="0" algn="ctr">
              <a:buNone/>
              <a:defRPr sz="1999"/>
            </a:lvl2pPr>
            <a:lvl3pPr marL="914034" indent="0" algn="ctr">
              <a:buNone/>
              <a:defRPr sz="1799"/>
            </a:lvl3pPr>
            <a:lvl4pPr marL="1371051" indent="0" algn="ctr">
              <a:buNone/>
              <a:defRPr sz="1599"/>
            </a:lvl4pPr>
            <a:lvl5pPr marL="1828068" indent="0" algn="ctr">
              <a:buNone/>
              <a:defRPr sz="1599"/>
            </a:lvl5pPr>
            <a:lvl6pPr marL="2285086" indent="0" algn="ctr">
              <a:buNone/>
              <a:defRPr sz="1599"/>
            </a:lvl6pPr>
            <a:lvl7pPr marL="2742103" indent="0" algn="ctr">
              <a:buNone/>
              <a:defRPr sz="1599"/>
            </a:lvl7pPr>
            <a:lvl8pPr marL="3199120" indent="0" algn="ctr">
              <a:buNone/>
              <a:defRPr sz="1599"/>
            </a:lvl8pPr>
            <a:lvl9pPr marL="3656137" indent="0" algn="ctr">
              <a:buNone/>
              <a:defRPr sz="1599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2020/3/12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19222874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2020/3/12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02544639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525" y="1709739"/>
            <a:ext cx="10511493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525" y="4589464"/>
            <a:ext cx="10511493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17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034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051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8068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508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210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19912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613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2020/3/12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92076505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theme/theme1.xml" Type="http://schemas.openxmlformats.org/officeDocument/2006/relationships/theme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slideLayouts/slideLayout16.xml" Type="http://schemas.openxmlformats.org/officeDocument/2006/relationships/slideLayout"/><Relationship Id="rId11" Target="../slideLayouts/slideLayout17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8.xml" Type="http://schemas.openxmlformats.org/officeDocument/2006/relationships/slideLayout"/><Relationship Id="rId3" Target="../slideLayouts/slideLayout9.xml" Type="http://schemas.openxmlformats.org/officeDocument/2006/relationships/slideLayout"/><Relationship Id="rId4" Target="../slideLayouts/slideLayout10.xml" Type="http://schemas.openxmlformats.org/officeDocument/2006/relationships/slideLayout"/><Relationship Id="rId5" Target="../slideLayouts/slideLayout11.xml" Type="http://schemas.openxmlformats.org/officeDocument/2006/relationships/slideLayout"/><Relationship Id="rId6" Target="../slideLayouts/slideLayout12.xml" Type="http://schemas.openxmlformats.org/officeDocument/2006/relationships/slideLayout"/><Relationship Id="rId7" Target="../slideLayouts/slideLayout13.xml" Type="http://schemas.openxmlformats.org/officeDocument/2006/relationships/slideLayout"/><Relationship Id="rId8" Target="../slideLayouts/slideLayout14.xml" Type="http://schemas.openxmlformats.org/officeDocument/2006/relationships/slideLayout"/><Relationship Id="rId9" Target="../slideLayouts/slideLayout15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66122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9" r:id="rId2"/>
    <p:sldLayoutId id="2147483660" r:id="rId3"/>
    <p:sldLayoutId id="2147483658" r:id="rId4"/>
    <p:sldLayoutId id="2147483662" r:id="rId5"/>
    <p:sldLayoutId id="2147483661" r:id="rId6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873" y="365126"/>
            <a:ext cx="1051149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873" y="1825625"/>
            <a:ext cx="1051149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872" y="6356351"/>
            <a:ext cx="27421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2020/3/12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023" y="6356351"/>
            <a:ext cx="41131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7237" y="6356351"/>
            <a:ext cx="27421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81691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/>
  <p:timing/>
  <p:txStyles>
    <p:titleStyle>
      <a:lvl1pPr algn="l" defTabSz="914034" rtl="0" eaLnBrk="1" latinLnBrk="0" hangingPunct="1">
        <a:lnSpc>
          <a:spcPct val="90000"/>
        </a:lnSpc>
        <a:spcBef>
          <a:spcPct val="0"/>
        </a:spcBef>
        <a:buNone/>
        <a:defRPr sz="43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09" indent="-228509" algn="l" defTabSz="914034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26" indent="-228509" algn="l" defTabSz="914034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543" indent="-228509" algn="l" defTabSz="914034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0" indent="-228509" algn="l" defTabSz="914034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577" indent="-228509" algn="l" defTabSz="914034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594" indent="-228509" algn="l" defTabSz="914034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611" indent="-228509" algn="l" defTabSz="914034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628" indent="-228509" algn="l" defTabSz="914034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4646" indent="-228509" algn="l" defTabSz="914034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17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034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051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068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086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103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120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137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media/image9.png" Type="http://schemas.openxmlformats.org/officeDocument/2006/relationships/image"/><Relationship Id="rId3" Target="../media/image10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22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12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media/image11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23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24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0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media/image11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25.png" Type="http://schemas.openxmlformats.org/officeDocument/2006/relationships/image"/><Relationship Id="rId3" Target="../media/image26.png" Type="http://schemas.openxmlformats.org/officeDocument/2006/relationships/image"/><Relationship Id="rId4" Target="../media/image27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4.png" Type="http://schemas.openxmlformats.org/officeDocument/2006/relationships/image"/><Relationship Id="rId4" Target="../media/image28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29.png" Type="http://schemas.openxmlformats.org/officeDocument/2006/relationships/image"/><Relationship Id="rId4" Target="../media/image30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media/image11.png" Type="http://schemas.openxmlformats.org/officeDocument/2006/relationships/image"/><Relationship Id="rId3" Target="../media/image10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media/image9.png" Type="http://schemas.openxmlformats.org/officeDocument/2006/relationships/image"/><Relationship Id="rId3" Target="../media/image10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media/image11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2.png" Type="http://schemas.openxmlformats.org/officeDocument/2006/relationships/image"/><Relationship Id="rId3" Target="../media/image13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4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0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charts/chart1.xml" Type="http://schemas.openxmlformats.org/officeDocument/2006/relationships/chart"/></Relationships>
</file>

<file path=ppt/slides/_rels/slide8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media/image11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9.png" Type="http://schemas.openxmlformats.org/officeDocument/2006/relationships/image"/><Relationship Id="rId3" Target="../media/image20.png" Type="http://schemas.openxmlformats.org/officeDocument/2006/relationships/image"/><Relationship Id="rId4" Target="../media/image21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8" name="Picture 4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285307" y="1988840"/>
            <a:ext cx="5328592" cy="1722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75113" y="3789040"/>
            <a:ext cx="4661218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3600">
                <a:solidFill>
                  <a:schemeClr val="accent5"/>
                </a:solidFill>
                <a:latin charset="-122" pitchFamily="34" typeface="微软雅黑"/>
                <a:ea charset="-122" pitchFamily="34" typeface="微软雅黑"/>
              </a:rPr>
              <a:t>清新淡雅主题PPT模板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3213299" y="4509120"/>
            <a:ext cx="54006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descr="C:\Documents and Settings\Administrator\桌面\花\0花.png" id="1026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109843" y="3429000"/>
            <a:ext cx="2736304" cy="2727273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3213299" y="4581128"/>
            <a:ext cx="4968553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z="1200"/>
              <a:t>Listen to the wind and rain, strive to create a simple and practical ppt template, in this entry of your content, I wish you a pleasant work</a:t>
            </a:r>
          </a:p>
        </p:txBody>
      </p:sp>
    </p:spTree>
    <p:extLst>
      <p:ext uri="{BB962C8B-B14F-4D97-AF65-F5344CB8AC3E}">
        <p14:creationId val="3005749854"/>
      </p:ext>
    </p:extLst>
  </p:cSld>
  <p:clrMapOvr>
    <a:masterClrMapping/>
  </p:clrMapOvr>
  <mc:AlternateContent>
    <mc:Choice Requires="p14">
      <p:transition p14:dur="800" spd="slow">
        <p14:flythrough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mph" presetID="8" presetSubtype="0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1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16" presetSubtype="37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1300" id="13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fill="hold" grpId="0" id="15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1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1" id="18" nodeType="withEffect" presetClass="path" presetID="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animMotion origin="layout" path="M 0.25625 0.02361 C 0.16927 -0.10023 0.10781 0.09723 0 -0.00023" pathEditMode="relative" ptsTypes="AA" rAng="0">
                                      <p:cBhvr>
                                        <p:cTn dur="2000" fill="hold" id="1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12" y="-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fill="hold" id="2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23" presetSubtype="272">
                                  <p:stCondLst>
                                    <p:cond delay="4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1" spid="3"/>
      <p:bldP grpId="0" spid="7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任意多边形 1"/>
          <p:cNvSpPr/>
          <p:nvPr/>
        </p:nvSpPr>
        <p:spPr>
          <a:xfrm>
            <a:off x="1773139" y="2852936"/>
            <a:ext cx="8959056" cy="1959744"/>
          </a:xfrm>
          <a:custGeom>
            <a:gdLst>
              <a:gd fmla="*/ 0 w 8129588" name="connsiteX0"/>
              <a:gd fmla="*/ 942975 h 1657424" name="connsiteY0"/>
              <a:gd fmla="*/ 2743200 w 8129588" name="connsiteX1"/>
              <a:gd fmla="*/ 114300 h 1657424" name="connsiteY1"/>
              <a:gd fmla="*/ 3000375 w 8129588" name="connsiteX2"/>
              <a:gd fmla="*/ 1657350 h 1657424" name="connsiteY2"/>
              <a:gd fmla="*/ 6057900 w 8129588" name="connsiteX3"/>
              <a:gd fmla="*/ 185737 h 1657424" name="connsiteY3"/>
              <a:gd fmla="*/ 6086475 w 8129588" name="connsiteX4"/>
              <a:gd fmla="*/ 1243012 h 1657424" name="connsiteY4"/>
              <a:gd fmla="*/ 8129588 w 8129588" name="connsiteX5"/>
              <a:gd fmla="*/ 0 h 1657424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1657424" w="8129588">
                <a:moveTo>
                  <a:pt x="0" y="942975"/>
                </a:moveTo>
                <a:cubicBezTo>
                  <a:pt x="1121569" y="469106"/>
                  <a:pt x="2243138" y="-4763"/>
                  <a:pt x="2743200" y="114300"/>
                </a:cubicBezTo>
                <a:cubicBezTo>
                  <a:pt x="3243263" y="233362"/>
                  <a:pt x="2447925" y="1645444"/>
                  <a:pt x="3000375" y="1657350"/>
                </a:cubicBezTo>
                <a:cubicBezTo>
                  <a:pt x="3552825" y="1669256"/>
                  <a:pt x="5543550" y="254793"/>
                  <a:pt x="6057900" y="185737"/>
                </a:cubicBezTo>
                <a:cubicBezTo>
                  <a:pt x="6572250" y="116681"/>
                  <a:pt x="5741194" y="1273968"/>
                  <a:pt x="6086475" y="1243012"/>
                </a:cubicBezTo>
                <a:cubicBezTo>
                  <a:pt x="6431756" y="1212056"/>
                  <a:pt x="8129588" y="0"/>
                  <a:pt x="8129588" y="0"/>
                </a:cubicBezTo>
              </a:path>
            </a:pathLst>
          </a:custGeom>
          <a:ln>
            <a:solidFill>
              <a:schemeClr val="bg2">
                <a:lumMod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文本框 98"/>
          <p:cNvSpPr txBox="1"/>
          <p:nvPr/>
        </p:nvSpPr>
        <p:spPr>
          <a:xfrm>
            <a:off x="4725467" y="858768"/>
            <a:ext cx="2592288" cy="4876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altLang="en-US" lang="zh-CN" smtClean="0" sz="2600">
                <a:solidFill>
                  <a:schemeClr val="accent5"/>
                </a:solidFill>
                <a:latin charset="-122" pitchFamily="65" typeface="方正准圆简体"/>
                <a:ea charset="-122" pitchFamily="65" typeface="方正准圆简体"/>
              </a:rPr>
              <a:t>在这里输入内容</a:t>
            </a:r>
          </a:p>
        </p:txBody>
      </p:sp>
      <p:sp>
        <p:nvSpPr>
          <p:cNvPr id="13" name="文本框 56"/>
          <p:cNvSpPr txBox="1"/>
          <p:nvPr/>
        </p:nvSpPr>
        <p:spPr>
          <a:xfrm>
            <a:off x="5157515" y="1340768"/>
            <a:ext cx="1681281" cy="335280"/>
          </a:xfrm>
          <a:prstGeom prst="rect">
            <a:avLst/>
          </a:prstGeom>
          <a:noFill/>
        </p:spPr>
        <p:txBody>
          <a:bodyPr rtlCol="0" vert="horz" wrap="none">
            <a:spAutoFit/>
          </a:bodyPr>
          <a:lstStyle/>
          <a:p>
            <a:r>
              <a:rPr altLang="zh-CN" lang="en-US" smtClean="0" sz="1600">
                <a:solidFill>
                  <a:schemeClr val="accent5"/>
                </a:solidFill>
              </a:rPr>
              <a:t>ENTER YOUR TEXT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5805587" y="1340768"/>
            <a:ext cx="321905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17"/>
          <p:cNvSpPr txBox="1"/>
          <p:nvPr/>
        </p:nvSpPr>
        <p:spPr>
          <a:xfrm>
            <a:off x="2061170" y="4020990"/>
            <a:ext cx="2039100" cy="502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>
              <a:lnSpc>
                <a:spcPct val="150000"/>
              </a:lnSpc>
            </a:pPr>
            <a:r>
              <a:rPr altLang="en-US" b="1" lang="zh-CN" smtClean="0" sz="1800">
                <a:solidFill>
                  <a:schemeClr val="accent2"/>
                </a:solidFill>
                <a:latin charset="-122" pitchFamily="34" typeface="微软雅黑"/>
                <a:ea charset="-122" pitchFamily="34" typeface="微软雅黑"/>
              </a:rPr>
              <a:t>这里您的内容</a:t>
            </a:r>
          </a:p>
        </p:txBody>
      </p:sp>
      <p:sp>
        <p:nvSpPr>
          <p:cNvPr id="16" name="文本框 118"/>
          <p:cNvSpPr txBox="1"/>
          <p:nvPr/>
        </p:nvSpPr>
        <p:spPr>
          <a:xfrm>
            <a:off x="2061171" y="4497715"/>
            <a:ext cx="2448272" cy="60350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>
              <a:lnSpc>
                <a:spcPct val="120000"/>
              </a:lnSpc>
            </a:pPr>
            <a:r>
              <a:rPr altLang="en-US" lang="zh-CN" sz="1400">
                <a:latin charset="-122" pitchFamily="34" typeface="微软雅黑"/>
                <a:ea charset="-122" pitchFamily="34" typeface="微软雅黑"/>
              </a:rPr>
              <a:t>请在此处输入您的内容,听风吹雨，为您的演讲加分添彩！</a:t>
            </a:r>
          </a:p>
        </p:txBody>
      </p:sp>
      <p:pic>
        <p:nvPicPr>
          <p:cNvPr descr="C:\Documents and Settings\Administrator\桌面\花\0花.png" id="17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349203" y="3068960"/>
            <a:ext cx="866957" cy="864096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文本框 117"/>
          <p:cNvSpPr txBox="1"/>
          <p:nvPr/>
        </p:nvSpPr>
        <p:spPr>
          <a:xfrm>
            <a:off x="5373538" y="2283389"/>
            <a:ext cx="1895084" cy="502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>
              <a:lnSpc>
                <a:spcPct val="150000"/>
              </a:lnSpc>
            </a:pPr>
            <a:r>
              <a:rPr altLang="en-US" b="1" lang="zh-CN" smtClean="0" sz="1800">
                <a:solidFill>
                  <a:schemeClr val="accent3"/>
                </a:solidFill>
                <a:latin charset="-122" pitchFamily="34" typeface="微软雅黑"/>
                <a:ea charset="-122" pitchFamily="34" typeface="微软雅黑"/>
              </a:rPr>
              <a:t>这里您的内容</a:t>
            </a:r>
          </a:p>
        </p:txBody>
      </p:sp>
      <p:sp>
        <p:nvSpPr>
          <p:cNvPr id="19" name="文本框 118"/>
          <p:cNvSpPr txBox="1"/>
          <p:nvPr/>
        </p:nvSpPr>
        <p:spPr>
          <a:xfrm>
            <a:off x="5373539" y="2747594"/>
            <a:ext cx="2376264" cy="60350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r>
              <a:rPr altLang="en-US" lang="zh-CN"/>
              <a:t>请在此处输入您的内容,听风吹雨，为您的演讲加分添彩！</a:t>
            </a:r>
          </a:p>
        </p:txBody>
      </p:sp>
      <p:pic>
        <p:nvPicPr>
          <p:cNvPr descr="C:\Documents and Settings\Administrator\桌面\花\0花.png" id="20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021611" y="3645024"/>
            <a:ext cx="866957" cy="864096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文本框 117"/>
          <p:cNvSpPr txBox="1"/>
          <p:nvPr/>
        </p:nvSpPr>
        <p:spPr>
          <a:xfrm>
            <a:off x="8757915" y="4404955"/>
            <a:ext cx="1895084" cy="502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>
              <a:lnSpc>
                <a:spcPct val="150000"/>
              </a:lnSpc>
            </a:pPr>
            <a:r>
              <a:rPr altLang="en-US" b="1" lang="zh-CN" smtClean="0" sz="1800">
                <a:solidFill>
                  <a:schemeClr val="accent5"/>
                </a:solidFill>
                <a:latin charset="-122" pitchFamily="34" typeface="微软雅黑"/>
                <a:ea charset="-122" pitchFamily="34" typeface="微软雅黑"/>
              </a:rPr>
              <a:t>这里您的内容</a:t>
            </a:r>
          </a:p>
        </p:txBody>
      </p:sp>
      <p:sp>
        <p:nvSpPr>
          <p:cNvPr id="22" name="文本框 118"/>
          <p:cNvSpPr txBox="1"/>
          <p:nvPr/>
        </p:nvSpPr>
        <p:spPr>
          <a:xfrm>
            <a:off x="8757914" y="4869160"/>
            <a:ext cx="2376264" cy="60350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r>
              <a:rPr altLang="en-US" lang="zh-CN"/>
              <a:t>请在此处输入您的内容,听风吹雨，为您的演讲加分添彩！</a:t>
            </a:r>
          </a:p>
        </p:txBody>
      </p:sp>
      <p:pic>
        <p:nvPicPr>
          <p:cNvPr descr="C:\Documents and Settings\Administrator\桌面\花\0花.png" id="23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045947" y="3356992"/>
            <a:ext cx="866957" cy="864096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431054962"/>
      </p:ext>
    </p:extLst>
  </p:cSld>
  <p:clrMapOvr>
    <a:masterClrMapping/>
  </p:clrMapOvr>
  <mc:AlternateContent>
    <mc:Choice Requires="p14">
      <p:transition p14:dur="2000" spd="slow">
        <p14:ferris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800" id="2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2" presetSubtype="4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2" presetSubtype="4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23" presetSubtype="16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6" nodeType="withEffect" presetClass="emph" presetID="8" presetSubtype="0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37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9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7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1" nodeType="withEffect" presetClass="emph" presetID="8" presetSubtype="0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52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5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2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6" nodeType="withEffect" presetClass="emph" presetID="8" presetSubtype="0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67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12"/>
      <p:bldP grpId="0" spid="13"/>
      <p:bldP grpId="0" spid="15"/>
      <p:bldP grpId="0" spid="16"/>
      <p:bldP grpId="0" spid="18"/>
      <p:bldP grpId="0" spid="19"/>
      <p:bldP grpId="0" spid="21"/>
      <p:bldP grpId="0" spid="22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3" name="文本框 98"/>
          <p:cNvSpPr txBox="1"/>
          <p:nvPr/>
        </p:nvSpPr>
        <p:spPr>
          <a:xfrm>
            <a:off x="4725467" y="858768"/>
            <a:ext cx="2592288" cy="4876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altLang="en-US" lang="zh-CN" smtClean="0" sz="2600">
                <a:solidFill>
                  <a:schemeClr val="accent5"/>
                </a:solidFill>
                <a:latin charset="-122" pitchFamily="65" typeface="方正准圆简体"/>
                <a:ea charset="-122" pitchFamily="65" typeface="方正准圆简体"/>
              </a:rPr>
              <a:t>在这里输入内容</a:t>
            </a:r>
          </a:p>
        </p:txBody>
      </p:sp>
      <p:sp>
        <p:nvSpPr>
          <p:cNvPr id="43" name="文本框 56"/>
          <p:cNvSpPr txBox="1"/>
          <p:nvPr/>
        </p:nvSpPr>
        <p:spPr>
          <a:xfrm>
            <a:off x="5157515" y="1340768"/>
            <a:ext cx="1681281" cy="335280"/>
          </a:xfrm>
          <a:prstGeom prst="rect">
            <a:avLst/>
          </a:prstGeom>
          <a:noFill/>
        </p:spPr>
        <p:txBody>
          <a:bodyPr rtlCol="0" vert="horz" wrap="none">
            <a:spAutoFit/>
          </a:bodyPr>
          <a:lstStyle/>
          <a:p>
            <a:r>
              <a:rPr altLang="zh-CN" lang="en-US" smtClean="0" sz="1600">
                <a:solidFill>
                  <a:schemeClr val="accent5"/>
                </a:solidFill>
              </a:rPr>
              <a:t>ENTER YOUR TEXT</a:t>
            </a:r>
          </a:p>
        </p:txBody>
      </p:sp>
      <p:cxnSp>
        <p:nvCxnSpPr>
          <p:cNvPr id="44" name="直接连接符 43"/>
          <p:cNvCxnSpPr/>
          <p:nvPr/>
        </p:nvCxnSpPr>
        <p:spPr>
          <a:xfrm>
            <a:off x="5805587" y="1340768"/>
            <a:ext cx="321905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梯形 19"/>
          <p:cNvSpPr/>
          <p:nvPr/>
        </p:nvSpPr>
        <p:spPr>
          <a:xfrm>
            <a:off x="1972568" y="2060848"/>
            <a:ext cx="1970757" cy="258989"/>
          </a:xfrm>
          <a:prstGeom prst="trapezoid">
            <a:avLst>
              <a:gd fmla="val 83844" name="adj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1" name="矩形 20"/>
          <p:cNvSpPr/>
          <p:nvPr/>
        </p:nvSpPr>
        <p:spPr>
          <a:xfrm>
            <a:off x="1701131" y="2319837"/>
            <a:ext cx="2448272" cy="30243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" name="梯形 21"/>
          <p:cNvSpPr/>
          <p:nvPr/>
        </p:nvSpPr>
        <p:spPr>
          <a:xfrm flipV="1">
            <a:off x="2186421" y="2060848"/>
            <a:ext cx="1543050" cy="651510"/>
          </a:xfrm>
          <a:prstGeom prst="trapezoid">
            <a:avLst>
              <a:gd fmla="val 27907" name="adj"/>
            </a:avLst>
          </a:prstGeom>
          <a:solidFill>
            <a:schemeClr val="accent2"/>
          </a:solidFill>
          <a:ln>
            <a:noFill/>
          </a:ln>
          <a:effectLst>
            <a:outerShdw algn="ctr" blurRad="127000" rotWithShape="0" sx="104000" sy="104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/>
          <a:lstStyle/>
          <a:p>
            <a:pPr algn="ctr"/>
            <a:endParaRPr altLang="en-US" lang="zh-CN"/>
          </a:p>
        </p:txBody>
      </p:sp>
      <p:sp>
        <p:nvSpPr>
          <p:cNvPr id="23" name="矩形 22"/>
          <p:cNvSpPr/>
          <p:nvPr/>
        </p:nvSpPr>
        <p:spPr>
          <a:xfrm>
            <a:off x="1859661" y="2967909"/>
            <a:ext cx="2160240" cy="1805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700"/>
              </a:lnSpc>
            </a:pPr>
            <a:r>
              <a:rPr altLang="en-US" lang="zh-CN" smtClean="0" sz="14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听风吹雨，致力打造简洁实用的PPT模板，在此输入您的内容,祝工作愉快，听风吹雨，致力打造简洁实用的PPT模板</a:t>
            </a:r>
          </a:p>
        </p:txBody>
      </p:sp>
      <p:sp>
        <p:nvSpPr>
          <p:cNvPr id="24" name="矩形 23"/>
          <p:cNvSpPr/>
          <p:nvPr/>
        </p:nvSpPr>
        <p:spPr>
          <a:xfrm>
            <a:off x="2426569" y="2175821"/>
            <a:ext cx="1097280" cy="4206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</a:pPr>
            <a:r>
              <a:rPr altLang="en-US" b="1" lang="zh-CN" smtClean="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您的标题</a:t>
            </a:r>
          </a:p>
        </p:txBody>
      </p:sp>
      <p:sp>
        <p:nvSpPr>
          <p:cNvPr id="25" name="梯形 24"/>
          <p:cNvSpPr/>
          <p:nvPr/>
        </p:nvSpPr>
        <p:spPr>
          <a:xfrm>
            <a:off x="5212928" y="2060848"/>
            <a:ext cx="1970757" cy="258989"/>
          </a:xfrm>
          <a:prstGeom prst="trapezoid">
            <a:avLst>
              <a:gd fmla="val 83844" name="adj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6" name="矩形 25"/>
          <p:cNvSpPr/>
          <p:nvPr/>
        </p:nvSpPr>
        <p:spPr>
          <a:xfrm>
            <a:off x="4941491" y="2319837"/>
            <a:ext cx="2448272" cy="30243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7" name="梯形 26"/>
          <p:cNvSpPr/>
          <p:nvPr/>
        </p:nvSpPr>
        <p:spPr>
          <a:xfrm flipV="1">
            <a:off x="5426781" y="2060848"/>
            <a:ext cx="1543050" cy="651510"/>
          </a:xfrm>
          <a:prstGeom prst="trapezoid">
            <a:avLst>
              <a:gd fmla="val 27907" name="adj"/>
            </a:avLst>
          </a:prstGeom>
          <a:solidFill>
            <a:srgbClr val="1EAFA6"/>
          </a:solidFill>
          <a:ln>
            <a:noFill/>
          </a:ln>
          <a:effectLst>
            <a:outerShdw algn="ctr" blurRad="127000" rotWithShape="0" sx="102000" sy="10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8" name="矩形 27"/>
          <p:cNvSpPr/>
          <p:nvPr/>
        </p:nvSpPr>
        <p:spPr>
          <a:xfrm>
            <a:off x="5085507" y="2967909"/>
            <a:ext cx="2160240" cy="1805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700"/>
              </a:lnSpc>
            </a:pPr>
            <a:r>
              <a:rPr altLang="en-US" lang="zh-CN" smtClean="0" sz="14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听风吹雨，致力打造简洁实用的PPT模板，在此输入您的内容,祝工作愉快，听风吹雨，致力打造简洁实用的PPT模板</a:t>
            </a:r>
          </a:p>
        </p:txBody>
      </p:sp>
      <p:sp>
        <p:nvSpPr>
          <p:cNvPr id="29" name="矩形 28"/>
          <p:cNvSpPr/>
          <p:nvPr/>
        </p:nvSpPr>
        <p:spPr>
          <a:xfrm>
            <a:off x="5652415" y="2175821"/>
            <a:ext cx="1097280" cy="4206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</a:pPr>
            <a:r>
              <a:rPr altLang="en-US" b="1" lang="zh-CN" smtClean="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您的标题</a:t>
            </a:r>
          </a:p>
        </p:txBody>
      </p:sp>
      <p:sp>
        <p:nvSpPr>
          <p:cNvPr id="30" name="梯形 29"/>
          <p:cNvSpPr/>
          <p:nvPr/>
        </p:nvSpPr>
        <p:spPr>
          <a:xfrm>
            <a:off x="8309272" y="2060848"/>
            <a:ext cx="1970757" cy="258989"/>
          </a:xfrm>
          <a:prstGeom prst="trapezoid">
            <a:avLst>
              <a:gd fmla="val 83844" name="adj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1" name="矩形 30"/>
          <p:cNvSpPr/>
          <p:nvPr/>
        </p:nvSpPr>
        <p:spPr>
          <a:xfrm>
            <a:off x="8037835" y="2319837"/>
            <a:ext cx="2448272" cy="30243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2" name="梯形 31"/>
          <p:cNvSpPr/>
          <p:nvPr/>
        </p:nvSpPr>
        <p:spPr>
          <a:xfrm flipV="1">
            <a:off x="8523125" y="2060848"/>
            <a:ext cx="1543050" cy="651510"/>
          </a:xfrm>
          <a:prstGeom prst="trapezoid">
            <a:avLst>
              <a:gd fmla="val 27907" name="adj"/>
            </a:avLst>
          </a:prstGeom>
          <a:solidFill>
            <a:schemeClr val="accent3"/>
          </a:solidFill>
          <a:ln>
            <a:noFill/>
          </a:ln>
          <a:effectLst>
            <a:outerShdw algn="ctr" blurRad="127000" rotWithShape="0" sx="104000" sy="104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/>
          <a:lstStyle/>
          <a:p>
            <a:pPr algn="ctr"/>
            <a:endParaRPr altLang="en-US" lang="zh-CN"/>
          </a:p>
        </p:txBody>
      </p:sp>
      <p:sp>
        <p:nvSpPr>
          <p:cNvPr id="34" name="矩形 33"/>
          <p:cNvSpPr/>
          <p:nvPr/>
        </p:nvSpPr>
        <p:spPr>
          <a:xfrm>
            <a:off x="8181850" y="2967909"/>
            <a:ext cx="2160240" cy="1805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700"/>
              </a:lnSpc>
            </a:pPr>
            <a:r>
              <a:rPr altLang="en-US" lang="zh-CN" smtClean="0" sz="14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听风吹雨，致力打造简洁实用的PPT模板，在此输入您的内容,祝工作愉快，听风吹雨，致力打造简洁实用的PPT模板</a:t>
            </a:r>
          </a:p>
        </p:txBody>
      </p:sp>
      <p:sp>
        <p:nvSpPr>
          <p:cNvPr id="35" name="矩形 34"/>
          <p:cNvSpPr/>
          <p:nvPr/>
        </p:nvSpPr>
        <p:spPr>
          <a:xfrm>
            <a:off x="8748759" y="2175821"/>
            <a:ext cx="1097280" cy="4206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</a:pPr>
            <a:r>
              <a:rPr altLang="en-US" b="1" lang="zh-CN" smtClean="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您的标题</a:t>
            </a:r>
          </a:p>
        </p:txBody>
      </p:sp>
    </p:spTree>
    <p:extLst>
      <p:ext uri="{BB962C8B-B14F-4D97-AF65-F5344CB8AC3E}">
        <p14:creationId val="4163450750"/>
      </p:ext>
    </p:extLst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4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8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9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1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42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7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6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5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6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9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3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4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7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8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1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2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3"/>
      <p:bldP grpId="0" spid="43"/>
      <p:bldP grpId="0" spid="20"/>
      <p:bldP grpId="0" spid="21"/>
      <p:bldP grpId="0" spid="22"/>
      <p:bldP grpId="0" spid="23"/>
      <p:bldP grpId="0" spid="24"/>
      <p:bldP grpId="0" spid="25"/>
      <p:bldP grpId="0" spid="26"/>
      <p:bldP grpId="0" spid="27"/>
      <p:bldP grpId="0" spid="28"/>
      <p:bldP grpId="0" spid="29"/>
      <p:bldP grpId="0" spid="30"/>
      <p:bldP grpId="0" spid="31"/>
      <p:bldP grpId="0" spid="32"/>
      <p:bldP grpId="0" spid="34"/>
      <p:bldP grpId="0" spid="35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3" name="组合 12"/>
          <p:cNvGrpSpPr/>
          <p:nvPr/>
        </p:nvGrpSpPr>
        <p:grpSpPr>
          <a:xfrm>
            <a:off x="3501331" y="1196752"/>
            <a:ext cx="5760640" cy="3436025"/>
            <a:chOff x="1197075" y="2924944"/>
            <a:chExt cx="2960017" cy="1765549"/>
          </a:xfrm>
        </p:grpSpPr>
        <p:grpSp>
          <p:nvGrpSpPr>
            <p:cNvPr id="14" name="组合 13"/>
            <p:cNvGrpSpPr/>
            <p:nvPr/>
          </p:nvGrpSpPr>
          <p:grpSpPr>
            <a:xfrm>
              <a:off x="1197075" y="2924944"/>
              <a:ext cx="2960017" cy="1765549"/>
              <a:chOff x="1269083" y="2996952"/>
              <a:chExt cx="2960017" cy="1765549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2061171" y="2996952"/>
                <a:ext cx="1296144" cy="1296144"/>
                <a:chOff x="2853259" y="2852936"/>
                <a:chExt cx="1296144" cy="1296144"/>
              </a:xfrm>
            </p:grpSpPr>
            <p:sp>
              <p:nvSpPr>
                <p:cNvPr id="18" name="椭圆 17"/>
                <p:cNvSpPr/>
                <p:nvPr/>
              </p:nvSpPr>
              <p:spPr>
                <a:xfrm>
                  <a:off x="2925267" y="2924944"/>
                  <a:ext cx="1152128" cy="1152128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19" name="椭圆 18"/>
                <p:cNvSpPr/>
                <p:nvPr/>
              </p:nvSpPr>
              <p:spPr>
                <a:xfrm>
                  <a:off x="2853259" y="2852936"/>
                  <a:ext cx="1296144" cy="1296144"/>
                </a:xfrm>
                <a:prstGeom prst="ellipse">
                  <a:avLst/>
                </a:prstGeom>
                <a:noFill/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pic>
            <p:nvPicPr>
              <p:cNvPr id="17" name="Picture 5"/>
              <p:cNvPicPr>
                <a:picLocks noChangeArrowheads="1"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val="0"/>
                  </a:ext>
                </a:extLst>
              </a:blip>
              <a:srcRect b="10316" r="2327" t="36409"/>
              <a:stretch>
                <a:fillRect/>
              </a:stretch>
            </p:blipFill>
            <p:spPr bwMode="auto">
              <a:xfrm>
                <a:off x="1269083" y="3200401"/>
                <a:ext cx="2960017" cy="15621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5" name="文本框 103"/>
            <p:cNvSpPr txBox="1"/>
            <p:nvPr/>
          </p:nvSpPr>
          <p:spPr>
            <a:xfrm>
              <a:off x="2314044" y="3068960"/>
              <a:ext cx="616026" cy="673452"/>
            </a:xfrm>
            <a:prstGeom prst="rect">
              <a:avLst/>
            </a:prstGeom>
            <a:noFill/>
          </p:spPr>
          <p:txBody>
            <a:bodyPr rtlCol="0" vert="horz" wrap="none">
              <a:spAutoFit/>
            </a:bodyPr>
            <a:lstStyle/>
            <a:p>
              <a:r>
                <a:rPr altLang="en-US" lang="zh-CN" smtClean="0" sz="8000">
                  <a:solidFill>
                    <a:schemeClr val="accent5"/>
                  </a:solidFill>
                  <a:latin charset="-122" pitchFamily="65" typeface="方正大标宋简体"/>
                  <a:ea charset="-122" pitchFamily="65" typeface="方正大标宋简体"/>
                </a:rPr>
                <a:t>叁</a:t>
              </a:r>
            </a:p>
          </p:txBody>
        </p:sp>
      </p:grpSp>
      <p:sp>
        <p:nvSpPr>
          <p:cNvPr id="20" name="文本框 56"/>
          <p:cNvSpPr txBox="1"/>
          <p:nvPr/>
        </p:nvSpPr>
        <p:spPr>
          <a:xfrm>
            <a:off x="4581451" y="4653136"/>
            <a:ext cx="3434080" cy="579120"/>
          </a:xfrm>
          <a:prstGeom prst="rect">
            <a:avLst/>
          </a:prstGeom>
          <a:noFill/>
        </p:spPr>
        <p:txBody>
          <a:bodyPr rtlCol="0" vert="horz" wrap="none">
            <a:spAutoFit/>
          </a:bodyPr>
          <a:lstStyle/>
          <a:p>
            <a:r>
              <a:rPr altLang="en-US" lang="zh-CN" smtClean="0" sz="3200">
                <a:solidFill>
                  <a:schemeClr val="accent5"/>
                </a:solidFill>
                <a:latin charset="-122" pitchFamily="65" typeface="方正大标宋简体"/>
                <a:ea charset="-122" pitchFamily="65" typeface="方正大标宋简体"/>
              </a:rPr>
              <a:t>输入您的文字内容</a:t>
            </a:r>
          </a:p>
        </p:txBody>
      </p:sp>
      <p:sp>
        <p:nvSpPr>
          <p:cNvPr id="21" name="文本框 56"/>
          <p:cNvSpPr txBox="1"/>
          <p:nvPr/>
        </p:nvSpPr>
        <p:spPr>
          <a:xfrm>
            <a:off x="5445547" y="5229200"/>
            <a:ext cx="1681281" cy="335280"/>
          </a:xfrm>
          <a:prstGeom prst="rect">
            <a:avLst/>
          </a:prstGeom>
          <a:noFill/>
        </p:spPr>
        <p:txBody>
          <a:bodyPr rtlCol="0" vert="horz" wrap="none">
            <a:spAutoFit/>
          </a:bodyPr>
          <a:lstStyle/>
          <a:p>
            <a:r>
              <a:rPr altLang="zh-CN" lang="en-US" smtClean="0" sz="1600">
                <a:solidFill>
                  <a:schemeClr val="accent5"/>
                </a:solidFill>
              </a:rPr>
              <a:t>ENTER YOUR TEXT</a:t>
            </a:r>
          </a:p>
        </p:txBody>
      </p:sp>
      <p:cxnSp>
        <p:nvCxnSpPr>
          <p:cNvPr id="22" name="直接连接符 21"/>
          <p:cNvCxnSpPr/>
          <p:nvPr/>
        </p:nvCxnSpPr>
        <p:spPr>
          <a:xfrm>
            <a:off x="6119294" y="5229200"/>
            <a:ext cx="321905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3689639602"/>
      </p:ext>
    </p:extLst>
  </p:cSld>
  <p:clrMapOvr>
    <a:masterClrMapping/>
  </p:clrMapOvr>
  <mc:AlternateContent>
    <mc:Choice Requires="p14">
      <p:transition p14:dur="800" spd="slow">
        <p14:flythrough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0"/>
      <p:bldP grpId="0" spid="21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1" name="文本框 98"/>
          <p:cNvSpPr txBox="1"/>
          <p:nvPr/>
        </p:nvSpPr>
        <p:spPr>
          <a:xfrm>
            <a:off x="4725467" y="858768"/>
            <a:ext cx="2592288" cy="4876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altLang="en-US" lang="zh-CN" smtClean="0" sz="2600">
                <a:solidFill>
                  <a:schemeClr val="accent5"/>
                </a:solidFill>
                <a:latin charset="-122" pitchFamily="65" typeface="方正准圆简体"/>
                <a:ea charset="-122" pitchFamily="65" typeface="方正准圆简体"/>
              </a:rPr>
              <a:t>在这里输入内容</a:t>
            </a:r>
          </a:p>
        </p:txBody>
      </p:sp>
      <p:sp>
        <p:nvSpPr>
          <p:cNvPr id="32" name="文本框 56"/>
          <p:cNvSpPr txBox="1"/>
          <p:nvPr/>
        </p:nvSpPr>
        <p:spPr>
          <a:xfrm>
            <a:off x="5157515" y="1340768"/>
            <a:ext cx="1681281" cy="335280"/>
          </a:xfrm>
          <a:prstGeom prst="rect">
            <a:avLst/>
          </a:prstGeom>
          <a:noFill/>
        </p:spPr>
        <p:txBody>
          <a:bodyPr rtlCol="0" vert="horz" wrap="none">
            <a:spAutoFit/>
          </a:bodyPr>
          <a:lstStyle/>
          <a:p>
            <a:r>
              <a:rPr altLang="zh-CN" lang="en-US" smtClean="0" sz="1600">
                <a:solidFill>
                  <a:schemeClr val="accent5"/>
                </a:solidFill>
              </a:rPr>
              <a:t>ENTER YOUR TEXT</a:t>
            </a:r>
          </a:p>
        </p:txBody>
      </p:sp>
      <p:cxnSp>
        <p:nvCxnSpPr>
          <p:cNvPr id="33" name="直接连接符 32"/>
          <p:cNvCxnSpPr/>
          <p:nvPr/>
        </p:nvCxnSpPr>
        <p:spPr>
          <a:xfrm>
            <a:off x="5805587" y="1340768"/>
            <a:ext cx="321905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845147" y="2132856"/>
            <a:ext cx="1347787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文本框 118"/>
          <p:cNvSpPr txBox="1"/>
          <p:nvPr/>
        </p:nvSpPr>
        <p:spPr>
          <a:xfrm>
            <a:off x="1485107" y="4619803"/>
            <a:ext cx="2448272" cy="60350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>
              <a:lnSpc>
                <a:spcPct val="120000"/>
              </a:lnSpc>
            </a:pPr>
            <a:r>
              <a:rPr altLang="en-US" lang="zh-CN" sz="1400">
                <a:latin charset="-122" pitchFamily="34" typeface="微软雅黑"/>
                <a:ea charset="-122" pitchFamily="34" typeface="微软雅黑"/>
              </a:rPr>
              <a:t>请在此处输入您的内容,听风吹雨，为您的演讲加分添彩！</a:t>
            </a:r>
          </a:p>
        </p:txBody>
      </p:sp>
      <p:sp>
        <p:nvSpPr>
          <p:cNvPr id="28" name="心形 27"/>
          <p:cNvSpPr/>
          <p:nvPr/>
        </p:nvSpPr>
        <p:spPr>
          <a:xfrm>
            <a:off x="1917155" y="3212976"/>
            <a:ext cx="1224136" cy="1224136"/>
          </a:xfrm>
          <a:prstGeom prst="heart">
            <a:avLst/>
          </a:prstGeom>
          <a:solidFill>
            <a:schemeClr val="bg1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4" name="上凸带形 33"/>
          <p:cNvSpPr/>
          <p:nvPr/>
        </p:nvSpPr>
        <p:spPr>
          <a:xfrm>
            <a:off x="1438499" y="2819602"/>
            <a:ext cx="2160240" cy="504056"/>
          </a:xfrm>
          <a:prstGeom prst="ribbon2">
            <a:avLst>
              <a:gd fmla="val 19653" name="adj1"/>
              <a:gd fmla="val 71870" name="adj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" name="文本框 117"/>
          <p:cNvSpPr txBox="1"/>
          <p:nvPr/>
        </p:nvSpPr>
        <p:spPr>
          <a:xfrm>
            <a:off x="1798539" y="2778074"/>
            <a:ext cx="144778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>
              <a:lnSpc>
                <a:spcPct val="150000"/>
              </a:lnSpc>
            </a:pPr>
            <a:r>
              <a:rPr altLang="en-US" lang="zh-CN" smtClean="0" sz="16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这里您的内容</a:t>
            </a:r>
          </a:p>
        </p:txBody>
      </p:sp>
      <p:sp>
        <p:nvSpPr>
          <p:cNvPr id="36" name="文本框 117"/>
          <p:cNvSpPr txBox="1"/>
          <p:nvPr/>
        </p:nvSpPr>
        <p:spPr>
          <a:xfrm>
            <a:off x="1989163" y="3502749"/>
            <a:ext cx="108012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altLang="en-US" b="1" lang="zh-CN" smtClean="0" sz="1800">
                <a:solidFill>
                  <a:schemeClr val="accent3"/>
                </a:solidFill>
                <a:latin charset="-122" pitchFamily="34" typeface="微软雅黑"/>
                <a:ea charset="-122" pitchFamily="34" typeface="微软雅黑"/>
              </a:rPr>
              <a:t>这里</a:t>
            </a:r>
          </a:p>
          <a:p>
            <a:pPr algn="ctr"/>
            <a:r>
              <a:rPr altLang="en-US" b="1" lang="zh-CN" smtClean="0" sz="1800">
                <a:solidFill>
                  <a:schemeClr val="accent3"/>
                </a:solidFill>
                <a:latin charset="-122" pitchFamily="34" typeface="微软雅黑"/>
                <a:ea charset="-122" pitchFamily="34" typeface="微软雅黑"/>
              </a:rPr>
              <a:t>大标题</a:t>
            </a:r>
          </a:p>
        </p:txBody>
      </p:sp>
      <p:pic>
        <p:nvPicPr>
          <p:cNvPr id="37" name="Picture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445547" y="2132856"/>
            <a:ext cx="1347787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文本框 118"/>
          <p:cNvSpPr txBox="1"/>
          <p:nvPr/>
        </p:nvSpPr>
        <p:spPr>
          <a:xfrm>
            <a:off x="5013499" y="4619803"/>
            <a:ext cx="2448272" cy="60350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>
              <a:lnSpc>
                <a:spcPct val="120000"/>
              </a:lnSpc>
            </a:pPr>
            <a:r>
              <a:rPr altLang="en-US" lang="zh-CN" sz="1400">
                <a:latin charset="-122" pitchFamily="34" typeface="微软雅黑"/>
                <a:ea charset="-122" pitchFamily="34" typeface="微软雅黑"/>
              </a:rPr>
              <a:t>请在此处输入您的内容,听风吹雨，为您的演讲加分添彩！</a:t>
            </a:r>
          </a:p>
        </p:txBody>
      </p:sp>
      <p:sp>
        <p:nvSpPr>
          <p:cNvPr id="39" name="心形 38"/>
          <p:cNvSpPr/>
          <p:nvPr/>
        </p:nvSpPr>
        <p:spPr>
          <a:xfrm>
            <a:off x="5436442" y="3212976"/>
            <a:ext cx="1224136" cy="1224136"/>
          </a:xfrm>
          <a:prstGeom prst="heart">
            <a:avLst/>
          </a:prstGeom>
          <a:solidFill>
            <a:schemeClr val="bg1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0" name="上凸带形 39"/>
          <p:cNvSpPr/>
          <p:nvPr/>
        </p:nvSpPr>
        <p:spPr>
          <a:xfrm>
            <a:off x="4966891" y="2819602"/>
            <a:ext cx="2160240" cy="504056"/>
          </a:xfrm>
          <a:prstGeom prst="ribbon2">
            <a:avLst>
              <a:gd fmla="val 19653" name="adj1"/>
              <a:gd fmla="val 71870" name="adj2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4" name="文本框 117"/>
          <p:cNvSpPr txBox="1"/>
          <p:nvPr/>
        </p:nvSpPr>
        <p:spPr>
          <a:xfrm>
            <a:off x="5326931" y="2778074"/>
            <a:ext cx="144778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>
              <a:lnSpc>
                <a:spcPct val="150000"/>
              </a:lnSpc>
            </a:pPr>
            <a:r>
              <a:rPr altLang="en-US" lang="zh-CN" smtClean="0" sz="16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这里您的内容</a:t>
            </a:r>
          </a:p>
        </p:txBody>
      </p:sp>
      <p:sp>
        <p:nvSpPr>
          <p:cNvPr id="45" name="文本框 117"/>
          <p:cNvSpPr txBox="1"/>
          <p:nvPr/>
        </p:nvSpPr>
        <p:spPr>
          <a:xfrm>
            <a:off x="5517555" y="3502749"/>
            <a:ext cx="108012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altLang="en-US" b="1" lang="zh-CN" smtClean="0" sz="1800">
                <a:solidFill>
                  <a:schemeClr val="accent5"/>
                </a:solidFill>
                <a:latin charset="-122" pitchFamily="34" typeface="微软雅黑"/>
                <a:ea charset="-122" pitchFamily="34" typeface="微软雅黑"/>
              </a:rPr>
              <a:t>这里</a:t>
            </a:r>
          </a:p>
          <a:p>
            <a:pPr algn="ctr"/>
            <a:r>
              <a:rPr altLang="en-US" b="1" lang="zh-CN" smtClean="0" sz="1800">
                <a:solidFill>
                  <a:schemeClr val="accent5"/>
                </a:solidFill>
                <a:latin charset="-122" pitchFamily="34" typeface="微软雅黑"/>
                <a:ea charset="-122" pitchFamily="34" typeface="微软雅黑"/>
              </a:rPr>
              <a:t>大标题</a:t>
            </a:r>
          </a:p>
        </p:txBody>
      </p:sp>
      <p:pic>
        <p:nvPicPr>
          <p:cNvPr id="51" name="Picture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685907" y="2132856"/>
            <a:ext cx="1347787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" name="文本框 118"/>
          <p:cNvSpPr txBox="1"/>
          <p:nvPr/>
        </p:nvSpPr>
        <p:spPr>
          <a:xfrm>
            <a:off x="8469882" y="4619801"/>
            <a:ext cx="2664296" cy="60350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>
              <a:lnSpc>
                <a:spcPct val="120000"/>
              </a:lnSpc>
            </a:pPr>
            <a:r>
              <a:rPr altLang="en-US" lang="zh-CN" sz="1400">
                <a:latin charset="-122" pitchFamily="34" typeface="微软雅黑"/>
                <a:ea charset="-122" pitchFamily="34" typeface="微软雅黑"/>
              </a:rPr>
              <a:t>请在此处输入您的内容,听风吹雨，为您的演讲加分添彩！</a:t>
            </a:r>
          </a:p>
        </p:txBody>
      </p:sp>
      <p:grpSp>
        <p:nvGrpSpPr>
          <p:cNvPr id="56" name="组合 55"/>
          <p:cNvGrpSpPr/>
          <p:nvPr/>
        </p:nvGrpSpPr>
        <p:grpSpPr>
          <a:xfrm>
            <a:off x="8423275" y="2778073"/>
            <a:ext cx="2160240" cy="1659039"/>
            <a:chOff x="8423275" y="2883415"/>
            <a:chExt cx="2160240" cy="1659039"/>
          </a:xfrm>
        </p:grpSpPr>
        <p:sp>
          <p:nvSpPr>
            <p:cNvPr id="57" name="心形 56"/>
            <p:cNvSpPr/>
            <p:nvPr/>
          </p:nvSpPr>
          <p:spPr>
            <a:xfrm>
              <a:off x="8892826" y="3318318"/>
              <a:ext cx="1224136" cy="1224136"/>
            </a:xfrm>
            <a:prstGeom prst="heart">
              <a:avLst/>
            </a:prstGeom>
            <a:noFill/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8" name="上凸带形 57"/>
            <p:cNvSpPr/>
            <p:nvPr/>
          </p:nvSpPr>
          <p:spPr>
            <a:xfrm>
              <a:off x="8423275" y="2924943"/>
              <a:ext cx="2160240" cy="504056"/>
            </a:xfrm>
            <a:prstGeom prst="ribbon2">
              <a:avLst>
                <a:gd fmla="val 19653" name="adj1"/>
                <a:gd fmla="val 71870" name="adj2"/>
              </a:avLst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accent2">
                    <a:lumMod val="90000"/>
                    <a:lumOff val="10000"/>
                  </a:schemeClr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9" name="文本框 117"/>
            <p:cNvSpPr txBox="1"/>
            <p:nvPr/>
          </p:nvSpPr>
          <p:spPr>
            <a:xfrm>
              <a:off x="8783314" y="2883415"/>
              <a:ext cx="1447780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 sz="36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altLang="en-US" lang="zh-CN" smtClean="0" sz="16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这里您的内容</a:t>
              </a:r>
            </a:p>
          </p:txBody>
        </p:sp>
        <p:sp>
          <p:nvSpPr>
            <p:cNvPr id="60" name="文本框 117"/>
            <p:cNvSpPr txBox="1"/>
            <p:nvPr/>
          </p:nvSpPr>
          <p:spPr>
            <a:xfrm>
              <a:off x="8973938" y="3608092"/>
              <a:ext cx="1080120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 sz="36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defRPr>
              </a:lvl1pPr>
            </a:lstStyle>
            <a:p>
              <a:pPr algn="ctr"/>
              <a:r>
                <a:rPr altLang="en-US" b="1" lang="zh-CN" smtClean="0" sz="1800">
                  <a:solidFill>
                    <a:schemeClr val="accent2"/>
                  </a:solidFill>
                  <a:latin charset="-122" pitchFamily="34" typeface="微软雅黑"/>
                  <a:ea charset="-122" pitchFamily="34" typeface="微软雅黑"/>
                </a:rPr>
                <a:t>这里</a:t>
              </a:r>
            </a:p>
            <a:p>
              <a:pPr algn="ctr"/>
              <a:r>
                <a:rPr altLang="en-US" b="1" lang="zh-CN" smtClean="0" sz="1800">
                  <a:solidFill>
                    <a:schemeClr val="accent2"/>
                  </a:solidFill>
                  <a:latin charset="-122" pitchFamily="34" typeface="微软雅黑"/>
                  <a:ea charset="-122" pitchFamily="34" typeface="微软雅黑"/>
                </a:rPr>
                <a:t>大标题</a:t>
              </a:r>
            </a:p>
          </p:txBody>
        </p:sp>
      </p:grpSp>
    </p:spTree>
    <p:extLst>
      <p:ext uri="{BB962C8B-B14F-4D97-AF65-F5344CB8AC3E}">
        <p14:creationId val="2241307124"/>
      </p:ext>
    </p:extLst>
  </p:cSld>
  <p:clrMapOvr>
    <a:masterClrMapping/>
  </p:clrMapOvr>
  <mc:AlternateContent>
    <mc:Choice Requires="p14">
      <p:transition p14:dur="2000" spd="slow">
        <p14:ferris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4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8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9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1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46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0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7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1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4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5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6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8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9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71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3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4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7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8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1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2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1"/>
      <p:bldP grpId="0" spid="32"/>
      <p:bldP grpId="0" spid="27"/>
      <p:bldP grpId="0" spid="28"/>
      <p:bldP grpId="0" spid="34"/>
      <p:bldP grpId="0" spid="35"/>
      <p:bldP grpId="0" spid="36"/>
      <p:bldP grpId="0" spid="38"/>
      <p:bldP grpId="0" spid="39"/>
      <p:bldP grpId="0" spid="40"/>
      <p:bldP grpId="0" spid="44"/>
      <p:bldP grpId="0" spid="45"/>
      <p:bldP grpId="0" spid="52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3213299" y="2204864"/>
            <a:ext cx="5688632" cy="3604410"/>
            <a:chOff x="2337284" y="1789593"/>
            <a:chExt cx="7021808" cy="4449132"/>
          </a:xfrm>
        </p:grpSpPr>
        <p:sp>
          <p:nvSpPr>
            <p:cNvPr id="22" name="圆角矩形 103"/>
            <p:cNvSpPr/>
            <p:nvPr/>
          </p:nvSpPr>
          <p:spPr>
            <a:xfrm>
              <a:off x="2929164" y="4790360"/>
              <a:ext cx="1448365" cy="1448365"/>
            </a:xfrm>
            <a:prstGeom prst="roundRect">
              <a:avLst>
                <a:gd fmla="val 12985" name="adj"/>
              </a:avLst>
            </a:prstGeom>
            <a:solidFill>
              <a:schemeClr val="accent3"/>
            </a:solidFill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</a:ln>
            <a:effectLst>
              <a:innerShdw blurRad="139700" dir="13500000" dist="762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126"/>
              <a:endParaRPr altLang="en-US" lang="zh-CN" sz="1799">
                <a:solidFill>
                  <a:prstClr val="white"/>
                </a:solidFill>
                <a:latin typeface="Calibri"/>
                <a:ea charset="-122" panose="02010600030101010101" pitchFamily="2" typeface="宋体"/>
              </a:endParaRPr>
            </a:p>
          </p:txBody>
        </p:sp>
        <p:sp>
          <p:nvSpPr>
            <p:cNvPr id="23" name="圆角矩形 104"/>
            <p:cNvSpPr/>
            <p:nvPr/>
          </p:nvSpPr>
          <p:spPr>
            <a:xfrm>
              <a:off x="5046561" y="4373864"/>
              <a:ext cx="1146936" cy="1146936"/>
            </a:xfrm>
            <a:prstGeom prst="roundRect">
              <a:avLst>
                <a:gd fmla="val 12985" name="adj"/>
              </a:avLst>
            </a:prstGeom>
            <a:solidFill>
              <a:schemeClr val="accent5">
                <a:lumMod val="75000"/>
              </a:schemeClr>
            </a:solidFill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</a:ln>
            <a:effectLst>
              <a:innerShdw blurRad="139700" dir="13500000" dist="762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126"/>
              <a:endParaRPr altLang="en-US" lang="zh-CN" sz="1799">
                <a:solidFill>
                  <a:srgbClr val="C00000"/>
                </a:solidFill>
                <a:latin typeface="Calibri"/>
                <a:ea charset="-122" panose="02010600030101010101" pitchFamily="2" typeface="宋体"/>
              </a:endParaRPr>
            </a:p>
          </p:txBody>
        </p:sp>
        <p:sp>
          <p:nvSpPr>
            <p:cNvPr id="24" name="圆角矩形 105"/>
            <p:cNvSpPr/>
            <p:nvPr/>
          </p:nvSpPr>
          <p:spPr>
            <a:xfrm>
              <a:off x="7572126" y="1789593"/>
              <a:ext cx="1146936" cy="1146936"/>
            </a:xfrm>
            <a:prstGeom prst="roundRect">
              <a:avLst>
                <a:gd fmla="val 12985" name="adj"/>
              </a:avLst>
            </a:prstGeom>
            <a:solidFill>
              <a:schemeClr val="accent4"/>
            </a:solidFill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</a:ln>
            <a:effectLst>
              <a:innerShdw blurRad="139700" dir="13500000" dist="76200">
                <a:prstClr val="black">
                  <a:alpha val="7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126"/>
              <a:endParaRPr altLang="en-US" lang="zh-CN" sz="1799">
                <a:solidFill>
                  <a:prstClr val="white"/>
                </a:solidFill>
                <a:latin typeface="Calibri"/>
                <a:ea charset="-122" panose="02010600030101010101" pitchFamily="2" typeface="宋体"/>
              </a:endParaRPr>
            </a:p>
          </p:txBody>
        </p:sp>
        <p:sp>
          <p:nvSpPr>
            <p:cNvPr id="27" name="圆角矩形 106"/>
            <p:cNvSpPr/>
            <p:nvPr/>
          </p:nvSpPr>
          <p:spPr>
            <a:xfrm>
              <a:off x="5431224" y="2271809"/>
              <a:ext cx="1448365" cy="1448365"/>
            </a:xfrm>
            <a:prstGeom prst="roundRect">
              <a:avLst>
                <a:gd fmla="val 12985" name="adj"/>
              </a:avLst>
            </a:prstGeom>
            <a:solidFill>
              <a:schemeClr val="accent2"/>
            </a:solidFill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</a:ln>
            <a:effectLst>
              <a:innerShdw blurRad="139700" dir="13500000" dist="762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126"/>
              <a:endParaRPr altLang="en-US" lang="zh-CN" sz="1799">
                <a:solidFill>
                  <a:prstClr val="white"/>
                </a:solidFill>
                <a:latin typeface="Calibri"/>
                <a:ea charset="-122" panose="02010600030101010101" pitchFamily="2" typeface="宋体"/>
              </a:endParaRPr>
            </a:p>
          </p:txBody>
        </p:sp>
        <p:sp>
          <p:nvSpPr>
            <p:cNvPr id="28" name="任意多边形 107"/>
            <p:cNvSpPr/>
            <p:nvPr/>
          </p:nvSpPr>
          <p:spPr>
            <a:xfrm rot="18900000">
              <a:off x="2337284" y="2963464"/>
              <a:ext cx="7021808" cy="1853914"/>
            </a:xfrm>
            <a:custGeom>
              <a:gdLst>
                <a:gd fmla="*/ 6382501 w 7023637" name="connsiteX0"/>
                <a:gd fmla="*/ 230936 h 1854397" name="connsiteY0"/>
                <a:gd fmla="*/ 6984659 w 7023637" name="connsiteX1"/>
                <a:gd fmla="*/ 833094 h 1854397" name="connsiteY1"/>
                <a:gd fmla="*/ 6984659 w 7023637" name="connsiteX2"/>
                <a:gd fmla="*/ 1021294 h 1854397" name="connsiteY2"/>
                <a:gd fmla="*/ 6382502 w 7023637" name="connsiteX3"/>
                <a:gd fmla="*/ 1623452 h 1854397" name="connsiteY3"/>
                <a:gd fmla="*/ 6238324 w 7023637" name="connsiteX4"/>
                <a:gd fmla="*/ 1652686 h 1854397" name="connsiteY4"/>
                <a:gd fmla="*/ 6233468 w 7023637" name="connsiteX5"/>
                <a:gd fmla="*/ 1649461 h 1854397" name="connsiteY5"/>
                <a:gd fmla="*/ 5619292 w 7023637" name="connsiteX6"/>
                <a:gd fmla="*/ 1035284 h 1854397" name="connsiteY6"/>
                <a:gd fmla="*/ 5381956 w 7023637" name="connsiteX7"/>
                <a:gd fmla="*/ 1035284 h 1854397" name="connsiteY7"/>
                <a:gd fmla="*/ 4622585 w 7023637" name="connsiteX8"/>
                <a:gd fmla="*/ 1794655 h 1854397" name="connsiteY8"/>
                <a:gd fmla="*/ 4612056 w 7023637" name="connsiteX9"/>
                <a:gd fmla="*/ 1810510 h 1854397" name="connsiteY9"/>
                <a:gd fmla="*/ 4564487 w 7023637" name="connsiteX10"/>
                <a:gd fmla="*/ 1842098 h 1854397" name="connsiteY10"/>
                <a:gd fmla="*/ 4423292 w 7023637" name="connsiteX11"/>
                <a:gd fmla="*/ 1835186 h 1854397" name="connsiteY11"/>
                <a:gd fmla="*/ 4387173 w 7023637" name="connsiteX12"/>
                <a:gd fmla="*/ 1808553 h 1854397" name="connsiteY12"/>
                <a:gd fmla="*/ 4380859 w 7023637" name="connsiteX13"/>
                <a:gd fmla="*/ 1799045 h 1854397" name="connsiteY13"/>
                <a:gd fmla="*/ 3621487 w 7023637" name="connsiteX14"/>
                <a:gd fmla="*/ 1039674 h 1854397" name="connsiteY14"/>
                <a:gd fmla="*/ 3439668 w 7023637" name="connsiteX15"/>
                <a:gd fmla="*/ 1002808 h 1854397" name="connsiteY15"/>
                <a:gd fmla="*/ 3407952 w 7023637" name="connsiteX16"/>
                <a:gd fmla="*/ 1023869 h 1854397" name="connsiteY16"/>
                <a:gd fmla="*/ 2808370 w 7023637" name="connsiteX17"/>
                <a:gd fmla="*/ 1623451 h 1854397" name="connsiteY17"/>
                <a:gd fmla="*/ 2620170 w 7023637" name="connsiteX18"/>
                <a:gd fmla="*/ 1623451 h 1854397" name="connsiteY18"/>
                <a:gd fmla="*/ 2194586 w 7023637" name="connsiteX19"/>
                <a:gd fmla="*/ 1197867 h 1854397" name="connsiteY19"/>
                <a:gd fmla="*/ 2194565 w 7023637" name="connsiteX20"/>
                <a:gd fmla="*/ 1197867 h 1854397" name="connsiteY20"/>
                <a:gd fmla="*/ 2042569 w 7023637" name="connsiteX21"/>
                <a:gd fmla="*/ 1045871 h 1854397" name="connsiteY21"/>
                <a:gd fmla="*/ 1805233 w 7023637" name="connsiteX22"/>
                <a:gd fmla="*/ 1045871 h 1854397" name="connsiteY22"/>
                <a:gd fmla="*/ 1045861 w 7023637" name="connsiteX23"/>
                <a:gd fmla="*/ 1805242 h 1854397" name="connsiteY23"/>
                <a:gd fmla="*/ 1045860 w 7023637" name="connsiteX24"/>
                <a:gd fmla="*/ 1805244 h 1854397" name="connsiteY24"/>
                <a:gd fmla="*/ 990345 w 7023637" name="connsiteX25"/>
                <a:gd fmla="*/ 1842109 h 1854397" name="connsiteY25"/>
                <a:gd fmla="*/ 808525 w 7023637" name="connsiteX26"/>
                <a:gd fmla="*/ 1805243 h 1854397" name="connsiteY26"/>
                <a:gd fmla="*/ 49154 w 7023637" name="connsiteX27"/>
                <a:gd fmla="*/ 1045872 h 1854397" name="connsiteY27"/>
                <a:gd fmla="*/ 49154 w 7023637" name="connsiteX28"/>
                <a:gd fmla="*/ 808536 h 1854397" name="connsiteY28"/>
                <a:gd fmla="*/ 808525 w 7023637" name="connsiteX29"/>
                <a:gd fmla="*/ 49164 h 1854397" name="connsiteY29"/>
                <a:gd fmla="*/ 1045861 w 7023637" name="connsiteX30"/>
                <a:gd fmla="*/ 49164 h 1854397" name="connsiteY30"/>
                <a:gd fmla="*/ 1653226 w 7023637" name="connsiteX31"/>
                <a:gd fmla="*/ 656529 h 1854397" name="connsiteY31"/>
                <a:gd fmla="*/ 1653248 w 7023637" name="connsiteX32"/>
                <a:gd fmla="*/ 656529 h 1854397" name="connsiteY32"/>
                <a:gd fmla="*/ 1805243 w 7023637" name="connsiteX33"/>
                <a:gd fmla="*/ 808524 h 1854397" name="connsiteY33"/>
                <a:gd fmla="*/ 2042579 w 7023637" name="connsiteX34"/>
                <a:gd fmla="*/ 808524 h 1854397" name="connsiteY34"/>
                <a:gd fmla="*/ 2112731 w 7023637" name="connsiteX35"/>
                <a:gd fmla="*/ 738372 h 1854397" name="connsiteY35"/>
                <a:gd fmla="*/ 2620169 w 7023637" name="connsiteX36"/>
                <a:gd fmla="*/ 230935 h 1854397" name="connsiteY36"/>
                <a:gd fmla="*/ 2808370 w 7023637" name="connsiteX37"/>
                <a:gd fmla="*/ 230935 h 1854397" name="connsiteY37"/>
                <a:gd fmla="*/ 3236140 w 7023637" name="connsiteX38"/>
                <a:gd fmla="*/ 658705 h 1854397" name="connsiteY38"/>
                <a:gd fmla="*/ 3240530 w 7023637" name="connsiteX39"/>
                <a:gd fmla="*/ 658705 h 1854397" name="connsiteY39"/>
                <a:gd fmla="*/ 3388156 w 7023637" name="connsiteX40"/>
                <a:gd fmla="*/ 806331 h 1854397" name="connsiteY40"/>
                <a:gd fmla="*/ 3625492 w 7023637" name="connsiteX41"/>
                <a:gd fmla="*/ 806331 h 1854397" name="connsiteY41"/>
                <a:gd fmla="*/ 4382672 w 7023637" name="connsiteX42"/>
                <a:gd fmla="*/ 49151 h 1854397" name="connsiteY42"/>
                <a:gd fmla="*/ 4438185 w 7023637" name="connsiteX43"/>
                <a:gd fmla="*/ 12288 h 1854397" name="connsiteY43"/>
                <a:gd fmla="*/ 4579381 w 7023637" name="connsiteX44"/>
                <a:gd fmla="*/ 19201 h 1854397" name="connsiteY44"/>
                <a:gd fmla="*/ 4615497 w 7023637" name="connsiteX45"/>
                <a:gd fmla="*/ 45831 h 1854397" name="connsiteY45"/>
                <a:gd fmla="*/ 4621812 w 7023637" name="connsiteX46"/>
                <a:gd fmla="*/ 55341 h 1854397" name="connsiteY46"/>
                <a:gd fmla="*/ 5381183 w 7023637" name="connsiteX47"/>
                <a:gd fmla="*/ 814712 h 1854397" name="connsiteY47"/>
                <a:gd fmla="*/ 5618519 w 7023637" name="connsiteX48"/>
                <a:gd fmla="*/ 814712 h 1854397" name="connsiteY48"/>
                <a:gd fmla="*/ 6218098 w 7023637" name="connsiteX49"/>
                <a:gd fmla="*/ 215133 h 1854397" name="connsiteY49"/>
                <a:gd fmla="*/ 6238324 w 7023637" name="connsiteX50"/>
                <a:gd fmla="*/ 201702 h 1854397" name="connsiteY50"/>
                <a:gd fmla="*/ 6382501 w 7023637" name="connsiteX51"/>
                <a:gd fmla="*/ 230936 h 1854397" name="connsiteY5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b="b" l="l" r="r" t="t"/>
              <a:pathLst>
                <a:path h="1854397" w="7023637">
                  <a:moveTo>
                    <a:pt x="6382501" y="230936"/>
                  </a:moveTo>
                  <a:lnTo>
                    <a:pt x="6984659" y="833094"/>
                  </a:lnTo>
                  <a:cubicBezTo>
                    <a:pt x="7036630" y="885064"/>
                    <a:pt x="7036630" y="969325"/>
                    <a:pt x="6984659" y="1021294"/>
                  </a:cubicBezTo>
                  <a:lnTo>
                    <a:pt x="6382502" y="1623452"/>
                  </a:lnTo>
                  <a:cubicBezTo>
                    <a:pt x="6343525" y="1662430"/>
                    <a:pt x="6286384" y="1672174"/>
                    <a:pt x="6238324" y="1652686"/>
                  </a:cubicBezTo>
                  <a:lnTo>
                    <a:pt x="6233468" y="1649461"/>
                  </a:lnTo>
                  <a:lnTo>
                    <a:pt x="5619292" y="1035284"/>
                  </a:lnTo>
                  <a:cubicBezTo>
                    <a:pt x="5553753" y="969745"/>
                    <a:pt x="5447494" y="969745"/>
                    <a:pt x="5381956" y="1035284"/>
                  </a:cubicBezTo>
                  <a:lnTo>
                    <a:pt x="4622585" y="1794655"/>
                  </a:lnTo>
                  <a:lnTo>
                    <a:pt x="4612056" y="1810510"/>
                  </a:lnTo>
                  <a:lnTo>
                    <a:pt x="4564487" y="1842098"/>
                  </a:lnTo>
                  <a:cubicBezTo>
                    <a:pt x="4519032" y="1860531"/>
                    <a:pt x="4467136" y="1858226"/>
                    <a:pt x="4423292" y="1835186"/>
                  </a:cubicBezTo>
                  <a:lnTo>
                    <a:pt x="4387173" y="1808553"/>
                  </a:lnTo>
                  <a:lnTo>
                    <a:pt x="4380859" y="1799045"/>
                  </a:lnTo>
                  <a:lnTo>
                    <a:pt x="3621487" y="1039674"/>
                  </a:lnTo>
                  <a:cubicBezTo>
                    <a:pt x="3572333" y="990520"/>
                    <a:pt x="3500274" y="978231"/>
                    <a:pt x="3439668" y="1002808"/>
                  </a:cubicBezTo>
                  <a:lnTo>
                    <a:pt x="3407952" y="1023869"/>
                  </a:lnTo>
                  <a:lnTo>
                    <a:pt x="2808370" y="1623451"/>
                  </a:lnTo>
                  <a:cubicBezTo>
                    <a:pt x="2756400" y="1675421"/>
                    <a:pt x="2672140" y="1675421"/>
                    <a:pt x="2620170" y="1623451"/>
                  </a:cubicBezTo>
                  <a:lnTo>
                    <a:pt x="2194586" y="1197867"/>
                  </a:lnTo>
                  <a:lnTo>
                    <a:pt x="2194565" y="1197867"/>
                  </a:lnTo>
                  <a:lnTo>
                    <a:pt x="2042569" y="1045871"/>
                  </a:lnTo>
                  <a:cubicBezTo>
                    <a:pt x="1977030" y="980332"/>
                    <a:pt x="1870772" y="980332"/>
                    <a:pt x="1805233" y="1045871"/>
                  </a:cubicBezTo>
                  <a:lnTo>
                    <a:pt x="1045861" y="1805242"/>
                  </a:lnTo>
                  <a:lnTo>
                    <a:pt x="1045860" y="1805244"/>
                  </a:lnTo>
                  <a:lnTo>
                    <a:pt x="990345" y="1842109"/>
                  </a:lnTo>
                  <a:cubicBezTo>
                    <a:pt x="929738" y="1866686"/>
                    <a:pt x="857679" y="1854397"/>
                    <a:pt x="808525" y="1805243"/>
                  </a:cubicBezTo>
                  <a:lnTo>
                    <a:pt x="49154" y="1045872"/>
                  </a:lnTo>
                  <a:cubicBezTo>
                    <a:pt x="-16385" y="980333"/>
                    <a:pt x="-16385" y="874074"/>
                    <a:pt x="49154" y="808536"/>
                  </a:cubicBezTo>
                  <a:lnTo>
                    <a:pt x="808525" y="49164"/>
                  </a:lnTo>
                  <a:cubicBezTo>
                    <a:pt x="874064" y="-16375"/>
                    <a:pt x="980322" y="-16375"/>
                    <a:pt x="1045861" y="49164"/>
                  </a:cubicBezTo>
                  <a:lnTo>
                    <a:pt x="1653226" y="656529"/>
                  </a:lnTo>
                  <a:lnTo>
                    <a:pt x="1653248" y="656529"/>
                  </a:lnTo>
                  <a:lnTo>
                    <a:pt x="1805243" y="808524"/>
                  </a:lnTo>
                  <a:cubicBezTo>
                    <a:pt x="1870782" y="874063"/>
                    <a:pt x="1977040" y="874063"/>
                    <a:pt x="2042579" y="808524"/>
                  </a:cubicBezTo>
                  <a:lnTo>
                    <a:pt x="2112731" y="738372"/>
                  </a:lnTo>
                  <a:lnTo>
                    <a:pt x="2620169" y="230935"/>
                  </a:lnTo>
                  <a:cubicBezTo>
                    <a:pt x="2672139" y="178964"/>
                    <a:pt x="2756399" y="178964"/>
                    <a:pt x="2808370" y="230935"/>
                  </a:cubicBezTo>
                  <a:lnTo>
                    <a:pt x="3236140" y="658705"/>
                  </a:lnTo>
                  <a:lnTo>
                    <a:pt x="3240530" y="658705"/>
                  </a:lnTo>
                  <a:lnTo>
                    <a:pt x="3388156" y="806331"/>
                  </a:lnTo>
                  <a:cubicBezTo>
                    <a:pt x="3453695" y="871870"/>
                    <a:pt x="3559954" y="871870"/>
                    <a:pt x="3625492" y="806331"/>
                  </a:cubicBezTo>
                  <a:lnTo>
                    <a:pt x="4382672" y="49151"/>
                  </a:lnTo>
                  <a:lnTo>
                    <a:pt x="4438185" y="12288"/>
                  </a:lnTo>
                  <a:cubicBezTo>
                    <a:pt x="4483639" y="-6144"/>
                    <a:pt x="4535536" y="-3840"/>
                    <a:pt x="4579381" y="19201"/>
                  </a:cubicBezTo>
                  <a:lnTo>
                    <a:pt x="4615497" y="45831"/>
                  </a:lnTo>
                  <a:lnTo>
                    <a:pt x="4621812" y="55341"/>
                  </a:lnTo>
                  <a:lnTo>
                    <a:pt x="5381183" y="814712"/>
                  </a:lnTo>
                  <a:cubicBezTo>
                    <a:pt x="5446722" y="880251"/>
                    <a:pt x="5552980" y="880251"/>
                    <a:pt x="5618519" y="814712"/>
                  </a:cubicBezTo>
                  <a:lnTo>
                    <a:pt x="6218098" y="215133"/>
                  </a:lnTo>
                  <a:lnTo>
                    <a:pt x="6238324" y="201702"/>
                  </a:lnTo>
                  <a:cubicBezTo>
                    <a:pt x="6286383" y="182213"/>
                    <a:pt x="6343523" y="191958"/>
                    <a:pt x="6382501" y="230936"/>
                  </a:cubicBezTo>
                  <a:close/>
                </a:path>
              </a:pathLst>
            </a:custGeom>
            <a:solidFill>
              <a:srgbClr val="EEE6EE"/>
            </a:solidFill>
            <a:ln w="22225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</a:gradFill>
            </a:ln>
            <a:effectLst>
              <a:outerShdw algn="tl" blurRad="139700" dir="2700000" dist="762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126"/>
              <a:endParaRPr altLang="en-US" lang="zh-CN" sz="1799">
                <a:solidFill>
                  <a:prstClr val="white"/>
                </a:solidFill>
                <a:latin typeface="Calibri"/>
                <a:ea charset="-122" panose="02010600030101010101" pitchFamily="2" typeface="宋体"/>
              </a:endParaRPr>
            </a:p>
          </p:txBody>
        </p:sp>
      </p:grpSp>
      <p:sp>
        <p:nvSpPr>
          <p:cNvPr id="31" name="文本框 98"/>
          <p:cNvSpPr txBox="1"/>
          <p:nvPr/>
        </p:nvSpPr>
        <p:spPr>
          <a:xfrm>
            <a:off x="4725467" y="858768"/>
            <a:ext cx="2592288" cy="4876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altLang="en-US" lang="zh-CN" smtClean="0" sz="2600">
                <a:solidFill>
                  <a:schemeClr val="accent5"/>
                </a:solidFill>
                <a:latin charset="-122" pitchFamily="65" typeface="方正准圆简体"/>
                <a:ea charset="-122" pitchFamily="65" typeface="方正准圆简体"/>
              </a:rPr>
              <a:t>在这里输入内容</a:t>
            </a:r>
          </a:p>
        </p:txBody>
      </p:sp>
      <p:sp>
        <p:nvSpPr>
          <p:cNvPr id="32" name="文本框 56"/>
          <p:cNvSpPr txBox="1"/>
          <p:nvPr/>
        </p:nvSpPr>
        <p:spPr>
          <a:xfrm>
            <a:off x="5157515" y="1340768"/>
            <a:ext cx="1681281" cy="335280"/>
          </a:xfrm>
          <a:prstGeom prst="rect">
            <a:avLst/>
          </a:prstGeom>
          <a:noFill/>
        </p:spPr>
        <p:txBody>
          <a:bodyPr rtlCol="0" vert="horz" wrap="none">
            <a:spAutoFit/>
          </a:bodyPr>
          <a:lstStyle/>
          <a:p>
            <a:r>
              <a:rPr altLang="zh-CN" lang="en-US" smtClean="0" sz="1600">
                <a:solidFill>
                  <a:schemeClr val="accent5"/>
                </a:solidFill>
              </a:rPr>
              <a:t>ENTER YOUR TEXT</a:t>
            </a:r>
          </a:p>
        </p:txBody>
      </p:sp>
      <p:cxnSp>
        <p:nvCxnSpPr>
          <p:cNvPr id="33" name="直接连接符 32"/>
          <p:cNvCxnSpPr/>
          <p:nvPr/>
        </p:nvCxnSpPr>
        <p:spPr>
          <a:xfrm>
            <a:off x="5805587" y="1340768"/>
            <a:ext cx="321905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descr="C:\Documents and Settings\Administrator\桌面\花\图层 5.png" id="7170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flipH="1">
            <a:off x="7821811" y="1340768"/>
            <a:ext cx="855067" cy="932127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文本框 117"/>
          <p:cNvSpPr txBox="1"/>
          <p:nvPr/>
        </p:nvSpPr>
        <p:spPr>
          <a:xfrm>
            <a:off x="1534239" y="4698285"/>
            <a:ext cx="2039100" cy="502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 algn="r">
              <a:lnSpc>
                <a:spcPct val="150000"/>
              </a:lnSpc>
            </a:pPr>
            <a:r>
              <a:rPr altLang="en-US" b="1" lang="zh-CN" smtClean="0" sz="1800">
                <a:solidFill>
                  <a:schemeClr val="accent3"/>
                </a:solidFill>
                <a:latin charset="-122" pitchFamily="34" typeface="微软雅黑"/>
                <a:ea charset="-122" pitchFamily="34" typeface="微软雅黑"/>
              </a:rPr>
              <a:t>这里您的内容</a:t>
            </a:r>
          </a:p>
        </p:txBody>
      </p:sp>
      <p:sp>
        <p:nvSpPr>
          <p:cNvPr id="26" name="文本框 118"/>
          <p:cNvSpPr txBox="1"/>
          <p:nvPr/>
        </p:nvSpPr>
        <p:spPr>
          <a:xfrm>
            <a:off x="837035" y="5157192"/>
            <a:ext cx="2736304" cy="60350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 algn="r">
              <a:lnSpc>
                <a:spcPct val="120000"/>
              </a:lnSpc>
            </a:pPr>
            <a:r>
              <a:rPr altLang="en-US" lang="zh-CN" sz="1400">
                <a:latin charset="-122" pitchFamily="34" typeface="微软雅黑"/>
                <a:ea charset="-122" pitchFamily="34" typeface="微软雅黑"/>
              </a:rPr>
              <a:t>请在此处输入您的内容,听风吹雨，为您的演讲加分添彩</a:t>
            </a:r>
          </a:p>
        </p:txBody>
      </p:sp>
      <p:sp>
        <p:nvSpPr>
          <p:cNvPr id="29" name="文本框 117"/>
          <p:cNvSpPr txBox="1"/>
          <p:nvPr/>
        </p:nvSpPr>
        <p:spPr>
          <a:xfrm>
            <a:off x="4221411" y="4941168"/>
            <a:ext cx="864096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>
              <a:lnSpc>
                <a:spcPct val="150000"/>
              </a:lnSpc>
            </a:pPr>
            <a:r>
              <a:rPr altLang="zh-CN" b="1" lang="en-US" smtClean="0">
                <a:solidFill>
                  <a:schemeClr val="accent3"/>
                </a:solidFill>
                <a:effectLst>
                  <a:innerShdw blurRad="63500" dir="13500000" dist="50800">
                    <a:prstClr val="black">
                      <a:alpha val="50000"/>
                    </a:prstClr>
                  </a:innerShdw>
                </a:effectLst>
                <a:latin charset="-122" pitchFamily="34" typeface="微软雅黑"/>
                <a:ea charset="-122" pitchFamily="34" typeface="微软雅黑"/>
              </a:rPr>
              <a:t>01</a:t>
            </a:r>
          </a:p>
        </p:txBody>
      </p:sp>
      <p:sp>
        <p:nvSpPr>
          <p:cNvPr id="30" name="文本框 117"/>
          <p:cNvSpPr txBox="1"/>
          <p:nvPr/>
        </p:nvSpPr>
        <p:spPr>
          <a:xfrm>
            <a:off x="6381651" y="4145305"/>
            <a:ext cx="1607052" cy="502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>
              <a:lnSpc>
                <a:spcPct val="150000"/>
              </a:lnSpc>
            </a:pPr>
            <a:r>
              <a:rPr altLang="en-US" b="1" lang="zh-CN" smtClean="0" sz="1800">
                <a:solidFill>
                  <a:schemeClr val="accent5">
                    <a:lumMod val="75000"/>
                  </a:schemeClr>
                </a:solidFill>
                <a:latin charset="-122" pitchFamily="34" typeface="微软雅黑"/>
                <a:ea charset="-122" pitchFamily="34" typeface="微软雅黑"/>
              </a:rPr>
              <a:t>这里您的内容</a:t>
            </a:r>
          </a:p>
        </p:txBody>
      </p:sp>
      <p:sp>
        <p:nvSpPr>
          <p:cNvPr id="41" name="文本框 118"/>
          <p:cNvSpPr txBox="1"/>
          <p:nvPr/>
        </p:nvSpPr>
        <p:spPr>
          <a:xfrm>
            <a:off x="6381651" y="4581128"/>
            <a:ext cx="2736304" cy="60350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>
              <a:lnSpc>
                <a:spcPct val="120000"/>
              </a:lnSpc>
            </a:pPr>
            <a:r>
              <a:rPr altLang="en-US" lang="zh-CN" sz="1400">
                <a:latin charset="-122" pitchFamily="34" typeface="微软雅黑"/>
                <a:ea charset="-122" pitchFamily="34" typeface="微软雅黑"/>
              </a:rPr>
              <a:t>请在此处输入您的内容,听风吹雨，为您的演讲加分添彩</a:t>
            </a:r>
          </a:p>
        </p:txBody>
      </p:sp>
      <p:sp>
        <p:nvSpPr>
          <p:cNvPr id="42" name="文本框 117"/>
          <p:cNvSpPr txBox="1"/>
          <p:nvPr/>
        </p:nvSpPr>
        <p:spPr>
          <a:xfrm>
            <a:off x="5301531" y="3918574"/>
            <a:ext cx="864096" cy="7315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>
              <a:lnSpc>
                <a:spcPct val="150000"/>
              </a:lnSpc>
            </a:pPr>
            <a:r>
              <a:rPr altLang="zh-CN" b="1" lang="en-US" smtClean="0" sz="2800">
                <a:solidFill>
                  <a:schemeClr val="accent5">
                    <a:lumMod val="75000"/>
                  </a:schemeClr>
                </a:solidFill>
                <a:effectLst>
                  <a:innerShdw blurRad="63500" dir="13500000" dist="50800">
                    <a:prstClr val="black">
                      <a:alpha val="50000"/>
                    </a:prstClr>
                  </a:innerShdw>
                </a:effectLst>
                <a:latin charset="-122" pitchFamily="34" typeface="微软雅黑"/>
                <a:ea charset="-122" pitchFamily="34" typeface="微软雅黑"/>
              </a:rPr>
              <a:t>02</a:t>
            </a:r>
          </a:p>
        </p:txBody>
      </p:sp>
      <p:sp>
        <p:nvSpPr>
          <p:cNvPr id="43" name="文本框 117"/>
          <p:cNvSpPr txBox="1"/>
          <p:nvPr/>
        </p:nvSpPr>
        <p:spPr>
          <a:xfrm>
            <a:off x="3406446" y="2682060"/>
            <a:ext cx="2039100" cy="502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 algn="r">
              <a:lnSpc>
                <a:spcPct val="150000"/>
              </a:lnSpc>
            </a:pPr>
            <a:r>
              <a:rPr altLang="en-US" b="1" lang="zh-CN" smtClean="0" sz="1800">
                <a:solidFill>
                  <a:schemeClr val="accent2"/>
                </a:solidFill>
                <a:latin charset="-122" pitchFamily="34" typeface="微软雅黑"/>
                <a:ea charset="-122" pitchFamily="34" typeface="微软雅黑"/>
              </a:rPr>
              <a:t>这里您的内容</a:t>
            </a:r>
          </a:p>
        </p:txBody>
      </p:sp>
      <p:sp>
        <p:nvSpPr>
          <p:cNvPr id="46" name="文本框 118"/>
          <p:cNvSpPr txBox="1"/>
          <p:nvPr/>
        </p:nvSpPr>
        <p:spPr>
          <a:xfrm>
            <a:off x="2709243" y="3068960"/>
            <a:ext cx="2736304" cy="60350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 algn="r">
              <a:lnSpc>
                <a:spcPct val="120000"/>
              </a:lnSpc>
            </a:pPr>
            <a:r>
              <a:rPr altLang="en-US" lang="zh-CN" sz="1400">
                <a:latin charset="-122" pitchFamily="34" typeface="微软雅黑"/>
                <a:ea charset="-122" pitchFamily="34" typeface="微软雅黑"/>
              </a:rPr>
              <a:t>请在此处输入您的内容,听风吹雨，为您的演讲加分添彩</a:t>
            </a:r>
          </a:p>
        </p:txBody>
      </p:sp>
      <p:sp>
        <p:nvSpPr>
          <p:cNvPr id="47" name="文本框 117"/>
          <p:cNvSpPr txBox="1"/>
          <p:nvPr/>
        </p:nvSpPr>
        <p:spPr>
          <a:xfrm>
            <a:off x="6237635" y="2852936"/>
            <a:ext cx="864096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>
              <a:lnSpc>
                <a:spcPct val="150000"/>
              </a:lnSpc>
            </a:pPr>
            <a:r>
              <a:rPr altLang="zh-CN" b="1" lang="en-US" smtClean="0">
                <a:solidFill>
                  <a:schemeClr val="accent2"/>
                </a:solidFill>
                <a:effectLst>
                  <a:innerShdw blurRad="63500" dir="13500000" dist="50800">
                    <a:prstClr val="black">
                      <a:alpha val="50000"/>
                    </a:prstClr>
                  </a:innerShdw>
                </a:effectLst>
                <a:latin charset="-122" pitchFamily="34" typeface="微软雅黑"/>
                <a:ea charset="-122" pitchFamily="34" typeface="微软雅黑"/>
              </a:rPr>
              <a:t>03</a:t>
            </a:r>
          </a:p>
        </p:txBody>
      </p:sp>
      <p:sp>
        <p:nvSpPr>
          <p:cNvPr id="48" name="文本框 117"/>
          <p:cNvSpPr txBox="1"/>
          <p:nvPr/>
        </p:nvSpPr>
        <p:spPr>
          <a:xfrm>
            <a:off x="8541890" y="2129081"/>
            <a:ext cx="1607052" cy="502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>
              <a:lnSpc>
                <a:spcPct val="150000"/>
              </a:lnSpc>
            </a:pPr>
            <a:r>
              <a:rPr altLang="en-US" b="1" lang="zh-CN" smtClean="0" sz="1800">
                <a:solidFill>
                  <a:schemeClr val="accent4"/>
                </a:solidFill>
                <a:latin charset="-122" pitchFamily="34" typeface="微软雅黑"/>
                <a:ea charset="-122" pitchFamily="34" typeface="微软雅黑"/>
              </a:rPr>
              <a:t>这里您的内容</a:t>
            </a:r>
          </a:p>
        </p:txBody>
      </p:sp>
      <p:sp>
        <p:nvSpPr>
          <p:cNvPr id="49" name="文本框 118"/>
          <p:cNvSpPr txBox="1"/>
          <p:nvPr/>
        </p:nvSpPr>
        <p:spPr>
          <a:xfrm>
            <a:off x="8541890" y="2564904"/>
            <a:ext cx="2736304" cy="60350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>
              <a:lnSpc>
                <a:spcPct val="120000"/>
              </a:lnSpc>
            </a:pPr>
            <a:r>
              <a:rPr altLang="en-US" lang="zh-CN" sz="1400">
                <a:latin charset="-122" pitchFamily="34" typeface="微软雅黑"/>
                <a:ea charset="-122" pitchFamily="34" typeface="微软雅黑"/>
              </a:rPr>
              <a:t>请在此处输入您的内容,听风吹雨，为您的演讲加分添彩</a:t>
            </a:r>
          </a:p>
        </p:txBody>
      </p:sp>
      <p:sp>
        <p:nvSpPr>
          <p:cNvPr id="50" name="文本框 117"/>
          <p:cNvSpPr txBox="1"/>
          <p:nvPr/>
        </p:nvSpPr>
        <p:spPr>
          <a:xfrm>
            <a:off x="7317754" y="1974358"/>
            <a:ext cx="864096" cy="7315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>
              <a:lnSpc>
                <a:spcPct val="150000"/>
              </a:lnSpc>
            </a:pPr>
            <a:r>
              <a:rPr altLang="zh-CN" b="1" lang="en-US" smtClean="0" sz="2800">
                <a:solidFill>
                  <a:schemeClr val="accent4"/>
                </a:solidFill>
                <a:effectLst>
                  <a:innerShdw blurRad="63500" dir="13500000" dist="50800">
                    <a:prstClr val="black">
                      <a:alpha val="50000"/>
                    </a:prstClr>
                  </a:innerShdw>
                </a:effectLst>
                <a:latin charset="-122" pitchFamily="34" typeface="微软雅黑"/>
                <a:ea charset="-122" pitchFamily="34" typeface="微软雅黑"/>
              </a:rPr>
              <a:t>04</a:t>
            </a:r>
          </a:p>
        </p:txBody>
      </p:sp>
    </p:spTree>
    <p:extLst>
      <p:ext uri="{BB962C8B-B14F-4D97-AF65-F5344CB8AC3E}">
        <p14:creationId val="3622878328"/>
      </p:ext>
    </p:extLst>
  </p:cSld>
  <p:clrMapOvr>
    <a:masterClrMapping/>
  </p:clrMapOvr>
  <mc:AlternateContent>
    <mc:Choice Requires="p14">
      <p:transition p14:dur="2000" spd="slow">
        <p14:ferris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4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8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9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2" presetSubtype="12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2" presetSubtype="12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2" presetSubtype="12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fill="hold" grpId="0" id="37" nodeType="after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fill="hold" grpId="0" id="50" nodeType="after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7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1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fill="hold" grpId="0" id="63" nodeType="after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5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6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7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9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1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3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4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5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77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1"/>
      <p:bldP grpId="0" spid="32"/>
      <p:bldP grpId="0" spid="25"/>
      <p:bldP grpId="0" spid="26"/>
      <p:bldP grpId="0" spid="29"/>
      <p:bldP grpId="0" spid="30"/>
      <p:bldP grpId="0" spid="41"/>
      <p:bldP grpId="0" spid="42"/>
      <p:bldP grpId="0" spid="43"/>
      <p:bldP grpId="0" spid="46"/>
      <p:bldP grpId="0" spid="47"/>
      <p:bldP grpId="0" spid="48"/>
      <p:bldP grpId="0" spid="49"/>
      <p:bldP grpId="0" spid="50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文本框 98"/>
          <p:cNvSpPr txBox="1"/>
          <p:nvPr/>
        </p:nvSpPr>
        <p:spPr>
          <a:xfrm>
            <a:off x="5013499" y="858768"/>
            <a:ext cx="2592288" cy="4876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altLang="en-US" lang="zh-CN" smtClean="0" sz="2600">
                <a:solidFill>
                  <a:schemeClr val="accent5"/>
                </a:solidFill>
                <a:latin charset="-122" pitchFamily="65" typeface="方正准圆简体"/>
                <a:ea charset="-122" pitchFamily="65" typeface="方正准圆简体"/>
              </a:rPr>
              <a:t>在这里输入内容</a:t>
            </a:r>
          </a:p>
        </p:txBody>
      </p:sp>
      <p:sp>
        <p:nvSpPr>
          <p:cNvPr id="17" name="文本框 56"/>
          <p:cNvSpPr txBox="1"/>
          <p:nvPr/>
        </p:nvSpPr>
        <p:spPr>
          <a:xfrm>
            <a:off x="5445547" y="1340768"/>
            <a:ext cx="1681281" cy="335280"/>
          </a:xfrm>
          <a:prstGeom prst="rect">
            <a:avLst/>
          </a:prstGeom>
          <a:noFill/>
        </p:spPr>
        <p:txBody>
          <a:bodyPr rtlCol="0" vert="horz" wrap="none">
            <a:spAutoFit/>
          </a:bodyPr>
          <a:lstStyle/>
          <a:p>
            <a:r>
              <a:rPr altLang="zh-CN" lang="en-US" smtClean="0" sz="1600">
                <a:solidFill>
                  <a:schemeClr val="accent5"/>
                </a:solidFill>
              </a:rPr>
              <a:t>ENTER YOUR TEXT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6093619" y="1340768"/>
            <a:ext cx="321905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descr="C:\Documents and Settings\Administrator\桌面\花\0花.png" id="8194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485107" y="2348880"/>
            <a:ext cx="3106597" cy="3096344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/>
        </p:nvGrpSpPr>
        <p:grpSpPr>
          <a:xfrm>
            <a:off x="2493219" y="2492896"/>
            <a:ext cx="2952328" cy="792088"/>
            <a:chOff x="2493219" y="2492896"/>
            <a:chExt cx="2952328" cy="792088"/>
          </a:xfrm>
        </p:grpSpPr>
        <p:sp>
          <p:nvSpPr>
            <p:cNvPr id="2" name="椭圆 1"/>
            <p:cNvSpPr/>
            <p:nvPr/>
          </p:nvSpPr>
          <p:spPr>
            <a:xfrm>
              <a:off x="2493219" y="3140968"/>
              <a:ext cx="144016" cy="144016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5" name="直接连接符 4"/>
            <p:cNvCxnSpPr/>
            <p:nvPr/>
          </p:nvCxnSpPr>
          <p:spPr>
            <a:xfrm flipV="1">
              <a:off x="2637235" y="2492896"/>
              <a:ext cx="2808312" cy="72008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  <a:headEnd len="med" type="none" w="med"/>
              <a:tailEnd len="med" type="triangle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文本框 117"/>
          <p:cNvSpPr txBox="1"/>
          <p:nvPr/>
        </p:nvSpPr>
        <p:spPr>
          <a:xfrm>
            <a:off x="5661571" y="1959692"/>
            <a:ext cx="1584177" cy="502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>
              <a:lnSpc>
                <a:spcPct val="150000"/>
              </a:lnSpc>
            </a:pPr>
            <a:r>
              <a:rPr altLang="en-US" b="1" lang="zh-CN" smtClean="0" sz="1800">
                <a:solidFill>
                  <a:schemeClr val="accent3"/>
                </a:solidFill>
                <a:latin charset="-122" pitchFamily="34" typeface="微软雅黑"/>
                <a:ea charset="-122" pitchFamily="34" typeface="微软雅黑"/>
              </a:rPr>
              <a:t>这里您的内容</a:t>
            </a:r>
          </a:p>
        </p:txBody>
      </p:sp>
      <p:sp>
        <p:nvSpPr>
          <p:cNvPr id="39" name="文本框 118"/>
          <p:cNvSpPr txBox="1"/>
          <p:nvPr/>
        </p:nvSpPr>
        <p:spPr>
          <a:xfrm>
            <a:off x="5661571" y="2348880"/>
            <a:ext cx="5544616" cy="66751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pPr algn="just">
              <a:lnSpc>
                <a:spcPct val="135000"/>
              </a:lnSpc>
            </a:pPr>
            <a:r>
              <a:rPr altLang="en-US" lang="zh-CN"/>
              <a:t>请在此处输入您的内容,听风吹雨，为您的演讲加分添彩！为您的演讲加分添彩！为您的演讲加分添彩！为您的演讲加分添彩！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2133179" y="3789040"/>
            <a:ext cx="5544616" cy="72008"/>
            <a:chOff x="2133179" y="3789040"/>
            <a:chExt cx="5544616" cy="72008"/>
          </a:xfrm>
        </p:grpSpPr>
        <p:sp>
          <p:nvSpPr>
            <p:cNvPr id="24" name="椭圆 23"/>
            <p:cNvSpPr/>
            <p:nvPr/>
          </p:nvSpPr>
          <p:spPr>
            <a:xfrm>
              <a:off x="2133179" y="3789040"/>
              <a:ext cx="72008" cy="72008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25" name="直接连接符 24"/>
            <p:cNvCxnSpPr/>
            <p:nvPr/>
          </p:nvCxnSpPr>
          <p:spPr>
            <a:xfrm>
              <a:off x="2205187" y="3829516"/>
              <a:ext cx="5472608" cy="31532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  <a:headEnd len="med" type="none" w="med"/>
              <a:tailEnd len="med" type="triangle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文本框 117"/>
          <p:cNvSpPr txBox="1"/>
          <p:nvPr/>
        </p:nvSpPr>
        <p:spPr>
          <a:xfrm>
            <a:off x="8037834" y="3284984"/>
            <a:ext cx="1584177" cy="502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>
              <a:lnSpc>
                <a:spcPct val="150000"/>
              </a:lnSpc>
            </a:pPr>
            <a:r>
              <a:rPr altLang="en-US" b="1" lang="zh-CN" smtClean="0" sz="1800">
                <a:solidFill>
                  <a:schemeClr val="accent2"/>
                </a:solidFill>
                <a:latin charset="-122" pitchFamily="34" typeface="微软雅黑"/>
                <a:ea charset="-122" pitchFamily="34" typeface="微软雅黑"/>
              </a:rPr>
              <a:t>这里您的内容</a:t>
            </a:r>
          </a:p>
        </p:txBody>
      </p:sp>
      <p:sp>
        <p:nvSpPr>
          <p:cNvPr id="29" name="文本框 118"/>
          <p:cNvSpPr txBox="1"/>
          <p:nvPr/>
        </p:nvSpPr>
        <p:spPr>
          <a:xfrm>
            <a:off x="8109842" y="3789040"/>
            <a:ext cx="3096344" cy="95554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pPr algn="just">
              <a:lnSpc>
                <a:spcPct val="135000"/>
              </a:lnSpc>
            </a:pPr>
            <a:r>
              <a:rPr altLang="en-US" lang="zh-CN"/>
              <a:t>请在此处输入您的内容,听风吹雨，为您的演讲加分添彩！为您的演讲加分添彩！为您的演讲加分添彩！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2637235" y="4581128"/>
            <a:ext cx="3096344" cy="648072"/>
            <a:chOff x="2637235" y="4581128"/>
            <a:chExt cx="3096344" cy="648072"/>
          </a:xfrm>
        </p:grpSpPr>
        <p:sp>
          <p:nvSpPr>
            <p:cNvPr id="31" name="椭圆 30"/>
            <p:cNvSpPr/>
            <p:nvPr/>
          </p:nvSpPr>
          <p:spPr>
            <a:xfrm>
              <a:off x="2637235" y="4581128"/>
              <a:ext cx="135632" cy="135632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32" name="直接连接符 31"/>
            <p:cNvCxnSpPr/>
            <p:nvPr/>
          </p:nvCxnSpPr>
          <p:spPr>
            <a:xfrm>
              <a:off x="2781251" y="4653136"/>
              <a:ext cx="2952328" cy="576064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  <a:headEnd len="med" type="none" w="med"/>
              <a:tailEnd len="med" type="triangle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文本框 117"/>
          <p:cNvSpPr txBox="1"/>
          <p:nvPr/>
        </p:nvSpPr>
        <p:spPr>
          <a:xfrm>
            <a:off x="6021611" y="4912020"/>
            <a:ext cx="1584177" cy="502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>
              <a:lnSpc>
                <a:spcPct val="150000"/>
              </a:lnSpc>
            </a:pPr>
            <a:r>
              <a:rPr altLang="en-US" b="1" lang="zh-CN" smtClean="0" sz="1800">
                <a:solidFill>
                  <a:schemeClr val="accent5"/>
                </a:solidFill>
                <a:latin charset="-122" pitchFamily="34" typeface="微软雅黑"/>
                <a:ea charset="-122" pitchFamily="34" typeface="微软雅黑"/>
              </a:rPr>
              <a:t>这里您的内容</a:t>
            </a:r>
          </a:p>
        </p:txBody>
      </p:sp>
      <p:sp>
        <p:nvSpPr>
          <p:cNvPr id="34" name="文本框 118"/>
          <p:cNvSpPr txBox="1"/>
          <p:nvPr/>
        </p:nvSpPr>
        <p:spPr>
          <a:xfrm>
            <a:off x="6021610" y="5301208"/>
            <a:ext cx="4680520" cy="66751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pPr algn="just">
              <a:lnSpc>
                <a:spcPct val="135000"/>
              </a:lnSpc>
            </a:pPr>
            <a:r>
              <a:rPr altLang="en-US" lang="zh-CN"/>
              <a:t>请在此处输入您的内容,听风吹雨，为您的演讲加分添彩！为您的演讲加分添彩！为您的演讲加分添彩！</a:t>
            </a:r>
          </a:p>
        </p:txBody>
      </p:sp>
    </p:spTree>
    <p:extLst>
      <p:ext uri="{BB962C8B-B14F-4D97-AF65-F5344CB8AC3E}">
        <p14:creationId val="670179978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4" nodeType="withEffect" presetClass="emph" presetID="8" presetSubtype="0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25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1" nodeType="after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3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4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7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8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9" nodeType="withEffect" presetClass="entr" presetID="22" presetSubtype="8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fill="hold" grpId="0" id="43" nodeType="after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5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6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9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1" nodeType="withEffect" presetClass="entr" presetID="22" presetSubtype="8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53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55" nodeType="after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57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58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61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62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6"/>
      <p:bldP grpId="0" spid="17"/>
      <p:bldP grpId="0" spid="38"/>
      <p:bldP grpId="0" spid="39"/>
      <p:bldP grpId="0" spid="28"/>
      <p:bldP grpId="0" spid="29"/>
      <p:bldP grpId="0" spid="33"/>
      <p:bldP grpId="0" spid="34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3" name="组合 12"/>
          <p:cNvGrpSpPr/>
          <p:nvPr/>
        </p:nvGrpSpPr>
        <p:grpSpPr>
          <a:xfrm>
            <a:off x="3501331" y="1196752"/>
            <a:ext cx="5760640" cy="3436025"/>
            <a:chOff x="1197075" y="2924944"/>
            <a:chExt cx="2960017" cy="1765549"/>
          </a:xfrm>
        </p:grpSpPr>
        <p:grpSp>
          <p:nvGrpSpPr>
            <p:cNvPr id="14" name="组合 13"/>
            <p:cNvGrpSpPr/>
            <p:nvPr/>
          </p:nvGrpSpPr>
          <p:grpSpPr>
            <a:xfrm>
              <a:off x="1197075" y="2924944"/>
              <a:ext cx="2960017" cy="1765549"/>
              <a:chOff x="1269083" y="2996952"/>
              <a:chExt cx="2960017" cy="1765549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2061171" y="2996952"/>
                <a:ext cx="1296144" cy="1296144"/>
                <a:chOff x="2853259" y="2852936"/>
                <a:chExt cx="1296144" cy="1296144"/>
              </a:xfrm>
            </p:grpSpPr>
            <p:sp>
              <p:nvSpPr>
                <p:cNvPr id="18" name="椭圆 17"/>
                <p:cNvSpPr/>
                <p:nvPr/>
              </p:nvSpPr>
              <p:spPr>
                <a:xfrm>
                  <a:off x="2925267" y="2924944"/>
                  <a:ext cx="1152128" cy="1152128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19" name="椭圆 18"/>
                <p:cNvSpPr/>
                <p:nvPr/>
              </p:nvSpPr>
              <p:spPr>
                <a:xfrm>
                  <a:off x="2853259" y="2852936"/>
                  <a:ext cx="1296144" cy="1296144"/>
                </a:xfrm>
                <a:prstGeom prst="ellipse">
                  <a:avLst/>
                </a:prstGeom>
                <a:noFill/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pic>
            <p:nvPicPr>
              <p:cNvPr id="17" name="Picture 5"/>
              <p:cNvPicPr>
                <a:picLocks noChangeArrowheads="1"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val="0"/>
                  </a:ext>
                </a:extLst>
              </a:blip>
              <a:srcRect b="10316" r="2327" t="36409"/>
              <a:stretch>
                <a:fillRect/>
              </a:stretch>
            </p:blipFill>
            <p:spPr bwMode="auto">
              <a:xfrm>
                <a:off x="1269083" y="3200401"/>
                <a:ext cx="2960017" cy="15621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5" name="文本框 103"/>
            <p:cNvSpPr txBox="1"/>
            <p:nvPr/>
          </p:nvSpPr>
          <p:spPr>
            <a:xfrm>
              <a:off x="2314044" y="3068960"/>
              <a:ext cx="616026" cy="673452"/>
            </a:xfrm>
            <a:prstGeom prst="rect">
              <a:avLst/>
            </a:prstGeom>
            <a:noFill/>
          </p:spPr>
          <p:txBody>
            <a:bodyPr rtlCol="0" vert="horz" wrap="none">
              <a:spAutoFit/>
            </a:bodyPr>
            <a:lstStyle/>
            <a:p>
              <a:r>
                <a:rPr altLang="en-US" lang="zh-CN" smtClean="0" sz="8000">
                  <a:solidFill>
                    <a:schemeClr val="accent5"/>
                  </a:solidFill>
                  <a:latin charset="-122" pitchFamily="65" typeface="方正大标宋简体"/>
                  <a:ea charset="-122" pitchFamily="65" typeface="方正大标宋简体"/>
                </a:rPr>
                <a:t>肆</a:t>
              </a:r>
            </a:p>
          </p:txBody>
        </p:sp>
      </p:grpSp>
      <p:sp>
        <p:nvSpPr>
          <p:cNvPr id="20" name="文本框 56"/>
          <p:cNvSpPr txBox="1"/>
          <p:nvPr/>
        </p:nvSpPr>
        <p:spPr>
          <a:xfrm>
            <a:off x="4581451" y="4653136"/>
            <a:ext cx="3434080" cy="579120"/>
          </a:xfrm>
          <a:prstGeom prst="rect">
            <a:avLst/>
          </a:prstGeom>
          <a:noFill/>
        </p:spPr>
        <p:txBody>
          <a:bodyPr rtlCol="0" vert="horz" wrap="none">
            <a:spAutoFit/>
          </a:bodyPr>
          <a:lstStyle/>
          <a:p>
            <a:r>
              <a:rPr altLang="en-US" lang="zh-CN" smtClean="0" sz="3200">
                <a:solidFill>
                  <a:schemeClr val="accent5"/>
                </a:solidFill>
                <a:latin charset="-122" pitchFamily="65" typeface="方正大标宋简体"/>
                <a:ea charset="-122" pitchFamily="65" typeface="方正大标宋简体"/>
              </a:rPr>
              <a:t>输入您的文字内容</a:t>
            </a:r>
          </a:p>
        </p:txBody>
      </p:sp>
      <p:sp>
        <p:nvSpPr>
          <p:cNvPr id="21" name="文本框 56"/>
          <p:cNvSpPr txBox="1"/>
          <p:nvPr/>
        </p:nvSpPr>
        <p:spPr>
          <a:xfrm>
            <a:off x="5445547" y="5229200"/>
            <a:ext cx="1681281" cy="335280"/>
          </a:xfrm>
          <a:prstGeom prst="rect">
            <a:avLst/>
          </a:prstGeom>
          <a:noFill/>
        </p:spPr>
        <p:txBody>
          <a:bodyPr rtlCol="0" vert="horz" wrap="none">
            <a:spAutoFit/>
          </a:bodyPr>
          <a:lstStyle/>
          <a:p>
            <a:r>
              <a:rPr altLang="zh-CN" lang="en-US" smtClean="0" sz="1600">
                <a:solidFill>
                  <a:schemeClr val="accent5"/>
                </a:solidFill>
              </a:rPr>
              <a:t>ENTER YOUR TEXT</a:t>
            </a:r>
          </a:p>
        </p:txBody>
      </p:sp>
      <p:cxnSp>
        <p:nvCxnSpPr>
          <p:cNvPr id="22" name="直接连接符 21"/>
          <p:cNvCxnSpPr/>
          <p:nvPr/>
        </p:nvCxnSpPr>
        <p:spPr>
          <a:xfrm>
            <a:off x="6119294" y="5229200"/>
            <a:ext cx="321905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3941257565"/>
      </p:ext>
    </p:extLst>
  </p:cSld>
  <p:clrMapOvr>
    <a:masterClrMapping/>
  </p:clrMapOvr>
  <mc:AlternateContent>
    <mc:Choice Requires="p14">
      <p:transition p14:dur="800" spd="slow">
        <p14:flythrough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0"/>
      <p:bldP grpId="0" spid="21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任意多边形 1"/>
          <p:cNvSpPr/>
          <p:nvPr/>
        </p:nvSpPr>
        <p:spPr>
          <a:xfrm>
            <a:off x="765027" y="677332"/>
            <a:ext cx="10681906" cy="5271947"/>
          </a:xfrm>
          <a:custGeom>
            <a:gdLst>
              <a:gd fmla="*/ 0 w 10244666" name="connsiteX0"/>
              <a:gd fmla="*/ 4927600 h 4927600" name="connsiteY0"/>
              <a:gd fmla="*/ 2269066 w 10244666" name="connsiteX1"/>
              <a:gd fmla="*/ 3911600 h 4927600" name="connsiteY1"/>
              <a:gd fmla="*/ 4521200 w 10244666" name="connsiteX2"/>
              <a:gd fmla="*/ 4047067 h 4927600" name="connsiteY2"/>
              <a:gd fmla="*/ 5842000 w 10244666" name="connsiteX3"/>
              <a:gd fmla="*/ 3132667 h 4927600" name="connsiteY3"/>
              <a:gd fmla="*/ 7704666 w 10244666" name="connsiteX4"/>
              <a:gd fmla="*/ 2997200 h 4927600" name="connsiteY4"/>
              <a:gd fmla="*/ 8365066 w 10244666" name="connsiteX5"/>
              <a:gd fmla="*/ 1828800 h 4927600" name="connsiteY5"/>
              <a:gd fmla="*/ 9330266 w 10244666" name="connsiteX6"/>
              <a:gd fmla="*/ 1083734 h 4927600" name="connsiteY6"/>
              <a:gd fmla="*/ 10244666 w 10244666" name="connsiteX7"/>
              <a:gd fmla="*/ 0 h 4927600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4927600" w="10244666">
                <a:moveTo>
                  <a:pt x="0" y="4927600"/>
                </a:moveTo>
                <a:cubicBezTo>
                  <a:pt x="757766" y="4492977"/>
                  <a:pt x="1515533" y="4058355"/>
                  <a:pt x="2269066" y="3911600"/>
                </a:cubicBezTo>
                <a:cubicBezTo>
                  <a:pt x="3022599" y="3764844"/>
                  <a:pt x="3925711" y="4176889"/>
                  <a:pt x="4521200" y="4047067"/>
                </a:cubicBezTo>
                <a:cubicBezTo>
                  <a:pt x="5116689" y="3917245"/>
                  <a:pt x="5311422" y="3307645"/>
                  <a:pt x="5842000" y="3132667"/>
                </a:cubicBezTo>
                <a:cubicBezTo>
                  <a:pt x="6372578" y="2957689"/>
                  <a:pt x="7284155" y="3214511"/>
                  <a:pt x="7704666" y="2997200"/>
                </a:cubicBezTo>
                <a:cubicBezTo>
                  <a:pt x="8125177" y="2779889"/>
                  <a:pt x="8094133" y="2147711"/>
                  <a:pt x="8365066" y="1828800"/>
                </a:cubicBezTo>
                <a:cubicBezTo>
                  <a:pt x="8635999" y="1509889"/>
                  <a:pt x="9016999" y="1388534"/>
                  <a:pt x="9330266" y="1083734"/>
                </a:cubicBezTo>
                <a:cubicBezTo>
                  <a:pt x="9643533" y="778934"/>
                  <a:pt x="10165644" y="174978"/>
                  <a:pt x="10244666" y="0"/>
                </a:cubicBezTo>
              </a:path>
            </a:pathLst>
          </a:custGeom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文本框 98"/>
          <p:cNvSpPr txBox="1"/>
          <p:nvPr/>
        </p:nvSpPr>
        <p:spPr>
          <a:xfrm>
            <a:off x="4725467" y="858768"/>
            <a:ext cx="2592288" cy="4876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altLang="en-US" lang="zh-CN" smtClean="0" sz="2600">
                <a:solidFill>
                  <a:schemeClr val="accent5"/>
                </a:solidFill>
                <a:latin charset="-122" pitchFamily="65" typeface="方正准圆简体"/>
                <a:ea charset="-122" pitchFamily="65" typeface="方正准圆简体"/>
              </a:rPr>
              <a:t>在这里输入内容</a:t>
            </a:r>
          </a:p>
        </p:txBody>
      </p:sp>
      <p:sp>
        <p:nvSpPr>
          <p:cNvPr id="17" name="文本框 56"/>
          <p:cNvSpPr txBox="1"/>
          <p:nvPr/>
        </p:nvSpPr>
        <p:spPr>
          <a:xfrm>
            <a:off x="5157515" y="1340768"/>
            <a:ext cx="1681281" cy="335280"/>
          </a:xfrm>
          <a:prstGeom prst="rect">
            <a:avLst/>
          </a:prstGeom>
          <a:noFill/>
        </p:spPr>
        <p:txBody>
          <a:bodyPr rtlCol="0" vert="horz" wrap="none">
            <a:spAutoFit/>
          </a:bodyPr>
          <a:lstStyle/>
          <a:p>
            <a:r>
              <a:rPr altLang="zh-CN" lang="en-US" smtClean="0" sz="1600">
                <a:solidFill>
                  <a:schemeClr val="accent5"/>
                </a:solidFill>
              </a:rPr>
              <a:t>ENTER YOUR TEXT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5805587" y="1340768"/>
            <a:ext cx="321905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17"/>
          <p:cNvSpPr txBox="1"/>
          <p:nvPr/>
        </p:nvSpPr>
        <p:spPr>
          <a:xfrm>
            <a:off x="1557114" y="2892787"/>
            <a:ext cx="1895084" cy="502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>
              <a:lnSpc>
                <a:spcPct val="150000"/>
              </a:lnSpc>
            </a:pPr>
            <a:r>
              <a:rPr altLang="en-US" b="1" lang="zh-CN" smtClean="0" sz="1800">
                <a:solidFill>
                  <a:schemeClr val="accent5"/>
                </a:solidFill>
                <a:latin charset="-122" pitchFamily="34" typeface="微软雅黑"/>
                <a:ea charset="-122" pitchFamily="34" typeface="微软雅黑"/>
              </a:rPr>
              <a:t>这里您的内容</a:t>
            </a:r>
          </a:p>
        </p:txBody>
      </p:sp>
      <p:sp>
        <p:nvSpPr>
          <p:cNvPr id="20" name="文本框 118"/>
          <p:cNvSpPr txBox="1"/>
          <p:nvPr/>
        </p:nvSpPr>
        <p:spPr>
          <a:xfrm>
            <a:off x="1557115" y="3356992"/>
            <a:ext cx="2592288" cy="60350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r>
              <a:rPr altLang="en-US" lang="zh-CN"/>
              <a:t>请在此处输入您的内容,听风吹雨，为您的演讲加分添彩！</a:t>
            </a:r>
          </a:p>
        </p:txBody>
      </p:sp>
      <p:pic>
        <p:nvPicPr>
          <p:cNvPr descr="C:\Documents and Settings\Administrator\桌面\花\0花.png" id="21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141292" y="4437112"/>
            <a:ext cx="720080" cy="717704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文本框 117"/>
          <p:cNvSpPr txBox="1"/>
          <p:nvPr/>
        </p:nvSpPr>
        <p:spPr>
          <a:xfrm>
            <a:off x="5085506" y="2460739"/>
            <a:ext cx="1895084" cy="502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>
              <a:lnSpc>
                <a:spcPct val="150000"/>
              </a:lnSpc>
            </a:pPr>
            <a:r>
              <a:rPr altLang="en-US" b="1" lang="zh-CN" smtClean="0" sz="1800">
                <a:solidFill>
                  <a:schemeClr val="accent3"/>
                </a:solidFill>
                <a:latin charset="-122" pitchFamily="34" typeface="微软雅黑"/>
                <a:ea charset="-122" pitchFamily="34" typeface="微软雅黑"/>
              </a:rPr>
              <a:t>这里您的内容</a:t>
            </a:r>
          </a:p>
        </p:txBody>
      </p:sp>
      <p:sp>
        <p:nvSpPr>
          <p:cNvPr id="23" name="文本框 118"/>
          <p:cNvSpPr txBox="1"/>
          <p:nvPr/>
        </p:nvSpPr>
        <p:spPr>
          <a:xfrm>
            <a:off x="5085507" y="2924944"/>
            <a:ext cx="2592288" cy="60350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r>
              <a:rPr altLang="en-US" lang="zh-CN"/>
              <a:t>请在此处输入您的内容,听风吹雨，为您的演讲加分添彩！</a:t>
            </a:r>
          </a:p>
        </p:txBody>
      </p:sp>
      <p:pic>
        <p:nvPicPr>
          <p:cNvPr descr="C:\Documents and Settings\Administrator\桌面\花\图层 5.png" id="24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flipH="1">
            <a:off x="6093619" y="3429000"/>
            <a:ext cx="1512168" cy="1648447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文本框 117"/>
          <p:cNvSpPr txBox="1"/>
          <p:nvPr/>
        </p:nvSpPr>
        <p:spPr>
          <a:xfrm>
            <a:off x="8973939" y="4044915"/>
            <a:ext cx="1895084" cy="502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>
              <a:lnSpc>
                <a:spcPct val="150000"/>
              </a:lnSpc>
            </a:pPr>
            <a:r>
              <a:rPr altLang="en-US" b="1" lang="zh-CN" smtClean="0" sz="1800">
                <a:solidFill>
                  <a:schemeClr val="accent2"/>
                </a:solidFill>
                <a:latin charset="-122" pitchFamily="34" typeface="微软雅黑"/>
                <a:ea charset="-122" pitchFamily="34" typeface="微软雅黑"/>
              </a:rPr>
              <a:t>这里您的内容</a:t>
            </a:r>
          </a:p>
        </p:txBody>
      </p:sp>
      <p:sp>
        <p:nvSpPr>
          <p:cNvPr id="26" name="文本框 118"/>
          <p:cNvSpPr txBox="1"/>
          <p:nvPr/>
        </p:nvSpPr>
        <p:spPr>
          <a:xfrm>
            <a:off x="8973938" y="4509120"/>
            <a:ext cx="2520280" cy="60350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r>
              <a:rPr altLang="en-US" lang="zh-CN"/>
              <a:t>请在此处输入您的内容,听风吹雨，为您的演讲加分添彩！</a:t>
            </a:r>
          </a:p>
        </p:txBody>
      </p:sp>
      <p:pic>
        <p:nvPicPr>
          <p:cNvPr descr="C:\Documents and Settings\Administrator\桌面\花\0花.png" id="27" name="Picture 2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973939" y="2204864"/>
            <a:ext cx="1011450" cy="1008112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3235752878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5" nodeType="after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7" nodeType="withEffect" presetClass="emph" presetID="8" presetSubtype="0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38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0" nodeType="after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3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6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8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52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54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55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58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59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0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4" nodeType="withEffect" presetClass="emph" presetID="8" presetSubtype="0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65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16"/>
      <p:bldP grpId="0" spid="17"/>
      <p:bldP grpId="0" spid="19"/>
      <p:bldP grpId="0" spid="20"/>
      <p:bldP grpId="0" spid="22"/>
      <p:bldP grpId="0" spid="23"/>
      <p:bldP grpId="0" spid="25"/>
      <p:bldP grpId="0" spid="26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2061171" y="1198840"/>
            <a:ext cx="4032448" cy="3958352"/>
          </a:xfrm>
          <a:prstGeom prst="rect">
            <a:avLst/>
          </a:prstGeom>
          <a:noFill/>
          <a:ln w="9525">
            <a:gradFill>
              <a:gsLst>
                <a:gs pos="42500">
                  <a:schemeClr val="bg1"/>
                </a:gs>
                <a:gs pos="0">
                  <a:schemeClr val="accent4"/>
                </a:gs>
                <a:gs pos="100000">
                  <a:schemeClr val="accent4"/>
                </a:gs>
              </a:gsLst>
              <a:lin ang="4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矩形 16"/>
          <p:cNvSpPr/>
          <p:nvPr/>
        </p:nvSpPr>
        <p:spPr>
          <a:xfrm>
            <a:off x="7749803" y="2780928"/>
            <a:ext cx="2808312" cy="2664296"/>
          </a:xfrm>
          <a:prstGeom prst="rect">
            <a:avLst/>
          </a:prstGeom>
          <a:noFill/>
          <a:ln w="9525">
            <a:gradFill>
              <a:gsLst>
                <a:gs pos="42500">
                  <a:schemeClr val="bg1"/>
                </a:gs>
                <a:gs pos="0">
                  <a:schemeClr val="accent5"/>
                </a:gs>
                <a:gs pos="100000">
                  <a:schemeClr val="accent5"/>
                </a:gs>
              </a:gsLst>
              <a:lin ang="4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5" name="文本框 117"/>
          <p:cNvSpPr txBox="1"/>
          <p:nvPr/>
        </p:nvSpPr>
        <p:spPr>
          <a:xfrm>
            <a:off x="2493220" y="1628800"/>
            <a:ext cx="1584177" cy="502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>
              <a:lnSpc>
                <a:spcPct val="150000"/>
              </a:lnSpc>
            </a:pPr>
            <a:r>
              <a:rPr altLang="en-US" b="1" lang="zh-CN" smtClean="0" sz="1800">
                <a:solidFill>
                  <a:schemeClr val="accent3"/>
                </a:solidFill>
                <a:latin charset="-122" pitchFamily="34" typeface="微软雅黑"/>
                <a:ea charset="-122" pitchFamily="34" typeface="微软雅黑"/>
              </a:rPr>
              <a:t>这里您的内容</a:t>
            </a:r>
          </a:p>
        </p:txBody>
      </p:sp>
      <p:sp>
        <p:nvSpPr>
          <p:cNvPr id="26" name="文本框 118"/>
          <p:cNvSpPr txBox="1"/>
          <p:nvPr/>
        </p:nvSpPr>
        <p:spPr>
          <a:xfrm>
            <a:off x="2493219" y="2162004"/>
            <a:ext cx="2160240" cy="239572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pPr algn="just">
              <a:lnSpc>
                <a:spcPct val="135000"/>
              </a:lnSpc>
            </a:pPr>
            <a:r>
              <a:rPr altLang="en-US" lang="zh-CN"/>
              <a:t>请在此处输入您的内容,听风吹雨，为您的演讲加分添彩！为您的演讲加分添彩！为您的演讲加分添彩！为您的演讲加分添彩！请在此处输入您的内容,听风吹雨，为您的演讲加分添彩！</a:t>
            </a:r>
          </a:p>
        </p:txBody>
      </p:sp>
      <p:sp>
        <p:nvSpPr>
          <p:cNvPr id="27" name="文本框 117"/>
          <p:cNvSpPr txBox="1"/>
          <p:nvPr/>
        </p:nvSpPr>
        <p:spPr>
          <a:xfrm>
            <a:off x="8469882" y="3212976"/>
            <a:ext cx="1584177" cy="502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>
              <a:lnSpc>
                <a:spcPct val="150000"/>
              </a:lnSpc>
            </a:pPr>
            <a:r>
              <a:rPr altLang="en-US" b="1" lang="zh-CN" smtClean="0" sz="1800">
                <a:solidFill>
                  <a:schemeClr val="accent5"/>
                </a:solidFill>
                <a:latin charset="-122" pitchFamily="34" typeface="微软雅黑"/>
                <a:ea charset="-122" pitchFamily="34" typeface="微软雅黑"/>
              </a:rPr>
              <a:t>这里您的内容</a:t>
            </a:r>
          </a:p>
        </p:txBody>
      </p:sp>
      <p:sp>
        <p:nvSpPr>
          <p:cNvPr id="28" name="文本框 118"/>
          <p:cNvSpPr txBox="1"/>
          <p:nvPr/>
        </p:nvSpPr>
        <p:spPr>
          <a:xfrm>
            <a:off x="8541890" y="3789040"/>
            <a:ext cx="1800200" cy="111556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pPr algn="just"/>
            <a:r>
              <a:rPr altLang="en-US" lang="zh-CN"/>
              <a:t>请在此处输入您的内容听风吹雨，为您的演讲加分添彩！为您的演讲加分添彩！</a:t>
            </a:r>
          </a:p>
        </p:txBody>
      </p:sp>
      <p:pic>
        <p:nvPicPr>
          <p:cNvPr descr="C:\Documents and Settings\Administrator\桌面\花\花.png" id="10242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157515" y="1844824"/>
            <a:ext cx="1944216" cy="3340994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C:\Documents and Settings\Administrator\桌面\花\图层 3.png" id="10243" name="Picture 3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957715" y="4005064"/>
            <a:ext cx="1330275" cy="1755635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文本框 98"/>
          <p:cNvSpPr txBox="1"/>
          <p:nvPr/>
        </p:nvSpPr>
        <p:spPr>
          <a:xfrm>
            <a:off x="7821810" y="1002784"/>
            <a:ext cx="2592288" cy="4876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altLang="en-US" lang="zh-CN" smtClean="0" sz="2600">
                <a:solidFill>
                  <a:schemeClr val="accent5"/>
                </a:solidFill>
                <a:latin charset="-122" pitchFamily="65" typeface="方正准圆简体"/>
                <a:ea charset="-122" pitchFamily="65" typeface="方正准圆简体"/>
              </a:rPr>
              <a:t>在这里输入内容</a:t>
            </a:r>
          </a:p>
        </p:txBody>
      </p:sp>
      <p:sp>
        <p:nvSpPr>
          <p:cNvPr id="32" name="文本框 56"/>
          <p:cNvSpPr txBox="1"/>
          <p:nvPr/>
        </p:nvSpPr>
        <p:spPr>
          <a:xfrm>
            <a:off x="8253858" y="1484784"/>
            <a:ext cx="1681281" cy="335280"/>
          </a:xfrm>
          <a:prstGeom prst="rect">
            <a:avLst/>
          </a:prstGeom>
          <a:noFill/>
        </p:spPr>
        <p:txBody>
          <a:bodyPr rtlCol="0" vert="horz" wrap="none">
            <a:spAutoFit/>
          </a:bodyPr>
          <a:lstStyle/>
          <a:p>
            <a:r>
              <a:rPr altLang="zh-CN" lang="en-US" smtClean="0" sz="1600">
                <a:solidFill>
                  <a:schemeClr val="accent5"/>
                </a:solidFill>
              </a:rPr>
              <a:t>ENTER YOUR TEXT</a:t>
            </a:r>
          </a:p>
        </p:txBody>
      </p:sp>
      <p:cxnSp>
        <p:nvCxnSpPr>
          <p:cNvPr id="33" name="直接连接符 32"/>
          <p:cNvCxnSpPr/>
          <p:nvPr/>
        </p:nvCxnSpPr>
        <p:spPr>
          <a:xfrm>
            <a:off x="8901931" y="1484784"/>
            <a:ext cx="321905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3351608305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4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8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9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3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6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8" nodeType="after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4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5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7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9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2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5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6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9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5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17"/>
      <p:bldP grpId="0" spid="25"/>
      <p:bldP grpId="0" spid="26"/>
      <p:bldP grpId="0" spid="27"/>
      <p:bldP grpId="0" spid="28"/>
      <p:bldP grpId="0" spid="31"/>
      <p:bldP grpId="0" spid="32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7" name="文本框 98"/>
          <p:cNvSpPr txBox="1"/>
          <p:nvPr/>
        </p:nvSpPr>
        <p:spPr>
          <a:xfrm>
            <a:off x="2637235" y="1074792"/>
            <a:ext cx="2592288" cy="4876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altLang="en-US" lang="zh-CN" smtClean="0" sz="2600">
                <a:solidFill>
                  <a:schemeClr val="accent5"/>
                </a:solidFill>
                <a:latin charset="-122" pitchFamily="65" typeface="方正准圆简体"/>
                <a:ea charset="-122" pitchFamily="65" typeface="方正准圆简体"/>
              </a:rPr>
              <a:t>在这里输入内容</a:t>
            </a:r>
          </a:p>
        </p:txBody>
      </p:sp>
      <p:sp>
        <p:nvSpPr>
          <p:cNvPr id="48" name="文本框 56"/>
          <p:cNvSpPr txBox="1"/>
          <p:nvPr/>
        </p:nvSpPr>
        <p:spPr>
          <a:xfrm>
            <a:off x="3069283" y="1556792"/>
            <a:ext cx="1681281" cy="335280"/>
          </a:xfrm>
          <a:prstGeom prst="rect">
            <a:avLst/>
          </a:prstGeom>
          <a:noFill/>
        </p:spPr>
        <p:txBody>
          <a:bodyPr rtlCol="0" vert="horz" wrap="none">
            <a:spAutoFit/>
          </a:bodyPr>
          <a:lstStyle/>
          <a:p>
            <a:r>
              <a:rPr altLang="zh-CN" lang="en-US" smtClean="0" sz="1600">
                <a:solidFill>
                  <a:schemeClr val="accent5"/>
                </a:solidFill>
              </a:rPr>
              <a:t>ENTER YOUR TEXT</a:t>
            </a:r>
          </a:p>
        </p:txBody>
      </p:sp>
      <p:cxnSp>
        <p:nvCxnSpPr>
          <p:cNvPr id="49" name="直接连接符 48"/>
          <p:cNvCxnSpPr/>
          <p:nvPr/>
        </p:nvCxnSpPr>
        <p:spPr>
          <a:xfrm>
            <a:off x="3717355" y="1556792"/>
            <a:ext cx="321905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>
            <a:off x="5589563" y="1196752"/>
            <a:ext cx="5592925" cy="4488127"/>
            <a:chOff x="1269083" y="1700808"/>
            <a:chExt cx="4728829" cy="3794720"/>
          </a:xfrm>
        </p:grpSpPr>
        <p:sp>
          <p:nvSpPr>
            <p:cNvPr id="11" name="椭圆 10"/>
            <p:cNvSpPr/>
            <p:nvPr/>
          </p:nvSpPr>
          <p:spPr>
            <a:xfrm>
              <a:off x="1269083" y="1700808"/>
              <a:ext cx="3794720" cy="379472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5"/>
              </a:solidFill>
              <a:prstDash val="dash"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4005387" y="1844824"/>
              <a:ext cx="1992525" cy="2880320"/>
              <a:chOff x="8829923" y="1412777"/>
              <a:chExt cx="1759074" cy="2542852"/>
            </a:xfrm>
          </p:grpSpPr>
          <p:pic>
            <p:nvPicPr>
              <p:cNvPr id="9222" name="Picture 6"/>
              <p:cNvPicPr>
                <a:picLocks noChangeArrowheads="1"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8829923" y="1412777"/>
                <a:ext cx="1309951" cy="14401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223" name="Picture 7"/>
              <p:cNvPicPr>
                <a:picLocks noChangeArrowheads="1"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9045947" y="1772816"/>
                <a:ext cx="1543050" cy="21828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51" name="组合 50"/>
          <p:cNvGrpSpPr/>
          <p:nvPr/>
        </p:nvGrpSpPr>
        <p:grpSpPr>
          <a:xfrm flipH="1">
            <a:off x="1989163" y="2492896"/>
            <a:ext cx="3960440" cy="3178115"/>
            <a:chOff x="1269083" y="1700808"/>
            <a:chExt cx="4728829" cy="3794720"/>
          </a:xfrm>
        </p:grpSpPr>
        <p:sp>
          <p:nvSpPr>
            <p:cNvPr id="52" name="椭圆 51"/>
            <p:cNvSpPr/>
            <p:nvPr/>
          </p:nvSpPr>
          <p:spPr>
            <a:xfrm>
              <a:off x="1269083" y="1700808"/>
              <a:ext cx="3794720" cy="379472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5"/>
              </a:solidFill>
              <a:prstDash val="dash"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53" name="组合 52"/>
            <p:cNvGrpSpPr/>
            <p:nvPr/>
          </p:nvGrpSpPr>
          <p:grpSpPr>
            <a:xfrm>
              <a:off x="4005387" y="1844824"/>
              <a:ext cx="1992525" cy="2880320"/>
              <a:chOff x="8829923" y="1412777"/>
              <a:chExt cx="1759074" cy="2542852"/>
            </a:xfrm>
          </p:grpSpPr>
          <p:pic>
            <p:nvPicPr>
              <p:cNvPr id="54" name="Picture 6"/>
              <p:cNvPicPr>
                <a:picLocks noChangeArrowheads="1"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8829923" y="1412777"/>
                <a:ext cx="1309951" cy="14401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5" name="Picture 7"/>
              <p:cNvPicPr>
                <a:picLocks noChangeArrowheads="1"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9045947" y="1772816"/>
                <a:ext cx="1543050" cy="21828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56" name="文本框 117"/>
          <p:cNvSpPr txBox="1"/>
          <p:nvPr/>
        </p:nvSpPr>
        <p:spPr>
          <a:xfrm>
            <a:off x="3717354" y="3277240"/>
            <a:ext cx="1584177" cy="502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>
              <a:lnSpc>
                <a:spcPct val="150000"/>
              </a:lnSpc>
            </a:pPr>
            <a:r>
              <a:rPr altLang="en-US" b="1" lang="zh-CN" smtClean="0" sz="1800">
                <a:solidFill>
                  <a:schemeClr val="accent5"/>
                </a:solidFill>
                <a:latin charset="-122" pitchFamily="34" typeface="微软雅黑"/>
                <a:ea charset="-122" pitchFamily="34" typeface="微软雅黑"/>
              </a:rPr>
              <a:t>这里您的内容</a:t>
            </a:r>
          </a:p>
        </p:txBody>
      </p:sp>
      <p:sp>
        <p:nvSpPr>
          <p:cNvPr id="57" name="文本框 118"/>
          <p:cNvSpPr txBox="1"/>
          <p:nvPr/>
        </p:nvSpPr>
        <p:spPr>
          <a:xfrm>
            <a:off x="3717355" y="3789040"/>
            <a:ext cx="1872208" cy="111556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pPr algn="just"/>
            <a:r>
              <a:rPr altLang="en-US" lang="zh-CN"/>
              <a:t>请在此处输入您的内容,听风吹雨，为您的演讲加分添彩！为您的演讲加分添彩！</a:t>
            </a:r>
          </a:p>
        </p:txBody>
      </p:sp>
      <p:sp>
        <p:nvSpPr>
          <p:cNvPr id="58" name="文本框 117"/>
          <p:cNvSpPr txBox="1"/>
          <p:nvPr/>
        </p:nvSpPr>
        <p:spPr>
          <a:xfrm>
            <a:off x="6525666" y="2413144"/>
            <a:ext cx="1584177" cy="502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>
              <a:lnSpc>
                <a:spcPct val="150000"/>
              </a:lnSpc>
            </a:pPr>
            <a:r>
              <a:rPr altLang="en-US" b="1" lang="zh-CN" smtClean="0" sz="1800">
                <a:solidFill>
                  <a:schemeClr val="accent2"/>
                </a:solidFill>
                <a:latin charset="-122" pitchFamily="34" typeface="微软雅黑"/>
                <a:ea charset="-122" pitchFamily="34" typeface="微软雅黑"/>
              </a:rPr>
              <a:t>这里您的内容</a:t>
            </a:r>
          </a:p>
        </p:txBody>
      </p:sp>
      <p:sp>
        <p:nvSpPr>
          <p:cNvPr id="59" name="文本框 118"/>
          <p:cNvSpPr txBox="1"/>
          <p:nvPr/>
        </p:nvSpPr>
        <p:spPr>
          <a:xfrm>
            <a:off x="6525668" y="2924944"/>
            <a:ext cx="2664296" cy="85953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pPr algn="just"/>
            <a:r>
              <a:rPr altLang="en-US" lang="zh-CN"/>
              <a:t>请在此处输入您的内容,听风吹雨，为您的演讲加分添彩！为您的演讲加分添彩！</a:t>
            </a:r>
          </a:p>
        </p:txBody>
      </p:sp>
      <p:sp>
        <p:nvSpPr>
          <p:cNvPr id="60" name="文本框 118"/>
          <p:cNvSpPr txBox="1"/>
          <p:nvPr/>
        </p:nvSpPr>
        <p:spPr>
          <a:xfrm>
            <a:off x="6525668" y="3861048"/>
            <a:ext cx="2664296" cy="60350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pPr algn="just"/>
            <a:r>
              <a:rPr altLang="en-US" lang="zh-CN"/>
              <a:t>请在此处输入您的内容,听风吹雨，为您的演讲加分添彩</a:t>
            </a:r>
          </a:p>
        </p:txBody>
      </p:sp>
    </p:spTree>
    <p:extLst>
      <p:ext uri="{BB962C8B-B14F-4D97-AF65-F5344CB8AC3E}">
        <p14:creationId val="2338863560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4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8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9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1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23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5" nodeType="after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7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8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1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2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35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37" nodeType="after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9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3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4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7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8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7"/>
      <p:bldP grpId="0" spid="48"/>
      <p:bldP grpId="0" spid="56"/>
      <p:bldP grpId="0" spid="57"/>
      <p:bldP grpId="0" spid="58"/>
      <p:bldP grpId="0" spid="59"/>
      <p:bldP grpId="0" spid="60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2" name="组合 11"/>
          <p:cNvGrpSpPr/>
          <p:nvPr/>
        </p:nvGrpSpPr>
        <p:grpSpPr>
          <a:xfrm>
            <a:off x="1197075" y="2852936"/>
            <a:ext cx="2960017" cy="1765549"/>
            <a:chOff x="1197075" y="2924944"/>
            <a:chExt cx="2960017" cy="1765549"/>
          </a:xfrm>
        </p:grpSpPr>
        <p:grpSp>
          <p:nvGrpSpPr>
            <p:cNvPr id="11" name="组合 10"/>
            <p:cNvGrpSpPr/>
            <p:nvPr/>
          </p:nvGrpSpPr>
          <p:grpSpPr>
            <a:xfrm>
              <a:off x="1197075" y="2924944"/>
              <a:ext cx="2960017" cy="1765549"/>
              <a:chOff x="1269083" y="2996952"/>
              <a:chExt cx="2960017" cy="1765549"/>
            </a:xfrm>
          </p:grpSpPr>
          <p:grpSp>
            <p:nvGrpSpPr>
              <p:cNvPr id="10" name="组合 9"/>
              <p:cNvGrpSpPr/>
              <p:nvPr/>
            </p:nvGrpSpPr>
            <p:grpSpPr>
              <a:xfrm>
                <a:off x="2061171" y="2996952"/>
                <a:ext cx="1296144" cy="1296144"/>
                <a:chOff x="2853259" y="2852936"/>
                <a:chExt cx="1296144" cy="1296144"/>
              </a:xfrm>
            </p:grpSpPr>
            <p:sp>
              <p:nvSpPr>
                <p:cNvPr id="9" name="椭圆 8"/>
                <p:cNvSpPr/>
                <p:nvPr/>
              </p:nvSpPr>
              <p:spPr>
                <a:xfrm>
                  <a:off x="2925267" y="2924944"/>
                  <a:ext cx="1152128" cy="1152128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25" name="椭圆 24"/>
                <p:cNvSpPr/>
                <p:nvPr/>
              </p:nvSpPr>
              <p:spPr>
                <a:xfrm>
                  <a:off x="2853259" y="2852936"/>
                  <a:ext cx="1296144" cy="1296144"/>
                </a:xfrm>
                <a:prstGeom prst="ellipse">
                  <a:avLst/>
                </a:prstGeom>
                <a:noFill/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pic>
            <p:nvPicPr>
              <p:cNvPr id="2053" name="Picture 5"/>
              <p:cNvPicPr>
                <a:picLocks noChangeArrowheads="1"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val="0"/>
                  </a:ext>
                </a:extLst>
              </a:blip>
              <a:srcRect b="10316" r="2327" t="36409"/>
              <a:stretch>
                <a:fillRect/>
              </a:stretch>
            </p:blipFill>
            <p:spPr bwMode="auto">
              <a:xfrm>
                <a:off x="1269083" y="3200401"/>
                <a:ext cx="2960017" cy="15621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41" name="文本框 103"/>
            <p:cNvSpPr txBox="1"/>
            <p:nvPr/>
          </p:nvSpPr>
          <p:spPr>
            <a:xfrm>
              <a:off x="2248729" y="3068960"/>
              <a:ext cx="741680" cy="762000"/>
            </a:xfrm>
            <a:prstGeom prst="rect">
              <a:avLst/>
            </a:prstGeom>
            <a:noFill/>
          </p:spPr>
          <p:txBody>
            <a:bodyPr rtlCol="0" vert="horz" wrap="none">
              <a:spAutoFit/>
            </a:bodyPr>
            <a:lstStyle/>
            <a:p>
              <a:r>
                <a:rPr altLang="en-US" lang="zh-CN" smtClean="0" sz="4400">
                  <a:solidFill>
                    <a:schemeClr val="accent5"/>
                  </a:solidFill>
                  <a:latin charset="-122" pitchFamily="65" typeface="方正大标宋简体"/>
                  <a:ea charset="-122" pitchFamily="65" typeface="方正大标宋简体"/>
                </a:rPr>
                <a:t>壹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437435" y="2852936"/>
            <a:ext cx="2960017" cy="1765549"/>
            <a:chOff x="4509443" y="2924944"/>
            <a:chExt cx="2960017" cy="1765549"/>
          </a:xfrm>
        </p:grpSpPr>
        <p:grpSp>
          <p:nvGrpSpPr>
            <p:cNvPr id="31" name="组合 30"/>
            <p:cNvGrpSpPr/>
            <p:nvPr/>
          </p:nvGrpSpPr>
          <p:grpSpPr>
            <a:xfrm>
              <a:off x="4509443" y="2924944"/>
              <a:ext cx="2960017" cy="1765549"/>
              <a:chOff x="1269083" y="2996952"/>
              <a:chExt cx="2960017" cy="1765549"/>
            </a:xfrm>
          </p:grpSpPr>
          <p:grpSp>
            <p:nvGrpSpPr>
              <p:cNvPr id="32" name="组合 31"/>
              <p:cNvGrpSpPr/>
              <p:nvPr/>
            </p:nvGrpSpPr>
            <p:grpSpPr>
              <a:xfrm>
                <a:off x="2061171" y="2996952"/>
                <a:ext cx="1296144" cy="1296144"/>
                <a:chOff x="2853259" y="2852936"/>
                <a:chExt cx="1296144" cy="1296144"/>
              </a:xfrm>
            </p:grpSpPr>
            <p:sp>
              <p:nvSpPr>
                <p:cNvPr id="34" name="椭圆 33"/>
                <p:cNvSpPr/>
                <p:nvPr/>
              </p:nvSpPr>
              <p:spPr>
                <a:xfrm>
                  <a:off x="2925267" y="2924944"/>
                  <a:ext cx="1152128" cy="1152128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35" name="椭圆 34"/>
                <p:cNvSpPr/>
                <p:nvPr/>
              </p:nvSpPr>
              <p:spPr>
                <a:xfrm>
                  <a:off x="2853259" y="2852936"/>
                  <a:ext cx="1296144" cy="1296144"/>
                </a:xfrm>
                <a:prstGeom prst="ellipse">
                  <a:avLst/>
                </a:prstGeom>
                <a:noFill/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pic>
            <p:nvPicPr>
              <p:cNvPr id="33" name="Picture 5"/>
              <p:cNvPicPr>
                <a:picLocks noChangeArrowheads="1"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val="0"/>
                  </a:ext>
                </a:extLst>
              </a:blip>
              <a:srcRect b="10316" r="2327" t="36409"/>
              <a:stretch>
                <a:fillRect/>
              </a:stretch>
            </p:blipFill>
            <p:spPr bwMode="auto">
              <a:xfrm>
                <a:off x="1269083" y="3200401"/>
                <a:ext cx="2960017" cy="15621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42" name="文本框 103"/>
            <p:cNvSpPr txBox="1"/>
            <p:nvPr/>
          </p:nvSpPr>
          <p:spPr>
            <a:xfrm>
              <a:off x="5589563" y="3068960"/>
              <a:ext cx="741680" cy="762000"/>
            </a:xfrm>
            <a:prstGeom prst="rect">
              <a:avLst/>
            </a:prstGeom>
            <a:noFill/>
          </p:spPr>
          <p:txBody>
            <a:bodyPr rtlCol="0" vert="horz" wrap="none">
              <a:spAutoFit/>
            </a:bodyPr>
            <a:lstStyle/>
            <a:p>
              <a:r>
                <a:rPr altLang="en-US" lang="zh-CN" smtClean="0" sz="4400">
                  <a:solidFill>
                    <a:schemeClr val="accent5"/>
                  </a:solidFill>
                  <a:latin charset="-122" pitchFamily="65" typeface="方正大标宋简体"/>
                  <a:ea charset="-122" pitchFamily="65" typeface="方正大标宋简体"/>
                </a:rPr>
                <a:t>贰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749803" y="2852936"/>
            <a:ext cx="2960017" cy="1765549"/>
            <a:chOff x="7749803" y="2924944"/>
            <a:chExt cx="2960017" cy="1765549"/>
          </a:xfrm>
        </p:grpSpPr>
        <p:grpSp>
          <p:nvGrpSpPr>
            <p:cNvPr id="36" name="组合 35"/>
            <p:cNvGrpSpPr/>
            <p:nvPr/>
          </p:nvGrpSpPr>
          <p:grpSpPr>
            <a:xfrm>
              <a:off x="7749803" y="2924944"/>
              <a:ext cx="2960017" cy="1765549"/>
              <a:chOff x="1269083" y="2996952"/>
              <a:chExt cx="2960017" cy="1765549"/>
            </a:xfrm>
          </p:grpSpPr>
          <p:grpSp>
            <p:nvGrpSpPr>
              <p:cNvPr id="37" name="组合 36"/>
              <p:cNvGrpSpPr/>
              <p:nvPr/>
            </p:nvGrpSpPr>
            <p:grpSpPr>
              <a:xfrm>
                <a:off x="2061171" y="2996952"/>
                <a:ext cx="1296144" cy="1296144"/>
                <a:chOff x="2853259" y="2852936"/>
                <a:chExt cx="1296144" cy="1296144"/>
              </a:xfrm>
            </p:grpSpPr>
            <p:sp>
              <p:nvSpPr>
                <p:cNvPr id="39" name="椭圆 38"/>
                <p:cNvSpPr/>
                <p:nvPr/>
              </p:nvSpPr>
              <p:spPr>
                <a:xfrm>
                  <a:off x="2925267" y="2924944"/>
                  <a:ext cx="1152128" cy="1152128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40" name="椭圆 39"/>
                <p:cNvSpPr/>
                <p:nvPr/>
              </p:nvSpPr>
              <p:spPr>
                <a:xfrm>
                  <a:off x="2853259" y="2852936"/>
                  <a:ext cx="1296144" cy="1296144"/>
                </a:xfrm>
                <a:prstGeom prst="ellipse">
                  <a:avLst/>
                </a:prstGeom>
                <a:noFill/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pic>
            <p:nvPicPr>
              <p:cNvPr id="38" name="Picture 5"/>
              <p:cNvPicPr>
                <a:picLocks noChangeArrowheads="1"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val="0"/>
                  </a:ext>
                </a:extLst>
              </a:blip>
              <a:srcRect b="10316" r="2327" t="36409"/>
              <a:stretch>
                <a:fillRect/>
              </a:stretch>
            </p:blipFill>
            <p:spPr bwMode="auto">
              <a:xfrm>
                <a:off x="1269083" y="3200401"/>
                <a:ext cx="2960017" cy="15621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43" name="文本框 103"/>
            <p:cNvSpPr txBox="1"/>
            <p:nvPr/>
          </p:nvSpPr>
          <p:spPr>
            <a:xfrm>
              <a:off x="8786382" y="3068960"/>
              <a:ext cx="741680" cy="762000"/>
            </a:xfrm>
            <a:prstGeom prst="rect">
              <a:avLst/>
            </a:prstGeom>
            <a:noFill/>
          </p:spPr>
          <p:txBody>
            <a:bodyPr rtlCol="0" vert="horz" wrap="none">
              <a:spAutoFit/>
            </a:bodyPr>
            <a:lstStyle/>
            <a:p>
              <a:r>
                <a:rPr altLang="en-US" lang="zh-CN" smtClean="0" sz="4400">
                  <a:solidFill>
                    <a:schemeClr val="accent5"/>
                  </a:solidFill>
                  <a:latin charset="-122" pitchFamily="65" typeface="方正大标宋简体"/>
                  <a:ea charset="-122" pitchFamily="65" typeface="方正大标宋简体"/>
                </a:rPr>
                <a:t>叁</a:t>
              </a:r>
            </a:p>
          </p:txBody>
        </p:sp>
      </p:grpSp>
      <p:pic>
        <p:nvPicPr>
          <p:cNvPr descr="C:\Documents and Settings\Administrator\桌面\花\0花.png" id="62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t="42367"/>
          <a:stretch>
            <a:fillRect/>
          </a:stretch>
        </p:blipFill>
        <p:spPr bwMode="auto">
          <a:xfrm>
            <a:off x="4005387" y="0"/>
            <a:ext cx="3816424" cy="2192268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3789363" y="692696"/>
            <a:ext cx="4752528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8" name="文本框 103"/>
          <p:cNvSpPr txBox="1"/>
          <p:nvPr/>
        </p:nvSpPr>
        <p:spPr>
          <a:xfrm>
            <a:off x="5336820" y="1475492"/>
            <a:ext cx="1413192" cy="365760"/>
          </a:xfrm>
          <a:prstGeom prst="rect">
            <a:avLst/>
          </a:prstGeom>
          <a:noFill/>
        </p:spPr>
        <p:txBody>
          <a:bodyPr rtlCol="0" vert="horz" wrap="none">
            <a:spAutoFit/>
          </a:bodyPr>
          <a:lstStyle/>
          <a:p>
            <a:r>
              <a:rPr altLang="zh-CN" lang="en-US">
                <a:solidFill>
                  <a:schemeClr val="accent5"/>
                </a:solidFill>
                <a:latin charset="-122" pitchFamily="34" typeface="微软雅黑"/>
                <a:ea charset="-122" pitchFamily="2" typeface="微软简中圆"/>
              </a:rPr>
              <a:t>CONTENTS</a:t>
            </a:r>
          </a:p>
        </p:txBody>
      </p:sp>
      <p:sp>
        <p:nvSpPr>
          <p:cNvPr id="29" name="文本框 103"/>
          <p:cNvSpPr txBox="1"/>
          <p:nvPr/>
        </p:nvSpPr>
        <p:spPr>
          <a:xfrm>
            <a:off x="5373539" y="827420"/>
            <a:ext cx="1300480" cy="762000"/>
          </a:xfrm>
          <a:prstGeom prst="rect">
            <a:avLst/>
          </a:prstGeom>
          <a:noFill/>
        </p:spPr>
        <p:txBody>
          <a:bodyPr rtlCol="0" vert="horz" wrap="none">
            <a:spAutoFit/>
          </a:bodyPr>
          <a:lstStyle/>
          <a:p>
            <a:r>
              <a:rPr altLang="en-US" lang="zh-CN" smtClean="0" sz="4400">
                <a:solidFill>
                  <a:schemeClr val="accent5"/>
                </a:solidFill>
                <a:latin charset="-122" pitchFamily="65" typeface="方正大标宋简体"/>
                <a:ea charset="-122" pitchFamily="65" typeface="方正大标宋简体"/>
              </a:rPr>
              <a:t>目录</a:t>
            </a:r>
          </a:p>
        </p:txBody>
      </p:sp>
      <p:sp>
        <p:nvSpPr>
          <p:cNvPr id="63" name="文本框 56"/>
          <p:cNvSpPr txBox="1"/>
          <p:nvPr/>
        </p:nvSpPr>
        <p:spPr>
          <a:xfrm>
            <a:off x="1557115" y="4653136"/>
            <a:ext cx="2214880" cy="396240"/>
          </a:xfrm>
          <a:prstGeom prst="rect">
            <a:avLst/>
          </a:prstGeom>
          <a:noFill/>
        </p:spPr>
        <p:txBody>
          <a:bodyPr rtlCol="0" vert="horz" wrap="none">
            <a:spAutoFit/>
          </a:bodyPr>
          <a:lstStyle/>
          <a:p>
            <a:r>
              <a:rPr altLang="en-US" lang="zh-CN" smtClean="0" sz="2000">
                <a:solidFill>
                  <a:schemeClr val="accent5"/>
                </a:solidFill>
                <a:latin charset="-122" pitchFamily="65" typeface="方正大标宋简体"/>
                <a:ea charset="-122" pitchFamily="65" typeface="方正大标宋简体"/>
              </a:rPr>
              <a:t>输入您的文字内容</a:t>
            </a:r>
          </a:p>
        </p:txBody>
      </p:sp>
      <p:sp>
        <p:nvSpPr>
          <p:cNvPr id="64" name="文本框 56"/>
          <p:cNvSpPr txBox="1"/>
          <p:nvPr/>
        </p:nvSpPr>
        <p:spPr>
          <a:xfrm>
            <a:off x="1845147" y="5053245"/>
            <a:ext cx="1681281" cy="335280"/>
          </a:xfrm>
          <a:prstGeom prst="rect">
            <a:avLst/>
          </a:prstGeom>
          <a:noFill/>
        </p:spPr>
        <p:txBody>
          <a:bodyPr rtlCol="0" vert="horz" wrap="none">
            <a:spAutoFit/>
          </a:bodyPr>
          <a:lstStyle/>
          <a:p>
            <a:r>
              <a:rPr altLang="zh-CN" lang="en-US" smtClean="0" sz="1600">
                <a:solidFill>
                  <a:schemeClr val="accent5"/>
                </a:solidFill>
              </a:rPr>
              <a:t>ENTER YOUR TEXT</a:t>
            </a:r>
          </a:p>
        </p:txBody>
      </p:sp>
      <p:cxnSp>
        <p:nvCxnSpPr>
          <p:cNvPr id="65" name="直接连接符 64"/>
          <p:cNvCxnSpPr/>
          <p:nvPr/>
        </p:nvCxnSpPr>
        <p:spPr>
          <a:xfrm>
            <a:off x="2493219" y="5053246"/>
            <a:ext cx="321905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文本框 56"/>
          <p:cNvSpPr txBox="1"/>
          <p:nvPr/>
        </p:nvSpPr>
        <p:spPr>
          <a:xfrm>
            <a:off x="4725467" y="4653136"/>
            <a:ext cx="2214880" cy="396240"/>
          </a:xfrm>
          <a:prstGeom prst="rect">
            <a:avLst/>
          </a:prstGeom>
          <a:noFill/>
        </p:spPr>
        <p:txBody>
          <a:bodyPr rtlCol="0" vert="horz" wrap="none">
            <a:spAutoFit/>
          </a:bodyPr>
          <a:lstStyle/>
          <a:p>
            <a:r>
              <a:rPr altLang="en-US" lang="zh-CN" smtClean="0" sz="2000">
                <a:solidFill>
                  <a:schemeClr val="accent5"/>
                </a:solidFill>
                <a:latin charset="-122" pitchFamily="65" typeface="方正大标宋简体"/>
                <a:ea charset="-122" pitchFamily="65" typeface="方正大标宋简体"/>
              </a:rPr>
              <a:t>输入您的文字内容</a:t>
            </a:r>
          </a:p>
        </p:txBody>
      </p:sp>
      <p:sp>
        <p:nvSpPr>
          <p:cNvPr id="67" name="文本框 56"/>
          <p:cNvSpPr txBox="1"/>
          <p:nvPr/>
        </p:nvSpPr>
        <p:spPr>
          <a:xfrm>
            <a:off x="5039174" y="5053245"/>
            <a:ext cx="1681281" cy="335280"/>
          </a:xfrm>
          <a:prstGeom prst="rect">
            <a:avLst/>
          </a:prstGeom>
          <a:noFill/>
        </p:spPr>
        <p:txBody>
          <a:bodyPr rtlCol="0" vert="horz" wrap="none">
            <a:spAutoFit/>
          </a:bodyPr>
          <a:lstStyle/>
          <a:p>
            <a:r>
              <a:rPr altLang="zh-CN" lang="en-US" smtClean="0" sz="1600">
                <a:solidFill>
                  <a:schemeClr val="accent5"/>
                </a:solidFill>
              </a:rPr>
              <a:t>ENTER YOUR TEXT</a:t>
            </a:r>
          </a:p>
        </p:txBody>
      </p:sp>
      <p:cxnSp>
        <p:nvCxnSpPr>
          <p:cNvPr id="68" name="直接连接符 67"/>
          <p:cNvCxnSpPr/>
          <p:nvPr/>
        </p:nvCxnSpPr>
        <p:spPr>
          <a:xfrm>
            <a:off x="5687246" y="5053246"/>
            <a:ext cx="321905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文本框 56"/>
          <p:cNvSpPr txBox="1"/>
          <p:nvPr/>
        </p:nvSpPr>
        <p:spPr>
          <a:xfrm>
            <a:off x="8105580" y="4653136"/>
            <a:ext cx="2214880" cy="396240"/>
          </a:xfrm>
          <a:prstGeom prst="rect">
            <a:avLst/>
          </a:prstGeom>
          <a:noFill/>
        </p:spPr>
        <p:txBody>
          <a:bodyPr rtlCol="0" vert="horz" wrap="none">
            <a:spAutoFit/>
          </a:bodyPr>
          <a:lstStyle/>
          <a:p>
            <a:r>
              <a:rPr altLang="en-US" lang="zh-CN" smtClean="0" sz="2000">
                <a:solidFill>
                  <a:schemeClr val="accent5"/>
                </a:solidFill>
                <a:latin charset="-122" pitchFamily="65" typeface="方正大标宋简体"/>
                <a:ea charset="-122" pitchFamily="65" typeface="方正大标宋简体"/>
              </a:rPr>
              <a:t>输入您的文字内容</a:t>
            </a:r>
          </a:p>
        </p:txBody>
      </p:sp>
      <p:sp>
        <p:nvSpPr>
          <p:cNvPr id="70" name="文本框 56"/>
          <p:cNvSpPr txBox="1"/>
          <p:nvPr/>
        </p:nvSpPr>
        <p:spPr>
          <a:xfrm>
            <a:off x="8423550" y="5053245"/>
            <a:ext cx="1681281" cy="335280"/>
          </a:xfrm>
          <a:prstGeom prst="rect">
            <a:avLst/>
          </a:prstGeom>
          <a:noFill/>
        </p:spPr>
        <p:txBody>
          <a:bodyPr rtlCol="0" vert="horz" wrap="none">
            <a:spAutoFit/>
          </a:bodyPr>
          <a:lstStyle/>
          <a:p>
            <a:r>
              <a:rPr altLang="zh-CN" lang="en-US" smtClean="0" sz="1600">
                <a:solidFill>
                  <a:schemeClr val="accent5"/>
                </a:solidFill>
              </a:rPr>
              <a:t>ENTER YOUR TEXT</a:t>
            </a:r>
          </a:p>
        </p:txBody>
      </p:sp>
      <p:cxnSp>
        <p:nvCxnSpPr>
          <p:cNvPr id="71" name="直接连接符 70"/>
          <p:cNvCxnSpPr/>
          <p:nvPr/>
        </p:nvCxnSpPr>
        <p:spPr>
          <a:xfrm>
            <a:off x="9071622" y="5053246"/>
            <a:ext cx="321905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498780835"/>
      </p:ext>
    </p:extLst>
  </p:cSld>
  <p:clrMapOvr>
    <a:masterClrMapping/>
  </p:clrMapOvr>
  <mc:AlternateContent>
    <mc:Choice Requires="p14">
      <p:transition p14:dur="1400" spd="slow">
        <p14:ripple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8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8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" presetSubtype="8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22" nodeType="after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8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9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2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3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6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7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3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5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6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9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5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53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54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56" nodeType="after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5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5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62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63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66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67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8" nodeType="with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71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28"/>
      <p:bldP grpId="0" spid="29"/>
      <p:bldP grpId="0" spid="63"/>
      <p:bldP grpId="0" spid="64"/>
      <p:bldP grpId="0" spid="66"/>
      <p:bldP grpId="0" spid="67"/>
      <p:bldP grpId="0" spid="69"/>
      <p:bldP grpId="0" spid="70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" name="Picture 4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285307" y="1988840"/>
            <a:ext cx="5328592" cy="1722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475113" y="3789040"/>
            <a:ext cx="4889818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3600">
                <a:solidFill>
                  <a:schemeClr val="accent5"/>
                </a:solidFill>
                <a:latin charset="-122" pitchFamily="34" typeface="微软雅黑"/>
                <a:ea charset="-122" pitchFamily="34" typeface="微软雅黑"/>
              </a:rPr>
              <a:t>演示完毕 感谢您的聆听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3213299" y="4509120"/>
            <a:ext cx="54006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3213299" y="4581128"/>
            <a:ext cx="4968553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z="1200"/>
              <a:t>Listen to the wind and rain, strive to create a simple and practical ppt template, in this entry of your content, I wish you a pleasant work</a:t>
            </a:r>
          </a:p>
        </p:txBody>
      </p:sp>
      <p:pic>
        <p:nvPicPr>
          <p:cNvPr descr="C:\Documents and Settings\Administrator\桌面\花\0花.png" id="6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109843" y="3429000"/>
            <a:ext cx="2736304" cy="2727273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2466533188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mph" presetID="8" presetSubtype="0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10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16" presetSubtype="37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1300" id="13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fill="hold" grpId="0" id="15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1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1" id="18" nodeType="withEffect" presetClass="path" presetID="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animMotion origin="layout" path="M 0.25625 0.02361 C 0.16927 -0.10023 0.10781 0.09723 0 -0.00023" pathEditMode="relative" ptsTypes="AA" rAng="0">
                                      <p:cBhvr>
                                        <p:cTn dur="2000" fill="hold" id="1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12" y="-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fill="hold" id="2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23" presetSubtype="272">
                                  <p:stCondLst>
                                    <p:cond delay="4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1" spid="12"/>
      <p:bldP grpId="0" spid="14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3" name="组合 12"/>
          <p:cNvGrpSpPr/>
          <p:nvPr/>
        </p:nvGrpSpPr>
        <p:grpSpPr>
          <a:xfrm>
            <a:off x="3501331" y="1196752"/>
            <a:ext cx="5760640" cy="3436025"/>
            <a:chOff x="1197075" y="2924944"/>
            <a:chExt cx="2960017" cy="1765549"/>
          </a:xfrm>
        </p:grpSpPr>
        <p:grpSp>
          <p:nvGrpSpPr>
            <p:cNvPr id="14" name="组合 13"/>
            <p:cNvGrpSpPr/>
            <p:nvPr/>
          </p:nvGrpSpPr>
          <p:grpSpPr>
            <a:xfrm>
              <a:off x="1197075" y="2924944"/>
              <a:ext cx="2960017" cy="1765549"/>
              <a:chOff x="1269083" y="2996952"/>
              <a:chExt cx="2960017" cy="1765549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2061171" y="2996952"/>
                <a:ext cx="1296144" cy="1296144"/>
                <a:chOff x="2853259" y="2852936"/>
                <a:chExt cx="1296144" cy="1296144"/>
              </a:xfrm>
            </p:grpSpPr>
            <p:sp>
              <p:nvSpPr>
                <p:cNvPr id="18" name="椭圆 17"/>
                <p:cNvSpPr/>
                <p:nvPr/>
              </p:nvSpPr>
              <p:spPr>
                <a:xfrm>
                  <a:off x="2925267" y="2924944"/>
                  <a:ext cx="1152128" cy="1152128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19" name="椭圆 18"/>
                <p:cNvSpPr/>
                <p:nvPr/>
              </p:nvSpPr>
              <p:spPr>
                <a:xfrm>
                  <a:off x="2853259" y="2852936"/>
                  <a:ext cx="1296144" cy="1296144"/>
                </a:xfrm>
                <a:prstGeom prst="ellipse">
                  <a:avLst/>
                </a:prstGeom>
                <a:noFill/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pic>
            <p:nvPicPr>
              <p:cNvPr id="17" name="Picture 5"/>
              <p:cNvPicPr>
                <a:picLocks noChangeArrowheads="1"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val="0"/>
                  </a:ext>
                </a:extLst>
              </a:blip>
              <a:srcRect b="10316" r="2327" t="36409"/>
              <a:stretch>
                <a:fillRect/>
              </a:stretch>
            </p:blipFill>
            <p:spPr bwMode="auto">
              <a:xfrm>
                <a:off x="1269083" y="3200401"/>
                <a:ext cx="2960017" cy="15621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5" name="文本框 103"/>
            <p:cNvSpPr txBox="1"/>
            <p:nvPr/>
          </p:nvSpPr>
          <p:spPr>
            <a:xfrm>
              <a:off x="2314044" y="3068960"/>
              <a:ext cx="616026" cy="673452"/>
            </a:xfrm>
            <a:prstGeom prst="rect">
              <a:avLst/>
            </a:prstGeom>
            <a:noFill/>
          </p:spPr>
          <p:txBody>
            <a:bodyPr rtlCol="0" vert="horz" wrap="none">
              <a:spAutoFit/>
            </a:bodyPr>
            <a:lstStyle/>
            <a:p>
              <a:r>
                <a:rPr altLang="en-US" lang="zh-CN" smtClean="0" sz="8000">
                  <a:solidFill>
                    <a:schemeClr val="accent5"/>
                  </a:solidFill>
                  <a:latin charset="-122" pitchFamily="65" typeface="方正大标宋简体"/>
                  <a:ea charset="-122" pitchFamily="65" typeface="方正大标宋简体"/>
                </a:rPr>
                <a:t>壹</a:t>
              </a:r>
            </a:p>
          </p:txBody>
        </p:sp>
      </p:grpSp>
      <p:sp>
        <p:nvSpPr>
          <p:cNvPr id="20" name="文本框 56"/>
          <p:cNvSpPr txBox="1"/>
          <p:nvPr/>
        </p:nvSpPr>
        <p:spPr>
          <a:xfrm>
            <a:off x="4581451" y="4653136"/>
            <a:ext cx="3434080" cy="579120"/>
          </a:xfrm>
          <a:prstGeom prst="rect">
            <a:avLst/>
          </a:prstGeom>
          <a:noFill/>
        </p:spPr>
        <p:txBody>
          <a:bodyPr rtlCol="0" vert="horz" wrap="none">
            <a:spAutoFit/>
          </a:bodyPr>
          <a:lstStyle/>
          <a:p>
            <a:r>
              <a:rPr altLang="en-US" lang="zh-CN" smtClean="0" sz="3200">
                <a:solidFill>
                  <a:schemeClr val="accent5"/>
                </a:solidFill>
                <a:latin charset="-122" pitchFamily="65" typeface="方正大标宋简体"/>
                <a:ea charset="-122" pitchFamily="65" typeface="方正大标宋简体"/>
              </a:rPr>
              <a:t>输入您的文字内容</a:t>
            </a:r>
          </a:p>
        </p:txBody>
      </p:sp>
      <p:sp>
        <p:nvSpPr>
          <p:cNvPr id="21" name="文本框 56"/>
          <p:cNvSpPr txBox="1"/>
          <p:nvPr/>
        </p:nvSpPr>
        <p:spPr>
          <a:xfrm>
            <a:off x="5445547" y="5229200"/>
            <a:ext cx="1681281" cy="335280"/>
          </a:xfrm>
          <a:prstGeom prst="rect">
            <a:avLst/>
          </a:prstGeom>
          <a:noFill/>
        </p:spPr>
        <p:txBody>
          <a:bodyPr rtlCol="0" vert="horz" wrap="none">
            <a:spAutoFit/>
          </a:bodyPr>
          <a:lstStyle/>
          <a:p>
            <a:r>
              <a:rPr altLang="zh-CN" lang="en-US" smtClean="0" sz="1600">
                <a:solidFill>
                  <a:schemeClr val="accent5"/>
                </a:solidFill>
              </a:rPr>
              <a:t>ENTER YOUR TEXT</a:t>
            </a:r>
          </a:p>
        </p:txBody>
      </p:sp>
      <p:cxnSp>
        <p:nvCxnSpPr>
          <p:cNvPr id="22" name="直接连接符 21"/>
          <p:cNvCxnSpPr/>
          <p:nvPr/>
        </p:nvCxnSpPr>
        <p:spPr>
          <a:xfrm>
            <a:off x="6119294" y="5229200"/>
            <a:ext cx="321905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574184582"/>
      </p:ext>
    </p:extLst>
  </p:cSld>
  <p:clrMapOvr>
    <a:masterClrMapping/>
  </p:clrMapOvr>
  <mc:AlternateContent>
    <mc:Choice Requires="p14">
      <p:transition p14:dur="800" spd="slow">
        <p14:flythrough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0"/>
      <p:bldP grpId="0" spid="21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/>
        </p:nvGrpSpPr>
        <p:grpSpPr>
          <a:xfrm>
            <a:off x="677333" y="1405467"/>
            <a:ext cx="9160702" cy="4741333"/>
            <a:chOff x="677333" y="1405467"/>
            <a:chExt cx="5520267" cy="4741333"/>
          </a:xfrm>
        </p:grpSpPr>
        <p:sp>
          <p:nvSpPr>
            <p:cNvPr id="2" name="任意多边形 1"/>
            <p:cNvSpPr/>
            <p:nvPr/>
          </p:nvSpPr>
          <p:spPr>
            <a:xfrm>
              <a:off x="742950" y="2057400"/>
              <a:ext cx="4457700" cy="4076700"/>
            </a:xfrm>
            <a:custGeom>
              <a:gdLst>
                <a:gd fmla="*/ 0 w 4457700" name="connsiteX0"/>
                <a:gd fmla="*/ 0 h 4076700" name="connsiteY0"/>
                <a:gd fmla="*/ 1409700 w 4457700" name="connsiteX1"/>
                <a:gd fmla="*/ 1009650 h 4076700" name="connsiteY1"/>
                <a:gd fmla="*/ 1695450 w 4457700" name="connsiteX2"/>
                <a:gd fmla="*/ 3028950 h 4076700" name="connsiteY2"/>
                <a:gd fmla="*/ 3733800 w 4457700" name="connsiteX3"/>
                <a:gd fmla="*/ 3733800 h 4076700" name="connsiteY3"/>
                <a:gd fmla="*/ 4457700 w 4457700" name="connsiteX4"/>
                <a:gd fmla="*/ 4076700 h 4076700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4076700" w="4457700">
                  <a:moveTo>
                    <a:pt x="0" y="0"/>
                  </a:moveTo>
                  <a:cubicBezTo>
                    <a:pt x="563562" y="252412"/>
                    <a:pt x="1127125" y="504825"/>
                    <a:pt x="1409700" y="1009650"/>
                  </a:cubicBezTo>
                  <a:cubicBezTo>
                    <a:pt x="1692275" y="1514475"/>
                    <a:pt x="1308100" y="2574925"/>
                    <a:pt x="1695450" y="3028950"/>
                  </a:cubicBezTo>
                  <a:cubicBezTo>
                    <a:pt x="2082800" y="3482975"/>
                    <a:pt x="3273425" y="3559175"/>
                    <a:pt x="3733800" y="3733800"/>
                  </a:cubicBezTo>
                  <a:cubicBezTo>
                    <a:pt x="4194175" y="3908425"/>
                    <a:pt x="4349750" y="4025900"/>
                    <a:pt x="4457700" y="4076700"/>
                  </a:cubicBezTo>
                </a:path>
              </a:pathLst>
            </a:cu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" name="任意多边形 2"/>
            <p:cNvSpPr/>
            <p:nvPr/>
          </p:nvSpPr>
          <p:spPr>
            <a:xfrm>
              <a:off x="677333" y="1405467"/>
              <a:ext cx="5520267" cy="4741333"/>
            </a:xfrm>
            <a:custGeom>
              <a:gdLst>
                <a:gd fmla="*/ 0 w 5520267" name="connsiteX0"/>
                <a:gd fmla="*/ 0 h 4741333" name="connsiteY0"/>
                <a:gd fmla="*/ 372534 w 5520267" name="connsiteX1"/>
                <a:gd fmla="*/ 1320800 h 4741333" name="connsiteY1"/>
                <a:gd fmla="*/ 2133600 w 5520267" name="connsiteX2"/>
                <a:gd fmla="*/ 2252133 h 4741333" name="connsiteY2"/>
                <a:gd fmla="*/ 2235200 w 5520267" name="connsiteX3"/>
                <a:gd fmla="*/ 4538133 h 4741333" name="connsiteY3"/>
                <a:gd fmla="*/ 4690534 w 5520267" name="connsiteX4"/>
                <a:gd fmla="*/ 4453466 h 4741333" name="connsiteY4"/>
                <a:gd fmla="*/ 5520267 w 5520267" name="connsiteX5"/>
                <a:gd fmla="*/ 4741333 h 4741333" name="connsiteY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4741333" w="5520267">
                  <a:moveTo>
                    <a:pt x="0" y="0"/>
                  </a:moveTo>
                  <a:cubicBezTo>
                    <a:pt x="8467" y="472722"/>
                    <a:pt x="16934" y="945445"/>
                    <a:pt x="372534" y="1320800"/>
                  </a:cubicBezTo>
                  <a:cubicBezTo>
                    <a:pt x="728134" y="1696155"/>
                    <a:pt x="1823156" y="1715911"/>
                    <a:pt x="2133600" y="2252133"/>
                  </a:cubicBezTo>
                  <a:cubicBezTo>
                    <a:pt x="2444044" y="2788355"/>
                    <a:pt x="1809044" y="4171244"/>
                    <a:pt x="2235200" y="4538133"/>
                  </a:cubicBezTo>
                  <a:cubicBezTo>
                    <a:pt x="2661356" y="4905022"/>
                    <a:pt x="4143023" y="4419599"/>
                    <a:pt x="4690534" y="4453466"/>
                  </a:cubicBezTo>
                  <a:cubicBezTo>
                    <a:pt x="5238045" y="4487333"/>
                    <a:pt x="5379156" y="4699000"/>
                    <a:pt x="5520267" y="4741333"/>
                  </a:cubicBezTo>
                </a:path>
              </a:pathLst>
            </a:custGeom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52" name="文本框 117"/>
          <p:cNvSpPr txBox="1"/>
          <p:nvPr/>
        </p:nvSpPr>
        <p:spPr>
          <a:xfrm>
            <a:off x="4221410" y="2388731"/>
            <a:ext cx="1895084" cy="502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>
              <a:lnSpc>
                <a:spcPct val="150000"/>
              </a:lnSpc>
            </a:pPr>
            <a:r>
              <a:rPr altLang="en-US" b="1" lang="zh-CN" smtClean="0" sz="1800">
                <a:solidFill>
                  <a:schemeClr val="accent2"/>
                </a:solidFill>
                <a:latin charset="-122" pitchFamily="34" typeface="微软雅黑"/>
                <a:ea charset="-122" pitchFamily="34" typeface="微软雅黑"/>
              </a:rPr>
              <a:t>这里您的内容</a:t>
            </a:r>
          </a:p>
        </p:txBody>
      </p:sp>
      <p:sp>
        <p:nvSpPr>
          <p:cNvPr id="53" name="文本框 118"/>
          <p:cNvSpPr txBox="1"/>
          <p:nvPr/>
        </p:nvSpPr>
        <p:spPr>
          <a:xfrm>
            <a:off x="4221411" y="2852936"/>
            <a:ext cx="5544616" cy="60350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r>
              <a:rPr altLang="en-US" lang="zh-CN"/>
              <a:t>请在此处输入您的内容,听风吹雨，为您的演讲加分添彩！请在此处输入您的内容,听风吹雨，为您的演讲加分添彩！</a:t>
            </a:r>
          </a:p>
        </p:txBody>
      </p:sp>
      <p:sp>
        <p:nvSpPr>
          <p:cNvPr id="54" name="文本框 117"/>
          <p:cNvSpPr txBox="1"/>
          <p:nvPr/>
        </p:nvSpPr>
        <p:spPr>
          <a:xfrm>
            <a:off x="5301530" y="4260939"/>
            <a:ext cx="1895084" cy="502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>
              <a:lnSpc>
                <a:spcPct val="150000"/>
              </a:lnSpc>
            </a:pPr>
            <a:r>
              <a:rPr altLang="en-US" b="1" lang="zh-CN" smtClean="0" sz="1800">
                <a:solidFill>
                  <a:schemeClr val="accent5"/>
                </a:solidFill>
                <a:latin charset="-122" pitchFamily="34" typeface="微软雅黑"/>
                <a:ea charset="-122" pitchFamily="34" typeface="微软雅黑"/>
              </a:rPr>
              <a:t>这里您的内容</a:t>
            </a:r>
          </a:p>
        </p:txBody>
      </p:sp>
      <p:sp>
        <p:nvSpPr>
          <p:cNvPr id="55" name="文本框 118"/>
          <p:cNvSpPr txBox="1"/>
          <p:nvPr/>
        </p:nvSpPr>
        <p:spPr>
          <a:xfrm>
            <a:off x="5301531" y="4725144"/>
            <a:ext cx="4824536" cy="60350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r>
              <a:rPr altLang="en-US" lang="zh-CN"/>
              <a:t>请在此处输入您的内容,听风吹雨，为您的演讲加分添彩！请在此处输入您的内容,听风吹雨，为您的演讲加分添彩！</a:t>
            </a:r>
          </a:p>
        </p:txBody>
      </p:sp>
      <p:pic>
        <p:nvPicPr>
          <p:cNvPr descr="C:\Documents and Settings\Administrator\桌面\花\图层 5.png" id="4098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421211" y="2492896"/>
            <a:ext cx="1359578" cy="1482105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C:\Documents and Settings\Administrator\桌面\花\图层 5.png" id="26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573339" y="4653136"/>
            <a:ext cx="1056881" cy="1152128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文本框 98"/>
          <p:cNvSpPr txBox="1"/>
          <p:nvPr/>
        </p:nvSpPr>
        <p:spPr>
          <a:xfrm>
            <a:off x="7893818" y="858768"/>
            <a:ext cx="2592288" cy="4876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altLang="en-US" lang="zh-CN" smtClean="0" sz="2600">
                <a:solidFill>
                  <a:schemeClr val="accent5"/>
                </a:solidFill>
                <a:latin charset="-122" pitchFamily="65" typeface="方正准圆简体"/>
                <a:ea charset="-122" pitchFamily="65" typeface="方正准圆简体"/>
              </a:rPr>
              <a:t>在这里输入内容</a:t>
            </a:r>
          </a:p>
        </p:txBody>
      </p:sp>
      <p:sp>
        <p:nvSpPr>
          <p:cNvPr id="28" name="文本框 56"/>
          <p:cNvSpPr txBox="1"/>
          <p:nvPr/>
        </p:nvSpPr>
        <p:spPr>
          <a:xfrm>
            <a:off x="8325866" y="1340768"/>
            <a:ext cx="1681281" cy="335280"/>
          </a:xfrm>
          <a:prstGeom prst="rect">
            <a:avLst/>
          </a:prstGeom>
          <a:noFill/>
        </p:spPr>
        <p:txBody>
          <a:bodyPr rtlCol="0" vert="horz" wrap="none">
            <a:spAutoFit/>
          </a:bodyPr>
          <a:lstStyle/>
          <a:p>
            <a:r>
              <a:rPr altLang="zh-CN" lang="en-US" smtClean="0" sz="1600">
                <a:solidFill>
                  <a:schemeClr val="accent5"/>
                </a:solidFill>
              </a:rPr>
              <a:t>ENTER YOUR TEXT</a:t>
            </a:r>
          </a:p>
        </p:txBody>
      </p:sp>
      <p:cxnSp>
        <p:nvCxnSpPr>
          <p:cNvPr id="29" name="直接连接符 28"/>
          <p:cNvCxnSpPr/>
          <p:nvPr/>
        </p:nvCxnSpPr>
        <p:spPr>
          <a:xfrm>
            <a:off x="8973939" y="1340768"/>
            <a:ext cx="321905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3834551381"/>
      </p:ext>
    </p:extLst>
  </p:cSld>
  <p:clrMapOvr>
    <a:masterClrMapping/>
  </p:clrMapOvr>
  <mc:AlternateContent>
    <mc:Choice Requires="p14">
      <p:transition p14:dur="1600" spd="slow">
        <p14:prism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4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9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3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2" presetSubtype="9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700" fill="hold" id="26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700" fill="hold" id="27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2" presetSubtype="2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1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2" presetSubtype="2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4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5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6" nodeType="withEffect" presetClass="entr" presetID="2" presetSubtype="12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700" fill="hold" id="38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700" fill="hold" id="39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2" presetSubtype="2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2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3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2" presetSubtype="2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6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7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2"/>
      <p:bldP grpId="0" spid="53"/>
      <p:bldP grpId="0" spid="54"/>
      <p:bldP grpId="0" spid="55"/>
      <p:bldP grpId="0" spid="27"/>
      <p:bldP grpId="0" spid="28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5" name="矩形 54"/>
          <p:cNvSpPr/>
          <p:nvPr/>
        </p:nvSpPr>
        <p:spPr>
          <a:xfrm>
            <a:off x="1989163" y="2132856"/>
            <a:ext cx="2714644" cy="1261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altLang="en-US" b="1" lang="zh-CN" sz="1600">
                <a:solidFill>
                  <a:schemeClr val="accent4"/>
                </a:solidFill>
                <a:latin charset="-122" pitchFamily="34" typeface="微软雅黑"/>
                <a:ea charset="-122" pitchFamily="34" typeface="微软雅黑"/>
              </a:rPr>
              <a:t>输入您的标题</a:t>
            </a:r>
          </a:p>
          <a:p>
            <a:pPr algn="r">
              <a:lnSpc>
                <a:spcPct val="120000"/>
              </a:lnSpc>
            </a:pPr>
            <a:r>
              <a:rPr altLang="en-US" b="1" lang="zh-CN" sz="1600">
                <a:solidFill>
                  <a:schemeClr val="accent4"/>
                </a:solidFill>
                <a:latin charset="-122" pitchFamily="34" typeface="微软雅黑"/>
                <a:ea charset="-122" pitchFamily="34" typeface="微软雅黑"/>
              </a:rPr>
              <a:t>输入您想要的文字，输入您想要的文字，输入您想要的文字，输入您的</a:t>
            </a:r>
          </a:p>
        </p:txBody>
      </p:sp>
      <p:sp>
        <p:nvSpPr>
          <p:cNvPr id="56" name="矩形 55"/>
          <p:cNvSpPr/>
          <p:nvPr/>
        </p:nvSpPr>
        <p:spPr>
          <a:xfrm>
            <a:off x="1989163" y="4437112"/>
            <a:ext cx="2714644" cy="1408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altLang="en-US" b="1" lang="zh-CN">
                <a:solidFill>
                  <a:schemeClr val="accent5"/>
                </a:solidFill>
                <a:latin charset="-122" pitchFamily="34" typeface="微软雅黑"/>
                <a:ea charset="-122" pitchFamily="34" typeface="微软雅黑"/>
              </a:rPr>
              <a:t>输入您的标题</a:t>
            </a:r>
          </a:p>
          <a:p>
            <a:pPr algn="r">
              <a:lnSpc>
                <a:spcPct val="120000"/>
              </a:lnSpc>
            </a:pPr>
            <a:r>
              <a:rPr altLang="en-US" b="1" lang="zh-CN">
                <a:solidFill>
                  <a:schemeClr val="accent5"/>
                </a:solidFill>
                <a:latin charset="-122" pitchFamily="34" typeface="微软雅黑"/>
                <a:ea charset="-122" pitchFamily="34" typeface="微软雅黑"/>
              </a:rPr>
              <a:t>输入您想要的文字，输入您想要的文字，输入您想要的文字，输入您的</a:t>
            </a:r>
          </a:p>
        </p:txBody>
      </p:sp>
      <p:pic>
        <p:nvPicPr>
          <p:cNvPr descr="C:\Documents and Settings\Administrator\桌面\花\花.png" id="5123" name="Picture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157515" y="1700808"/>
            <a:ext cx="2540550" cy="4365749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/>
        </p:nvSpPr>
        <p:spPr>
          <a:xfrm>
            <a:off x="8181850" y="2132856"/>
            <a:ext cx="2714644" cy="1261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b="1" lang="zh-CN" sz="1600">
                <a:solidFill>
                  <a:schemeClr val="accent2"/>
                </a:solidFill>
                <a:latin charset="-122" pitchFamily="34" typeface="微软雅黑"/>
                <a:ea charset="-122" pitchFamily="34" typeface="微软雅黑"/>
              </a:rPr>
              <a:t>输入您的标题</a:t>
            </a:r>
          </a:p>
          <a:p>
            <a:pPr>
              <a:lnSpc>
                <a:spcPct val="120000"/>
              </a:lnSpc>
            </a:pPr>
            <a:r>
              <a:rPr altLang="en-US" b="1" lang="zh-CN" sz="1600">
                <a:solidFill>
                  <a:schemeClr val="accent2"/>
                </a:solidFill>
                <a:latin charset="-122" pitchFamily="34" typeface="微软雅黑"/>
                <a:ea charset="-122" pitchFamily="34" typeface="微软雅黑"/>
              </a:rPr>
              <a:t>输入您想要的文字，输入您想要的文字，输入您想要的文字，输入您的</a:t>
            </a:r>
          </a:p>
        </p:txBody>
      </p:sp>
      <p:sp>
        <p:nvSpPr>
          <p:cNvPr id="11" name="矩形 10"/>
          <p:cNvSpPr/>
          <p:nvPr/>
        </p:nvSpPr>
        <p:spPr>
          <a:xfrm>
            <a:off x="8181850" y="4437112"/>
            <a:ext cx="2714644" cy="1408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b="1" lang="zh-CN">
                <a:solidFill>
                  <a:schemeClr val="accent3"/>
                </a:solidFill>
                <a:latin charset="-122" pitchFamily="34" typeface="微软雅黑"/>
                <a:ea charset="-122" pitchFamily="34" typeface="微软雅黑"/>
              </a:rPr>
              <a:t>输入您的标题</a:t>
            </a:r>
          </a:p>
          <a:p>
            <a:pPr>
              <a:lnSpc>
                <a:spcPct val="120000"/>
              </a:lnSpc>
            </a:pPr>
            <a:r>
              <a:rPr altLang="en-US" b="1" lang="zh-CN">
                <a:solidFill>
                  <a:schemeClr val="accent3"/>
                </a:solidFill>
                <a:latin charset="-122" pitchFamily="34" typeface="微软雅黑"/>
                <a:ea charset="-122" pitchFamily="34" typeface="微软雅黑"/>
              </a:rPr>
              <a:t>输入您想要的文字，输入您想要的文字，输入您想要的文字，输入您的</a:t>
            </a:r>
          </a:p>
        </p:txBody>
      </p:sp>
      <p:sp>
        <p:nvSpPr>
          <p:cNvPr id="12" name="文本框 98"/>
          <p:cNvSpPr txBox="1"/>
          <p:nvPr/>
        </p:nvSpPr>
        <p:spPr>
          <a:xfrm>
            <a:off x="5157515" y="858768"/>
            <a:ext cx="2592288" cy="4876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altLang="en-US" lang="zh-CN" smtClean="0" sz="2600">
                <a:solidFill>
                  <a:schemeClr val="accent5"/>
                </a:solidFill>
                <a:latin charset="-122" pitchFamily="65" typeface="方正准圆简体"/>
                <a:ea charset="-122" pitchFamily="65" typeface="方正准圆简体"/>
              </a:rPr>
              <a:t>在这里输入内容</a:t>
            </a:r>
          </a:p>
        </p:txBody>
      </p:sp>
      <p:sp>
        <p:nvSpPr>
          <p:cNvPr id="13" name="文本框 56"/>
          <p:cNvSpPr txBox="1"/>
          <p:nvPr/>
        </p:nvSpPr>
        <p:spPr>
          <a:xfrm>
            <a:off x="5589563" y="1340768"/>
            <a:ext cx="1681281" cy="335280"/>
          </a:xfrm>
          <a:prstGeom prst="rect">
            <a:avLst/>
          </a:prstGeom>
          <a:noFill/>
        </p:spPr>
        <p:txBody>
          <a:bodyPr rtlCol="0" vert="horz" wrap="none">
            <a:spAutoFit/>
          </a:bodyPr>
          <a:lstStyle/>
          <a:p>
            <a:r>
              <a:rPr altLang="zh-CN" lang="en-US" smtClean="0" sz="1600">
                <a:solidFill>
                  <a:schemeClr val="accent5"/>
                </a:solidFill>
              </a:rPr>
              <a:t>ENTER YOUR TEXT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6237635" y="1340768"/>
            <a:ext cx="321905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819263954"/>
      </p:ext>
    </p:extLst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3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4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5"/>
      <p:bldP grpId="0" spid="56"/>
      <p:bldP grpId="0" spid="10"/>
      <p:bldP grpId="0" spid="11"/>
      <p:bldP grpId="0" spid="12"/>
      <p:bldP grpId="0" spid="13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组合 6"/>
          <p:cNvGrpSpPr/>
          <p:nvPr/>
        </p:nvGrpSpPr>
        <p:grpSpPr>
          <a:xfrm>
            <a:off x="3789363" y="1385923"/>
            <a:ext cx="4585062" cy="5499461"/>
            <a:chOff x="3810257" y="1078013"/>
            <a:chExt cx="4585062" cy="5499461"/>
          </a:xfrm>
        </p:grpSpPr>
        <p:grpSp>
          <p:nvGrpSpPr>
            <p:cNvPr id="8" name="组合 7"/>
            <p:cNvGrpSpPr/>
            <p:nvPr/>
          </p:nvGrpSpPr>
          <p:grpSpPr>
            <a:xfrm>
              <a:off x="3810257" y="1078013"/>
              <a:ext cx="4585062" cy="5499461"/>
              <a:chOff x="3810257" y="1078013"/>
              <a:chExt cx="4585062" cy="5499461"/>
            </a:xfrm>
          </p:grpSpPr>
          <p:grpSp>
            <p:nvGrpSpPr>
              <p:cNvPr id="15" name="组合 14"/>
              <p:cNvGrpSpPr/>
              <p:nvPr/>
            </p:nvGrpSpPr>
            <p:grpSpPr>
              <a:xfrm>
                <a:off x="3810257" y="1078013"/>
                <a:ext cx="4585062" cy="5499461"/>
                <a:chOff x="3810257" y="1078013"/>
                <a:chExt cx="4585062" cy="5499461"/>
              </a:xfrm>
            </p:grpSpPr>
            <p:grpSp>
              <p:nvGrpSpPr>
                <p:cNvPr id="16" name="组合 15"/>
                <p:cNvGrpSpPr/>
                <p:nvPr/>
              </p:nvGrpSpPr>
              <p:grpSpPr>
                <a:xfrm>
                  <a:off x="3810257" y="1078013"/>
                  <a:ext cx="4585062" cy="4585062"/>
                  <a:chOff x="3810257" y="1078013"/>
                  <a:chExt cx="4585062" cy="4585062"/>
                </a:xfrm>
              </p:grpSpPr>
              <p:sp>
                <p:nvSpPr>
                  <p:cNvPr id="19" name="梯形 18"/>
                  <p:cNvSpPr/>
                  <p:nvPr/>
                </p:nvSpPr>
                <p:spPr>
                  <a:xfrm>
                    <a:off x="3810257" y="2067411"/>
                    <a:ext cx="4585062" cy="953590"/>
                  </a:xfrm>
                  <a:prstGeom prst="trapezoid">
                    <a:avLst>
                      <a:gd fmla="val 56507" name="adj"/>
                    </a:avLst>
                  </a:prstGeom>
                  <a:solidFill>
                    <a:srgbClr val="F9F5F9"/>
                  </a:solidFill>
                  <a:ln>
                    <a:noFill/>
                  </a:ln>
                  <a:effectLst>
                    <a:outerShdw algn="ctr" blurRad="127000" rotWithShape="0" sx="102000" sy="10200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  <p:sp>
                <p:nvSpPr>
                  <p:cNvPr id="20" name="梯形 19"/>
                  <p:cNvSpPr/>
                  <p:nvPr/>
                </p:nvSpPr>
                <p:spPr>
                  <a:xfrm flipV="1">
                    <a:off x="3810257" y="4634486"/>
                    <a:ext cx="4585062" cy="953590"/>
                  </a:xfrm>
                  <a:prstGeom prst="trapezoid">
                    <a:avLst>
                      <a:gd fmla="val 56507" name="adj"/>
                    </a:avLst>
                  </a:prstGeom>
                  <a:solidFill>
                    <a:srgbClr val="1EAFA6"/>
                  </a:solidFill>
                  <a:ln>
                    <a:noFill/>
                  </a:ln>
                  <a:effectLst>
                    <a:outerShdw algn="ctr" blurRad="127000" rotWithShape="0" sx="102000" sy="10200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  <p:sp>
                <p:nvSpPr>
                  <p:cNvPr id="21" name="梯形 20"/>
                  <p:cNvSpPr/>
                  <p:nvPr/>
                </p:nvSpPr>
                <p:spPr>
                  <a:xfrm flipV="1" rot="14371041">
                    <a:off x="4847915" y="2893749"/>
                    <a:ext cx="4585062" cy="953590"/>
                  </a:xfrm>
                  <a:prstGeom prst="trapezoid">
                    <a:avLst>
                      <a:gd fmla="val 56507" name="adj"/>
                    </a:avLst>
                  </a:prstGeom>
                  <a:solidFill>
                    <a:schemeClr val="accent3"/>
                  </a:solidFill>
                  <a:ln>
                    <a:noFill/>
                  </a:ln>
                  <a:effectLst>
                    <a:outerShdw algn="ctr" blurRad="127000" rotWithShape="0" sx="102000" sy="10200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  <p:sp>
                <p:nvSpPr>
                  <p:cNvPr id="22" name="梯形 21"/>
                  <p:cNvSpPr/>
                  <p:nvPr/>
                </p:nvSpPr>
                <p:spPr>
                  <a:xfrm flipH="1" flipV="1" rot="7228959">
                    <a:off x="2786176" y="2893749"/>
                    <a:ext cx="4585062" cy="953590"/>
                  </a:xfrm>
                  <a:prstGeom prst="trapezoid">
                    <a:avLst>
                      <a:gd fmla="val 56507" name="adj"/>
                    </a:avLst>
                  </a:prstGeom>
                  <a:solidFill>
                    <a:schemeClr val="accent2"/>
                  </a:solidFill>
                  <a:ln>
                    <a:noFill/>
                  </a:ln>
                  <a:effectLst>
                    <a:outerShdw algn="ctr" blurRad="127000" rotWithShape="0" sx="102000" sy="10200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</p:grpSp>
            <p:sp>
              <p:nvSpPr>
                <p:cNvPr id="17" name="梯形 16"/>
                <p:cNvSpPr/>
                <p:nvPr/>
              </p:nvSpPr>
              <p:spPr>
                <a:xfrm flipH="1" rot="14371041">
                  <a:off x="2786176" y="3808148"/>
                  <a:ext cx="4585062" cy="953590"/>
                </a:xfrm>
                <a:prstGeom prst="trapezoid">
                  <a:avLst>
                    <a:gd fmla="val 56507" name="adj"/>
                  </a:avLst>
                </a:prstGeom>
                <a:solidFill>
                  <a:srgbClr val="F9F5F9"/>
                </a:solidFill>
                <a:ln>
                  <a:noFill/>
                </a:ln>
                <a:effectLst>
                  <a:outerShdw algn="ctr" blurRad="127000" rotWithShape="0" sx="102000" sy="10200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18" name="梯形 17"/>
                <p:cNvSpPr/>
                <p:nvPr/>
              </p:nvSpPr>
              <p:spPr>
                <a:xfrm rot="7228959">
                  <a:off x="4847915" y="3808148"/>
                  <a:ext cx="4585062" cy="953590"/>
                </a:xfrm>
                <a:prstGeom prst="trapezoid">
                  <a:avLst>
                    <a:gd fmla="val 56507" name="adj"/>
                  </a:avLst>
                </a:prstGeom>
                <a:solidFill>
                  <a:srgbClr val="F9F5F9"/>
                </a:solidFill>
                <a:ln>
                  <a:noFill/>
                </a:ln>
                <a:effectLst>
                  <a:outerShdw algn="ctr" blurRad="127000" rotWithShape="0" sx="102000" sy="10200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sp>
            <p:nvSpPr>
              <p:cNvPr id="13" name="文本框 9"/>
              <p:cNvSpPr txBox="1"/>
              <p:nvPr/>
            </p:nvSpPr>
            <p:spPr>
              <a:xfrm>
                <a:off x="4489538" y="3566133"/>
                <a:ext cx="651850" cy="5181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zh-CN" lang="en-US" sz="28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charset="0" panose="020b0806030902050204" pitchFamily="34" typeface="Impact"/>
                    <a:ea charset="-122" pitchFamily="50" typeface="造字工房悦黑（非商用）常规体"/>
                  </a:rPr>
                  <a:t>01</a:t>
                </a:r>
              </a:p>
            </p:txBody>
          </p:sp>
        </p:grpSp>
        <p:sp>
          <p:nvSpPr>
            <p:cNvPr id="9" name="文本框 30"/>
            <p:cNvSpPr txBox="1"/>
            <p:nvPr/>
          </p:nvSpPr>
          <p:spPr>
            <a:xfrm>
              <a:off x="7140446" y="3532724"/>
              <a:ext cx="651850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2800">
                  <a:solidFill>
                    <a:schemeClr val="tx1">
                      <a:lumMod val="50000"/>
                      <a:lumOff val="50000"/>
                    </a:schemeClr>
                  </a:solidFill>
                  <a:latin charset="0" panose="020b0806030902050204" pitchFamily="34" typeface="Impact"/>
                  <a:ea charset="-122" pitchFamily="50" typeface="造字工房悦黑（非商用）常规体"/>
                </a:rPr>
                <a:t>02</a:t>
              </a:r>
            </a:p>
          </p:txBody>
        </p:sp>
      </p:grpSp>
      <p:pic>
        <p:nvPicPr>
          <p:cNvPr descr="C:\Documents and Settings\Administrator\桌面\花\0花.png" id="23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078831" y="2970099"/>
            <a:ext cx="2022900" cy="2016224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文本框 117"/>
          <p:cNvSpPr txBox="1"/>
          <p:nvPr/>
        </p:nvSpPr>
        <p:spPr>
          <a:xfrm>
            <a:off x="1845147" y="2492896"/>
            <a:ext cx="1584176" cy="502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>
              <a:lnSpc>
                <a:spcPct val="150000"/>
              </a:lnSpc>
            </a:pPr>
            <a:r>
              <a:rPr altLang="en-US" b="1" lang="zh-CN" smtClean="0" sz="1800">
                <a:solidFill>
                  <a:schemeClr val="accent2"/>
                </a:solidFill>
                <a:latin charset="-122" pitchFamily="34" typeface="微软雅黑"/>
                <a:ea charset="-122" pitchFamily="34" typeface="微软雅黑"/>
              </a:rPr>
              <a:t>这里您的内容</a:t>
            </a:r>
          </a:p>
        </p:txBody>
      </p:sp>
      <p:sp>
        <p:nvSpPr>
          <p:cNvPr id="25" name="文本框 118"/>
          <p:cNvSpPr txBox="1"/>
          <p:nvPr/>
        </p:nvSpPr>
        <p:spPr>
          <a:xfrm>
            <a:off x="1197075" y="2996952"/>
            <a:ext cx="2232248" cy="203301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pPr algn="r">
              <a:lnSpc>
                <a:spcPct val="130000"/>
              </a:lnSpc>
            </a:pPr>
            <a:r>
              <a:rPr altLang="en-US" lang="zh-CN"/>
              <a:t>请在此处输入您的内容,听风吹雨，为您的演讲加分添彩！请在此处输入您的内容,听风吹雨，为您的演讲加分添彩！请在此处输入您的内容,听风吹雨，为您的演讲加分添彩！</a:t>
            </a:r>
          </a:p>
        </p:txBody>
      </p:sp>
      <p:sp>
        <p:nvSpPr>
          <p:cNvPr id="26" name="文本框 117"/>
          <p:cNvSpPr txBox="1"/>
          <p:nvPr/>
        </p:nvSpPr>
        <p:spPr>
          <a:xfrm>
            <a:off x="8829923" y="2497385"/>
            <a:ext cx="1895084" cy="502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>
              <a:lnSpc>
                <a:spcPct val="150000"/>
              </a:lnSpc>
            </a:pPr>
            <a:r>
              <a:rPr altLang="en-US" b="1" lang="zh-CN" smtClean="0" sz="1800">
                <a:solidFill>
                  <a:schemeClr val="accent2"/>
                </a:solidFill>
                <a:latin charset="-122" pitchFamily="34" typeface="微软雅黑"/>
                <a:ea charset="-122" pitchFamily="34" typeface="微软雅黑"/>
              </a:rPr>
              <a:t>这里您的内容</a:t>
            </a:r>
          </a:p>
        </p:txBody>
      </p:sp>
      <p:sp>
        <p:nvSpPr>
          <p:cNvPr id="27" name="文本框 118"/>
          <p:cNvSpPr txBox="1"/>
          <p:nvPr/>
        </p:nvSpPr>
        <p:spPr>
          <a:xfrm>
            <a:off x="8829922" y="2996952"/>
            <a:ext cx="2232248" cy="203301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pPr algn="just">
              <a:lnSpc>
                <a:spcPct val="130000"/>
              </a:lnSpc>
            </a:pPr>
            <a:r>
              <a:rPr altLang="en-US" lang="zh-CN"/>
              <a:t>请在此处输入您的内容,听风吹雨，为您的演讲加分添彩！请在此处输入您的内容,听风吹雨，为您的演讲加分添彩！请在此处输入您的内容,听风吹雨，为您的演讲加分添彩！</a:t>
            </a:r>
          </a:p>
        </p:txBody>
      </p:sp>
      <p:sp>
        <p:nvSpPr>
          <p:cNvPr id="28" name="文本框 98"/>
          <p:cNvSpPr txBox="1"/>
          <p:nvPr/>
        </p:nvSpPr>
        <p:spPr>
          <a:xfrm>
            <a:off x="4869483" y="858768"/>
            <a:ext cx="2592288" cy="4876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altLang="en-US" lang="zh-CN" smtClean="0" sz="2600">
                <a:solidFill>
                  <a:schemeClr val="accent5"/>
                </a:solidFill>
                <a:latin charset="-122" pitchFamily="65" typeface="方正准圆简体"/>
                <a:ea charset="-122" pitchFamily="65" typeface="方正准圆简体"/>
              </a:rPr>
              <a:t>在这里输入内容</a:t>
            </a:r>
          </a:p>
        </p:txBody>
      </p:sp>
      <p:sp>
        <p:nvSpPr>
          <p:cNvPr id="29" name="文本框 56"/>
          <p:cNvSpPr txBox="1"/>
          <p:nvPr/>
        </p:nvSpPr>
        <p:spPr>
          <a:xfrm>
            <a:off x="5301531" y="1340768"/>
            <a:ext cx="1681281" cy="335280"/>
          </a:xfrm>
          <a:prstGeom prst="rect">
            <a:avLst/>
          </a:prstGeom>
          <a:noFill/>
        </p:spPr>
        <p:txBody>
          <a:bodyPr rtlCol="0" vert="horz" wrap="none">
            <a:spAutoFit/>
          </a:bodyPr>
          <a:lstStyle/>
          <a:p>
            <a:r>
              <a:rPr altLang="zh-CN" lang="en-US" smtClean="0" sz="1600">
                <a:solidFill>
                  <a:schemeClr val="accent5"/>
                </a:solidFill>
              </a:rPr>
              <a:t>ENTER YOUR TEXT</a:t>
            </a:r>
          </a:p>
        </p:txBody>
      </p:sp>
      <p:cxnSp>
        <p:nvCxnSpPr>
          <p:cNvPr id="30" name="直接连接符 29"/>
          <p:cNvCxnSpPr/>
          <p:nvPr/>
        </p:nvCxnSpPr>
        <p:spPr>
          <a:xfrm>
            <a:off x="5949603" y="1340768"/>
            <a:ext cx="321905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657224034"/>
      </p:ext>
    </p:extLst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4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8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9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0" nodeType="withEffect" presetClass="emph" presetID="8" presetSubtype="0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31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2" presetSubtype="8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4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5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2" presetSubtype="8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2" presetSubtype="2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2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3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2" presetSubtype="2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6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7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4"/>
      <p:bldP grpId="0" spid="25"/>
      <p:bldP grpId="0" spid="26"/>
      <p:bldP grpId="0" spid="27"/>
      <p:bldP grpId="0" spid="28"/>
      <p:bldP grpId="0" spid="29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18" name="图表 17"/>
          <p:cNvGraphicFramePr/>
          <p:nvPr>
            <p:extLst>
              <p:ext uri="{D42A27DB-BD31-4B8C-83A1-F6EECF244321}">
                <p14:modId val="1308973741"/>
              </p:ext>
            </p:extLst>
          </p:nvPr>
        </p:nvGraphicFramePr>
        <p:xfrm>
          <a:off x="1125067" y="2060848"/>
          <a:ext cx="10047900" cy="3015076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19" name="文本框 5"/>
          <p:cNvSpPr txBox="1"/>
          <p:nvPr/>
        </p:nvSpPr>
        <p:spPr>
          <a:xfrm flipH="1">
            <a:off x="2493219" y="5229200"/>
            <a:ext cx="7920880" cy="751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ts val="2600"/>
              </a:lnSpc>
            </a:pPr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122" pitchFamily="34" typeface="微软雅黑"/>
                <a:ea charset="-122" pitchFamily="34" typeface="微软雅黑"/>
              </a:rPr>
              <a:t>温馨提示：图表修改，内文附送修改教程，图表修改，内文附送修改教程，图表修改，内文附送修改教程，图表修改，内文附送修改教程</a:t>
            </a:r>
          </a:p>
        </p:txBody>
      </p:sp>
      <p:sp>
        <p:nvSpPr>
          <p:cNvPr id="7" name="文本框 98"/>
          <p:cNvSpPr txBox="1"/>
          <p:nvPr/>
        </p:nvSpPr>
        <p:spPr>
          <a:xfrm>
            <a:off x="4869483" y="858768"/>
            <a:ext cx="2592288" cy="4876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altLang="en-US" lang="zh-CN" smtClean="0" sz="2600">
                <a:solidFill>
                  <a:schemeClr val="accent5"/>
                </a:solidFill>
                <a:latin charset="-122" pitchFamily="65" typeface="方正准圆简体"/>
                <a:ea charset="-122" pitchFamily="65" typeface="方正准圆简体"/>
              </a:rPr>
              <a:t>在这里输入内容</a:t>
            </a:r>
          </a:p>
        </p:txBody>
      </p:sp>
      <p:sp>
        <p:nvSpPr>
          <p:cNvPr id="10" name="文本框 56"/>
          <p:cNvSpPr txBox="1"/>
          <p:nvPr/>
        </p:nvSpPr>
        <p:spPr>
          <a:xfrm>
            <a:off x="5301531" y="1340768"/>
            <a:ext cx="1681281" cy="335280"/>
          </a:xfrm>
          <a:prstGeom prst="rect">
            <a:avLst/>
          </a:prstGeom>
          <a:noFill/>
        </p:spPr>
        <p:txBody>
          <a:bodyPr rtlCol="0" vert="horz" wrap="none">
            <a:spAutoFit/>
          </a:bodyPr>
          <a:lstStyle/>
          <a:p>
            <a:r>
              <a:rPr altLang="zh-CN" lang="en-US" smtClean="0" sz="1600">
                <a:solidFill>
                  <a:schemeClr val="accent5"/>
                </a:solidFill>
              </a:rPr>
              <a:t>ENTER YOUR TEXT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5949603" y="1340768"/>
            <a:ext cx="321905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2299035026"/>
      </p:ext>
    </p:extLst>
  </p:cSld>
  <p:clrMapOvr>
    <a:masterClrMapping/>
  </p:clrMapOvr>
  <mc:AlternateContent>
    <mc:Choice Requires="p14">
      <p:transition p14:dur="1600" spd="slow">
        <p14:conveyor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23" presetSubtype="272">
                                  <p:stCondLst>
                                    <p:cond delay="4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9"/>
      <p:bldP grpId="0" spid="7"/>
      <p:bldP grpId="0" spid="10"/>
      <p:bldGraphic grpId="0" spid="18">
        <p:bldAsOne/>
      </p:bldGraphic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3" name="组合 12"/>
          <p:cNvGrpSpPr/>
          <p:nvPr/>
        </p:nvGrpSpPr>
        <p:grpSpPr>
          <a:xfrm>
            <a:off x="3501331" y="1196752"/>
            <a:ext cx="5760640" cy="3436025"/>
            <a:chOff x="1197075" y="2924944"/>
            <a:chExt cx="2960017" cy="1765549"/>
          </a:xfrm>
        </p:grpSpPr>
        <p:grpSp>
          <p:nvGrpSpPr>
            <p:cNvPr id="14" name="组合 13"/>
            <p:cNvGrpSpPr/>
            <p:nvPr/>
          </p:nvGrpSpPr>
          <p:grpSpPr>
            <a:xfrm>
              <a:off x="1197075" y="2924944"/>
              <a:ext cx="2960017" cy="1765549"/>
              <a:chOff x="1269083" y="2996952"/>
              <a:chExt cx="2960017" cy="1765549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2061171" y="2996952"/>
                <a:ext cx="1296144" cy="1296144"/>
                <a:chOff x="2853259" y="2852936"/>
                <a:chExt cx="1296144" cy="1296144"/>
              </a:xfrm>
            </p:grpSpPr>
            <p:sp>
              <p:nvSpPr>
                <p:cNvPr id="18" name="椭圆 17"/>
                <p:cNvSpPr/>
                <p:nvPr/>
              </p:nvSpPr>
              <p:spPr>
                <a:xfrm>
                  <a:off x="2925267" y="2924944"/>
                  <a:ext cx="1152128" cy="1152128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19" name="椭圆 18"/>
                <p:cNvSpPr/>
                <p:nvPr/>
              </p:nvSpPr>
              <p:spPr>
                <a:xfrm>
                  <a:off x="2853259" y="2852936"/>
                  <a:ext cx="1296144" cy="1296144"/>
                </a:xfrm>
                <a:prstGeom prst="ellipse">
                  <a:avLst/>
                </a:prstGeom>
                <a:noFill/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pic>
            <p:nvPicPr>
              <p:cNvPr id="17" name="Picture 5"/>
              <p:cNvPicPr>
                <a:picLocks noChangeArrowheads="1"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val="0"/>
                  </a:ext>
                </a:extLst>
              </a:blip>
              <a:srcRect b="10316" r="2327" t="36409"/>
              <a:stretch>
                <a:fillRect/>
              </a:stretch>
            </p:blipFill>
            <p:spPr bwMode="auto">
              <a:xfrm>
                <a:off x="1269083" y="3200401"/>
                <a:ext cx="2960017" cy="15621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5" name="文本框 103"/>
            <p:cNvSpPr txBox="1"/>
            <p:nvPr/>
          </p:nvSpPr>
          <p:spPr>
            <a:xfrm>
              <a:off x="2314044" y="3068960"/>
              <a:ext cx="616026" cy="673452"/>
            </a:xfrm>
            <a:prstGeom prst="rect">
              <a:avLst/>
            </a:prstGeom>
            <a:noFill/>
          </p:spPr>
          <p:txBody>
            <a:bodyPr rtlCol="0" vert="horz" wrap="none">
              <a:spAutoFit/>
            </a:bodyPr>
            <a:lstStyle/>
            <a:p>
              <a:r>
                <a:rPr altLang="en-US" lang="zh-CN" smtClean="0" sz="8000">
                  <a:solidFill>
                    <a:schemeClr val="accent5"/>
                  </a:solidFill>
                  <a:latin charset="-122" pitchFamily="65" typeface="方正大标宋简体"/>
                  <a:ea charset="-122" pitchFamily="65" typeface="方正大标宋简体"/>
                </a:rPr>
                <a:t>贰</a:t>
              </a:r>
            </a:p>
          </p:txBody>
        </p:sp>
      </p:grpSp>
      <p:sp>
        <p:nvSpPr>
          <p:cNvPr id="20" name="文本框 56"/>
          <p:cNvSpPr txBox="1"/>
          <p:nvPr/>
        </p:nvSpPr>
        <p:spPr>
          <a:xfrm>
            <a:off x="4581451" y="4653136"/>
            <a:ext cx="3434080" cy="579120"/>
          </a:xfrm>
          <a:prstGeom prst="rect">
            <a:avLst/>
          </a:prstGeom>
          <a:noFill/>
        </p:spPr>
        <p:txBody>
          <a:bodyPr rtlCol="0" vert="horz" wrap="none">
            <a:spAutoFit/>
          </a:bodyPr>
          <a:lstStyle/>
          <a:p>
            <a:r>
              <a:rPr altLang="en-US" lang="zh-CN" smtClean="0" sz="3200">
                <a:solidFill>
                  <a:schemeClr val="accent5"/>
                </a:solidFill>
                <a:latin charset="-122" pitchFamily="65" typeface="方正大标宋简体"/>
                <a:ea charset="-122" pitchFamily="65" typeface="方正大标宋简体"/>
              </a:rPr>
              <a:t>输入您的文字内容</a:t>
            </a:r>
          </a:p>
        </p:txBody>
      </p:sp>
      <p:sp>
        <p:nvSpPr>
          <p:cNvPr id="21" name="文本框 56"/>
          <p:cNvSpPr txBox="1"/>
          <p:nvPr/>
        </p:nvSpPr>
        <p:spPr>
          <a:xfrm>
            <a:off x="5445547" y="5229200"/>
            <a:ext cx="1681281" cy="335280"/>
          </a:xfrm>
          <a:prstGeom prst="rect">
            <a:avLst/>
          </a:prstGeom>
          <a:noFill/>
        </p:spPr>
        <p:txBody>
          <a:bodyPr rtlCol="0" vert="horz" wrap="none">
            <a:spAutoFit/>
          </a:bodyPr>
          <a:lstStyle/>
          <a:p>
            <a:r>
              <a:rPr altLang="zh-CN" lang="en-US" smtClean="0" sz="1600">
                <a:solidFill>
                  <a:schemeClr val="accent5"/>
                </a:solidFill>
              </a:rPr>
              <a:t>ENTER YOUR TEXT</a:t>
            </a:r>
          </a:p>
        </p:txBody>
      </p:sp>
      <p:cxnSp>
        <p:nvCxnSpPr>
          <p:cNvPr id="22" name="直接连接符 21"/>
          <p:cNvCxnSpPr/>
          <p:nvPr/>
        </p:nvCxnSpPr>
        <p:spPr>
          <a:xfrm>
            <a:off x="6119294" y="5229200"/>
            <a:ext cx="321905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1526619800"/>
      </p:ext>
    </p:extLst>
  </p:cSld>
  <p:clrMapOvr>
    <a:masterClrMapping/>
  </p:clrMapOvr>
  <mc:AlternateContent>
    <mc:Choice Requires="p14">
      <p:transition p14:dur="800" spd="slow">
        <p14:flythrough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0"/>
      <p:bldP grpId="0" spid="21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0" name="文本框 24"/>
          <p:cNvSpPr txBox="1"/>
          <p:nvPr/>
        </p:nvSpPr>
        <p:spPr>
          <a:xfrm>
            <a:off x="1409196" y="2272398"/>
            <a:ext cx="2743249" cy="11201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ts val="2700"/>
              </a:lnSpc>
            </a:pPr>
            <a:r>
              <a:rPr altLang="en-US" lang="zh-CN" smtClean="0" sz="16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听风吹雨，致力打造简洁实用的PPT模板，在此输入您的内容,祝工作愉快</a:t>
            </a:r>
          </a:p>
        </p:txBody>
      </p:sp>
      <p:sp>
        <p:nvSpPr>
          <p:cNvPr id="61" name="文本框 25"/>
          <p:cNvSpPr txBox="1"/>
          <p:nvPr/>
        </p:nvSpPr>
        <p:spPr>
          <a:xfrm>
            <a:off x="1343882" y="4268112"/>
            <a:ext cx="2743249" cy="11201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ts val="2700"/>
              </a:lnSpc>
            </a:pPr>
            <a:r>
              <a:rPr altLang="en-US" lang="zh-CN" sz="16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听风吹雨，致力打造简洁实用的PPT模板，在此输入您的内容,祝工作愉快</a:t>
            </a:r>
          </a:p>
        </p:txBody>
      </p:sp>
      <p:sp>
        <p:nvSpPr>
          <p:cNvPr id="62" name="文本框 26"/>
          <p:cNvSpPr txBox="1"/>
          <p:nvPr/>
        </p:nvSpPr>
        <p:spPr>
          <a:xfrm>
            <a:off x="7933372" y="2279657"/>
            <a:ext cx="2743249" cy="11201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ts val="2700"/>
              </a:lnSpc>
            </a:pPr>
            <a:r>
              <a:rPr altLang="en-US" lang="zh-CN" sz="16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听风吹雨，致力打造简洁实用的PPT模板，在此输入您的内容,祝工作愉快</a:t>
            </a:r>
          </a:p>
        </p:txBody>
      </p:sp>
      <p:sp>
        <p:nvSpPr>
          <p:cNvPr id="63" name="文本框 27"/>
          <p:cNvSpPr txBox="1"/>
          <p:nvPr/>
        </p:nvSpPr>
        <p:spPr>
          <a:xfrm>
            <a:off x="7958881" y="4275370"/>
            <a:ext cx="2743249" cy="11201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ts val="2700"/>
              </a:lnSpc>
            </a:pPr>
            <a:r>
              <a:rPr altLang="en-US" lang="zh-CN" sz="16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听风吹雨，致力打造简洁实用的PPT模板，在此输入您的内容,祝工作愉快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4365427" y="2276872"/>
            <a:ext cx="3387267" cy="3071833"/>
            <a:chOff x="4293655" y="2276872"/>
            <a:chExt cx="3387267" cy="3071833"/>
          </a:xfrm>
        </p:grpSpPr>
        <p:pic>
          <p:nvPicPr>
            <p:cNvPr descr="C:\Documents and Settings\Administrator\桌面\素材_sccnn.png" id="28" name="Picture 2"/>
            <p:cNvPicPr>
              <a:picLocks noChangeArrowheads="1" noChangeAspect="1"/>
            </p:cNvPicPr>
            <p:nvPr/>
          </p:nvPicPr>
          <p:blipFill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val="0"/>
                </a:ext>
              </a:extLst>
            </a:blip>
            <a:srcRect b="60018" r="18055"/>
            <a:stretch>
              <a:fillRect/>
            </a:stretch>
          </p:blipFill>
          <p:spPr bwMode="auto">
            <a:xfrm>
              <a:off x="5589563" y="2276872"/>
              <a:ext cx="2041078" cy="2265312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C:\Documents and Settings\Administrator\桌面\素材_sccnn.png" id="29" name="Picture 2"/>
            <p:cNvPicPr>
              <a:picLocks noChangeArrowheads="1" noChangeAspect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val="0"/>
                </a:ext>
              </a:extLst>
            </a:blip>
            <a:srcRect b="60018" r="18055"/>
            <a:stretch>
              <a:fillRect/>
            </a:stretch>
          </p:blipFill>
          <p:spPr bwMode="auto">
            <a:xfrm rot="18339032">
              <a:off x="4669810" y="2692367"/>
              <a:ext cx="1553097" cy="1723721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C:\Documents and Settings\Administrator\桌面\素材_sccnn.png" id="30" name="Picture 2"/>
            <p:cNvPicPr>
              <a:picLocks noChangeArrowheads="1" noChangeAspect="1"/>
            </p:cNvPicPr>
            <p:nvPr/>
          </p:nvPicPr>
          <p:blipFill>
            <a:blip r:embed="rId3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val="0"/>
                </a:ext>
              </a:extLst>
            </a:blip>
            <a:srcRect b="60018" r="18055"/>
            <a:stretch>
              <a:fillRect/>
            </a:stretch>
          </p:blipFill>
          <p:spPr bwMode="auto">
            <a:xfrm rot="3109413">
              <a:off x="6042513" y="3710296"/>
              <a:ext cx="1553097" cy="1723721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C:\Documents and Settings\Administrator\桌面\素材_sccnn.png" id="31" name="Picture 2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rcRect b="60018" r="18055"/>
            <a:stretch>
              <a:fillRect/>
            </a:stretch>
          </p:blipFill>
          <p:spPr bwMode="auto">
            <a:xfrm flipH="1" rot="17954470">
              <a:off x="4362111" y="3834991"/>
              <a:ext cx="1246243" cy="1383156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文本框 98"/>
          <p:cNvSpPr txBox="1"/>
          <p:nvPr/>
        </p:nvSpPr>
        <p:spPr>
          <a:xfrm>
            <a:off x="4725467" y="858768"/>
            <a:ext cx="2592288" cy="4876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altLang="en-US" lang="zh-CN" smtClean="0" sz="2600">
                <a:solidFill>
                  <a:schemeClr val="accent5"/>
                </a:solidFill>
                <a:latin charset="-122" pitchFamily="65" typeface="方正准圆简体"/>
                <a:ea charset="-122" pitchFamily="65" typeface="方正准圆简体"/>
              </a:rPr>
              <a:t>在这里输入内容</a:t>
            </a:r>
          </a:p>
        </p:txBody>
      </p:sp>
      <p:sp>
        <p:nvSpPr>
          <p:cNvPr id="15" name="文本框 56"/>
          <p:cNvSpPr txBox="1"/>
          <p:nvPr/>
        </p:nvSpPr>
        <p:spPr>
          <a:xfrm>
            <a:off x="5157515" y="1340768"/>
            <a:ext cx="1681281" cy="335280"/>
          </a:xfrm>
          <a:prstGeom prst="rect">
            <a:avLst/>
          </a:prstGeom>
          <a:noFill/>
        </p:spPr>
        <p:txBody>
          <a:bodyPr rtlCol="0" vert="horz" wrap="none">
            <a:spAutoFit/>
          </a:bodyPr>
          <a:lstStyle/>
          <a:p>
            <a:r>
              <a:rPr altLang="zh-CN" lang="en-US" smtClean="0" sz="1600">
                <a:solidFill>
                  <a:schemeClr val="accent5"/>
                </a:solidFill>
              </a:rPr>
              <a:t>ENTER YOUR TEXT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5805587" y="1340768"/>
            <a:ext cx="321905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4141104495"/>
      </p:ext>
    </p:extLst>
  </p:cSld>
  <p:clrMapOvr>
    <a:masterClrMapping/>
  </p:clrMapOvr>
  <mc:AlternateContent>
    <mc:Choice Requires="p14">
      <p:transition p14:dur="1600" spd="slow">
        <p14:prism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  <p:cond delay="0" evt="onBegin">
                          <p:tn val="19"/>
                        </p:cond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2" nodeType="clickEffect" presetClass="entr" presetID="55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6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fill="hold" grpId="0" id="28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fill="hold" grpId="0" id="33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2" presetSubtype="2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2" presetSubtype="2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0"/>
      <p:bldP grpId="0" spid="61"/>
      <p:bldP grpId="0" spid="62"/>
      <p:bldP grpId="0" spid="63"/>
      <p:bldP grpId="0" spid="14"/>
      <p:bldP grpId="0" spid="15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自定义 3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7E1CC"/>
      </a:accent1>
      <a:accent2>
        <a:srgbClr val="F17774"/>
      </a:accent2>
      <a:accent3>
        <a:srgbClr val="2288B8"/>
      </a:accent3>
      <a:accent4>
        <a:srgbClr val="5BA573"/>
      </a:accent4>
      <a:accent5>
        <a:srgbClr val="68BAB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81000">
              <a:schemeClr val="accent3">
                <a:shade val="30000"/>
                <a:satMod val="115000"/>
              </a:schemeClr>
            </a:gs>
            <a:gs pos="39000">
              <a:schemeClr val="accent3">
                <a:shade val="67500"/>
                <a:satMod val="115000"/>
              </a:schemeClr>
            </a:gs>
            <a:gs pos="0">
              <a:schemeClr val="accent3">
                <a:shade val="100000"/>
                <a:satMod val="115000"/>
              </a:schemeClr>
            </a:gs>
          </a:gsLst>
          <a:path path="circle">
            <a:fillToRect b="50000" l="50000" r="50000" t="50000"/>
          </a:path>
          <a:tileRect/>
        </a:gradFill>
        <a:ln>
          <a:noFill/>
        </a:ln>
      </a:spPr>
      <a:bodyPr anchor="ctr" rtlCol="0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133</Paragraphs>
  <Slides>20</Slides>
  <Notes>2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baseType="lpstr" size="31">
      <vt:lpstr>Arial</vt:lpstr>
      <vt:lpstr>Calibri</vt:lpstr>
      <vt:lpstr>Calibri Light</vt:lpstr>
      <vt:lpstr>微软雅黑</vt:lpstr>
      <vt:lpstr>方正大标宋简体</vt:lpstr>
      <vt:lpstr>微软简中圆</vt:lpstr>
      <vt:lpstr>方正准圆简体</vt:lpstr>
      <vt:lpstr>Impact</vt:lpstr>
      <vt:lpstr>造字工房悦黑（非商用）常规体</vt:lpstr>
      <vt:lpstr>宋体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2021-08-22T11:59:25Z</dcterms:created>
  <cp:lastPrinted>2021-08-22T11:59:25Z</cp:lastPrinted>
  <dcterms:modified xsi:type="dcterms:W3CDTF">2021-08-22T05:48:35Z</dcterms:modified>
  <cp:revision>1</cp:revision>
</cp:coreProperties>
</file>