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  <p:sldMasterId id="2147483653" r:id="rId2"/>
  </p:sldMasterIdLst>
  <p:notesMasterIdLst>
    <p:notesMasterId r:id="rId3"/>
  </p:notesMasterIdLst>
  <p:sldIdLst>
    <p:sldId id="257" r:id="rId4"/>
    <p:sldId id="268" r:id="rId5"/>
    <p:sldId id="259" r:id="rId6"/>
    <p:sldId id="264" r:id="rId7"/>
    <p:sldId id="273" r:id="rId8"/>
    <p:sldId id="274" r:id="rId9"/>
    <p:sldId id="272" r:id="rId10"/>
    <p:sldId id="261" r:id="rId11"/>
    <p:sldId id="276" r:id="rId12"/>
    <p:sldId id="260" r:id="rId13"/>
    <p:sldId id="277" r:id="rId14"/>
    <p:sldId id="262" r:id="rId15"/>
    <p:sldId id="265" r:id="rId16"/>
    <p:sldId id="278" r:id="rId17"/>
    <p:sldId id="279" r:id="rId18"/>
    <p:sldId id="280" r:id="rId19"/>
    <p:sldId id="263" r:id="rId20"/>
    <p:sldId id="281" r:id="rId21"/>
    <p:sldId id="266" r:id="rId22"/>
    <p:sldId id="282" r:id="rId23"/>
    <p:sldId id="267" r:id="rId24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74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DBB3038C-59FC-BF4C-95DB-D92866349856}" type="doc">
      <dgm:prSet loTypeId="urn:microsoft.com/office/officeart/2008/layout/AlternatingHexagons" loCatId="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E97A4E85-2EA9-9342-8525-44480BA501CA}" type="parTrans" cxnId="{2ACCDA84-B7DE-4281-9FFD-578F64F91087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75C0AA79-AFE5-3043-8119-77FB16947BC9}">
      <dgm:prSet phldrT="[文本]"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smtClean="0"/>
            <a:t>TEXT HERE</a:t>
          </a:r>
          <a:endParaRPr lang="zh-CN" altLang="en-US" sz="1200"/>
        </a:p>
      </dgm:t>
    </dgm:pt>
    <dgm:pt modelId="{0C0BDB33-F6B0-7243-A275-D996EEF5B9A3}" type="parTrans" cxnId="{CD612898-33A7-4F84-84C0-4096C1193BA5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F24E9708-4444-DB43-8266-5E479D8C9A83}">
      <dgm:prSet phldrT="[文本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smtClean="0">
              <a:solidFill>
                <a:srgbClr val="FFFFFF"/>
              </a:solidFill>
            </a:rPr>
            <a:t>TEXT HERE</a:t>
          </a:r>
          <a:endParaRPr lang="zh-CN" altLang="en-US" sz="1200">
            <a:solidFill>
              <a:srgbClr val="FFFFFF"/>
            </a:solidFill>
          </a:endParaRPr>
        </a:p>
      </dgm:t>
    </dgm:pt>
    <dgm:pt modelId="{96306709-D25B-C645-AF5E-36F1C3367D5B}" type="sibTrans" cxnId="{CD612898-33A7-4F84-84C0-4096C1193BA5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A652E4C2-E995-7245-A232-9DE0CD1157D7}" type="sibTrans" cxnId="{2ACCDA84-B7DE-4281-9FFD-578F64F91087}">
      <dgm:prSet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2ECDA93E-5DC0-3547-8BCE-9F0108100BE1}" type="parTrans" cxnId="{2C692F28-BB56-494F-B3BC-467C1158E5BE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58653F97-8590-CE49-AF6A-918E00AECECE}">
      <dgm:prSet phldrT="[文本]"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smtClean="0"/>
            <a:t>TEXT HERE</a:t>
          </a:r>
          <a:endParaRPr lang="zh-CN" altLang="en-US" sz="1200"/>
        </a:p>
      </dgm:t>
    </dgm:pt>
    <dgm:pt modelId="{4A4C4E66-1BE6-054D-9574-6DEA33CFB1E6}" type="parTrans" cxnId="{5EB5C512-DB08-4AD6-84C1-10AC139EE251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4D36D246-73DB-A547-8332-BD6E8FC21197}">
      <dgm:prSet phldrT="[文本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smtClean="0">
              <a:solidFill>
                <a:srgbClr val="FFFFFF"/>
              </a:solidFill>
            </a:rPr>
            <a:t>TEXT HERE</a:t>
          </a:r>
          <a:endParaRPr lang="zh-CN" altLang="en-US" sz="1200">
            <a:solidFill>
              <a:srgbClr val="FFFFFF"/>
            </a:solidFill>
          </a:endParaRPr>
        </a:p>
      </dgm:t>
    </dgm:pt>
    <dgm:pt modelId="{DB1684ED-7ACB-AC4F-BA0F-AFB03DBC1176}" type="sibTrans" cxnId="{5EB5C512-DB08-4AD6-84C1-10AC139EE251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F2042043-A04B-2949-A65C-FE7FB899B1E8}" type="sibTrans" cxnId="{2C692F28-BB56-494F-B3BC-467C1158E5BE}">
      <dgm:prSet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318E0BE4-11DC-CE47-B37D-F1A590B35B62}" type="parTrans" cxnId="{72859352-F104-4312-ADC2-192B54AA66DE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5C32500F-91C7-DB4C-9573-7E417B3CD36B}">
      <dgm:prSet phldrT="[文本]"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smtClean="0"/>
            <a:t>TEXT HERE</a:t>
          </a:r>
          <a:endParaRPr lang="zh-CN" altLang="en-US" sz="1200"/>
        </a:p>
      </dgm:t>
    </dgm:pt>
    <dgm:pt modelId="{0F541625-633B-BC4F-8085-F44A199D7F6E}" type="parTrans" cxnId="{7B19BEFE-E69B-4C95-A389-0B6F9CC0C88A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111305E9-7060-7B4B-9AD8-1858C9E1B283}">
      <dgm:prSet phldrT="[文本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smtClean="0">
              <a:solidFill>
                <a:srgbClr val="FFFFFF"/>
              </a:solidFill>
            </a:rPr>
            <a:t>TEXT HERE</a:t>
          </a:r>
          <a:endParaRPr lang="zh-CN" altLang="en-US" sz="1200">
            <a:solidFill>
              <a:srgbClr val="FFFFFF"/>
            </a:solidFill>
          </a:endParaRPr>
        </a:p>
      </dgm:t>
    </dgm:pt>
    <dgm:pt modelId="{61610003-6065-F44A-8ABB-5E63B900FEEA}" type="sibTrans" cxnId="{7B19BEFE-E69B-4C95-A389-0B6F9CC0C88A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FA42BDF2-A2BC-0D48-BBC7-22352A13CC21}" type="sibTrans" cxnId="{72859352-F104-4312-ADC2-192B54AA66DE}">
      <dgm:prSet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6D06606A-C4B1-BD43-979C-70EB5EB4A391}" type="pres">
      <dgm:prSet presAssocID="{DBB3038C-59FC-BF4C-95DB-D92866349856}" presName="Name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A109BE49-5FA9-2844-8D20-908327346070}" type="pres">
      <dgm:prSet presAssocID="{75C0AA79-AFE5-3043-8119-77FB16947BC9}" presName="composite"/>
      <dgm:spPr/>
      <dgm:t>
        <a:bodyPr/>
        <a:lstStyle/>
        <a:p/>
      </dgm:t>
    </dgm:pt>
    <dgm:pt modelId="{F7EBC27D-1C6A-1A42-90DC-3085DD8AB918}" type="pres">
      <dgm:prSet presAssocID="{75C0AA79-AFE5-3043-8119-77FB16947BC9}" presName="Parent1" presStyleLbl="node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3FE348-B94F-8448-A896-C5A1F48925C0}" type="pres">
      <dgm:prSet presAssocID="{75C0AA79-AFE5-3043-8119-77FB16947BC9}" presName="Childtext1" presStyleLbl="revTx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5A1ECE-08D7-E041-BD17-57D2CB48C996}" type="pres">
      <dgm:prSet presAssocID="{75C0AA79-AFE5-3043-8119-77FB16947BC9}" presName="BalanceSpacing"/>
      <dgm:spPr/>
      <dgm:t>
        <a:bodyPr/>
        <a:lstStyle/>
        <a:p/>
      </dgm:t>
    </dgm:pt>
    <dgm:pt modelId="{A9F1BF43-D9CA-DD40-875E-F832339A09C7}" type="pres">
      <dgm:prSet presAssocID="{75C0AA79-AFE5-3043-8119-77FB16947BC9}" presName="BalanceSpacing1"/>
      <dgm:spPr/>
      <dgm:t>
        <a:bodyPr/>
        <a:lstStyle/>
        <a:p/>
      </dgm:t>
    </dgm:pt>
    <dgm:pt modelId="{92B99B39-278F-5248-ACEB-EEF9F14D51FF}" type="pres">
      <dgm:prSet presAssocID="{A652E4C2-E995-7245-A232-9DE0CD1157D7}" presName="Accent1Text" presStyleLbl="node1" presStyleIdx="1" presStyleCnt="6"/>
      <dgm:spPr/>
      <dgm:t>
        <a:bodyPr/>
        <a:lstStyle/>
        <a:p>
          <a:endParaRPr lang="zh-CN" altLang="en-US"/>
        </a:p>
      </dgm:t>
    </dgm:pt>
    <dgm:pt modelId="{219CFBC1-BD85-7448-ACDE-F4E7D95F0C41}" type="pres">
      <dgm:prSet presAssocID="{A652E4C2-E995-7245-A232-9DE0CD1157D7}" presName="spaceBetweenRectangles"/>
      <dgm:spPr/>
      <dgm:t>
        <a:bodyPr/>
        <a:lstStyle/>
        <a:p/>
      </dgm:t>
    </dgm:pt>
    <dgm:pt modelId="{1B8B00A8-EBA5-1641-9697-620DAB7EBCCB}" type="pres">
      <dgm:prSet presAssocID="{58653F97-8590-CE49-AF6A-918E00AECECE}" presName="composite"/>
      <dgm:spPr/>
      <dgm:t>
        <a:bodyPr/>
        <a:lstStyle/>
        <a:p/>
      </dgm:t>
    </dgm:pt>
    <dgm:pt modelId="{21711BFF-8AA5-0849-A383-C8EB97321F69}" type="pres">
      <dgm:prSet presAssocID="{58653F97-8590-CE49-AF6A-918E00AECEC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18E5D2-1EC3-7145-85DE-84A0C8331931}" type="pres">
      <dgm:prSet presAssocID="{58653F97-8590-CE49-AF6A-918E00AECEC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0F3DFD-946F-064B-AD86-507849B20B46}" type="pres">
      <dgm:prSet presAssocID="{58653F97-8590-CE49-AF6A-918E00AECECE}" presName="BalanceSpacing"/>
      <dgm:spPr/>
      <dgm:t>
        <a:bodyPr/>
        <a:lstStyle/>
        <a:p/>
      </dgm:t>
    </dgm:pt>
    <dgm:pt modelId="{A5F729E0-228B-C549-B47B-4F8A66D2C4E6}" type="pres">
      <dgm:prSet presAssocID="{58653F97-8590-CE49-AF6A-918E00AECECE}" presName="BalanceSpacing1"/>
      <dgm:spPr/>
      <dgm:t>
        <a:bodyPr/>
        <a:lstStyle/>
        <a:p/>
      </dgm:t>
    </dgm:pt>
    <dgm:pt modelId="{0922C733-3597-E540-9EDB-569E81E43087}" type="pres">
      <dgm:prSet presAssocID="{F2042043-A04B-2949-A65C-FE7FB899B1E8}" presName="Accent1Text" presStyleLbl="node1" presStyleIdx="3" presStyleCnt="6"/>
      <dgm:spPr/>
      <dgm:t>
        <a:bodyPr/>
        <a:lstStyle/>
        <a:p>
          <a:endParaRPr lang="zh-CN" altLang="en-US"/>
        </a:p>
      </dgm:t>
    </dgm:pt>
    <dgm:pt modelId="{DA97D464-DAA1-C649-80A2-E597BA0549CC}" type="pres">
      <dgm:prSet presAssocID="{F2042043-A04B-2949-A65C-FE7FB899B1E8}" presName="spaceBetweenRectangles"/>
      <dgm:spPr/>
      <dgm:t>
        <a:bodyPr/>
        <a:lstStyle/>
        <a:p/>
      </dgm:t>
    </dgm:pt>
    <dgm:pt modelId="{AD90E6A3-5EDC-8E45-9AF0-A1DF158BC713}" type="pres">
      <dgm:prSet presAssocID="{5C32500F-91C7-DB4C-9573-7E417B3CD36B}" presName="composite"/>
      <dgm:spPr/>
      <dgm:t>
        <a:bodyPr/>
        <a:lstStyle/>
        <a:p/>
      </dgm:t>
    </dgm:pt>
    <dgm:pt modelId="{DE2C65ED-4C43-874E-9741-EA7B81888BA4}" type="pres">
      <dgm:prSet presAssocID="{5C32500F-91C7-DB4C-9573-7E417B3CD36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52A3F9-A40C-9F4B-96BC-FFF602F6CC6B}" type="pres">
      <dgm:prSet presAssocID="{5C32500F-91C7-DB4C-9573-7E417B3CD36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883E93-9275-DC44-93B1-442F55503A00}" type="pres">
      <dgm:prSet presAssocID="{5C32500F-91C7-DB4C-9573-7E417B3CD36B}" presName="BalanceSpacing"/>
      <dgm:spPr/>
      <dgm:t>
        <a:bodyPr/>
        <a:lstStyle/>
        <a:p/>
      </dgm:t>
    </dgm:pt>
    <dgm:pt modelId="{CE1B91CE-F0D1-4D4E-90D3-E9E595C53DBC}" type="pres">
      <dgm:prSet presAssocID="{5C32500F-91C7-DB4C-9573-7E417B3CD36B}" presName="BalanceSpacing1"/>
      <dgm:spPr/>
      <dgm:t>
        <a:bodyPr/>
        <a:lstStyle/>
        <a:p/>
      </dgm:t>
    </dgm:pt>
    <dgm:pt modelId="{F7B9F0AB-5CA1-A346-B0BB-D08AEA4985E5}" type="pres">
      <dgm:prSet presAssocID="{FA42BDF2-A2BC-0D48-BBC7-22352A13CC21}" presName="Accent1Text" presStyleLbl="node1" presStyleIdx="5" presStyleCnt="6"/>
      <dgm:spPr/>
      <dgm:t>
        <a:bodyPr/>
        <a:lstStyle/>
        <a:p>
          <a:endParaRPr lang="zh-CN" altLang="en-US"/>
        </a:p>
      </dgm:t>
    </dgm:pt>
  </dgm:ptLst>
  <dgm:cxnLst>
    <dgm:cxn modelId="{2ACCDA84-B7DE-4281-9FFD-578F64F91087}" srcId="{DBB3038C-59FC-BF4C-95DB-D92866349856}" destId="{75C0AA79-AFE5-3043-8119-77FB16947BC9}" srcOrd="0" destOrd="0" parTransId="{E97A4E85-2EA9-9342-8525-44480BA501CA}" sibTransId="{A652E4C2-E995-7245-A232-9DE0CD1157D7}"/>
    <dgm:cxn modelId="{CD612898-33A7-4F84-84C0-4096C1193BA5}" srcId="{75C0AA79-AFE5-3043-8119-77FB16947BC9}" destId="{F24E9708-4444-DB43-8266-5E479D8C9A83}" srcOrd="0" destOrd="0" parTransId="{0C0BDB33-F6B0-7243-A275-D996EEF5B9A3}" sibTransId="{96306709-D25B-C645-AF5E-36F1C3367D5B}"/>
    <dgm:cxn modelId="{2C692F28-BB56-494F-B3BC-467C1158E5BE}" srcId="{DBB3038C-59FC-BF4C-95DB-D92866349856}" destId="{58653F97-8590-CE49-AF6A-918E00AECECE}" srcOrd="1" destOrd="0" parTransId="{2ECDA93E-5DC0-3547-8BCE-9F0108100BE1}" sibTransId="{F2042043-A04B-2949-A65C-FE7FB899B1E8}"/>
    <dgm:cxn modelId="{5EB5C512-DB08-4AD6-84C1-10AC139EE251}" srcId="{58653F97-8590-CE49-AF6A-918E00AECECE}" destId="{4D36D246-73DB-A547-8332-BD6E8FC21197}" srcOrd="0" destOrd="0" parTransId="{4A4C4E66-1BE6-054D-9574-6DEA33CFB1E6}" sibTransId="{DB1684ED-7ACB-AC4F-BA0F-AFB03DBC1176}"/>
    <dgm:cxn modelId="{72859352-F104-4312-ADC2-192B54AA66DE}" srcId="{DBB3038C-59FC-BF4C-95DB-D92866349856}" destId="{5C32500F-91C7-DB4C-9573-7E417B3CD36B}" srcOrd="2" destOrd="0" parTransId="{318E0BE4-11DC-CE47-B37D-F1A590B35B62}" sibTransId="{FA42BDF2-A2BC-0D48-BBC7-22352A13CC21}"/>
    <dgm:cxn modelId="{7B19BEFE-E69B-4C95-A389-0B6F9CC0C88A}" srcId="{5C32500F-91C7-DB4C-9573-7E417B3CD36B}" destId="{111305E9-7060-7B4B-9AD8-1858C9E1B283}" srcOrd="0" destOrd="0" parTransId="{0F541625-633B-BC4F-8085-F44A199D7F6E}" sibTransId="{61610003-6065-F44A-8ABB-5E63B900FEEA}"/>
    <dgm:cxn modelId="{14E4A52C-CD35-4A29-AA3F-7F0F861B515D}" type="presOf" srcId="{DBB3038C-59FC-BF4C-95DB-D92866349856}" destId="{6D06606A-C4B1-BD43-979C-70EB5EB4A391}" srcOrd="0" destOrd="0" presId="urn:microsoft.com/office/officeart/2008/layout/AlternatingHexagons"/>
    <dgm:cxn modelId="{40CF8E4A-A501-4C7A-9479-517711F3E052}" type="presParOf" srcId="{6D06606A-C4B1-BD43-979C-70EB5EB4A391}" destId="{A109BE49-5FA9-2844-8D20-908327346070}" srcOrd="0" destOrd="0" presId="urn:microsoft.com/office/officeart/2008/layout/AlternatingHexagons"/>
    <dgm:cxn modelId="{3FE99ADA-B9DE-423B-9AA6-9D42E8B3BCAF}" type="presParOf" srcId="{A109BE49-5FA9-2844-8D20-908327346070}" destId="{F7EBC27D-1C6A-1A42-90DC-3085DD8AB918}" srcOrd="0" destOrd="0" presId="urn:microsoft.com/office/officeart/2008/layout/AlternatingHexagons"/>
    <dgm:cxn modelId="{1B4FFC06-D451-4FF6-9F7B-2AEB2E85B070}" type="presOf" srcId="{75C0AA79-AFE5-3043-8119-77FB16947BC9}" destId="{F7EBC27D-1C6A-1A42-90DC-3085DD8AB918}" srcOrd="0" destOrd="0" presId="urn:microsoft.com/office/officeart/2008/layout/AlternatingHexagons"/>
    <dgm:cxn modelId="{7BD51C0F-DD00-4AC5-80FF-C0AB92630C41}" type="presParOf" srcId="{A109BE49-5FA9-2844-8D20-908327346070}" destId="{E23FE348-B94F-8448-A896-C5A1F48925C0}" srcOrd="1" destOrd="0" presId="urn:microsoft.com/office/officeart/2008/layout/AlternatingHexagons"/>
    <dgm:cxn modelId="{85688650-7150-4042-9CCC-C6B9AED667E7}" type="presOf" srcId="{F24E9708-4444-DB43-8266-5E479D8C9A83}" destId="{E23FE348-B94F-8448-A896-C5A1F48925C0}" srcOrd="0" destOrd="0" presId="urn:microsoft.com/office/officeart/2008/layout/AlternatingHexagons"/>
    <dgm:cxn modelId="{AD9E723E-346F-4A54-8304-7CF6996F5676}" type="presParOf" srcId="{A109BE49-5FA9-2844-8D20-908327346070}" destId="{335A1ECE-08D7-E041-BD17-57D2CB48C996}" srcOrd="2" destOrd="0" presId="urn:microsoft.com/office/officeart/2008/layout/AlternatingHexagons"/>
    <dgm:cxn modelId="{8028B662-9A4E-408B-8555-4E4D4A3B7AC7}" type="presParOf" srcId="{A109BE49-5FA9-2844-8D20-908327346070}" destId="{A9F1BF43-D9CA-DD40-875E-F832339A09C7}" srcOrd="3" destOrd="0" presId="urn:microsoft.com/office/officeart/2008/layout/AlternatingHexagons"/>
    <dgm:cxn modelId="{8031CB94-F6F5-4617-8CC2-4B8BFAD58995}" type="presParOf" srcId="{A109BE49-5FA9-2844-8D20-908327346070}" destId="{92B99B39-278F-5248-ACEB-EEF9F14D51FF}" srcOrd="4" destOrd="0" presId="urn:microsoft.com/office/officeart/2008/layout/AlternatingHexagons"/>
    <dgm:cxn modelId="{742F6698-9C5C-47DD-BF75-8EB40D5E9912}" type="presOf" srcId="{A652E4C2-E995-7245-A232-9DE0CD1157D7}" destId="{92B99B39-278F-5248-ACEB-EEF9F14D51FF}" srcOrd="0" destOrd="0" presId="urn:microsoft.com/office/officeart/2008/layout/AlternatingHexagons"/>
    <dgm:cxn modelId="{9EAF2A5C-E0A6-44B9-A1F3-42E9C144FBF0}" type="presParOf" srcId="{6D06606A-C4B1-BD43-979C-70EB5EB4A391}" destId="{219CFBC1-BD85-7448-ACDE-F4E7D95F0C41}" srcOrd="1" destOrd="0" presId="urn:microsoft.com/office/officeart/2008/layout/AlternatingHexagons"/>
    <dgm:cxn modelId="{A6B846AA-DD63-4428-A59D-9AD175BAC447}" type="presParOf" srcId="{6D06606A-C4B1-BD43-979C-70EB5EB4A391}" destId="{1B8B00A8-EBA5-1641-9697-620DAB7EBCCB}" srcOrd="2" destOrd="0" presId="urn:microsoft.com/office/officeart/2008/layout/AlternatingHexagons"/>
    <dgm:cxn modelId="{BBA951A0-3D0E-4284-9B47-FA666D217540}" type="presParOf" srcId="{1B8B00A8-EBA5-1641-9697-620DAB7EBCCB}" destId="{21711BFF-8AA5-0849-A383-C8EB97321F69}" srcOrd="0" destOrd="0" presId="urn:microsoft.com/office/officeart/2008/layout/AlternatingHexagons"/>
    <dgm:cxn modelId="{DC8A087F-310B-453F-B996-78B67CE70425}" type="presOf" srcId="{58653F97-8590-CE49-AF6A-918E00AECECE}" destId="{21711BFF-8AA5-0849-A383-C8EB97321F69}" srcOrd="0" destOrd="0" presId="urn:microsoft.com/office/officeart/2008/layout/AlternatingHexagons"/>
    <dgm:cxn modelId="{40604E67-C21F-435E-9663-7BA2DB1E4D1A}" type="presParOf" srcId="{1B8B00A8-EBA5-1641-9697-620DAB7EBCCB}" destId="{5218E5D2-1EC3-7145-85DE-84A0C8331931}" srcOrd="1" destOrd="0" presId="urn:microsoft.com/office/officeart/2008/layout/AlternatingHexagons"/>
    <dgm:cxn modelId="{9EB1A73E-F84B-4ECA-B0D0-66D2FB65319F}" type="presOf" srcId="{4D36D246-73DB-A547-8332-BD6E8FC21197}" destId="{5218E5D2-1EC3-7145-85DE-84A0C8331931}" srcOrd="0" destOrd="0" presId="urn:microsoft.com/office/officeart/2008/layout/AlternatingHexagons"/>
    <dgm:cxn modelId="{DA1428EF-5F08-4708-94A4-BBF581AB143E}" type="presParOf" srcId="{1B8B00A8-EBA5-1641-9697-620DAB7EBCCB}" destId="{F70F3DFD-946F-064B-AD86-507849B20B46}" srcOrd="2" destOrd="0" presId="urn:microsoft.com/office/officeart/2008/layout/AlternatingHexagons"/>
    <dgm:cxn modelId="{8A7005FA-6EAC-4052-B6D1-F9E90FCC17C2}" type="presParOf" srcId="{1B8B00A8-EBA5-1641-9697-620DAB7EBCCB}" destId="{A5F729E0-228B-C549-B47B-4F8A66D2C4E6}" srcOrd="3" destOrd="0" presId="urn:microsoft.com/office/officeart/2008/layout/AlternatingHexagons"/>
    <dgm:cxn modelId="{863B0029-0EC6-4ADB-B777-F7C56DE3D6BA}" type="presParOf" srcId="{1B8B00A8-EBA5-1641-9697-620DAB7EBCCB}" destId="{0922C733-3597-E540-9EDB-569E81E43087}" srcOrd="4" destOrd="0" presId="urn:microsoft.com/office/officeart/2008/layout/AlternatingHexagons"/>
    <dgm:cxn modelId="{4A6E457D-591A-4F79-9E1F-70EF117C8D58}" type="presOf" srcId="{F2042043-A04B-2949-A65C-FE7FB899B1E8}" destId="{0922C733-3597-E540-9EDB-569E81E43087}" srcOrd="0" destOrd="0" presId="urn:microsoft.com/office/officeart/2008/layout/AlternatingHexagons"/>
    <dgm:cxn modelId="{26E20AE7-B61D-4857-933C-726CDC0C4A5D}" type="presParOf" srcId="{6D06606A-C4B1-BD43-979C-70EB5EB4A391}" destId="{DA97D464-DAA1-C649-80A2-E597BA0549CC}" srcOrd="3" destOrd="0" presId="urn:microsoft.com/office/officeart/2008/layout/AlternatingHexagons"/>
    <dgm:cxn modelId="{3BA56C7D-7D4B-426D-8579-0B19ECDB4F57}" type="presParOf" srcId="{6D06606A-C4B1-BD43-979C-70EB5EB4A391}" destId="{AD90E6A3-5EDC-8E45-9AF0-A1DF158BC713}" srcOrd="4" destOrd="0" presId="urn:microsoft.com/office/officeart/2008/layout/AlternatingHexagons"/>
    <dgm:cxn modelId="{825025E4-A313-4AD7-89B3-33EB553E03B9}" type="presParOf" srcId="{AD90E6A3-5EDC-8E45-9AF0-A1DF158BC713}" destId="{DE2C65ED-4C43-874E-9741-EA7B81888BA4}" srcOrd="0" destOrd="0" presId="urn:microsoft.com/office/officeart/2008/layout/AlternatingHexagons"/>
    <dgm:cxn modelId="{581DE3F4-E061-46A4-8349-D3A6E910DFEB}" type="presOf" srcId="{5C32500F-91C7-DB4C-9573-7E417B3CD36B}" destId="{DE2C65ED-4C43-874E-9741-EA7B81888BA4}" srcOrd="0" destOrd="0" presId="urn:microsoft.com/office/officeart/2008/layout/AlternatingHexagons"/>
    <dgm:cxn modelId="{25CC0A92-ECC4-4EB4-BC0B-B3C37CAA14C1}" type="presParOf" srcId="{AD90E6A3-5EDC-8E45-9AF0-A1DF158BC713}" destId="{C252A3F9-A40C-9F4B-96BC-FFF602F6CC6B}" srcOrd="1" destOrd="0" presId="urn:microsoft.com/office/officeart/2008/layout/AlternatingHexagons"/>
    <dgm:cxn modelId="{08863A23-80D2-4CEC-841C-4BB7E01C1CB2}" type="presOf" srcId="{111305E9-7060-7B4B-9AD8-1858C9E1B283}" destId="{C252A3F9-A40C-9F4B-96BC-FFF602F6CC6B}" srcOrd="0" destOrd="0" presId="urn:microsoft.com/office/officeart/2008/layout/AlternatingHexagons"/>
    <dgm:cxn modelId="{744D42E9-3FFF-46C5-A7A7-1BC7A674683C}" type="presParOf" srcId="{AD90E6A3-5EDC-8E45-9AF0-A1DF158BC713}" destId="{EA883E93-9275-DC44-93B1-442F55503A00}" srcOrd="2" destOrd="0" presId="urn:microsoft.com/office/officeart/2008/layout/AlternatingHexagons"/>
    <dgm:cxn modelId="{961692AC-E7AA-4A78-968D-896F387ECAAA}" type="presParOf" srcId="{AD90E6A3-5EDC-8E45-9AF0-A1DF158BC713}" destId="{CE1B91CE-F0D1-4D4E-90D3-E9E595C53DBC}" srcOrd="3" destOrd="0" presId="urn:microsoft.com/office/officeart/2008/layout/AlternatingHexagons"/>
    <dgm:cxn modelId="{B57EB0AA-A181-4F88-BD6A-35E2DAE422A4}" type="presParOf" srcId="{AD90E6A3-5EDC-8E45-9AF0-A1DF158BC713}" destId="{F7B9F0AB-5CA1-A346-B0BB-D08AEA4985E5}" srcOrd="4" destOrd="0" presId="urn:microsoft.com/office/officeart/2008/layout/AlternatingHexagons"/>
    <dgm:cxn modelId="{2C59DC16-1243-4085-823E-40098FD8451A}" type="presOf" srcId="{FA42BDF2-A2BC-0D48-BBC7-22352A13CC21}" destId="{F7B9F0AB-5CA1-A346-B0BB-D08AEA4985E5}" srcOrd="0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F8C5D40E-493E-3C44-A5DC-FDB555F89777}" type="doc">
      <dgm:prSet loTypeId="urn:microsoft.com/office/officeart/2005/8/layout/pyramid1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/>
      </dgm:t>
    </dgm:pt>
    <dgm:pt modelId="{2408E381-D0B6-124C-B7AC-72F717E1D80D}" type="parTrans" cxnId="{BE0198E9-E4F3-46EB-9FB2-C8C7B5F6F8DE}">
      <dgm:prSet custT="1"/>
      <dgm:spPr/>
      <dgm:t>
        <a:bodyPr/>
        <a:lstStyle/>
        <a:p>
          <a:endParaRPr lang="zh-CN" altLang="en-US" sz="1200"/>
        </a:p>
      </dgm:t>
    </dgm:pt>
    <dgm:pt modelId="{BBBA85CE-83E3-C34F-869C-9C2F43866A92}">
      <dgm:prSet phldrT="[文本]" custT="1"/>
      <dgm:spPr>
        <a:solidFill>
          <a:schemeClr val="bg1"/>
        </a:solidFill>
        <a:ln w="3175" cmpd="sng"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 sz="800" smtClean="0"/>
        </a:p>
        <a:p>
          <a:r>
            <a:rPr lang="zh-CN" altLang="en-US" sz="800" smtClean="0"/>
            <a:t>标题一</a:t>
          </a:r>
          <a:endParaRPr lang="zh-CN" altLang="en-US" sz="800"/>
        </a:p>
      </dgm:t>
    </dgm:pt>
    <dgm:pt modelId="{EA391075-3EC9-0A4C-A0E1-0350182CF45A}" type="sibTrans" cxnId="{BE0198E9-E4F3-46EB-9FB2-C8C7B5F6F8DE}">
      <dgm:prSet custT="1"/>
      <dgm:spPr/>
      <dgm:t>
        <a:bodyPr/>
        <a:lstStyle/>
        <a:p>
          <a:endParaRPr lang="zh-CN" altLang="en-US" sz="1200"/>
        </a:p>
      </dgm:t>
    </dgm:pt>
    <dgm:pt modelId="{EFF90AB3-9219-EC4C-8A8B-51DDE502F238}" type="parTrans" cxnId="{07D84FB0-A30D-48C7-88A9-203EBF36E97C}">
      <dgm:prSet custT="1"/>
      <dgm:spPr/>
      <dgm:t>
        <a:bodyPr/>
        <a:lstStyle/>
        <a:p>
          <a:endParaRPr lang="zh-CN" altLang="en-US" sz="1200"/>
        </a:p>
      </dgm:t>
    </dgm:pt>
    <dgm:pt modelId="{88F1D061-A2DA-9145-BCA6-A0A0057E7C93}">
      <dgm:prSet phldrT="[文本]" custT="1"/>
      <dgm:spPr>
        <a:solidFill>
          <a:srgbClr val="46C6A9"/>
        </a:solidFill>
        <a:ln>
          <a:solidFill>
            <a:srgbClr val="34978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000" smtClean="0">
              <a:solidFill>
                <a:srgbClr val="FFFFFF"/>
              </a:solidFill>
            </a:rPr>
            <a:t>标题二</a:t>
          </a:r>
          <a:endParaRPr lang="zh-CN" altLang="en-US" sz="1000">
            <a:solidFill>
              <a:srgbClr val="FFFFFF"/>
            </a:solidFill>
          </a:endParaRPr>
        </a:p>
      </dgm:t>
    </dgm:pt>
    <dgm:pt modelId="{87A501AF-67D6-8E47-B7B4-1B3D408F2A71}" type="sibTrans" cxnId="{07D84FB0-A30D-48C7-88A9-203EBF36E97C}">
      <dgm:prSet custT="1"/>
      <dgm:spPr/>
      <dgm:t>
        <a:bodyPr/>
        <a:lstStyle/>
        <a:p>
          <a:endParaRPr lang="zh-CN" altLang="en-US" sz="1200"/>
        </a:p>
      </dgm:t>
    </dgm:pt>
    <dgm:pt modelId="{897142DF-397D-3843-BA83-7A063AAF959E}" type="parTrans" cxnId="{8A73B03F-A46B-455B-AC91-668DFB3810D0}">
      <dgm:prSet custT="1"/>
      <dgm:spPr/>
      <dgm:t>
        <a:bodyPr/>
        <a:lstStyle/>
        <a:p>
          <a:endParaRPr lang="zh-CN" altLang="en-US" sz="1200"/>
        </a:p>
      </dgm:t>
    </dgm:pt>
    <dgm:pt modelId="{07D5250E-3DBA-C24E-BEAF-1F9F61EF7BB6}">
      <dgm:prSet phldrT="[文本]" custT="1"/>
      <dgm:spPr>
        <a:solidFill>
          <a:srgbClr val="222732"/>
        </a:solidFill>
        <a:ln>
          <a:solidFill>
            <a:srgbClr val="090A0D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200" smtClean="0">
              <a:solidFill>
                <a:schemeClr val="bg1"/>
              </a:solidFill>
            </a:rPr>
            <a:t>标题三</a:t>
          </a:r>
          <a:endParaRPr lang="zh-CN" altLang="en-US" sz="1200">
            <a:solidFill>
              <a:schemeClr val="bg1"/>
            </a:solidFill>
          </a:endParaRPr>
        </a:p>
      </dgm:t>
    </dgm:pt>
    <dgm:pt modelId="{43027307-D22A-224B-B605-DD400B74D16E}" type="sibTrans" cxnId="{8A73B03F-A46B-455B-AC91-668DFB3810D0}">
      <dgm:prSet custT="1"/>
      <dgm:spPr/>
      <dgm:t>
        <a:bodyPr/>
        <a:lstStyle/>
        <a:p>
          <a:endParaRPr lang="zh-CN" altLang="en-US" sz="1200"/>
        </a:p>
      </dgm:t>
    </dgm:pt>
    <dgm:pt modelId="{EF76010C-9343-7C41-BC8C-AD3133EFD110}" type="pres">
      <dgm:prSet presAssocID="{F8C5D40E-493E-3C44-A5DC-FDB555F89777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4C50C39F-7B71-9948-BD54-9E0A72DFE9B7}" type="pres">
      <dgm:prSet presAssocID="{BBBA85CE-83E3-C34F-869C-9C2F43866A92}" presName="Name8"/>
      <dgm:spPr/>
      <dgm:t>
        <a:bodyPr/>
        <a:lstStyle/>
        <a:p/>
      </dgm:t>
    </dgm:pt>
    <dgm:pt modelId="{8929A867-9275-2844-ACE2-2B1119A85CE3}" type="pres">
      <dgm:prSet presAssocID="{BBBA85CE-83E3-C34F-869C-9C2F43866A92}" presName="level" presStyleLbl="node1" presStyleCnt="3" custLinFactNeighborX="6186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937A6C-549D-974C-8E91-F394788D63F7}" type="pres">
      <dgm:prSet presAssocID="{BBBA85CE-83E3-C34F-869C-9C2F43866A92}" presName="levelTx" presStyleLbl="revTx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4A2821-2FB3-F24F-B859-3C7C3A68F8CC}" type="pres">
      <dgm:prSet presAssocID="{88F1D061-A2DA-9145-BCA6-A0A0057E7C93}" presName="Name8"/>
      <dgm:spPr/>
      <dgm:t>
        <a:bodyPr/>
        <a:lstStyle/>
        <a:p/>
      </dgm:t>
    </dgm:pt>
    <dgm:pt modelId="{DA3D65F4-8057-654B-BE15-584D0A24E669}" type="pres">
      <dgm:prSet presAssocID="{88F1D061-A2DA-9145-BCA6-A0A0057E7C9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8BEC9D-5CBD-CD47-8DD5-2E8D84B55E83}" type="pres">
      <dgm:prSet presAssocID="{88F1D061-A2DA-9145-BCA6-A0A0057E7C93}" presName="level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38C8C7-0E7B-924E-AE09-38912DCF0B02}" type="pres">
      <dgm:prSet presAssocID="{07D5250E-3DBA-C24E-BEAF-1F9F61EF7BB6}" presName="Name8"/>
      <dgm:spPr/>
      <dgm:t>
        <a:bodyPr/>
        <a:lstStyle/>
        <a:p/>
      </dgm:t>
    </dgm:pt>
    <dgm:pt modelId="{0B9CE690-1501-E845-853D-9037E9E64C9E}" type="pres">
      <dgm:prSet presAssocID="{07D5250E-3DBA-C24E-BEAF-1F9F61EF7BB6}" presName="level" presStyleLbl="node1" presStyleIdx="2" presStyleCnt="3" custLinFactNeighborX="-1731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A11531-C0A0-1646-8625-34FFA9A5A1EE}" type="pres">
      <dgm:prSet presAssocID="{07D5250E-3DBA-C24E-BEAF-1F9F61EF7BB6}" presName="level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E0198E9-E4F3-46EB-9FB2-C8C7B5F6F8DE}" srcId="{F8C5D40E-493E-3C44-A5DC-FDB555F89777}" destId="{BBBA85CE-83E3-C34F-869C-9C2F43866A92}" srcOrd="0" destOrd="0" parTransId="{2408E381-D0B6-124C-B7AC-72F717E1D80D}" sibTransId="{EA391075-3EC9-0A4C-A0E1-0350182CF45A}"/>
    <dgm:cxn modelId="{07D84FB0-A30D-48C7-88A9-203EBF36E97C}" srcId="{F8C5D40E-493E-3C44-A5DC-FDB555F89777}" destId="{88F1D061-A2DA-9145-BCA6-A0A0057E7C93}" srcOrd="1" destOrd="0" parTransId="{EFF90AB3-9219-EC4C-8A8B-51DDE502F238}" sibTransId="{87A501AF-67D6-8E47-B7B4-1B3D408F2A71}"/>
    <dgm:cxn modelId="{8A73B03F-A46B-455B-AC91-668DFB3810D0}" srcId="{F8C5D40E-493E-3C44-A5DC-FDB555F89777}" destId="{07D5250E-3DBA-C24E-BEAF-1F9F61EF7BB6}" srcOrd="2" destOrd="0" parTransId="{897142DF-397D-3843-BA83-7A063AAF959E}" sibTransId="{43027307-D22A-224B-B605-DD400B74D16E}"/>
    <dgm:cxn modelId="{8FC8D077-D8B1-425A-95CF-2964D4D9062C}" type="presOf" srcId="{F8C5D40E-493E-3C44-A5DC-FDB555F89777}" destId="{EF76010C-9343-7C41-BC8C-AD3133EFD110}" srcOrd="0" destOrd="0" presId="urn:microsoft.com/office/officeart/2005/8/layout/pyramid1"/>
    <dgm:cxn modelId="{5626F4F4-DE75-497F-8C92-E64C1300964C}" type="presParOf" srcId="{EF76010C-9343-7C41-BC8C-AD3133EFD110}" destId="{4C50C39F-7B71-9948-BD54-9E0A72DFE9B7}" srcOrd="0" destOrd="0" presId="urn:microsoft.com/office/officeart/2005/8/layout/pyramid1"/>
    <dgm:cxn modelId="{99AECCB7-E39E-4A47-BAB4-ABBE6DF9B718}" type="presParOf" srcId="{4C50C39F-7B71-9948-BD54-9E0A72DFE9B7}" destId="{8929A867-9275-2844-ACE2-2B1119A85CE3}" srcOrd="0" destOrd="0" presId="urn:microsoft.com/office/officeart/2005/8/layout/pyramid1"/>
    <dgm:cxn modelId="{1581D5F2-3C9D-4DE5-9F7A-F0152F635085}" type="presOf" srcId="{BBBA85CE-83E3-C34F-869C-9C2F43866A92}" destId="{8929A867-9275-2844-ACE2-2B1119A85CE3}" srcOrd="0" destOrd="0" presId="urn:microsoft.com/office/officeart/2005/8/layout/pyramid1"/>
    <dgm:cxn modelId="{67E1EC7F-7305-4779-A5DE-0D0F9A2F77DD}" type="presParOf" srcId="{4C50C39F-7B71-9948-BD54-9E0A72DFE9B7}" destId="{94937A6C-549D-974C-8E91-F394788D63F7}" srcOrd="1" destOrd="0" presId="urn:microsoft.com/office/officeart/2005/8/layout/pyramid1"/>
    <dgm:cxn modelId="{75ED7AA3-2447-4E87-AB18-DC05830834A8}" type="presOf" srcId="{BBBA85CE-83E3-C34F-869C-9C2F43866A92}" destId="{94937A6C-549D-974C-8E91-F394788D63F7}" srcOrd="1" destOrd="0" presId="urn:microsoft.com/office/officeart/2005/8/layout/pyramid1"/>
    <dgm:cxn modelId="{D5A850F5-E4F5-4D73-AA51-8D8BC845829D}" type="presParOf" srcId="{EF76010C-9343-7C41-BC8C-AD3133EFD110}" destId="{724A2821-2FB3-F24F-B859-3C7C3A68F8CC}" srcOrd="1" destOrd="0" presId="urn:microsoft.com/office/officeart/2005/8/layout/pyramid1"/>
    <dgm:cxn modelId="{7B771576-8ADE-4343-9147-BE945C788A49}" type="presParOf" srcId="{724A2821-2FB3-F24F-B859-3C7C3A68F8CC}" destId="{DA3D65F4-8057-654B-BE15-584D0A24E669}" srcOrd="0" destOrd="0" presId="urn:microsoft.com/office/officeart/2005/8/layout/pyramid1"/>
    <dgm:cxn modelId="{BDCB03A9-119D-4687-ADA7-C8F6503772D3}" type="presOf" srcId="{88F1D061-A2DA-9145-BCA6-A0A0057E7C93}" destId="{DA3D65F4-8057-654B-BE15-584D0A24E669}" srcOrd="0" destOrd="0" presId="urn:microsoft.com/office/officeart/2005/8/layout/pyramid1"/>
    <dgm:cxn modelId="{B63775D6-20F6-44B6-A58D-22AF625955FA}" type="presParOf" srcId="{724A2821-2FB3-F24F-B859-3C7C3A68F8CC}" destId="{7C8BEC9D-5CBD-CD47-8DD5-2E8D84B55E83}" srcOrd="1" destOrd="0" presId="urn:microsoft.com/office/officeart/2005/8/layout/pyramid1"/>
    <dgm:cxn modelId="{7A14076A-49AF-4A3B-995D-7268F6598656}" type="presOf" srcId="{88F1D061-A2DA-9145-BCA6-A0A0057E7C93}" destId="{7C8BEC9D-5CBD-CD47-8DD5-2E8D84B55E83}" srcOrd="1" destOrd="0" presId="urn:microsoft.com/office/officeart/2005/8/layout/pyramid1"/>
    <dgm:cxn modelId="{6D22F0C1-386D-4EBF-A71A-152A2E63EE37}" type="presParOf" srcId="{EF76010C-9343-7C41-BC8C-AD3133EFD110}" destId="{D438C8C7-0E7B-924E-AE09-38912DCF0B02}" srcOrd="2" destOrd="0" presId="urn:microsoft.com/office/officeart/2005/8/layout/pyramid1"/>
    <dgm:cxn modelId="{6E4FD6F1-9047-4C3F-94E7-8236BCAAF930}" type="presParOf" srcId="{D438C8C7-0E7B-924E-AE09-38912DCF0B02}" destId="{0B9CE690-1501-E845-853D-9037E9E64C9E}" srcOrd="0" destOrd="0" presId="urn:microsoft.com/office/officeart/2005/8/layout/pyramid1"/>
    <dgm:cxn modelId="{DA985DFF-8DDE-4D5A-B0D8-5D926A88EC8E}" type="presOf" srcId="{07D5250E-3DBA-C24E-BEAF-1F9F61EF7BB6}" destId="{0B9CE690-1501-E845-853D-9037E9E64C9E}" srcOrd="0" destOrd="0" presId="urn:microsoft.com/office/officeart/2005/8/layout/pyramid1"/>
    <dgm:cxn modelId="{8CD52124-CB97-4677-9E9D-9457063DA4E6}" type="presParOf" srcId="{D438C8C7-0E7B-924E-AE09-38912DCF0B02}" destId="{10A11531-C0A0-1646-8625-34FFA9A5A1EE}" srcOrd="1" destOrd="0" presId="urn:microsoft.com/office/officeart/2005/8/layout/pyramid1"/>
    <dgm:cxn modelId="{5A4AE697-658B-4DE1-B4BF-2AEBA8258DD1}" type="presOf" srcId="{07D5250E-3DBA-C24E-BEAF-1F9F61EF7BB6}" destId="{10A11531-C0A0-1646-8625-34FFA9A5A1EE}" srcOrd="1" destOrd="0" presId="urn:microsoft.com/office/officeart/2005/8/layout/pyramid1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9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8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layoutNode name="BalanceSpacing">
          <dgm:alg type="sp"/>
          <dgm:shape r:blip="">
            <dgm:adjLst/>
          </dgm:shape>
        </dgm:layoutNode>
        <dgm:layoutNode name="BalanceSpacing1">
          <dgm:alg type="sp"/>
          <dgm:shape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layoutNod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F4787-1D53-463D-A2C0-7E466075800B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572F0-6007-448B-BD51-1942A6294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229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93799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288772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458655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908394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9573614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635284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24045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bg>
      <p:bgPr>
        <a:solidFill>
          <a:srgbClr val="46C6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501072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bg>
      <p:bgPr>
        <a:solidFill>
          <a:srgbClr val="222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501072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936317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374503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982139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403171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105748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915398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65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848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diagrams/drawing2.xml" Type="http://schemas.microsoft.com/office/2007/relationships/diagramDrawing"/><Relationship Id="rId3" Target="../diagrams/data2.xml" Type="http://schemas.openxmlformats.org/officeDocument/2006/relationships/diagramData"/><Relationship Id="rId4" Target="../diagrams/layout2.xml" Type="http://schemas.openxmlformats.org/officeDocument/2006/relationships/diagramLayout"/><Relationship Id="rId5" Target="../diagrams/quickStyle2.xml" Type="http://schemas.openxmlformats.org/officeDocument/2006/relationships/diagramQuickStyle"/><Relationship Id="rId6" Target="../diagrams/colors2.xml" Type="http://schemas.openxmlformats.org/officeDocument/2006/relationships/diagramColors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9557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椭圆 2"/>
          <p:cNvSpPr/>
          <p:nvPr/>
        </p:nvSpPr>
        <p:spPr>
          <a:xfrm>
            <a:off x="1027379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" name="椭圆 3"/>
          <p:cNvSpPr/>
          <p:nvPr/>
        </p:nvSpPr>
        <p:spPr>
          <a:xfrm>
            <a:off x="1759183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椭圆 4"/>
          <p:cNvSpPr/>
          <p:nvPr/>
        </p:nvSpPr>
        <p:spPr>
          <a:xfrm>
            <a:off x="2490987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椭圆 5"/>
          <p:cNvSpPr/>
          <p:nvPr/>
        </p:nvSpPr>
        <p:spPr>
          <a:xfrm>
            <a:off x="3222791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椭圆 6"/>
          <p:cNvSpPr/>
          <p:nvPr/>
        </p:nvSpPr>
        <p:spPr>
          <a:xfrm>
            <a:off x="395459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椭圆 7"/>
          <p:cNvSpPr/>
          <p:nvPr/>
        </p:nvSpPr>
        <p:spPr>
          <a:xfrm>
            <a:off x="4686399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9" name="椭圆 8"/>
          <p:cNvSpPr/>
          <p:nvPr/>
        </p:nvSpPr>
        <p:spPr>
          <a:xfrm>
            <a:off x="5418203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椭圆 9"/>
          <p:cNvSpPr/>
          <p:nvPr/>
        </p:nvSpPr>
        <p:spPr>
          <a:xfrm>
            <a:off x="6150007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2" name="椭圆 11"/>
          <p:cNvSpPr/>
          <p:nvPr/>
        </p:nvSpPr>
        <p:spPr>
          <a:xfrm>
            <a:off x="6881811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3" name="椭圆 12"/>
          <p:cNvSpPr/>
          <p:nvPr/>
        </p:nvSpPr>
        <p:spPr>
          <a:xfrm>
            <a:off x="761361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椭圆 13"/>
          <p:cNvSpPr/>
          <p:nvPr/>
        </p:nvSpPr>
        <p:spPr>
          <a:xfrm>
            <a:off x="8345415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8" name="椭圆 17"/>
          <p:cNvSpPr/>
          <p:nvPr/>
        </p:nvSpPr>
        <p:spPr>
          <a:xfrm>
            <a:off x="661475" y="757096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9" name="椭圆 18"/>
          <p:cNvSpPr/>
          <p:nvPr/>
        </p:nvSpPr>
        <p:spPr>
          <a:xfrm>
            <a:off x="1393279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0" name="椭圆 19"/>
          <p:cNvSpPr/>
          <p:nvPr/>
        </p:nvSpPr>
        <p:spPr>
          <a:xfrm>
            <a:off x="2125083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1" name="椭圆 20"/>
          <p:cNvSpPr/>
          <p:nvPr/>
        </p:nvSpPr>
        <p:spPr>
          <a:xfrm>
            <a:off x="2856887" y="757096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椭圆 21"/>
          <p:cNvSpPr/>
          <p:nvPr/>
        </p:nvSpPr>
        <p:spPr>
          <a:xfrm>
            <a:off x="3588691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3" name="椭圆 22"/>
          <p:cNvSpPr/>
          <p:nvPr/>
        </p:nvSpPr>
        <p:spPr>
          <a:xfrm>
            <a:off x="4320495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4" name="椭圆 23"/>
          <p:cNvSpPr/>
          <p:nvPr/>
        </p:nvSpPr>
        <p:spPr>
          <a:xfrm>
            <a:off x="5052299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5" name="椭圆 24"/>
          <p:cNvSpPr/>
          <p:nvPr/>
        </p:nvSpPr>
        <p:spPr>
          <a:xfrm>
            <a:off x="5784103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6" name="椭圆 25"/>
          <p:cNvSpPr/>
          <p:nvPr/>
        </p:nvSpPr>
        <p:spPr>
          <a:xfrm>
            <a:off x="6515907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7" name="椭圆 26"/>
          <p:cNvSpPr/>
          <p:nvPr/>
        </p:nvSpPr>
        <p:spPr>
          <a:xfrm>
            <a:off x="7247711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8" name="椭圆 27"/>
          <p:cNvSpPr/>
          <p:nvPr/>
        </p:nvSpPr>
        <p:spPr>
          <a:xfrm>
            <a:off x="7979515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5" name="椭圆 44"/>
          <p:cNvSpPr/>
          <p:nvPr/>
        </p:nvSpPr>
        <p:spPr>
          <a:xfrm flipV="1">
            <a:off x="29557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6" name="椭圆 45"/>
          <p:cNvSpPr/>
          <p:nvPr/>
        </p:nvSpPr>
        <p:spPr>
          <a:xfrm flipV="1">
            <a:off x="1027379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7" name="椭圆 46"/>
          <p:cNvSpPr/>
          <p:nvPr/>
        </p:nvSpPr>
        <p:spPr>
          <a:xfrm flipV="1">
            <a:off x="1759183" y="448251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8" name="椭圆 47"/>
          <p:cNvSpPr/>
          <p:nvPr/>
        </p:nvSpPr>
        <p:spPr>
          <a:xfrm flipV="1">
            <a:off x="2490987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9" name="椭圆 48"/>
          <p:cNvSpPr/>
          <p:nvPr/>
        </p:nvSpPr>
        <p:spPr>
          <a:xfrm flipV="1">
            <a:off x="3222791" y="448251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0" name="椭圆 49"/>
          <p:cNvSpPr/>
          <p:nvPr/>
        </p:nvSpPr>
        <p:spPr>
          <a:xfrm flipV="1">
            <a:off x="395459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1" name="椭圆 50"/>
          <p:cNvSpPr/>
          <p:nvPr/>
        </p:nvSpPr>
        <p:spPr>
          <a:xfrm flipV="1">
            <a:off x="4686399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2" name="椭圆 51"/>
          <p:cNvSpPr/>
          <p:nvPr/>
        </p:nvSpPr>
        <p:spPr>
          <a:xfrm flipV="1">
            <a:off x="5418203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3" name="椭圆 52"/>
          <p:cNvSpPr/>
          <p:nvPr/>
        </p:nvSpPr>
        <p:spPr>
          <a:xfrm flipV="1">
            <a:off x="6150007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4" name="椭圆 53"/>
          <p:cNvSpPr/>
          <p:nvPr/>
        </p:nvSpPr>
        <p:spPr>
          <a:xfrm flipV="1">
            <a:off x="6881811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5" name="椭圆 54"/>
          <p:cNvSpPr/>
          <p:nvPr/>
        </p:nvSpPr>
        <p:spPr>
          <a:xfrm flipV="1">
            <a:off x="761361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6" name="椭圆 55"/>
          <p:cNvSpPr/>
          <p:nvPr/>
        </p:nvSpPr>
        <p:spPr>
          <a:xfrm flipV="1">
            <a:off x="834541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4" name="椭圆 33"/>
          <p:cNvSpPr/>
          <p:nvPr/>
        </p:nvSpPr>
        <p:spPr>
          <a:xfrm flipV="1">
            <a:off x="66147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5" name="椭圆 34"/>
          <p:cNvSpPr/>
          <p:nvPr/>
        </p:nvSpPr>
        <p:spPr>
          <a:xfrm flipV="1">
            <a:off x="1393279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6" name="椭圆 35"/>
          <p:cNvSpPr/>
          <p:nvPr/>
        </p:nvSpPr>
        <p:spPr>
          <a:xfrm flipV="1">
            <a:off x="2125083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7" name="椭圆 36"/>
          <p:cNvSpPr/>
          <p:nvPr/>
        </p:nvSpPr>
        <p:spPr>
          <a:xfrm flipV="1">
            <a:off x="2856887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8" name="椭圆 37"/>
          <p:cNvSpPr/>
          <p:nvPr/>
        </p:nvSpPr>
        <p:spPr>
          <a:xfrm flipV="1">
            <a:off x="3588691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9" name="椭圆 38"/>
          <p:cNvSpPr/>
          <p:nvPr/>
        </p:nvSpPr>
        <p:spPr>
          <a:xfrm flipV="1">
            <a:off x="432049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0" name="椭圆 39"/>
          <p:cNvSpPr/>
          <p:nvPr/>
        </p:nvSpPr>
        <p:spPr>
          <a:xfrm flipV="1">
            <a:off x="5052299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1" name="椭圆 40"/>
          <p:cNvSpPr/>
          <p:nvPr/>
        </p:nvSpPr>
        <p:spPr>
          <a:xfrm flipV="1">
            <a:off x="5784103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2" name="椭圆 41"/>
          <p:cNvSpPr/>
          <p:nvPr/>
        </p:nvSpPr>
        <p:spPr>
          <a:xfrm flipV="1">
            <a:off x="6515907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3" name="椭圆 42"/>
          <p:cNvSpPr/>
          <p:nvPr/>
        </p:nvSpPr>
        <p:spPr>
          <a:xfrm flipV="1">
            <a:off x="7247711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4" name="椭圆 43"/>
          <p:cNvSpPr/>
          <p:nvPr/>
        </p:nvSpPr>
        <p:spPr>
          <a:xfrm flipV="1">
            <a:off x="797951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7" name="文本框 56"/>
          <p:cNvSpPr txBox="1"/>
          <p:nvPr/>
        </p:nvSpPr>
        <p:spPr>
          <a:xfrm>
            <a:off x="618732" y="1795257"/>
            <a:ext cx="5770880" cy="762000"/>
          </a:xfrm>
          <a:prstGeom prst="rect">
            <a:avLst/>
          </a:prstGeom>
          <a:noFill/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kumimoji="1" lang="zh-CN" smtClean="0" sz="4400">
                <a:solidFill>
                  <a:srgbClr val="46C6A9"/>
                </a:solidFill>
                <a:latin typeface="+mn-ea"/>
              </a:rPr>
              <a:t>单击此处添加您的标题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53054" y="2609977"/>
            <a:ext cx="3752274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z="2000">
                <a:solidFill>
                  <a:srgbClr val="FFFFFF"/>
                </a:solidFill>
                <a:ea typeface="微软雅黑"/>
                <a:cs typeface="Arial"/>
              </a:rPr>
              <a:t>单击此处添加副标题或简单介绍</a:t>
            </a:r>
          </a:p>
        </p:txBody>
      </p:sp>
    </p:spTree>
    <p:extLst>
      <p:ext uri="{BB962C8B-B14F-4D97-AF65-F5344CB8AC3E}">
        <p14:creationId val="147190452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22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5228" y="176020"/>
            <a:ext cx="2265826" cy="56083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chemeClr val="bg1"/>
                </a:solidFill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chemeClr val="bg1"/>
                </a:solidFill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15764" y="219434"/>
            <a:ext cx="549464" cy="474005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800"/>
              <a:t>LOGO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kumimoji="1" lang="en-US" smtClean="0" sz="1000">
                <a:solidFill>
                  <a:schemeClr val="bg1"/>
                </a:solidFill>
              </a:rPr>
              <a:t>LOGO | COMPANY</a:t>
            </a:r>
          </a:p>
        </p:txBody>
      </p:sp>
      <p:sp>
        <p:nvSpPr>
          <p:cNvPr id="5" name="空心弧 4"/>
          <p:cNvSpPr/>
          <p:nvPr/>
        </p:nvSpPr>
        <p:spPr>
          <a:xfrm rot="5400000">
            <a:off x="-1050448" y="1389581"/>
            <a:ext cx="2086466" cy="2086466"/>
          </a:xfrm>
          <a:prstGeom prst="blockArc">
            <a:avLst>
              <a:gd fmla="val 10800000" name="adj1"/>
              <a:gd fmla="val 17083442" name="adj2"/>
              <a:gd fmla="val 14249" name="adj3"/>
            </a:avLst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 rot="15963019">
            <a:off x="690856" y="1817738"/>
            <a:ext cx="2086466" cy="2086466"/>
          </a:xfrm>
          <a:prstGeom prst="blockArc">
            <a:avLst>
              <a:gd fmla="val 4398895" name="adj1"/>
              <a:gd fmla="val 17249776" name="adj2"/>
              <a:gd fmla="val 14439" name="adj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flipV="1" rot="5636980">
            <a:off x="2398749" y="1320200"/>
            <a:ext cx="2086466" cy="2086466"/>
          </a:xfrm>
          <a:prstGeom prst="blockArc">
            <a:avLst>
              <a:gd fmla="val 4398895" name="adj1"/>
              <a:gd fmla="val 17249776" name="adj2"/>
              <a:gd fmla="val 14439" name="adj3"/>
            </a:avLst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flipH="1" rot="5636980">
            <a:off x="4065517" y="1943687"/>
            <a:ext cx="2086466" cy="2086466"/>
          </a:xfrm>
          <a:prstGeom prst="blockArc">
            <a:avLst>
              <a:gd fmla="val 4398895" name="adj1"/>
              <a:gd fmla="val 17249776" name="adj2"/>
              <a:gd fmla="val 14439" name="adj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flipV="1" rot="5636980">
            <a:off x="5803045" y="1540975"/>
            <a:ext cx="2086466" cy="2086466"/>
          </a:xfrm>
          <a:prstGeom prst="blockArc">
            <a:avLst>
              <a:gd fmla="val 4398895" name="adj1"/>
              <a:gd fmla="val 17249776" name="adj2"/>
              <a:gd fmla="val 14439" name="adj3"/>
            </a:avLst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flipH="1" rot="5636980">
            <a:off x="7475800" y="2164149"/>
            <a:ext cx="2086466" cy="2086466"/>
          </a:xfrm>
          <a:prstGeom prst="blockArc">
            <a:avLst>
              <a:gd fmla="val 4398895" name="adj1"/>
              <a:gd fmla="val 17249776" name="adj2"/>
              <a:gd fmla="val 14439" name="adj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267440" y="3259055"/>
            <a:ext cx="875533" cy="8755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endParaRPr altLang="en-US" b="1" kumimoji="1" lang="zh-CN" sz="5400">
              <a:solidFill>
                <a:srgbClr val="222732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064744" y="1111878"/>
            <a:ext cx="875533" cy="875533"/>
          </a:xfrm>
          <a:prstGeom prst="ellipse">
            <a:avLst/>
          </a:prstGeom>
          <a:solidFill>
            <a:srgbClr val="46C6A9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endParaRPr altLang="en-US" b="1" kumimoji="1" lang="zh-CN" sz="5400"/>
          </a:p>
        </p:txBody>
      </p:sp>
      <p:sp>
        <p:nvSpPr>
          <p:cNvPr id="13" name="椭圆 12"/>
          <p:cNvSpPr/>
          <p:nvPr/>
        </p:nvSpPr>
        <p:spPr>
          <a:xfrm>
            <a:off x="4596491" y="3371944"/>
            <a:ext cx="875533" cy="8755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endParaRPr altLang="en-US" b="1" kumimoji="1" lang="zh-CN" sz="5400">
              <a:solidFill>
                <a:srgbClr val="222732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51126" y="1238593"/>
            <a:ext cx="875533" cy="875533"/>
          </a:xfrm>
          <a:prstGeom prst="ellipse">
            <a:avLst/>
          </a:prstGeom>
          <a:solidFill>
            <a:srgbClr val="46C6A9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endParaRPr altLang="en-US" b="1" kumimoji="1" lang="zh-CN" sz="5400"/>
          </a:p>
        </p:txBody>
      </p:sp>
      <p:sp>
        <p:nvSpPr>
          <p:cNvPr id="15" name="矩形 14"/>
          <p:cNvSpPr/>
          <p:nvPr/>
        </p:nvSpPr>
        <p:spPr>
          <a:xfrm>
            <a:off x="2977069" y="2128983"/>
            <a:ext cx="12623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umimoji="1" lang="en-US">
                <a:solidFill>
                  <a:srgbClr val="FFFFFF"/>
                </a:solidFill>
              </a:rPr>
              <a:t>PROJECT</a:t>
            </a:r>
          </a:p>
        </p:txBody>
      </p:sp>
      <p:sp>
        <p:nvSpPr>
          <p:cNvPr id="16" name="矩形 15"/>
          <p:cNvSpPr/>
          <p:nvPr/>
        </p:nvSpPr>
        <p:spPr>
          <a:xfrm>
            <a:off x="1267440" y="2748663"/>
            <a:ext cx="12623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umimoji="1" lang="en-US" smtClean="0">
                <a:solidFill>
                  <a:srgbClr val="FFFFFF"/>
                </a:solidFill>
              </a:rPr>
              <a:t>PROJECT</a:t>
            </a:r>
          </a:p>
        </p:txBody>
      </p:sp>
      <p:sp>
        <p:nvSpPr>
          <p:cNvPr id="17" name="矩形 16"/>
          <p:cNvSpPr/>
          <p:nvPr/>
        </p:nvSpPr>
        <p:spPr>
          <a:xfrm>
            <a:off x="4554596" y="2748663"/>
            <a:ext cx="12623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umimoji="1" lang="en-US">
                <a:solidFill>
                  <a:srgbClr val="FFFFFF"/>
                </a:solidFill>
              </a:rPr>
              <a:t>PROJECT</a:t>
            </a:r>
          </a:p>
        </p:txBody>
      </p:sp>
      <p:sp>
        <p:nvSpPr>
          <p:cNvPr id="18" name="矩形 17"/>
          <p:cNvSpPr/>
          <p:nvPr/>
        </p:nvSpPr>
        <p:spPr>
          <a:xfrm>
            <a:off x="6307592" y="2313649"/>
            <a:ext cx="12623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umimoji="1" lang="en-US">
                <a:solidFill>
                  <a:srgbClr val="FFFFFF"/>
                </a:solidFill>
              </a:rPr>
              <a:t>PROJECT</a:t>
            </a:r>
          </a:p>
        </p:txBody>
      </p:sp>
      <p:sp>
        <p:nvSpPr>
          <p:cNvPr id="19" name="矩形 18"/>
          <p:cNvSpPr/>
          <p:nvPr/>
        </p:nvSpPr>
        <p:spPr>
          <a:xfrm>
            <a:off x="1142780" y="1357923"/>
            <a:ext cx="1143727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点击此处添加文本信息。建议正文10号字，1.3倍字间距。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2867265" y="2540644"/>
            <a:ext cx="1149433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点击此处添加文本信息。建议正文10号字，1.3倍字间距。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554595" y="1350570"/>
            <a:ext cx="1179069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点击此处添加文本信息。建议正文10号字，1.3倍字间距。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283055" y="2671719"/>
            <a:ext cx="1068140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点击此处添加文本信息。建议正文10号字，1.3倍字间距。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431423" y="3275989"/>
            <a:ext cx="563880" cy="832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>
              <a:lnSpc>
                <a:spcPct val="90000"/>
              </a:lnSpc>
            </a:pPr>
            <a:r>
              <a:rPr altLang="zh-CN" b="1" kumimoji="1" lang="en-US" sz="5400">
                <a:solidFill>
                  <a:srgbClr val="222732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28" name="矩形 27"/>
          <p:cNvSpPr/>
          <p:nvPr/>
        </p:nvSpPr>
        <p:spPr>
          <a:xfrm>
            <a:off x="4763874" y="3382394"/>
            <a:ext cx="563880" cy="832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>
              <a:lnSpc>
                <a:spcPct val="90000"/>
              </a:lnSpc>
            </a:pPr>
            <a:r>
              <a:rPr altLang="zh-CN" b="1" kumimoji="1" lang="en-US" smtClean="0" sz="5400">
                <a:solidFill>
                  <a:srgbClr val="222732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31" name="矩形 30"/>
          <p:cNvSpPr/>
          <p:nvPr/>
        </p:nvSpPr>
        <p:spPr>
          <a:xfrm>
            <a:off x="3226357" y="1116397"/>
            <a:ext cx="563880" cy="832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>
              <a:lnSpc>
                <a:spcPct val="90000"/>
              </a:lnSpc>
            </a:pPr>
            <a:r>
              <a:rPr altLang="zh-CN" b="1" kumimoji="1" lang="en-US" smtClean="0" sz="54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32" name="矩形 31"/>
          <p:cNvSpPr/>
          <p:nvPr/>
        </p:nvSpPr>
        <p:spPr>
          <a:xfrm>
            <a:off x="6618075" y="1248203"/>
            <a:ext cx="563880" cy="832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>
              <a:lnSpc>
                <a:spcPct val="90000"/>
              </a:lnSpc>
            </a:pPr>
            <a:r>
              <a:rPr altLang="zh-CN" b="1" kumimoji="1" lang="en-US" smtClean="0" sz="54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val="62248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5228" y="176020"/>
            <a:ext cx="2265826" cy="56083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15764" y="219434"/>
            <a:ext cx="549464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800">
                <a:solidFill>
                  <a:srgbClr val="222732"/>
                </a:solidFill>
              </a:rPr>
              <a:t>LOGO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kumimoji="1" lang="en-US" smtClean="0" sz="1000">
                <a:solidFill>
                  <a:srgbClr val="222732"/>
                </a:solidFill>
              </a:rPr>
              <a:t>LOGO | COMPANY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val="2563257757"/>
              </p:ext>
            </p:extLst>
          </p:nvPr>
        </p:nvGraphicFramePr>
        <p:xfrm>
          <a:off x="2675466" y="1134459"/>
          <a:ext cx="3276600" cy="2983324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cxnSp>
        <p:nvCxnSpPr>
          <p:cNvPr id="6" name="直线连接符 5"/>
          <p:cNvCxnSpPr/>
          <p:nvPr/>
        </p:nvCxnSpPr>
        <p:spPr>
          <a:xfrm flipH="1">
            <a:off x="5538021" y="1837254"/>
            <a:ext cx="1038698" cy="0"/>
          </a:xfrm>
          <a:prstGeom prst="line">
            <a:avLst/>
          </a:prstGeom>
          <a:ln cmpd="sng" w="19050">
            <a:solidFill>
              <a:schemeClr val="bg1"/>
            </a:solidFill>
            <a:prstDash val="dot"/>
            <a:headEnd len="sm" type="oval" w="sm"/>
            <a:tailEnd len="sm" type="oval" w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 flipH="1">
            <a:off x="5384620" y="2673870"/>
            <a:ext cx="1038698" cy="0"/>
          </a:xfrm>
          <a:prstGeom prst="line">
            <a:avLst/>
          </a:prstGeom>
          <a:ln cmpd="sng" w="19050">
            <a:solidFill>
              <a:srgbClr val="349782"/>
            </a:solidFill>
            <a:prstDash val="dot"/>
            <a:headEnd len="sm" type="oval" w="sm"/>
            <a:tailEnd len="sm" type="oval" w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 flipH="1">
            <a:off x="5903968" y="3579803"/>
            <a:ext cx="1038698" cy="0"/>
          </a:xfrm>
          <a:prstGeom prst="line">
            <a:avLst/>
          </a:prstGeom>
          <a:ln cmpd="sng" w="19050">
            <a:solidFill>
              <a:schemeClr val="bg1"/>
            </a:solidFill>
            <a:prstDash val="dot"/>
            <a:headEnd len="sm" type="oval" w="sm"/>
            <a:tailEnd len="sm" type="oval" w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682842" y="1711085"/>
            <a:ext cx="164573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000" u="none">
                <a:ln>
                  <a:noFill/>
                </a:ln>
                <a:solidFill>
                  <a:srgbClr val="090A0D"/>
                </a:solidFill>
                <a:effectLst/>
                <a:uLnTx/>
                <a:uFillTx/>
                <a:cs charset="0" panose="020b0604020202020204" pitchFamily="34" typeface="Arial"/>
              </a:rPr>
              <a:t>标题数字等都可以通过点击和重新输入进行更改。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6682842" y="1459937"/>
            <a:ext cx="13677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charset="0" panose="020b0604020202020204" pitchFamily="34" typeface="Arial"/>
              </a:rPr>
              <a:t>Add Your 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94336" y="2548603"/>
            <a:ext cx="164573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000" u="none">
                <a:ln>
                  <a:noFill/>
                </a:ln>
                <a:solidFill>
                  <a:srgbClr val="090A0D"/>
                </a:solidFill>
                <a:effectLst/>
                <a:uLnTx/>
                <a:uFillTx/>
                <a:cs charset="0" panose="020b0604020202020204" pitchFamily="34" typeface="Arial"/>
              </a:rPr>
              <a:t>标题数字等都可以通过点击和重新输入进行更改。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494336" y="2297455"/>
            <a:ext cx="13677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charset="0" panose="020b0604020202020204" pitchFamily="34" typeface="Arial"/>
              </a:rPr>
              <a:t>Add Your Text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17209" y="3463003"/>
            <a:ext cx="164573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000" u="none">
                <a:ln>
                  <a:noFill/>
                </a:ln>
                <a:solidFill>
                  <a:srgbClr val="090A0D"/>
                </a:solidFill>
                <a:effectLst/>
                <a:uLnTx/>
                <a:uFillTx/>
                <a:cs charset="0" panose="020b0604020202020204" pitchFamily="34" typeface="Arial"/>
              </a:rPr>
              <a:t>标题数字等都可以通过点击和重新输入进行更改。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217209" y="3211855"/>
            <a:ext cx="13677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14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charset="0" panose="020b0604020202020204" pitchFamily="34" typeface="Arial"/>
              </a:rPr>
              <a:t>Add Your Text</a:t>
            </a:r>
          </a:p>
        </p:txBody>
      </p:sp>
      <p:sp>
        <p:nvSpPr>
          <p:cNvPr id="26" name="矩形 25"/>
          <p:cNvSpPr/>
          <p:nvPr/>
        </p:nvSpPr>
        <p:spPr>
          <a:xfrm>
            <a:off x="474759" y="1672774"/>
            <a:ext cx="2090641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090A0D"/>
                </a:solidFill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74758" y="1118968"/>
            <a:ext cx="176044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 sz="1600">
                <a:solidFill>
                  <a:schemeClr val="bg1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val="35665007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6181866" y="1071331"/>
            <a:ext cx="1283812" cy="1283812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 sz="900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97852" y="2512496"/>
            <a:ext cx="3495596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kumimoji="1" lang="en-US" sz="2400">
                <a:solidFill>
                  <a:srgbClr val="FFFFFF"/>
                </a:solidFill>
              </a:rPr>
              <a:t>PART THREE  文字文字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89078" y="2998368"/>
            <a:ext cx="29273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6" name="矩形 5"/>
          <p:cNvSpPr/>
          <p:nvPr/>
        </p:nvSpPr>
        <p:spPr>
          <a:xfrm>
            <a:off x="6424785" y="954949"/>
            <a:ext cx="817880" cy="1463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kumimoji="1" lang="en-US" smtClean="0" sz="9000">
                <a:solidFill>
                  <a:srgbClr val="FFFFFF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val="476434829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剪去单角的矩形 2"/>
          <p:cNvSpPr/>
          <p:nvPr/>
        </p:nvSpPr>
        <p:spPr>
          <a:xfrm flipH="1">
            <a:off x="1047957" y="2045936"/>
            <a:ext cx="2022289" cy="3097564"/>
          </a:xfrm>
          <a:prstGeom prst="snip1Rect">
            <a:avLst/>
          </a:prstGeom>
          <a:solidFill>
            <a:srgbClr val="46C6A9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22732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1872" y="2767982"/>
            <a:ext cx="435410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zh-CN" b="1" kumimoji="1" lang="en-US" smtClean="0" sz="2000">
                <a:solidFill>
                  <a:srgbClr val="222732"/>
                </a:solidFill>
                <a:latin typeface="Impact"/>
                <a:ea typeface="宋体"/>
                <a:cs typeface="Impact"/>
              </a:rPr>
              <a:t>01</a:t>
            </a:r>
          </a:p>
        </p:txBody>
      </p:sp>
      <p:sp>
        <p:nvSpPr>
          <p:cNvPr id="5" name="燕尾形 4"/>
          <p:cNvSpPr/>
          <p:nvPr/>
        </p:nvSpPr>
        <p:spPr>
          <a:xfrm rot="16200000">
            <a:off x="1352110" y="2446164"/>
            <a:ext cx="191301" cy="210578"/>
          </a:xfrm>
          <a:prstGeom prst="chevron">
            <a:avLst>
              <a:gd fmla="val 62964" name="adj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22732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6" name="燕尾形 5"/>
          <p:cNvSpPr/>
          <p:nvPr/>
        </p:nvSpPr>
        <p:spPr>
          <a:xfrm rot="16200000">
            <a:off x="1352110" y="2347325"/>
            <a:ext cx="191301" cy="210578"/>
          </a:xfrm>
          <a:prstGeom prst="chevron">
            <a:avLst>
              <a:gd fmla="val 62964" name="adj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22732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1872" y="3108190"/>
            <a:ext cx="1565446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222732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9" name="剪去单角的矩形 8"/>
          <p:cNvSpPr/>
          <p:nvPr/>
        </p:nvSpPr>
        <p:spPr>
          <a:xfrm flipH="1">
            <a:off x="3070246" y="2049736"/>
            <a:ext cx="2022290" cy="3097564"/>
          </a:xfrm>
          <a:prstGeom prst="snip1Rect">
            <a:avLst/>
          </a:prstGeom>
          <a:solidFill>
            <a:srgbClr val="BFBFB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22732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74568" y="2771782"/>
            <a:ext cx="458777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zh-CN" b="1" kumimoji="1" lang="en-US" smtClean="0" sz="2000">
                <a:solidFill>
                  <a:srgbClr val="222732"/>
                </a:solidFill>
                <a:latin typeface="Impact"/>
                <a:ea typeface="宋体"/>
                <a:cs typeface="Impact"/>
              </a:rPr>
              <a:t>02</a:t>
            </a:r>
          </a:p>
        </p:txBody>
      </p:sp>
      <p:sp>
        <p:nvSpPr>
          <p:cNvPr id="11" name="燕尾形 10"/>
          <p:cNvSpPr/>
          <p:nvPr/>
        </p:nvSpPr>
        <p:spPr>
          <a:xfrm rot="16200000">
            <a:off x="3395855" y="2444313"/>
            <a:ext cx="191301" cy="221879"/>
          </a:xfrm>
          <a:prstGeom prst="chevron">
            <a:avLst>
              <a:gd fmla="val 62964" name="adj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22732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12" name="燕尾形 11"/>
          <p:cNvSpPr/>
          <p:nvPr/>
        </p:nvSpPr>
        <p:spPr>
          <a:xfrm rot="16200000">
            <a:off x="3395855" y="2345474"/>
            <a:ext cx="191301" cy="221879"/>
          </a:xfrm>
          <a:prstGeom prst="chevron">
            <a:avLst>
              <a:gd fmla="val 62964" name="adj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22732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74568" y="3111990"/>
            <a:ext cx="1649459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222732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5" name="剪去单角的矩形 14"/>
          <p:cNvSpPr/>
          <p:nvPr/>
        </p:nvSpPr>
        <p:spPr>
          <a:xfrm flipH="1">
            <a:off x="5092536" y="2069519"/>
            <a:ext cx="2022289" cy="3097564"/>
          </a:xfrm>
          <a:prstGeom prst="snip1Rect">
            <a:avLst/>
          </a:prstGeom>
          <a:solidFill>
            <a:srgbClr val="46C6A9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22732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96857" y="2791565"/>
            <a:ext cx="458777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zh-CN" b="1" kumimoji="1" lang="en-US" smtClean="0" sz="2000">
                <a:solidFill>
                  <a:srgbClr val="222732"/>
                </a:solidFill>
                <a:latin typeface="Impact"/>
                <a:ea typeface="宋体"/>
                <a:cs typeface="Impact"/>
              </a:rPr>
              <a:t>03</a:t>
            </a:r>
          </a:p>
        </p:txBody>
      </p:sp>
      <p:sp>
        <p:nvSpPr>
          <p:cNvPr id="17" name="燕尾形 16"/>
          <p:cNvSpPr/>
          <p:nvPr/>
        </p:nvSpPr>
        <p:spPr>
          <a:xfrm rot="16200000">
            <a:off x="5418144" y="2464096"/>
            <a:ext cx="191301" cy="221879"/>
          </a:xfrm>
          <a:prstGeom prst="chevron">
            <a:avLst>
              <a:gd fmla="val 62964" name="adj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22732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18" name="燕尾形 17"/>
          <p:cNvSpPr/>
          <p:nvPr/>
        </p:nvSpPr>
        <p:spPr>
          <a:xfrm rot="16200000">
            <a:off x="5418144" y="2365257"/>
            <a:ext cx="191301" cy="221879"/>
          </a:xfrm>
          <a:prstGeom prst="chevron">
            <a:avLst>
              <a:gd fmla="val 62964" name="adj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22732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96857" y="3131773"/>
            <a:ext cx="1649459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222732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1" name="剪去单角的矩形 20"/>
          <p:cNvSpPr/>
          <p:nvPr/>
        </p:nvSpPr>
        <p:spPr>
          <a:xfrm flipH="1">
            <a:off x="7114825" y="2045936"/>
            <a:ext cx="2022289" cy="3097564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22732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19147" y="2767982"/>
            <a:ext cx="458777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zh-CN" b="1" kumimoji="1" lang="en-US" smtClean="0" sz="2000">
                <a:solidFill>
                  <a:srgbClr val="222732"/>
                </a:solidFill>
                <a:latin typeface="Impact"/>
                <a:ea typeface="宋体"/>
                <a:cs typeface="Impact"/>
              </a:rPr>
              <a:t>04</a:t>
            </a:r>
          </a:p>
        </p:txBody>
      </p:sp>
      <p:sp>
        <p:nvSpPr>
          <p:cNvPr id="23" name="燕尾形 22"/>
          <p:cNvSpPr/>
          <p:nvPr/>
        </p:nvSpPr>
        <p:spPr>
          <a:xfrm rot="16200000">
            <a:off x="7440433" y="2440513"/>
            <a:ext cx="191301" cy="221879"/>
          </a:xfrm>
          <a:prstGeom prst="chevron">
            <a:avLst>
              <a:gd fmla="val 62964" name="adj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22732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24" name="燕尾形 23"/>
          <p:cNvSpPr/>
          <p:nvPr/>
        </p:nvSpPr>
        <p:spPr>
          <a:xfrm rot="16200000">
            <a:off x="7440433" y="2341674"/>
            <a:ext cx="191301" cy="221879"/>
          </a:xfrm>
          <a:prstGeom prst="chevron">
            <a:avLst>
              <a:gd fmla="val 62964" name="adj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222732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19147" y="3108190"/>
            <a:ext cx="1649459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222732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549525" y="206934"/>
            <a:ext cx="5102767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222732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65228" y="176020"/>
            <a:ext cx="2265826" cy="56083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点击此处添加副标题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315764" y="219434"/>
            <a:ext cx="549464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800">
                <a:solidFill>
                  <a:srgbClr val="222732"/>
                </a:solidFill>
              </a:rPr>
              <a:t>LOGO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89687" y="4737238"/>
            <a:ext cx="1964626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kumimoji="1" lang="en-US" smtClean="0" sz="1000">
                <a:solidFill>
                  <a:srgbClr val="222732"/>
                </a:solidFill>
              </a:rPr>
              <a:t>LOGO | COMPANY</a:t>
            </a:r>
          </a:p>
        </p:txBody>
      </p:sp>
    </p:spTree>
    <p:extLst>
      <p:ext uri="{BB962C8B-B14F-4D97-AF65-F5344CB8AC3E}">
        <p14:creationId val="378498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5228" y="176020"/>
            <a:ext cx="2265826" cy="56083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chemeClr val="bg1"/>
                </a:solidFill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chemeClr val="bg1"/>
                </a:solidFill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22342" y="219434"/>
            <a:ext cx="542886" cy="474005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8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kumimoji="1" lang="en-US" smtClean="0" sz="1000">
                <a:solidFill>
                  <a:srgbClr val="FFFFFF"/>
                </a:solidFill>
              </a:rPr>
              <a:t>LOGO | COMPANY</a:t>
            </a:r>
          </a:p>
        </p:txBody>
      </p:sp>
      <p:sp>
        <p:nvSpPr>
          <p:cNvPr id="15" name="Freeform 89"/>
          <p:cNvSpPr>
            <a:spLocks noChangeAspect="1" noEditPoints="1"/>
          </p:cNvSpPr>
          <p:nvPr/>
        </p:nvSpPr>
        <p:spPr bwMode="auto">
          <a:xfrm>
            <a:off x="4652993" y="3697017"/>
            <a:ext cx="448698" cy="360000"/>
          </a:xfrm>
          <a:custGeom>
            <a:gdLst>
              <a:gd fmla="*/ 51 w 173" name="T0"/>
              <a:gd fmla="*/ 35 h 137" name="T1"/>
              <a:gd fmla="*/ 65 w 173" name="T2"/>
              <a:gd fmla="*/ 76 h 137" name="T3"/>
              <a:gd fmla="*/ 136 w 173" name="T4"/>
              <a:gd fmla="*/ 72 h 137" name="T5"/>
              <a:gd fmla="*/ 151 w 173" name="T6"/>
              <a:gd fmla="*/ 35 h 137" name="T7"/>
              <a:gd fmla="*/ 51 w 173" name="T8"/>
              <a:gd fmla="*/ 35 h 137" name="T9"/>
              <a:gd fmla="*/ 8 w 173" name="T10"/>
              <a:gd fmla="*/ 0 h 137" name="T11"/>
              <a:gd fmla="*/ 33 w 173" name="T12"/>
              <a:gd fmla="*/ 0 h 137" name="T13"/>
              <a:gd fmla="*/ 35 w 173" name="T14"/>
              <a:gd fmla="*/ 0 h 137" name="T15"/>
              <a:gd fmla="*/ 39 w 173" name="T16"/>
              <a:gd fmla="*/ 2 h 137" name="T17"/>
              <a:gd fmla="*/ 41 w 173" name="T18"/>
              <a:gd fmla="*/ 6 h 137" name="T19"/>
              <a:gd fmla="*/ 41 w 173" name="T20"/>
              <a:gd fmla="*/ 6 h 137" name="T21"/>
              <a:gd fmla="*/ 45 w 173" name="T22"/>
              <a:gd fmla="*/ 17 h 137" name="T23"/>
              <a:gd fmla="*/ 165 w 173" name="T24"/>
              <a:gd fmla="*/ 17 h 137" name="T25"/>
              <a:gd fmla="*/ 169 w 173" name="T26"/>
              <a:gd fmla="*/ 19 h 137" name="T27"/>
              <a:gd fmla="*/ 171 w 173" name="T28"/>
              <a:gd fmla="*/ 21 h 137" name="T29"/>
              <a:gd fmla="*/ 173 w 173" name="T30"/>
              <a:gd fmla="*/ 27 h 137" name="T31"/>
              <a:gd fmla="*/ 171 w 173" name="T32"/>
              <a:gd fmla="*/ 29 h 137" name="T33"/>
              <a:gd fmla="*/ 171 w 173" name="T34"/>
              <a:gd fmla="*/ 29 h 137" name="T35"/>
              <a:gd fmla="*/ 147 w 173" name="T36"/>
              <a:gd fmla="*/ 84 h 137" name="T37"/>
              <a:gd fmla="*/ 147 w 173" name="T38"/>
              <a:gd fmla="*/ 84 h 137" name="T39"/>
              <a:gd fmla="*/ 145 w 173" name="T40"/>
              <a:gd fmla="*/ 86 h 137" name="T41"/>
              <a:gd fmla="*/ 142 w 173" name="T42"/>
              <a:gd fmla="*/ 88 h 137" name="T43"/>
              <a:gd fmla="*/ 71 w 173" name="T44"/>
              <a:gd fmla="*/ 92 h 137" name="T45"/>
              <a:gd fmla="*/ 75 w 173" name="T46"/>
              <a:gd fmla="*/ 104 h 137" name="T47"/>
              <a:gd fmla="*/ 151 w 173" name="T48"/>
              <a:gd fmla="*/ 104 h 137" name="T49"/>
              <a:gd fmla="*/ 157 w 173" name="T50"/>
              <a:gd fmla="*/ 106 h 137" name="T51"/>
              <a:gd fmla="*/ 163 w 173" name="T52"/>
              <a:gd fmla="*/ 110 h 137" name="T53"/>
              <a:gd fmla="*/ 165 w 173" name="T54"/>
              <a:gd fmla="*/ 114 h 137" name="T55"/>
              <a:gd fmla="*/ 167 w 173" name="T56"/>
              <a:gd fmla="*/ 119 h 137" name="T57"/>
              <a:gd fmla="*/ 165 w 173" name="T58"/>
              <a:gd fmla="*/ 127 h 137" name="T59"/>
              <a:gd fmla="*/ 163 w 173" name="T60"/>
              <a:gd fmla="*/ 131 h 137" name="T61"/>
              <a:gd fmla="*/ 157 w 173" name="T62"/>
              <a:gd fmla="*/ 135 h 137" name="T63"/>
              <a:gd fmla="*/ 151 w 173" name="T64"/>
              <a:gd fmla="*/ 137 h 137" name="T65"/>
              <a:gd fmla="*/ 145 w 173" name="T66"/>
              <a:gd fmla="*/ 135 h 137" name="T67"/>
              <a:gd fmla="*/ 140 w 173" name="T68"/>
              <a:gd fmla="*/ 131 h 137" name="T69"/>
              <a:gd fmla="*/ 136 w 173" name="T70"/>
              <a:gd fmla="*/ 127 h 137" name="T71"/>
              <a:gd fmla="*/ 136 w 173" name="T72"/>
              <a:gd fmla="*/ 119 h 137" name="T73"/>
              <a:gd fmla="*/ 59 w 173" name="T74"/>
              <a:gd fmla="*/ 119 h 137" name="T75"/>
              <a:gd fmla="*/ 59 w 173" name="T76"/>
              <a:gd fmla="*/ 127 h 137" name="T77"/>
              <a:gd fmla="*/ 55 w 173" name="T78"/>
              <a:gd fmla="*/ 131 h 137" name="T79"/>
              <a:gd fmla="*/ 49 w 173" name="T80"/>
              <a:gd fmla="*/ 135 h 137" name="T81"/>
              <a:gd fmla="*/ 43 w 173" name="T82"/>
              <a:gd fmla="*/ 137 h 137" name="T83"/>
              <a:gd fmla="*/ 37 w 173" name="T84"/>
              <a:gd fmla="*/ 135 h 137" name="T85"/>
              <a:gd fmla="*/ 31 w 173" name="T86"/>
              <a:gd fmla="*/ 131 h 137" name="T87"/>
              <a:gd fmla="*/ 30 w 173" name="T88"/>
              <a:gd fmla="*/ 127 h 137" name="T89"/>
              <a:gd fmla="*/ 28 w 173" name="T90"/>
              <a:gd fmla="*/ 119 h 137" name="T91"/>
              <a:gd fmla="*/ 30 w 173" name="T92"/>
              <a:gd fmla="*/ 114 h 137" name="T93"/>
              <a:gd fmla="*/ 31 w 173" name="T94"/>
              <a:gd fmla="*/ 110 h 137" name="T95"/>
              <a:gd fmla="*/ 37 w 173" name="T96"/>
              <a:gd fmla="*/ 106 h 137" name="T97"/>
              <a:gd fmla="*/ 43 w 173" name="T98"/>
              <a:gd fmla="*/ 104 h 137" name="T99"/>
              <a:gd fmla="*/ 59 w 173" name="T100"/>
              <a:gd fmla="*/ 104 h 137" name="T101"/>
              <a:gd fmla="*/ 28 w 173" name="T102"/>
              <a:gd fmla="*/ 15 h 137" name="T103"/>
              <a:gd fmla="*/ 8 w 173" name="T104"/>
              <a:gd fmla="*/ 15 h 137" name="T105"/>
              <a:gd fmla="*/ 4 w 173" name="T106"/>
              <a:gd fmla="*/ 13 h 137" name="T107"/>
              <a:gd fmla="*/ 2 w 173" name="T108"/>
              <a:gd fmla="*/ 11 h 137" name="T109"/>
              <a:gd fmla="*/ 0 w 173" name="T110"/>
              <a:gd fmla="*/ 7 h 137" name="T111"/>
              <a:gd fmla="*/ 2 w 173" name="T112"/>
              <a:gd fmla="*/ 4 h 137" name="T113"/>
              <a:gd fmla="*/ 4 w 173" name="T114"/>
              <a:gd fmla="*/ 0 h 137" name="T115"/>
              <a:gd fmla="*/ 8 w 173" name="T116"/>
              <a:gd fmla="*/ 0 h 137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37" w="173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13"/>
          <p:cNvSpPr>
            <a:spLocks noChangeAspect="1"/>
          </p:cNvSpPr>
          <p:nvPr/>
        </p:nvSpPr>
        <p:spPr bwMode="auto">
          <a:xfrm>
            <a:off x="4652993" y="2098592"/>
            <a:ext cx="402078" cy="360000"/>
          </a:xfrm>
          <a:custGeom>
            <a:gdLst>
              <a:gd fmla="*/ 90 w 173" name="T0"/>
              <a:gd fmla="*/ 0 h 153" name="T1"/>
              <a:gd fmla="*/ 120 w 173" name="T2"/>
              <a:gd fmla="*/ 2 h 153" name="T3"/>
              <a:gd fmla="*/ 142 w 173" name="T4"/>
              <a:gd fmla="*/ 11 h 153" name="T5"/>
              <a:gd fmla="*/ 159 w 173" name="T6"/>
              <a:gd fmla="*/ 25 h 153" name="T7"/>
              <a:gd fmla="*/ 169 w 173" name="T8"/>
              <a:gd fmla="*/ 45 h 153" name="T9"/>
              <a:gd fmla="*/ 173 w 173" name="T10"/>
              <a:gd fmla="*/ 65 h 153" name="T11"/>
              <a:gd fmla="*/ 169 w 173" name="T12"/>
              <a:gd fmla="*/ 86 h 153" name="T13"/>
              <a:gd fmla="*/ 159 w 173" name="T14"/>
              <a:gd fmla="*/ 104 h 153" name="T15"/>
              <a:gd fmla="*/ 142 w 173" name="T16"/>
              <a:gd fmla="*/ 118 h 153" name="T17"/>
              <a:gd fmla="*/ 120 w 173" name="T18"/>
              <a:gd fmla="*/ 127 h 153" name="T19"/>
              <a:gd fmla="*/ 90 w 173" name="T20"/>
              <a:gd fmla="*/ 131 h 153" name="T21"/>
              <a:gd fmla="*/ 83 w 173" name="T22"/>
              <a:gd fmla="*/ 129 h 153" name="T23"/>
              <a:gd fmla="*/ 73 w 173" name="T24"/>
              <a:gd fmla="*/ 127 h 153" name="T25"/>
              <a:gd fmla="*/ 57 w 173" name="T26"/>
              <a:gd fmla="*/ 141 h 153" name="T27"/>
              <a:gd fmla="*/ 41 w 173" name="T28"/>
              <a:gd fmla="*/ 149 h 153" name="T29"/>
              <a:gd fmla="*/ 28 w 173" name="T30"/>
              <a:gd fmla="*/ 151 h 153" name="T31"/>
              <a:gd fmla="*/ 16 w 173" name="T32"/>
              <a:gd fmla="*/ 153 h 153" name="T33"/>
              <a:gd fmla="*/ 12 w 173" name="T34"/>
              <a:gd fmla="*/ 151 h 153" name="T35"/>
              <a:gd fmla="*/ 28 w 173" name="T36"/>
              <a:gd fmla="*/ 141 h 153" name="T37"/>
              <a:gd fmla="*/ 35 w 173" name="T38"/>
              <a:gd fmla="*/ 129 h 153" name="T39"/>
              <a:gd fmla="*/ 35 w 173" name="T40"/>
              <a:gd fmla="*/ 121 h 153" name="T41"/>
              <a:gd fmla="*/ 33 w 173" name="T42"/>
              <a:gd fmla="*/ 116 h 153" name="T43"/>
              <a:gd fmla="*/ 16 w 173" name="T44"/>
              <a:gd fmla="*/ 102 h 153" name="T45"/>
              <a:gd fmla="*/ 4 w 173" name="T46"/>
              <a:gd fmla="*/ 84 h 153" name="T47"/>
              <a:gd fmla="*/ 0 w 173" name="T48"/>
              <a:gd fmla="*/ 65 h 153" name="T49"/>
              <a:gd fmla="*/ 6 w 173" name="T50"/>
              <a:gd fmla="*/ 45 h 153" name="T51"/>
              <a:gd fmla="*/ 18 w 173" name="T52"/>
              <a:gd fmla="*/ 25 h 153" name="T53"/>
              <a:gd fmla="*/ 37 w 173" name="T54"/>
              <a:gd fmla="*/ 11 h 153" name="T55"/>
              <a:gd fmla="*/ 63 w 173" name="T56"/>
              <a:gd fmla="*/ 2 h 153" name="T57"/>
              <a:gd fmla="*/ 90 w 173" name="T58"/>
              <a:gd fmla="*/ 0 h 153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53" w="17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Freeform 197"/>
          <p:cNvSpPr>
            <a:spLocks noChangeAspect="1" noEditPoints="1"/>
          </p:cNvSpPr>
          <p:nvPr/>
        </p:nvSpPr>
        <p:spPr bwMode="auto">
          <a:xfrm>
            <a:off x="4652993" y="2838773"/>
            <a:ext cx="334588" cy="360000"/>
          </a:xfrm>
          <a:custGeom>
            <a:gdLst>
              <a:gd fmla="*/ 23 w 157" name="T0"/>
              <a:gd fmla="*/ 136 h 171" name="T1"/>
              <a:gd fmla="*/ 25 w 157" name="T2"/>
              <a:gd fmla="*/ 144 h 171" name="T3"/>
              <a:gd fmla="*/ 132 w 157" name="T4"/>
              <a:gd fmla="*/ 144 h 171" name="T5"/>
              <a:gd fmla="*/ 134 w 157" name="T6"/>
              <a:gd fmla="*/ 136 h 171" name="T7"/>
              <a:gd fmla="*/ 29 w 157" name="T8"/>
              <a:gd fmla="*/ 132 h 171" name="T9"/>
              <a:gd fmla="*/ 23 w 157" name="T10"/>
              <a:gd fmla="*/ 100 h 171" name="T11"/>
              <a:gd fmla="*/ 25 w 157" name="T12"/>
              <a:gd fmla="*/ 112 h 171" name="T13"/>
              <a:gd fmla="*/ 132 w 157" name="T14"/>
              <a:gd fmla="*/ 112 h 171" name="T15"/>
              <a:gd fmla="*/ 134 w 157" name="T16"/>
              <a:gd fmla="*/ 100 h 171" name="T17"/>
              <a:gd fmla="*/ 29 w 157" name="T18"/>
              <a:gd fmla="*/ 96 h 171" name="T19"/>
              <a:gd fmla="*/ 23 w 157" name="T20"/>
              <a:gd fmla="*/ 65 h 171" name="T21"/>
              <a:gd fmla="*/ 25 w 157" name="T22"/>
              <a:gd fmla="*/ 77 h 171" name="T23"/>
              <a:gd fmla="*/ 132 w 157" name="T24"/>
              <a:gd fmla="*/ 77 h 171" name="T25"/>
              <a:gd fmla="*/ 134 w 157" name="T26"/>
              <a:gd fmla="*/ 65 h 171" name="T27"/>
              <a:gd fmla="*/ 29 w 157" name="T28"/>
              <a:gd fmla="*/ 61 h 171" name="T29"/>
              <a:gd fmla="*/ 22 w 157" name="T30"/>
              <a:gd fmla="*/ 24 h 171" name="T31"/>
              <a:gd fmla="*/ 31 w 157" name="T32"/>
              <a:gd fmla="*/ 40 h 171" name="T33"/>
              <a:gd fmla="*/ 49 w 157" name="T34"/>
              <a:gd fmla="*/ 36 h 171" name="T35"/>
              <a:gd fmla="*/ 55 w 157" name="T36"/>
              <a:gd fmla="*/ 16 h 171" name="T37"/>
              <a:gd fmla="*/ 63 w 157" name="T38"/>
              <a:gd fmla="*/ 30 h 171" name="T39"/>
              <a:gd fmla="*/ 78 w 157" name="T40"/>
              <a:gd fmla="*/ 40 h 171" name="T41"/>
              <a:gd fmla="*/ 94 w 157" name="T42"/>
              <a:gd fmla="*/ 30 h 171" name="T43"/>
              <a:gd fmla="*/ 102 w 157" name="T44"/>
              <a:gd fmla="*/ 16 h 171" name="T45"/>
              <a:gd fmla="*/ 108 w 157" name="T46"/>
              <a:gd fmla="*/ 36 h 171" name="T47"/>
              <a:gd fmla="*/ 126 w 157" name="T48"/>
              <a:gd fmla="*/ 40 h 171" name="T49"/>
              <a:gd fmla="*/ 135 w 157" name="T50"/>
              <a:gd fmla="*/ 24 h 171" name="T51"/>
              <a:gd fmla="*/ 153 w 157" name="T52"/>
              <a:gd fmla="*/ 18 h 171" name="T53"/>
              <a:gd fmla="*/ 157 w 157" name="T54"/>
              <a:gd fmla="*/ 163 h 171" name="T55"/>
              <a:gd fmla="*/ 149 w 157" name="T56"/>
              <a:gd fmla="*/ 171 h 171" name="T57"/>
              <a:gd fmla="*/ 2 w 157" name="T58"/>
              <a:gd fmla="*/ 167 h 171" name="T59"/>
              <a:gd fmla="*/ 2 w 157" name="T60"/>
              <a:gd fmla="*/ 20 h 171" name="T61"/>
              <a:gd fmla="*/ 118 w 157" name="T62"/>
              <a:gd fmla="*/ 0 h 171" name="T63"/>
              <a:gd fmla="*/ 128 w 157" name="T64"/>
              <a:gd fmla="*/ 8 h 171" name="T65"/>
              <a:gd fmla="*/ 124 w 157" name="T66"/>
              <a:gd fmla="*/ 32 h 171" name="T67"/>
              <a:gd fmla="*/ 112 w 157" name="T68"/>
              <a:gd fmla="*/ 28 h 171" name="T69"/>
              <a:gd fmla="*/ 112 w 157" name="T70"/>
              <a:gd fmla="*/ 4 h 171" name="T71"/>
              <a:gd fmla="*/ 78 w 157" name="T72"/>
              <a:gd fmla="*/ 0 h 171" name="T73"/>
              <a:gd fmla="*/ 86 w 157" name="T74"/>
              <a:gd fmla="*/ 8 h 171" name="T75"/>
              <a:gd fmla="*/ 82 w 157" name="T76"/>
              <a:gd fmla="*/ 32 h 171" name="T77"/>
              <a:gd fmla="*/ 71 w 157" name="T78"/>
              <a:gd fmla="*/ 28 h 171" name="T79"/>
              <a:gd fmla="*/ 71 w 157" name="T80"/>
              <a:gd fmla="*/ 4 h 171" name="T81"/>
              <a:gd fmla="*/ 39 w 157" name="T82"/>
              <a:gd fmla="*/ 0 h 171" name="T83"/>
              <a:gd fmla="*/ 47 w 157" name="T84"/>
              <a:gd fmla="*/ 8 h 171" name="T85"/>
              <a:gd fmla="*/ 43 w 157" name="T86"/>
              <a:gd fmla="*/ 32 h 171" name="T87"/>
              <a:gd fmla="*/ 31 w 157" name="T88"/>
              <a:gd fmla="*/ 28 h 171" name="T89"/>
              <a:gd fmla="*/ 31 w 157" name="T90"/>
              <a:gd fmla="*/ 4 h 171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71" w="157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4"/>
          <p:cNvSpPr>
            <a:spLocks noChangeAspect="1"/>
          </p:cNvSpPr>
          <p:nvPr/>
        </p:nvSpPr>
        <p:spPr bwMode="auto">
          <a:xfrm>
            <a:off x="4652993" y="1257565"/>
            <a:ext cx="373011" cy="360000"/>
          </a:xfrm>
          <a:custGeom>
            <a:gdLst>
              <a:gd fmla="*/ 94 w 173" name="T0"/>
              <a:gd fmla="*/ 2 h 167" name="T1"/>
              <a:gd fmla="*/ 108 w 173" name="T2"/>
              <a:gd fmla="*/ 7 h 167" name="T3"/>
              <a:gd fmla="*/ 114 w 173" name="T4"/>
              <a:gd fmla="*/ 15 h 167" name="T5"/>
              <a:gd fmla="*/ 118 w 173" name="T6"/>
              <a:gd fmla="*/ 25 h 167" name="T7"/>
              <a:gd fmla="*/ 118 w 173" name="T8"/>
              <a:gd fmla="*/ 37 h 167" name="T9"/>
              <a:gd fmla="*/ 118 w 173" name="T10"/>
              <a:gd fmla="*/ 43 h 167" name="T11"/>
              <a:gd fmla="*/ 120 w 173" name="T12"/>
              <a:gd fmla="*/ 49 h 167" name="T13"/>
              <a:gd fmla="*/ 120 w 173" name="T14"/>
              <a:gd fmla="*/ 55 h 167" name="T15"/>
              <a:gd fmla="*/ 118 w 173" name="T16"/>
              <a:gd fmla="*/ 61 h 167" name="T17"/>
              <a:gd fmla="*/ 116 w 173" name="T18"/>
              <a:gd fmla="*/ 64 h 167" name="T19"/>
              <a:gd fmla="*/ 112 w 173" name="T20"/>
              <a:gd fmla="*/ 72 h 167" name="T21"/>
              <a:gd fmla="*/ 108 w 173" name="T22"/>
              <a:gd fmla="*/ 82 h 167" name="T23"/>
              <a:gd fmla="*/ 106 w 173" name="T24"/>
              <a:gd fmla="*/ 84 h 167" name="T25"/>
              <a:gd fmla="*/ 106 w 173" name="T26"/>
              <a:gd fmla="*/ 100 h 167" name="T27"/>
              <a:gd fmla="*/ 110 w 173" name="T28"/>
              <a:gd fmla="*/ 102 h 167" name="T29"/>
              <a:gd fmla="*/ 118 w 173" name="T30"/>
              <a:gd fmla="*/ 106 h 167" name="T31"/>
              <a:gd fmla="*/ 132 w 173" name="T32"/>
              <a:gd fmla="*/ 112 h 167" name="T33"/>
              <a:gd fmla="*/ 138 w 173" name="T34"/>
              <a:gd fmla="*/ 114 h 167" name="T35"/>
              <a:gd fmla="*/ 142 w 173" name="T36"/>
              <a:gd fmla="*/ 114 h 167" name="T37"/>
              <a:gd fmla="*/ 147 w 173" name="T38"/>
              <a:gd fmla="*/ 116 h 167" name="T39"/>
              <a:gd fmla="*/ 163 w 173" name="T40"/>
              <a:gd fmla="*/ 129 h 167" name="T41"/>
              <a:gd fmla="*/ 173 w 173" name="T42"/>
              <a:gd fmla="*/ 153 h 167" name="T43"/>
              <a:gd fmla="*/ 173 w 173" name="T44"/>
              <a:gd fmla="*/ 159 h 167" name="T45"/>
              <a:gd fmla="*/ 171 w 173" name="T46"/>
              <a:gd fmla="*/ 163 h 167" name="T47"/>
              <a:gd fmla="*/ 165 w 173" name="T48"/>
              <a:gd fmla="*/ 167 h 167" name="T49"/>
              <a:gd fmla="*/ 4 w 173" name="T50"/>
              <a:gd fmla="*/ 165 h 167" name="T51"/>
              <a:gd fmla="*/ 0 w 173" name="T52"/>
              <a:gd fmla="*/ 159 h 167" name="T53"/>
              <a:gd fmla="*/ 0 w 173" name="T54"/>
              <a:gd fmla="*/ 159 h 167" name="T55"/>
              <a:gd fmla="*/ 4 w 173" name="T56"/>
              <a:gd fmla="*/ 143 h 167" name="T57"/>
              <a:gd fmla="*/ 22 w 173" name="T58"/>
              <a:gd fmla="*/ 117 h 167" name="T59"/>
              <a:gd fmla="*/ 30 w 173" name="T60"/>
              <a:gd fmla="*/ 116 h 167" name="T61"/>
              <a:gd fmla="*/ 33 w 173" name="T62"/>
              <a:gd fmla="*/ 114 h 167" name="T63"/>
              <a:gd fmla="*/ 37 w 173" name="T64"/>
              <a:gd fmla="*/ 114 h 167" name="T65"/>
              <a:gd fmla="*/ 47 w 173" name="T66"/>
              <a:gd fmla="*/ 110 h 167" name="T67"/>
              <a:gd fmla="*/ 59 w 173" name="T68"/>
              <a:gd fmla="*/ 104 h 167" name="T69"/>
              <a:gd fmla="*/ 67 w 173" name="T70"/>
              <a:gd fmla="*/ 102 h 167" name="T71"/>
              <a:gd fmla="*/ 67 w 173" name="T72"/>
              <a:gd fmla="*/ 100 h 167" name="T73"/>
              <a:gd fmla="*/ 67 w 173" name="T74"/>
              <a:gd fmla="*/ 84 h 167" name="T75"/>
              <a:gd fmla="*/ 63 w 173" name="T76"/>
              <a:gd fmla="*/ 78 h 167" name="T77"/>
              <a:gd fmla="*/ 59 w 173" name="T78"/>
              <a:gd fmla="*/ 64 h 167" name="T79"/>
              <a:gd fmla="*/ 55 w 173" name="T80"/>
              <a:gd fmla="*/ 62 h 167" name="T81"/>
              <a:gd fmla="*/ 55 w 173" name="T82"/>
              <a:gd fmla="*/ 57 h 167" name="T83"/>
              <a:gd fmla="*/ 53 w 173" name="T84"/>
              <a:gd fmla="*/ 51 h 167" name="T85"/>
              <a:gd fmla="*/ 53 w 173" name="T86"/>
              <a:gd fmla="*/ 45 h 167" name="T87"/>
              <a:gd fmla="*/ 57 w 173" name="T88"/>
              <a:gd fmla="*/ 43 h 167" name="T89"/>
              <a:gd fmla="*/ 55 w 173" name="T90"/>
              <a:gd fmla="*/ 31 h 167" name="T91"/>
              <a:gd fmla="*/ 57 w 173" name="T92"/>
              <a:gd fmla="*/ 19 h 167" name="T93"/>
              <a:gd fmla="*/ 65 w 173" name="T94"/>
              <a:gd fmla="*/ 9 h 167" name="T95"/>
              <a:gd fmla="*/ 79 w 173" name="T96"/>
              <a:gd fmla="*/ 2 h 167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67" w="173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等腰三角形 4"/>
          <p:cNvSpPr/>
          <p:nvPr/>
        </p:nvSpPr>
        <p:spPr>
          <a:xfrm>
            <a:off x="817691" y="1355782"/>
            <a:ext cx="3400491" cy="2931458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梯形 5"/>
          <p:cNvSpPr/>
          <p:nvPr/>
        </p:nvSpPr>
        <p:spPr>
          <a:xfrm>
            <a:off x="817691" y="2165083"/>
            <a:ext cx="3400491" cy="2122158"/>
          </a:xfrm>
          <a:prstGeom prst="trapezoid">
            <a:avLst>
              <a:gd fmla="val 67274" name="adj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梯形 6"/>
          <p:cNvSpPr/>
          <p:nvPr/>
        </p:nvSpPr>
        <p:spPr>
          <a:xfrm>
            <a:off x="817691" y="2797542"/>
            <a:ext cx="3400490" cy="1489698"/>
          </a:xfrm>
          <a:prstGeom prst="trapezoid">
            <a:avLst>
              <a:gd fmla="val 87645" name="adj"/>
            </a:avLst>
          </a:prstGeom>
          <a:solidFill>
            <a:srgbClr val="21596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梯形 7"/>
          <p:cNvSpPr/>
          <p:nvPr/>
        </p:nvSpPr>
        <p:spPr>
          <a:xfrm>
            <a:off x="817691" y="3490962"/>
            <a:ext cx="3400490" cy="796278"/>
          </a:xfrm>
          <a:prstGeom prst="trapezoid">
            <a:avLst>
              <a:gd fmla="val 155198" name="adj"/>
            </a:avLst>
          </a:prstGeom>
          <a:solidFill>
            <a:srgbClr val="46C6A9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2337936" y="1689936"/>
            <a:ext cx="360000" cy="360000"/>
          </a:xfrm>
          <a:prstGeom prst="ellipse">
            <a:avLst/>
          </a:prstGeom>
          <a:solidFill>
            <a:srgbClr val="46C6A9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>
              <a:solidFill>
                <a:srgbClr val="EA5503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37936" y="232239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>
              <a:solidFill>
                <a:srgbClr val="EA5503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337936" y="2994733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>
              <a:solidFill>
                <a:srgbClr val="EA5503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337936" y="3709101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>
              <a:solidFill>
                <a:srgbClr val="EA5503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65370" y="1680952"/>
            <a:ext cx="309880" cy="3657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b="1"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6" name="矩形 25"/>
          <p:cNvSpPr/>
          <p:nvPr/>
        </p:nvSpPr>
        <p:spPr>
          <a:xfrm>
            <a:off x="2365370" y="2310355"/>
            <a:ext cx="309880" cy="3657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7" name="矩形 26"/>
          <p:cNvSpPr/>
          <p:nvPr/>
        </p:nvSpPr>
        <p:spPr>
          <a:xfrm>
            <a:off x="2365370" y="2982093"/>
            <a:ext cx="309880" cy="3657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b="1" lang="en-US" smtClean="0">
                <a:solidFill>
                  <a:srgbClr val="1F6256"/>
                </a:solidFill>
              </a:rPr>
              <a:t>3</a:t>
            </a:r>
          </a:p>
        </p:txBody>
      </p:sp>
      <p:sp>
        <p:nvSpPr>
          <p:cNvPr id="29" name="矩形 28"/>
          <p:cNvSpPr/>
          <p:nvPr/>
        </p:nvSpPr>
        <p:spPr>
          <a:xfrm>
            <a:off x="2365370" y="3696165"/>
            <a:ext cx="309880" cy="3657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b="1" lang="en-US" smtClean="0">
                <a:solidFill>
                  <a:srgbClr val="46C6A9"/>
                </a:solidFill>
              </a:rPr>
              <a:t>4</a:t>
            </a:r>
          </a:p>
        </p:txBody>
      </p:sp>
      <p:grpSp>
        <p:nvGrpSpPr>
          <p:cNvPr id="37" name="组 36"/>
          <p:cNvGrpSpPr/>
          <p:nvPr/>
        </p:nvGrpSpPr>
        <p:grpSpPr>
          <a:xfrm>
            <a:off x="5151825" y="1139785"/>
            <a:ext cx="2967707" cy="667843"/>
            <a:chOff x="5151825" y="1224455"/>
            <a:chExt cx="2967707" cy="667843"/>
          </a:xfrm>
        </p:grpSpPr>
        <p:sp>
          <p:nvSpPr>
            <p:cNvPr id="23" name="文本框 8"/>
            <p:cNvSpPr txBox="1"/>
            <p:nvPr/>
          </p:nvSpPr>
          <p:spPr>
            <a:xfrm>
              <a:off x="5151825" y="1407550"/>
              <a:ext cx="2967707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typeface="STHeitiSC-Light"/>
                </a:rPr>
                <a:t>顶部“开始”面板中可以对字体、字号、颜色、行距等进行修改。建议正文10号字，1.3倍字间距。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51825" y="1224455"/>
              <a:ext cx="930592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zh-CN" b="1" lang="en-US" sz="1050">
                  <a:solidFill>
                    <a:schemeClr val="bg1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</a:rPr>
                <a:t>TEXT HERE</a:t>
              </a: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5151825" y="1980114"/>
            <a:ext cx="2967707" cy="667843"/>
            <a:chOff x="5151825" y="2064784"/>
            <a:chExt cx="2967707" cy="667843"/>
          </a:xfrm>
        </p:grpSpPr>
        <p:sp>
          <p:nvSpPr>
            <p:cNvPr id="33" name="文本框 8"/>
            <p:cNvSpPr txBox="1"/>
            <p:nvPr/>
          </p:nvSpPr>
          <p:spPr>
            <a:xfrm>
              <a:off x="5151825" y="2247879"/>
              <a:ext cx="2967707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typeface="STHeitiSC-Light"/>
                </a:rPr>
                <a:t>顶部“开始”面板中可以对字体、字号、颜色、行距等进行修改。建议正文10号字，1.3倍字间距。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151825" y="2064784"/>
              <a:ext cx="930592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zh-CN" b="1" lang="en-US" sz="1050">
                  <a:solidFill>
                    <a:schemeClr val="bg1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</a:rPr>
                <a:t>TEXT HERE</a:t>
              </a: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5160290" y="2736842"/>
            <a:ext cx="2967707" cy="667843"/>
            <a:chOff x="5151825" y="1224455"/>
            <a:chExt cx="2967707" cy="667843"/>
          </a:xfrm>
        </p:grpSpPr>
        <p:sp>
          <p:nvSpPr>
            <p:cNvPr id="39" name="文本框 8"/>
            <p:cNvSpPr txBox="1"/>
            <p:nvPr/>
          </p:nvSpPr>
          <p:spPr>
            <a:xfrm>
              <a:off x="5151825" y="1407550"/>
              <a:ext cx="2967707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typeface="STHeitiSC-Light"/>
                </a:rPr>
                <a:t>顶部“开始”面板中可以对字体、字号、颜色、行距等进行修改。建议正文10号字，1.3倍字间距。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51825" y="1224455"/>
              <a:ext cx="930592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zh-CN" b="1" lang="en-US" sz="1050">
                  <a:solidFill>
                    <a:schemeClr val="bg1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</a:rPr>
                <a:t>TEXT HERE</a:t>
              </a:r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5160290" y="3577171"/>
            <a:ext cx="2967707" cy="667843"/>
            <a:chOff x="5151825" y="2064784"/>
            <a:chExt cx="2967707" cy="667843"/>
          </a:xfrm>
        </p:grpSpPr>
        <p:sp>
          <p:nvSpPr>
            <p:cNvPr id="42" name="文本框 8"/>
            <p:cNvSpPr txBox="1"/>
            <p:nvPr/>
          </p:nvSpPr>
          <p:spPr>
            <a:xfrm>
              <a:off x="5151825" y="2247879"/>
              <a:ext cx="2967707" cy="487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chemeClr val="bg1"/>
                  </a:solidFill>
                  <a:latin typeface="STHeitiSC-Light"/>
                </a:rPr>
                <a:t>顶部“开始”面板中可以对字体、字号、颜色、行距等进行修改。建议正文10号字，1.3倍字间距。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51825" y="2064783"/>
              <a:ext cx="930592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lvl="0"/>
              <a:r>
                <a:rPr altLang="zh-CN" b="1" lang="en-US" sz="1050">
                  <a:solidFill>
                    <a:schemeClr val="bg1"/>
                  </a:solidFill>
                  <a:effectLst>
                    <a:outerShdw algn="tl" blurRad="50800" dir="2700000" dist="38100" rotWithShape="0">
                      <a:prstClr val="black">
                        <a:alpha val="40000"/>
                      </a:prstClr>
                    </a:outerShdw>
                  </a:effectLst>
                </a:rPr>
                <a:t>TEXT HERE</a:t>
              </a:r>
            </a:p>
          </p:txBody>
        </p:sp>
      </p:grpSp>
    </p:spTree>
    <p:extLst>
      <p:ext uri="{BB962C8B-B14F-4D97-AF65-F5344CB8AC3E}">
        <p14:creationId val="231923418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5228" y="176020"/>
            <a:ext cx="2265826" cy="56083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22342" y="219434"/>
            <a:ext cx="542886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800">
                <a:solidFill>
                  <a:srgbClr val="222732"/>
                </a:solidFill>
              </a:rPr>
              <a:t>LOGO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kumimoji="1" lang="en-US" smtClean="0" sz="1000">
                <a:solidFill>
                  <a:srgbClr val="222732"/>
                </a:solidFill>
              </a:rPr>
              <a:t>LOGO | COMPANY</a:t>
            </a:r>
          </a:p>
        </p:txBody>
      </p:sp>
      <p:sp>
        <p:nvSpPr>
          <p:cNvPr id="5" name="六边形 4"/>
          <p:cNvSpPr/>
          <p:nvPr/>
        </p:nvSpPr>
        <p:spPr>
          <a:xfrm>
            <a:off x="3987799" y="1347908"/>
            <a:ext cx="1638300" cy="1412327"/>
          </a:xfrm>
          <a:prstGeom prst="hexagon">
            <a:avLst/>
          </a:prstGeom>
          <a:solidFill>
            <a:srgbClr val="FFFFF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六边形 5"/>
          <p:cNvSpPr/>
          <p:nvPr/>
        </p:nvSpPr>
        <p:spPr>
          <a:xfrm>
            <a:off x="5353050" y="594667"/>
            <a:ext cx="1638300" cy="1412327"/>
          </a:xfrm>
          <a:prstGeom prst="hexagon">
            <a:avLst/>
          </a:prstGeom>
          <a:solidFill>
            <a:srgbClr val="22273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六边形 6"/>
          <p:cNvSpPr/>
          <p:nvPr/>
        </p:nvSpPr>
        <p:spPr>
          <a:xfrm>
            <a:off x="6718300" y="1332215"/>
            <a:ext cx="1638300" cy="1412327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六边形 7"/>
          <p:cNvSpPr/>
          <p:nvPr/>
        </p:nvSpPr>
        <p:spPr>
          <a:xfrm>
            <a:off x="6718299" y="2823002"/>
            <a:ext cx="1638300" cy="1412327"/>
          </a:xfrm>
          <a:prstGeom prst="hexagon">
            <a:avLst/>
          </a:prstGeom>
          <a:solidFill>
            <a:srgbClr val="22273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9" name="组 28"/>
          <p:cNvGrpSpPr/>
          <p:nvPr/>
        </p:nvGrpSpPr>
        <p:grpSpPr>
          <a:xfrm>
            <a:off x="5198085" y="3033732"/>
            <a:ext cx="810127" cy="853037"/>
            <a:chOff x="5107213" y="2850599"/>
            <a:chExt cx="749300" cy="788988"/>
          </a:xfrm>
        </p:grpSpPr>
        <p:sp>
          <p:nvSpPr>
            <p:cNvPr id="9" name="Freeform 183"/>
            <p:cNvSpPr/>
            <p:nvPr/>
          </p:nvSpPr>
          <p:spPr bwMode="auto">
            <a:xfrm>
              <a:off x="5316763" y="2850599"/>
              <a:ext cx="330200" cy="385763"/>
            </a:xfrm>
            <a:custGeom>
              <a:gdLst>
                <a:gd fmla="*/ 104 w 208" name="T0"/>
                <a:gd fmla="*/ 0 h 243" name="T1"/>
                <a:gd fmla="*/ 128 w 208" name="T2"/>
                <a:gd fmla="*/ 3 h 243" name="T3"/>
                <a:gd fmla="*/ 150 w 208" name="T4"/>
                <a:gd fmla="*/ 11 h 243" name="T5"/>
                <a:gd fmla="*/ 170 w 208" name="T6"/>
                <a:gd fmla="*/ 24 h 243" name="T7"/>
                <a:gd fmla="*/ 186 w 208" name="T8"/>
                <a:gd fmla="*/ 41 h 243" name="T9"/>
                <a:gd fmla="*/ 198 w 208" name="T10"/>
                <a:gd fmla="*/ 62 h 243" name="T11"/>
                <a:gd fmla="*/ 205 w 208" name="T12"/>
                <a:gd fmla="*/ 86 h 243" name="T13"/>
                <a:gd fmla="*/ 208 w 208" name="T14"/>
                <a:gd fmla="*/ 113 h 243" name="T15"/>
                <a:gd fmla="*/ 205 w 208" name="T16"/>
                <a:gd fmla="*/ 141 h 243" name="T17"/>
                <a:gd fmla="*/ 198 w 208" name="T18"/>
                <a:gd fmla="*/ 168 h 243" name="T19"/>
                <a:gd fmla="*/ 186 w 208" name="T20"/>
                <a:gd fmla="*/ 191 h 243" name="T21"/>
                <a:gd fmla="*/ 170 w 208" name="T22"/>
                <a:gd fmla="*/ 212 h 243" name="T23"/>
                <a:gd fmla="*/ 150 w 208" name="T24"/>
                <a:gd fmla="*/ 228 h 243" name="T25"/>
                <a:gd fmla="*/ 128 w 208" name="T26"/>
                <a:gd fmla="*/ 239 h 243" name="T27"/>
                <a:gd fmla="*/ 104 w 208" name="T28"/>
                <a:gd fmla="*/ 243 h 243" name="T29"/>
                <a:gd fmla="*/ 80 w 208" name="T30"/>
                <a:gd fmla="*/ 239 h 243" name="T31"/>
                <a:gd fmla="*/ 58 w 208" name="T32"/>
                <a:gd fmla="*/ 228 h 243" name="T33"/>
                <a:gd fmla="*/ 39 w 208" name="T34"/>
                <a:gd fmla="*/ 212 h 243" name="T35"/>
                <a:gd fmla="*/ 22 w 208" name="T36"/>
                <a:gd fmla="*/ 191 h 243" name="T37"/>
                <a:gd fmla="*/ 10 w 208" name="T38"/>
                <a:gd fmla="*/ 168 h 243" name="T39"/>
                <a:gd fmla="*/ 2 w 208" name="T40"/>
                <a:gd fmla="*/ 141 h 243" name="T41"/>
                <a:gd fmla="*/ 0 w 208" name="T42"/>
                <a:gd fmla="*/ 113 h 243" name="T43"/>
                <a:gd fmla="*/ 2 w 208" name="T44"/>
                <a:gd fmla="*/ 86 h 243" name="T45"/>
                <a:gd fmla="*/ 10 w 208" name="T46"/>
                <a:gd fmla="*/ 62 h 243" name="T47"/>
                <a:gd fmla="*/ 22 w 208" name="T48"/>
                <a:gd fmla="*/ 41 h 243" name="T49"/>
                <a:gd fmla="*/ 39 w 208" name="T50"/>
                <a:gd fmla="*/ 24 h 243" name="T51"/>
                <a:gd fmla="*/ 58 w 208" name="T52"/>
                <a:gd fmla="*/ 11 h 243" name="T53"/>
                <a:gd fmla="*/ 80 w 208" name="T54"/>
                <a:gd fmla="*/ 3 h 243" name="T55"/>
                <a:gd fmla="*/ 104 w 208" name="T56"/>
                <a:gd fmla="*/ 0 h 243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43" w="208">
                  <a:moveTo>
                    <a:pt x="104" y="0"/>
                  </a:moveTo>
                  <a:lnTo>
                    <a:pt x="128" y="3"/>
                  </a:lnTo>
                  <a:lnTo>
                    <a:pt x="150" y="11"/>
                  </a:lnTo>
                  <a:lnTo>
                    <a:pt x="170" y="24"/>
                  </a:lnTo>
                  <a:lnTo>
                    <a:pt x="186" y="41"/>
                  </a:lnTo>
                  <a:lnTo>
                    <a:pt x="198" y="62"/>
                  </a:lnTo>
                  <a:lnTo>
                    <a:pt x="205" y="86"/>
                  </a:lnTo>
                  <a:lnTo>
                    <a:pt x="208" y="113"/>
                  </a:lnTo>
                  <a:lnTo>
                    <a:pt x="205" y="141"/>
                  </a:lnTo>
                  <a:lnTo>
                    <a:pt x="198" y="168"/>
                  </a:lnTo>
                  <a:lnTo>
                    <a:pt x="186" y="191"/>
                  </a:lnTo>
                  <a:lnTo>
                    <a:pt x="170" y="212"/>
                  </a:lnTo>
                  <a:lnTo>
                    <a:pt x="150" y="228"/>
                  </a:lnTo>
                  <a:lnTo>
                    <a:pt x="128" y="239"/>
                  </a:lnTo>
                  <a:lnTo>
                    <a:pt x="104" y="243"/>
                  </a:lnTo>
                  <a:lnTo>
                    <a:pt x="80" y="239"/>
                  </a:lnTo>
                  <a:lnTo>
                    <a:pt x="58" y="228"/>
                  </a:lnTo>
                  <a:lnTo>
                    <a:pt x="39" y="212"/>
                  </a:lnTo>
                  <a:lnTo>
                    <a:pt x="22" y="191"/>
                  </a:lnTo>
                  <a:lnTo>
                    <a:pt x="10" y="168"/>
                  </a:lnTo>
                  <a:lnTo>
                    <a:pt x="2" y="141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0" y="62"/>
                  </a:lnTo>
                  <a:lnTo>
                    <a:pt x="22" y="41"/>
                  </a:lnTo>
                  <a:lnTo>
                    <a:pt x="39" y="24"/>
                  </a:lnTo>
                  <a:lnTo>
                    <a:pt x="58" y="11"/>
                  </a:lnTo>
                  <a:lnTo>
                    <a:pt x="80" y="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84"/>
            <p:cNvSpPr/>
            <p:nvPr/>
          </p:nvSpPr>
          <p:spPr bwMode="auto">
            <a:xfrm>
              <a:off x="5107213" y="3268112"/>
              <a:ext cx="749300" cy="371475"/>
            </a:xfrm>
            <a:custGeom>
              <a:gdLst>
                <a:gd fmla="*/ 169 w 472" name="T0"/>
                <a:gd fmla="*/ 0 h 234" name="T1"/>
                <a:gd fmla="*/ 235 w 472" name="T2"/>
                <a:gd fmla="*/ 197 h 234" name="T3"/>
                <a:gd fmla="*/ 303 w 472" name="T4"/>
                <a:gd fmla="*/ 0 h 234" name="T5"/>
                <a:gd fmla="*/ 335 w 472" name="T6"/>
                <a:gd fmla="*/ 2 h 234" name="T7"/>
                <a:gd fmla="*/ 363 w 472" name="T8"/>
                <a:gd fmla="*/ 11 h 234" name="T9"/>
                <a:gd fmla="*/ 388 w 472" name="T10"/>
                <a:gd fmla="*/ 26 h 234" name="T11"/>
                <a:gd fmla="*/ 410 w 472" name="T12"/>
                <a:gd fmla="*/ 44 h 234" name="T13"/>
                <a:gd fmla="*/ 429 w 472" name="T14"/>
                <a:gd fmla="*/ 68 h 234" name="T15"/>
                <a:gd fmla="*/ 444 w 472" name="T16"/>
                <a:gd fmla="*/ 96 h 234" name="T17"/>
                <a:gd fmla="*/ 456 w 472" name="T18"/>
                <a:gd fmla="*/ 126 h 234" name="T19"/>
                <a:gd fmla="*/ 465 w 472" name="T20"/>
                <a:gd fmla="*/ 161 h 234" name="T21"/>
                <a:gd fmla="*/ 471 w 472" name="T22"/>
                <a:gd fmla="*/ 196 h 234" name="T23"/>
                <a:gd fmla="*/ 472 w 472" name="T24"/>
                <a:gd fmla="*/ 234 h 234" name="T25"/>
                <a:gd fmla="*/ 0 w 472" name="T26"/>
                <a:gd fmla="*/ 234 h 234" name="T27"/>
                <a:gd fmla="*/ 2 w 472" name="T28"/>
                <a:gd fmla="*/ 196 h 234" name="T29"/>
                <a:gd fmla="*/ 8 w 472" name="T30"/>
                <a:gd fmla="*/ 161 h 234" name="T31"/>
                <a:gd fmla="*/ 16 w 472" name="T32"/>
                <a:gd fmla="*/ 126 h 234" name="T33"/>
                <a:gd fmla="*/ 29 w 472" name="T34"/>
                <a:gd fmla="*/ 96 h 234" name="T35"/>
                <a:gd fmla="*/ 43 w 472" name="T36"/>
                <a:gd fmla="*/ 68 h 234" name="T37"/>
                <a:gd fmla="*/ 63 w 472" name="T38"/>
                <a:gd fmla="*/ 44 h 234" name="T39"/>
                <a:gd fmla="*/ 84 w 472" name="T40"/>
                <a:gd fmla="*/ 26 h 234" name="T41"/>
                <a:gd fmla="*/ 109 w 472" name="T42"/>
                <a:gd fmla="*/ 11 h 234" name="T43"/>
                <a:gd fmla="*/ 138 w 472" name="T44"/>
                <a:gd fmla="*/ 2 h 234" name="T45"/>
                <a:gd fmla="*/ 169 w 472" name="T46"/>
                <a:gd fmla="*/ 0 h 23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34" w="472">
                  <a:moveTo>
                    <a:pt x="169" y="0"/>
                  </a:moveTo>
                  <a:lnTo>
                    <a:pt x="235" y="197"/>
                  </a:lnTo>
                  <a:lnTo>
                    <a:pt x="303" y="0"/>
                  </a:lnTo>
                  <a:lnTo>
                    <a:pt x="335" y="2"/>
                  </a:lnTo>
                  <a:lnTo>
                    <a:pt x="363" y="11"/>
                  </a:lnTo>
                  <a:lnTo>
                    <a:pt x="388" y="26"/>
                  </a:lnTo>
                  <a:lnTo>
                    <a:pt x="410" y="44"/>
                  </a:lnTo>
                  <a:lnTo>
                    <a:pt x="429" y="68"/>
                  </a:lnTo>
                  <a:lnTo>
                    <a:pt x="444" y="96"/>
                  </a:lnTo>
                  <a:lnTo>
                    <a:pt x="456" y="126"/>
                  </a:lnTo>
                  <a:lnTo>
                    <a:pt x="465" y="161"/>
                  </a:lnTo>
                  <a:lnTo>
                    <a:pt x="471" y="196"/>
                  </a:lnTo>
                  <a:lnTo>
                    <a:pt x="472" y="234"/>
                  </a:lnTo>
                  <a:lnTo>
                    <a:pt x="0" y="234"/>
                  </a:lnTo>
                  <a:lnTo>
                    <a:pt x="2" y="196"/>
                  </a:lnTo>
                  <a:lnTo>
                    <a:pt x="8" y="161"/>
                  </a:lnTo>
                  <a:lnTo>
                    <a:pt x="16" y="126"/>
                  </a:lnTo>
                  <a:lnTo>
                    <a:pt x="29" y="96"/>
                  </a:lnTo>
                  <a:lnTo>
                    <a:pt x="43" y="68"/>
                  </a:lnTo>
                  <a:lnTo>
                    <a:pt x="63" y="44"/>
                  </a:lnTo>
                  <a:lnTo>
                    <a:pt x="84" y="26"/>
                  </a:lnTo>
                  <a:lnTo>
                    <a:pt x="109" y="11"/>
                  </a:lnTo>
                  <a:lnTo>
                    <a:pt x="138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85"/>
            <p:cNvSpPr/>
            <p:nvPr/>
          </p:nvSpPr>
          <p:spPr bwMode="auto">
            <a:xfrm>
              <a:off x="5424713" y="3264937"/>
              <a:ext cx="114300" cy="236538"/>
            </a:xfrm>
            <a:custGeom>
              <a:gdLst>
                <a:gd fmla="*/ 36 w 72" name="T0"/>
                <a:gd fmla="*/ 0 h 149" name="T1"/>
                <a:gd fmla="*/ 72 w 72" name="T2"/>
                <a:gd fmla="*/ 37 h 149" name="T3"/>
                <a:gd fmla="*/ 36 w 72" name="T4"/>
                <a:gd fmla="*/ 149 h 149" name="T5"/>
                <a:gd fmla="*/ 0 w 72" name="T6"/>
                <a:gd fmla="*/ 37 h 149" name="T7"/>
                <a:gd fmla="*/ 36 w 72" name="T8"/>
                <a:gd fmla="*/ 0 h 1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9" w="72">
                  <a:moveTo>
                    <a:pt x="36" y="0"/>
                  </a:moveTo>
                  <a:lnTo>
                    <a:pt x="72" y="37"/>
                  </a:lnTo>
                  <a:lnTo>
                    <a:pt x="36" y="149"/>
                  </a:lnTo>
                  <a:lnTo>
                    <a:pt x="0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" name="Freeform 186"/>
          <p:cNvSpPr/>
          <p:nvPr/>
        </p:nvSpPr>
        <p:spPr bwMode="auto">
          <a:xfrm>
            <a:off x="5747323" y="2368376"/>
            <a:ext cx="918869" cy="843859"/>
          </a:xfrm>
          <a:custGeom>
            <a:gdLst>
              <a:gd fmla="*/ 197 w 392" name="T0"/>
              <a:gd fmla="*/ 0 h 360" name="T1"/>
              <a:gd fmla="*/ 237 w 392" name="T2"/>
              <a:gd fmla="*/ 4 h 360" name="T3"/>
              <a:gd fmla="*/ 272 w 392" name="T4"/>
              <a:gd fmla="*/ 11 h 360" name="T5"/>
              <a:gd fmla="*/ 306 w 392" name="T6"/>
              <a:gd fmla="*/ 24 h 360" name="T7"/>
              <a:gd fmla="*/ 334 w 392" name="T8"/>
              <a:gd fmla="*/ 40 h 360" name="T9"/>
              <a:gd fmla="*/ 359 w 392" name="T10"/>
              <a:gd fmla="*/ 59 h 360" name="T11"/>
              <a:gd fmla="*/ 376 w 392" name="T12"/>
              <a:gd fmla="*/ 82 h 360" name="T13"/>
              <a:gd fmla="*/ 388 w 392" name="T14"/>
              <a:gd fmla="*/ 106 h 360" name="T15"/>
              <a:gd fmla="*/ 392 w 392" name="T16"/>
              <a:gd fmla="*/ 133 h 360" name="T17"/>
              <a:gd fmla="*/ 388 w 392" name="T18"/>
              <a:gd fmla="*/ 156 h 360" name="T19"/>
              <a:gd fmla="*/ 378 w 392" name="T20"/>
              <a:gd fmla="*/ 178 h 360" name="T21"/>
              <a:gd fmla="*/ 362 w 392" name="T22"/>
              <a:gd fmla="*/ 197 h 360" name="T23"/>
              <a:gd fmla="*/ 341 w 392" name="T24"/>
              <a:gd fmla="*/ 214 h 360" name="T25"/>
              <a:gd fmla="*/ 314 w 392" name="T26"/>
              <a:gd fmla="*/ 228 h 360" name="T27"/>
              <a:gd fmla="*/ 284 w 392" name="T28"/>
              <a:gd fmla="*/ 240 h 360" name="T29"/>
              <a:gd fmla="*/ 250 w 392" name="T30"/>
              <a:gd fmla="*/ 248 h 360" name="T31"/>
              <a:gd fmla="*/ 214 w 392" name="T32"/>
              <a:gd fmla="*/ 253 h 360" name="T33"/>
              <a:gd fmla="*/ 174 w 392" name="T34"/>
              <a:gd fmla="*/ 255 h 360" name="T35"/>
              <a:gd fmla="*/ 167 w 392" name="T36"/>
              <a:gd fmla="*/ 263 h 360" name="T37"/>
              <a:gd fmla="*/ 156 w 392" name="T38"/>
              <a:gd fmla="*/ 273 h 360" name="T39"/>
              <a:gd fmla="*/ 144 w 392" name="T40"/>
              <a:gd fmla="*/ 286 h 360" name="T41"/>
              <a:gd fmla="*/ 131 w 392" name="T42"/>
              <a:gd fmla="*/ 302 h 360" name="T43"/>
              <a:gd fmla="*/ 116 w 392" name="T44"/>
              <a:gd fmla="*/ 319 h 360" name="T45"/>
              <a:gd fmla="*/ 103 w 392" name="T46"/>
              <a:gd fmla="*/ 335 h 360" name="T47"/>
              <a:gd fmla="*/ 91 w 392" name="T48"/>
              <a:gd fmla="*/ 348 h 360" name="T49"/>
              <a:gd fmla="*/ 79 w 392" name="T50"/>
              <a:gd fmla="*/ 360 h 360" name="T51"/>
              <a:gd fmla="*/ 79 w 392" name="T52"/>
              <a:gd fmla="*/ 331 h 360" name="T53"/>
              <a:gd fmla="*/ 79 w 392" name="T54"/>
              <a:gd fmla="*/ 298 h 360" name="T55"/>
              <a:gd fmla="*/ 79 w 392" name="T56"/>
              <a:gd fmla="*/ 267 h 360" name="T57"/>
              <a:gd fmla="*/ 77 w 392" name="T58"/>
              <a:gd fmla="*/ 238 h 360" name="T59"/>
              <a:gd fmla="*/ 50 w 392" name="T60"/>
              <a:gd fmla="*/ 222 h 360" name="T61"/>
              <a:gd fmla="*/ 31 w 392" name="T62"/>
              <a:gd fmla="*/ 202 h 360" name="T63"/>
              <a:gd fmla="*/ 15 w 392" name="T64"/>
              <a:gd fmla="*/ 181 h 360" name="T65"/>
              <a:gd fmla="*/ 4 w 392" name="T66"/>
              <a:gd fmla="*/ 158 h 360" name="T67"/>
              <a:gd fmla="*/ 0 w 392" name="T68"/>
              <a:gd fmla="*/ 133 h 360" name="T69"/>
              <a:gd fmla="*/ 4 w 392" name="T70"/>
              <a:gd fmla="*/ 106 h 360" name="T71"/>
              <a:gd fmla="*/ 16 w 392" name="T72"/>
              <a:gd fmla="*/ 82 h 360" name="T73"/>
              <a:gd fmla="*/ 35 w 392" name="T74"/>
              <a:gd fmla="*/ 59 h 360" name="T75"/>
              <a:gd fmla="*/ 58 w 392" name="T76"/>
              <a:gd fmla="*/ 40 h 360" name="T77"/>
              <a:gd fmla="*/ 87 w 392" name="T78"/>
              <a:gd fmla="*/ 24 h 360" name="T79"/>
              <a:gd fmla="*/ 120 w 392" name="T80"/>
              <a:gd fmla="*/ 11 h 360" name="T81"/>
              <a:gd fmla="*/ 157 w 392" name="T82"/>
              <a:gd fmla="*/ 4 h 360" name="T83"/>
              <a:gd fmla="*/ 197 w 392" name="T84"/>
              <a:gd fmla="*/ 0 h 360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360" w="392">
                <a:moveTo>
                  <a:pt x="197" y="0"/>
                </a:moveTo>
                <a:lnTo>
                  <a:pt x="237" y="4"/>
                </a:lnTo>
                <a:lnTo>
                  <a:pt x="272" y="11"/>
                </a:lnTo>
                <a:lnTo>
                  <a:pt x="306" y="24"/>
                </a:lnTo>
                <a:lnTo>
                  <a:pt x="334" y="40"/>
                </a:lnTo>
                <a:lnTo>
                  <a:pt x="359" y="59"/>
                </a:lnTo>
                <a:lnTo>
                  <a:pt x="376" y="82"/>
                </a:lnTo>
                <a:lnTo>
                  <a:pt x="388" y="106"/>
                </a:lnTo>
                <a:lnTo>
                  <a:pt x="392" y="133"/>
                </a:lnTo>
                <a:lnTo>
                  <a:pt x="388" y="156"/>
                </a:lnTo>
                <a:lnTo>
                  <a:pt x="378" y="178"/>
                </a:lnTo>
                <a:lnTo>
                  <a:pt x="362" y="197"/>
                </a:lnTo>
                <a:lnTo>
                  <a:pt x="341" y="214"/>
                </a:lnTo>
                <a:lnTo>
                  <a:pt x="314" y="228"/>
                </a:lnTo>
                <a:lnTo>
                  <a:pt x="284" y="240"/>
                </a:lnTo>
                <a:lnTo>
                  <a:pt x="250" y="248"/>
                </a:lnTo>
                <a:lnTo>
                  <a:pt x="214" y="253"/>
                </a:lnTo>
                <a:lnTo>
                  <a:pt x="174" y="255"/>
                </a:lnTo>
                <a:lnTo>
                  <a:pt x="167" y="263"/>
                </a:lnTo>
                <a:lnTo>
                  <a:pt x="156" y="273"/>
                </a:lnTo>
                <a:lnTo>
                  <a:pt x="144" y="286"/>
                </a:lnTo>
                <a:lnTo>
                  <a:pt x="131" y="302"/>
                </a:lnTo>
                <a:lnTo>
                  <a:pt x="116" y="319"/>
                </a:lnTo>
                <a:lnTo>
                  <a:pt x="103" y="335"/>
                </a:lnTo>
                <a:lnTo>
                  <a:pt x="91" y="348"/>
                </a:lnTo>
                <a:lnTo>
                  <a:pt x="79" y="360"/>
                </a:lnTo>
                <a:lnTo>
                  <a:pt x="79" y="331"/>
                </a:lnTo>
                <a:lnTo>
                  <a:pt x="79" y="298"/>
                </a:lnTo>
                <a:lnTo>
                  <a:pt x="79" y="267"/>
                </a:lnTo>
                <a:lnTo>
                  <a:pt x="77" y="238"/>
                </a:lnTo>
                <a:lnTo>
                  <a:pt x="50" y="222"/>
                </a:lnTo>
                <a:lnTo>
                  <a:pt x="31" y="202"/>
                </a:lnTo>
                <a:lnTo>
                  <a:pt x="15" y="181"/>
                </a:lnTo>
                <a:lnTo>
                  <a:pt x="4" y="158"/>
                </a:lnTo>
                <a:lnTo>
                  <a:pt x="0" y="133"/>
                </a:lnTo>
                <a:lnTo>
                  <a:pt x="4" y="106"/>
                </a:lnTo>
                <a:lnTo>
                  <a:pt x="16" y="82"/>
                </a:lnTo>
                <a:lnTo>
                  <a:pt x="35" y="59"/>
                </a:lnTo>
                <a:lnTo>
                  <a:pt x="58" y="40"/>
                </a:lnTo>
                <a:lnTo>
                  <a:pt x="87" y="24"/>
                </a:lnTo>
                <a:lnTo>
                  <a:pt x="120" y="11"/>
                </a:lnTo>
                <a:lnTo>
                  <a:pt x="157" y="4"/>
                </a:lnTo>
                <a:lnTo>
                  <a:pt x="197" y="0"/>
                </a:lnTo>
                <a:close/>
              </a:path>
            </a:pathLst>
          </a:custGeom>
          <a:solidFill>
            <a:srgbClr val="222732"/>
          </a:solidFill>
          <a:ln w="0">
            <a:noFill/>
            <a:prstDash val="solid"/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0" name="组 29"/>
          <p:cNvGrpSpPr/>
          <p:nvPr/>
        </p:nvGrpSpPr>
        <p:grpSpPr>
          <a:xfrm>
            <a:off x="6082079" y="2478223"/>
            <a:ext cx="242183" cy="350475"/>
            <a:chOff x="5924834" y="2336799"/>
            <a:chExt cx="223999" cy="324160"/>
          </a:xfrm>
        </p:grpSpPr>
        <p:sp>
          <p:nvSpPr>
            <p:cNvPr id="13" name="Freeform 187"/>
            <p:cNvSpPr/>
            <p:nvPr/>
          </p:nvSpPr>
          <p:spPr bwMode="auto">
            <a:xfrm>
              <a:off x="5924834" y="2336799"/>
              <a:ext cx="223999" cy="233104"/>
            </a:xfrm>
            <a:custGeom>
              <a:gdLst>
                <a:gd fmla="*/ 63 w 123" name="T0"/>
                <a:gd fmla="*/ 0 h 128" name="T1"/>
                <a:gd fmla="*/ 79 w 123" name="T2"/>
                <a:gd fmla="*/ 2 h 128" name="T3"/>
                <a:gd fmla="*/ 94 w 123" name="T4"/>
                <a:gd fmla="*/ 7 h 128" name="T5"/>
                <a:gd fmla="*/ 105 w 123" name="T6"/>
                <a:gd fmla="*/ 15 h 128" name="T7"/>
                <a:gd fmla="*/ 115 w 123" name="T8"/>
                <a:gd fmla="*/ 25 h 128" name="T9"/>
                <a:gd fmla="*/ 121 w 123" name="T10"/>
                <a:gd fmla="*/ 39 h 128" name="T11"/>
                <a:gd fmla="*/ 123 w 123" name="T12"/>
                <a:gd fmla="*/ 52 h 128" name="T13"/>
                <a:gd fmla="*/ 120 w 123" name="T14"/>
                <a:gd fmla="*/ 69 h 128" name="T15"/>
                <a:gd fmla="*/ 111 w 123" name="T16"/>
                <a:gd fmla="*/ 85 h 128" name="T17"/>
                <a:gd fmla="*/ 95 w 123" name="T18"/>
                <a:gd fmla="*/ 98 h 128" name="T19"/>
                <a:gd fmla="*/ 88 w 123" name="T20"/>
                <a:gd fmla="*/ 102 h 128" name="T21"/>
                <a:gd fmla="*/ 84 w 123" name="T22"/>
                <a:gd fmla="*/ 106 h 128" name="T23"/>
                <a:gd fmla="*/ 82 w 123" name="T24"/>
                <a:gd fmla="*/ 109 h 128" name="T25"/>
                <a:gd fmla="*/ 79 w 123" name="T26"/>
                <a:gd fmla="*/ 111 h 128" name="T27"/>
                <a:gd fmla="*/ 78 w 123" name="T28"/>
                <a:gd fmla="*/ 115 h 128" name="T29"/>
                <a:gd fmla="*/ 76 w 123" name="T30"/>
                <a:gd fmla="*/ 120 h 128" name="T31"/>
                <a:gd fmla="*/ 76 w 123" name="T32"/>
                <a:gd fmla="*/ 128 h 128" name="T33"/>
                <a:gd fmla="*/ 43 w 123" name="T34"/>
                <a:gd fmla="*/ 128 h 128" name="T35"/>
                <a:gd fmla="*/ 43 w 123" name="T36"/>
                <a:gd fmla="*/ 123 h 128" name="T37"/>
                <a:gd fmla="*/ 45 w 123" name="T38"/>
                <a:gd fmla="*/ 105 h 128" name="T39"/>
                <a:gd fmla="*/ 47 w 123" name="T40"/>
                <a:gd fmla="*/ 94 h 128" name="T41"/>
                <a:gd fmla="*/ 50 w 123" name="T42"/>
                <a:gd fmla="*/ 91 h 128" name="T43"/>
                <a:gd fmla="*/ 54 w 123" name="T44"/>
                <a:gd fmla="*/ 86 h 128" name="T45"/>
                <a:gd fmla="*/ 59 w 123" name="T46"/>
                <a:gd fmla="*/ 82 h 128" name="T47"/>
                <a:gd fmla="*/ 67 w 123" name="T48"/>
                <a:gd fmla="*/ 77 h 128" name="T49"/>
                <a:gd fmla="*/ 71 w 123" name="T50"/>
                <a:gd fmla="*/ 73 h 128" name="T51"/>
                <a:gd fmla="*/ 75 w 123" name="T52"/>
                <a:gd fmla="*/ 69 h 128" name="T53"/>
                <a:gd fmla="*/ 78 w 123" name="T54"/>
                <a:gd fmla="*/ 65 h 128" name="T55"/>
                <a:gd fmla="*/ 80 w 123" name="T56"/>
                <a:gd fmla="*/ 61 h 128" name="T57"/>
                <a:gd fmla="*/ 80 w 123" name="T58"/>
                <a:gd fmla="*/ 57 h 128" name="T59"/>
                <a:gd fmla="*/ 82 w 123" name="T60"/>
                <a:gd fmla="*/ 53 h 128" name="T61"/>
                <a:gd fmla="*/ 80 w 123" name="T62"/>
                <a:gd fmla="*/ 46 h 128" name="T63"/>
                <a:gd fmla="*/ 79 w 123" name="T64"/>
                <a:gd fmla="*/ 41 h 128" name="T65"/>
                <a:gd fmla="*/ 75 w 123" name="T66"/>
                <a:gd fmla="*/ 37 h 128" name="T67"/>
                <a:gd fmla="*/ 71 w 123" name="T68"/>
                <a:gd fmla="*/ 35 h 128" name="T69"/>
                <a:gd fmla="*/ 66 w 123" name="T70"/>
                <a:gd fmla="*/ 33 h 128" name="T71"/>
                <a:gd fmla="*/ 61 w 123" name="T72"/>
                <a:gd fmla="*/ 32 h 128" name="T73"/>
                <a:gd fmla="*/ 50 w 123" name="T74"/>
                <a:gd fmla="*/ 35 h 128" name="T75"/>
                <a:gd fmla="*/ 43 w 123" name="T76"/>
                <a:gd fmla="*/ 40 h 128" name="T77"/>
                <a:gd fmla="*/ 38 w 123" name="T78"/>
                <a:gd fmla="*/ 50 h 128" name="T79"/>
                <a:gd fmla="*/ 36 w 123" name="T80"/>
                <a:gd fmla="*/ 64 h 128" name="T81"/>
                <a:gd fmla="*/ 0 w 123" name="T82"/>
                <a:gd fmla="*/ 60 h 128" name="T83"/>
                <a:gd fmla="*/ 4 w 123" name="T84"/>
                <a:gd fmla="*/ 41 h 128" name="T85"/>
                <a:gd fmla="*/ 12 w 123" name="T86"/>
                <a:gd fmla="*/ 27 h 128" name="T87"/>
                <a:gd fmla="*/ 21 w 123" name="T88"/>
                <a:gd fmla="*/ 15 h 128" name="T89"/>
                <a:gd fmla="*/ 33 w 123" name="T90"/>
                <a:gd fmla="*/ 7 h 128" name="T91"/>
                <a:gd fmla="*/ 47 w 123" name="T92"/>
                <a:gd fmla="*/ 2 h 128" name="T93"/>
                <a:gd fmla="*/ 63 w 123" name="T94"/>
                <a:gd fmla="*/ 0 h 12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28" w="123">
                  <a:moveTo>
                    <a:pt x="63" y="0"/>
                  </a:moveTo>
                  <a:lnTo>
                    <a:pt x="79" y="2"/>
                  </a:lnTo>
                  <a:lnTo>
                    <a:pt x="94" y="7"/>
                  </a:lnTo>
                  <a:lnTo>
                    <a:pt x="105" y="15"/>
                  </a:lnTo>
                  <a:lnTo>
                    <a:pt x="115" y="25"/>
                  </a:lnTo>
                  <a:lnTo>
                    <a:pt x="121" y="39"/>
                  </a:lnTo>
                  <a:lnTo>
                    <a:pt x="123" y="52"/>
                  </a:lnTo>
                  <a:lnTo>
                    <a:pt x="120" y="69"/>
                  </a:lnTo>
                  <a:lnTo>
                    <a:pt x="111" y="85"/>
                  </a:lnTo>
                  <a:lnTo>
                    <a:pt x="95" y="98"/>
                  </a:lnTo>
                  <a:lnTo>
                    <a:pt x="88" y="102"/>
                  </a:lnTo>
                  <a:lnTo>
                    <a:pt x="84" y="106"/>
                  </a:lnTo>
                  <a:lnTo>
                    <a:pt x="82" y="109"/>
                  </a:lnTo>
                  <a:lnTo>
                    <a:pt x="79" y="111"/>
                  </a:lnTo>
                  <a:lnTo>
                    <a:pt x="78" y="115"/>
                  </a:lnTo>
                  <a:lnTo>
                    <a:pt x="76" y="120"/>
                  </a:lnTo>
                  <a:lnTo>
                    <a:pt x="76" y="128"/>
                  </a:lnTo>
                  <a:lnTo>
                    <a:pt x="43" y="128"/>
                  </a:lnTo>
                  <a:lnTo>
                    <a:pt x="43" y="123"/>
                  </a:lnTo>
                  <a:lnTo>
                    <a:pt x="45" y="105"/>
                  </a:lnTo>
                  <a:lnTo>
                    <a:pt x="47" y="94"/>
                  </a:lnTo>
                  <a:lnTo>
                    <a:pt x="50" y="91"/>
                  </a:lnTo>
                  <a:lnTo>
                    <a:pt x="54" y="86"/>
                  </a:lnTo>
                  <a:lnTo>
                    <a:pt x="59" y="82"/>
                  </a:lnTo>
                  <a:lnTo>
                    <a:pt x="67" y="77"/>
                  </a:lnTo>
                  <a:lnTo>
                    <a:pt x="71" y="73"/>
                  </a:lnTo>
                  <a:lnTo>
                    <a:pt x="75" y="69"/>
                  </a:lnTo>
                  <a:lnTo>
                    <a:pt x="78" y="65"/>
                  </a:lnTo>
                  <a:lnTo>
                    <a:pt x="80" y="61"/>
                  </a:lnTo>
                  <a:lnTo>
                    <a:pt x="80" y="57"/>
                  </a:lnTo>
                  <a:lnTo>
                    <a:pt x="82" y="53"/>
                  </a:lnTo>
                  <a:lnTo>
                    <a:pt x="80" y="46"/>
                  </a:lnTo>
                  <a:lnTo>
                    <a:pt x="79" y="41"/>
                  </a:lnTo>
                  <a:lnTo>
                    <a:pt x="75" y="37"/>
                  </a:lnTo>
                  <a:lnTo>
                    <a:pt x="71" y="35"/>
                  </a:lnTo>
                  <a:lnTo>
                    <a:pt x="66" y="33"/>
                  </a:lnTo>
                  <a:lnTo>
                    <a:pt x="61" y="32"/>
                  </a:lnTo>
                  <a:lnTo>
                    <a:pt x="50" y="35"/>
                  </a:lnTo>
                  <a:lnTo>
                    <a:pt x="43" y="40"/>
                  </a:lnTo>
                  <a:lnTo>
                    <a:pt x="38" y="50"/>
                  </a:lnTo>
                  <a:lnTo>
                    <a:pt x="36" y="64"/>
                  </a:lnTo>
                  <a:lnTo>
                    <a:pt x="0" y="60"/>
                  </a:lnTo>
                  <a:lnTo>
                    <a:pt x="4" y="41"/>
                  </a:lnTo>
                  <a:lnTo>
                    <a:pt x="12" y="27"/>
                  </a:lnTo>
                  <a:lnTo>
                    <a:pt x="21" y="15"/>
                  </a:lnTo>
                  <a:lnTo>
                    <a:pt x="33" y="7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Rectangle 188"/>
            <p:cNvSpPr>
              <a:spLocks noChangeArrowheads="1"/>
            </p:cNvSpPr>
            <p:nvPr/>
          </p:nvSpPr>
          <p:spPr bwMode="auto">
            <a:xfrm>
              <a:off x="6003142" y="2591756"/>
              <a:ext cx="72845" cy="69203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8" name="Freeform 113"/>
          <p:cNvSpPr>
            <a:spLocks noChangeAspect="1"/>
          </p:cNvSpPr>
          <p:nvPr/>
        </p:nvSpPr>
        <p:spPr bwMode="auto">
          <a:xfrm>
            <a:off x="7320090" y="1577752"/>
            <a:ext cx="434716" cy="389224"/>
          </a:xfrm>
          <a:custGeom>
            <a:gdLst>
              <a:gd fmla="*/ 90 w 173" name="T0"/>
              <a:gd fmla="*/ 0 h 153" name="T1"/>
              <a:gd fmla="*/ 120 w 173" name="T2"/>
              <a:gd fmla="*/ 2 h 153" name="T3"/>
              <a:gd fmla="*/ 142 w 173" name="T4"/>
              <a:gd fmla="*/ 11 h 153" name="T5"/>
              <a:gd fmla="*/ 159 w 173" name="T6"/>
              <a:gd fmla="*/ 25 h 153" name="T7"/>
              <a:gd fmla="*/ 169 w 173" name="T8"/>
              <a:gd fmla="*/ 45 h 153" name="T9"/>
              <a:gd fmla="*/ 173 w 173" name="T10"/>
              <a:gd fmla="*/ 65 h 153" name="T11"/>
              <a:gd fmla="*/ 169 w 173" name="T12"/>
              <a:gd fmla="*/ 86 h 153" name="T13"/>
              <a:gd fmla="*/ 159 w 173" name="T14"/>
              <a:gd fmla="*/ 104 h 153" name="T15"/>
              <a:gd fmla="*/ 142 w 173" name="T16"/>
              <a:gd fmla="*/ 118 h 153" name="T17"/>
              <a:gd fmla="*/ 120 w 173" name="T18"/>
              <a:gd fmla="*/ 127 h 153" name="T19"/>
              <a:gd fmla="*/ 90 w 173" name="T20"/>
              <a:gd fmla="*/ 131 h 153" name="T21"/>
              <a:gd fmla="*/ 83 w 173" name="T22"/>
              <a:gd fmla="*/ 129 h 153" name="T23"/>
              <a:gd fmla="*/ 73 w 173" name="T24"/>
              <a:gd fmla="*/ 127 h 153" name="T25"/>
              <a:gd fmla="*/ 57 w 173" name="T26"/>
              <a:gd fmla="*/ 141 h 153" name="T27"/>
              <a:gd fmla="*/ 41 w 173" name="T28"/>
              <a:gd fmla="*/ 149 h 153" name="T29"/>
              <a:gd fmla="*/ 28 w 173" name="T30"/>
              <a:gd fmla="*/ 151 h 153" name="T31"/>
              <a:gd fmla="*/ 16 w 173" name="T32"/>
              <a:gd fmla="*/ 153 h 153" name="T33"/>
              <a:gd fmla="*/ 12 w 173" name="T34"/>
              <a:gd fmla="*/ 151 h 153" name="T35"/>
              <a:gd fmla="*/ 28 w 173" name="T36"/>
              <a:gd fmla="*/ 141 h 153" name="T37"/>
              <a:gd fmla="*/ 35 w 173" name="T38"/>
              <a:gd fmla="*/ 129 h 153" name="T39"/>
              <a:gd fmla="*/ 35 w 173" name="T40"/>
              <a:gd fmla="*/ 121 h 153" name="T41"/>
              <a:gd fmla="*/ 33 w 173" name="T42"/>
              <a:gd fmla="*/ 116 h 153" name="T43"/>
              <a:gd fmla="*/ 16 w 173" name="T44"/>
              <a:gd fmla="*/ 102 h 153" name="T45"/>
              <a:gd fmla="*/ 4 w 173" name="T46"/>
              <a:gd fmla="*/ 84 h 153" name="T47"/>
              <a:gd fmla="*/ 0 w 173" name="T48"/>
              <a:gd fmla="*/ 65 h 153" name="T49"/>
              <a:gd fmla="*/ 6 w 173" name="T50"/>
              <a:gd fmla="*/ 45 h 153" name="T51"/>
              <a:gd fmla="*/ 18 w 173" name="T52"/>
              <a:gd fmla="*/ 25 h 153" name="T53"/>
              <a:gd fmla="*/ 37 w 173" name="T54"/>
              <a:gd fmla="*/ 11 h 153" name="T55"/>
              <a:gd fmla="*/ 63 w 173" name="T56"/>
              <a:gd fmla="*/ 2 h 153" name="T57"/>
              <a:gd fmla="*/ 90 w 173" name="T58"/>
              <a:gd fmla="*/ 0 h 153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53" w="17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97"/>
          <p:cNvSpPr>
            <a:spLocks noChangeAspect="1" noEditPoints="1"/>
          </p:cNvSpPr>
          <p:nvPr/>
        </p:nvSpPr>
        <p:spPr bwMode="auto">
          <a:xfrm>
            <a:off x="7356575" y="3067084"/>
            <a:ext cx="361747" cy="389224"/>
          </a:xfrm>
          <a:custGeom>
            <a:gdLst>
              <a:gd fmla="*/ 23 w 157" name="T0"/>
              <a:gd fmla="*/ 136 h 171" name="T1"/>
              <a:gd fmla="*/ 25 w 157" name="T2"/>
              <a:gd fmla="*/ 144 h 171" name="T3"/>
              <a:gd fmla="*/ 132 w 157" name="T4"/>
              <a:gd fmla="*/ 144 h 171" name="T5"/>
              <a:gd fmla="*/ 134 w 157" name="T6"/>
              <a:gd fmla="*/ 136 h 171" name="T7"/>
              <a:gd fmla="*/ 29 w 157" name="T8"/>
              <a:gd fmla="*/ 132 h 171" name="T9"/>
              <a:gd fmla="*/ 23 w 157" name="T10"/>
              <a:gd fmla="*/ 100 h 171" name="T11"/>
              <a:gd fmla="*/ 25 w 157" name="T12"/>
              <a:gd fmla="*/ 112 h 171" name="T13"/>
              <a:gd fmla="*/ 132 w 157" name="T14"/>
              <a:gd fmla="*/ 112 h 171" name="T15"/>
              <a:gd fmla="*/ 134 w 157" name="T16"/>
              <a:gd fmla="*/ 100 h 171" name="T17"/>
              <a:gd fmla="*/ 29 w 157" name="T18"/>
              <a:gd fmla="*/ 96 h 171" name="T19"/>
              <a:gd fmla="*/ 23 w 157" name="T20"/>
              <a:gd fmla="*/ 65 h 171" name="T21"/>
              <a:gd fmla="*/ 25 w 157" name="T22"/>
              <a:gd fmla="*/ 77 h 171" name="T23"/>
              <a:gd fmla="*/ 132 w 157" name="T24"/>
              <a:gd fmla="*/ 77 h 171" name="T25"/>
              <a:gd fmla="*/ 134 w 157" name="T26"/>
              <a:gd fmla="*/ 65 h 171" name="T27"/>
              <a:gd fmla="*/ 29 w 157" name="T28"/>
              <a:gd fmla="*/ 61 h 171" name="T29"/>
              <a:gd fmla="*/ 22 w 157" name="T30"/>
              <a:gd fmla="*/ 24 h 171" name="T31"/>
              <a:gd fmla="*/ 31 w 157" name="T32"/>
              <a:gd fmla="*/ 40 h 171" name="T33"/>
              <a:gd fmla="*/ 49 w 157" name="T34"/>
              <a:gd fmla="*/ 36 h 171" name="T35"/>
              <a:gd fmla="*/ 55 w 157" name="T36"/>
              <a:gd fmla="*/ 16 h 171" name="T37"/>
              <a:gd fmla="*/ 63 w 157" name="T38"/>
              <a:gd fmla="*/ 30 h 171" name="T39"/>
              <a:gd fmla="*/ 78 w 157" name="T40"/>
              <a:gd fmla="*/ 40 h 171" name="T41"/>
              <a:gd fmla="*/ 94 w 157" name="T42"/>
              <a:gd fmla="*/ 30 h 171" name="T43"/>
              <a:gd fmla="*/ 102 w 157" name="T44"/>
              <a:gd fmla="*/ 16 h 171" name="T45"/>
              <a:gd fmla="*/ 108 w 157" name="T46"/>
              <a:gd fmla="*/ 36 h 171" name="T47"/>
              <a:gd fmla="*/ 126 w 157" name="T48"/>
              <a:gd fmla="*/ 40 h 171" name="T49"/>
              <a:gd fmla="*/ 135 w 157" name="T50"/>
              <a:gd fmla="*/ 24 h 171" name="T51"/>
              <a:gd fmla="*/ 153 w 157" name="T52"/>
              <a:gd fmla="*/ 18 h 171" name="T53"/>
              <a:gd fmla="*/ 157 w 157" name="T54"/>
              <a:gd fmla="*/ 163 h 171" name="T55"/>
              <a:gd fmla="*/ 149 w 157" name="T56"/>
              <a:gd fmla="*/ 171 h 171" name="T57"/>
              <a:gd fmla="*/ 2 w 157" name="T58"/>
              <a:gd fmla="*/ 167 h 171" name="T59"/>
              <a:gd fmla="*/ 2 w 157" name="T60"/>
              <a:gd fmla="*/ 20 h 171" name="T61"/>
              <a:gd fmla="*/ 118 w 157" name="T62"/>
              <a:gd fmla="*/ 0 h 171" name="T63"/>
              <a:gd fmla="*/ 128 w 157" name="T64"/>
              <a:gd fmla="*/ 8 h 171" name="T65"/>
              <a:gd fmla="*/ 124 w 157" name="T66"/>
              <a:gd fmla="*/ 32 h 171" name="T67"/>
              <a:gd fmla="*/ 112 w 157" name="T68"/>
              <a:gd fmla="*/ 28 h 171" name="T69"/>
              <a:gd fmla="*/ 112 w 157" name="T70"/>
              <a:gd fmla="*/ 4 h 171" name="T71"/>
              <a:gd fmla="*/ 78 w 157" name="T72"/>
              <a:gd fmla="*/ 0 h 171" name="T73"/>
              <a:gd fmla="*/ 86 w 157" name="T74"/>
              <a:gd fmla="*/ 8 h 171" name="T75"/>
              <a:gd fmla="*/ 82 w 157" name="T76"/>
              <a:gd fmla="*/ 32 h 171" name="T77"/>
              <a:gd fmla="*/ 71 w 157" name="T78"/>
              <a:gd fmla="*/ 28 h 171" name="T79"/>
              <a:gd fmla="*/ 71 w 157" name="T80"/>
              <a:gd fmla="*/ 4 h 171" name="T81"/>
              <a:gd fmla="*/ 39 w 157" name="T82"/>
              <a:gd fmla="*/ 0 h 171" name="T83"/>
              <a:gd fmla="*/ 47 w 157" name="T84"/>
              <a:gd fmla="*/ 8 h 171" name="T85"/>
              <a:gd fmla="*/ 43 w 157" name="T86"/>
              <a:gd fmla="*/ 32 h 171" name="T87"/>
              <a:gd fmla="*/ 31 w 157" name="T88"/>
              <a:gd fmla="*/ 28 h 171" name="T89"/>
              <a:gd fmla="*/ 31 w 157" name="T90"/>
              <a:gd fmla="*/ 4 h 171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71" w="157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34"/>
          <p:cNvSpPr>
            <a:spLocks noChangeAspect="1"/>
          </p:cNvSpPr>
          <p:nvPr/>
        </p:nvSpPr>
        <p:spPr bwMode="auto">
          <a:xfrm>
            <a:off x="5979035" y="826106"/>
            <a:ext cx="403293" cy="389224"/>
          </a:xfrm>
          <a:custGeom>
            <a:gdLst>
              <a:gd fmla="*/ 94 w 173" name="T0"/>
              <a:gd fmla="*/ 2 h 167" name="T1"/>
              <a:gd fmla="*/ 108 w 173" name="T2"/>
              <a:gd fmla="*/ 7 h 167" name="T3"/>
              <a:gd fmla="*/ 114 w 173" name="T4"/>
              <a:gd fmla="*/ 15 h 167" name="T5"/>
              <a:gd fmla="*/ 118 w 173" name="T6"/>
              <a:gd fmla="*/ 25 h 167" name="T7"/>
              <a:gd fmla="*/ 118 w 173" name="T8"/>
              <a:gd fmla="*/ 37 h 167" name="T9"/>
              <a:gd fmla="*/ 118 w 173" name="T10"/>
              <a:gd fmla="*/ 43 h 167" name="T11"/>
              <a:gd fmla="*/ 120 w 173" name="T12"/>
              <a:gd fmla="*/ 49 h 167" name="T13"/>
              <a:gd fmla="*/ 120 w 173" name="T14"/>
              <a:gd fmla="*/ 55 h 167" name="T15"/>
              <a:gd fmla="*/ 118 w 173" name="T16"/>
              <a:gd fmla="*/ 61 h 167" name="T17"/>
              <a:gd fmla="*/ 116 w 173" name="T18"/>
              <a:gd fmla="*/ 64 h 167" name="T19"/>
              <a:gd fmla="*/ 112 w 173" name="T20"/>
              <a:gd fmla="*/ 72 h 167" name="T21"/>
              <a:gd fmla="*/ 108 w 173" name="T22"/>
              <a:gd fmla="*/ 82 h 167" name="T23"/>
              <a:gd fmla="*/ 106 w 173" name="T24"/>
              <a:gd fmla="*/ 84 h 167" name="T25"/>
              <a:gd fmla="*/ 106 w 173" name="T26"/>
              <a:gd fmla="*/ 100 h 167" name="T27"/>
              <a:gd fmla="*/ 110 w 173" name="T28"/>
              <a:gd fmla="*/ 102 h 167" name="T29"/>
              <a:gd fmla="*/ 118 w 173" name="T30"/>
              <a:gd fmla="*/ 106 h 167" name="T31"/>
              <a:gd fmla="*/ 132 w 173" name="T32"/>
              <a:gd fmla="*/ 112 h 167" name="T33"/>
              <a:gd fmla="*/ 138 w 173" name="T34"/>
              <a:gd fmla="*/ 114 h 167" name="T35"/>
              <a:gd fmla="*/ 142 w 173" name="T36"/>
              <a:gd fmla="*/ 114 h 167" name="T37"/>
              <a:gd fmla="*/ 147 w 173" name="T38"/>
              <a:gd fmla="*/ 116 h 167" name="T39"/>
              <a:gd fmla="*/ 163 w 173" name="T40"/>
              <a:gd fmla="*/ 129 h 167" name="T41"/>
              <a:gd fmla="*/ 173 w 173" name="T42"/>
              <a:gd fmla="*/ 153 h 167" name="T43"/>
              <a:gd fmla="*/ 173 w 173" name="T44"/>
              <a:gd fmla="*/ 159 h 167" name="T45"/>
              <a:gd fmla="*/ 171 w 173" name="T46"/>
              <a:gd fmla="*/ 163 h 167" name="T47"/>
              <a:gd fmla="*/ 165 w 173" name="T48"/>
              <a:gd fmla="*/ 167 h 167" name="T49"/>
              <a:gd fmla="*/ 4 w 173" name="T50"/>
              <a:gd fmla="*/ 165 h 167" name="T51"/>
              <a:gd fmla="*/ 0 w 173" name="T52"/>
              <a:gd fmla="*/ 159 h 167" name="T53"/>
              <a:gd fmla="*/ 0 w 173" name="T54"/>
              <a:gd fmla="*/ 159 h 167" name="T55"/>
              <a:gd fmla="*/ 4 w 173" name="T56"/>
              <a:gd fmla="*/ 143 h 167" name="T57"/>
              <a:gd fmla="*/ 22 w 173" name="T58"/>
              <a:gd fmla="*/ 117 h 167" name="T59"/>
              <a:gd fmla="*/ 30 w 173" name="T60"/>
              <a:gd fmla="*/ 116 h 167" name="T61"/>
              <a:gd fmla="*/ 33 w 173" name="T62"/>
              <a:gd fmla="*/ 114 h 167" name="T63"/>
              <a:gd fmla="*/ 37 w 173" name="T64"/>
              <a:gd fmla="*/ 114 h 167" name="T65"/>
              <a:gd fmla="*/ 47 w 173" name="T66"/>
              <a:gd fmla="*/ 110 h 167" name="T67"/>
              <a:gd fmla="*/ 59 w 173" name="T68"/>
              <a:gd fmla="*/ 104 h 167" name="T69"/>
              <a:gd fmla="*/ 67 w 173" name="T70"/>
              <a:gd fmla="*/ 102 h 167" name="T71"/>
              <a:gd fmla="*/ 67 w 173" name="T72"/>
              <a:gd fmla="*/ 100 h 167" name="T73"/>
              <a:gd fmla="*/ 67 w 173" name="T74"/>
              <a:gd fmla="*/ 84 h 167" name="T75"/>
              <a:gd fmla="*/ 63 w 173" name="T76"/>
              <a:gd fmla="*/ 78 h 167" name="T77"/>
              <a:gd fmla="*/ 59 w 173" name="T78"/>
              <a:gd fmla="*/ 64 h 167" name="T79"/>
              <a:gd fmla="*/ 55 w 173" name="T80"/>
              <a:gd fmla="*/ 62 h 167" name="T81"/>
              <a:gd fmla="*/ 55 w 173" name="T82"/>
              <a:gd fmla="*/ 57 h 167" name="T83"/>
              <a:gd fmla="*/ 53 w 173" name="T84"/>
              <a:gd fmla="*/ 51 h 167" name="T85"/>
              <a:gd fmla="*/ 53 w 173" name="T86"/>
              <a:gd fmla="*/ 45 h 167" name="T87"/>
              <a:gd fmla="*/ 57 w 173" name="T88"/>
              <a:gd fmla="*/ 43 h 167" name="T89"/>
              <a:gd fmla="*/ 55 w 173" name="T90"/>
              <a:gd fmla="*/ 31 h 167" name="T91"/>
              <a:gd fmla="*/ 57 w 173" name="T92"/>
              <a:gd fmla="*/ 19 h 167" name="T93"/>
              <a:gd fmla="*/ 65 w 173" name="T94"/>
              <a:gd fmla="*/ 9 h 167" name="T95"/>
              <a:gd fmla="*/ 79 w 173" name="T96"/>
              <a:gd fmla="*/ 2 h 167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67" w="173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4"/>
          <p:cNvSpPr>
            <a:spLocks noChangeAspect="1" noEditPoints="1"/>
          </p:cNvSpPr>
          <p:nvPr/>
        </p:nvSpPr>
        <p:spPr bwMode="auto">
          <a:xfrm>
            <a:off x="4546726" y="1560610"/>
            <a:ext cx="512137" cy="389224"/>
          </a:xfrm>
          <a:custGeom>
            <a:gdLst>
              <a:gd fmla="*/ 67 w 125" name="T0"/>
              <a:gd fmla="*/ 78 h 95" name="T1"/>
              <a:gd fmla="*/ 93 w 125" name="T2"/>
              <a:gd fmla="*/ 80 h 95" name="T3"/>
              <a:gd fmla="*/ 93 w 125" name="T4"/>
              <a:gd fmla="*/ 74 h 95" name="T5"/>
              <a:gd fmla="*/ 44 w 125" name="T6"/>
              <a:gd fmla="*/ 66 h 95" name="T7"/>
              <a:gd fmla="*/ 40 w 125" name="T8"/>
              <a:gd fmla="*/ 69 h 95" name="T9"/>
              <a:gd fmla="*/ 31 w 125" name="T10"/>
              <a:gd fmla="*/ 68 h 95" name="T11"/>
              <a:gd fmla="*/ 27 w 125" name="T12"/>
              <a:gd fmla="*/ 65 h 95" name="T13"/>
              <a:gd fmla="*/ 20 w 125" name="T14"/>
              <a:gd fmla="*/ 70 h 95" name="T15"/>
              <a:gd fmla="*/ 17 w 125" name="T16"/>
              <a:gd fmla="*/ 77 h 95" name="T17"/>
              <a:gd fmla="*/ 51 w 125" name="T18"/>
              <a:gd fmla="*/ 80 h 95" name="T19"/>
              <a:gd fmla="*/ 54 w 125" name="T20"/>
              <a:gd fmla="*/ 76 h 95" name="T21"/>
              <a:gd fmla="*/ 50 w 125" name="T22"/>
              <a:gd fmla="*/ 69 h 95" name="T23"/>
              <a:gd fmla="*/ 69 w 125" name="T24"/>
              <a:gd fmla="*/ 65 h 95" name="T25"/>
              <a:gd fmla="*/ 92 w 125" name="T26"/>
              <a:gd fmla="*/ 69 h 95" name="T27"/>
              <a:gd fmla="*/ 92 w 125" name="T28"/>
              <a:gd fmla="*/ 65 h 95" name="T29"/>
              <a:gd fmla="*/ 67 w 125" name="T30"/>
              <a:gd fmla="*/ 57 h 95" name="T31"/>
              <a:gd fmla="*/ 95 w 125" name="T32"/>
              <a:gd fmla="*/ 59 h 95" name="T33"/>
              <a:gd fmla="*/ 70 w 125" name="T34"/>
              <a:gd fmla="*/ 53 h 95" name="T35"/>
              <a:gd fmla="*/ 67 w 125" name="T36"/>
              <a:gd fmla="*/ 44 h 95" name="T37"/>
              <a:gd fmla="*/ 104 w 125" name="T38"/>
              <a:gd fmla="*/ 48 h 95" name="T39"/>
              <a:gd fmla="*/ 108 w 125" name="T40"/>
              <a:gd fmla="*/ 43 h 95" name="T41"/>
              <a:gd fmla="*/ 36 w 125" name="T42"/>
              <a:gd fmla="*/ 40 h 95" name="T43"/>
              <a:gd fmla="*/ 27 w 125" name="T44"/>
              <a:gd fmla="*/ 52 h 95" name="T45"/>
              <a:gd fmla="*/ 36 w 125" name="T46"/>
              <a:gd fmla="*/ 62 h 95" name="T47"/>
              <a:gd fmla="*/ 45 w 125" name="T48"/>
              <a:gd fmla="*/ 52 h 95" name="T49"/>
              <a:gd fmla="*/ 36 w 125" name="T50"/>
              <a:gd fmla="*/ 40 h 95" name="T51"/>
              <a:gd fmla="*/ 23 w 125" name="T52"/>
              <a:gd fmla="*/ 9 h 95" name="T53"/>
              <a:gd fmla="*/ 27 w 125" name="T54"/>
              <a:gd fmla="*/ 22 h 95" name="T55"/>
              <a:gd fmla="*/ 31 w 125" name="T56"/>
              <a:gd fmla="*/ 18 h 95" name="T57"/>
              <a:gd fmla="*/ 27 w 125" name="T58"/>
              <a:gd fmla="*/ 4 h 95" name="T59"/>
              <a:gd fmla="*/ 96 w 125" name="T60"/>
              <a:gd fmla="*/ 6 h 95" name="T61"/>
              <a:gd fmla="*/ 97 w 125" name="T62"/>
              <a:gd fmla="*/ 22 h 95" name="T63"/>
              <a:gd fmla="*/ 104 w 125" name="T64"/>
              <a:gd fmla="*/ 21 h 95" name="T65"/>
              <a:gd fmla="*/ 101 w 125" name="T66"/>
              <a:gd fmla="*/ 5 h 95" name="T67"/>
              <a:gd fmla="*/ 31 w 125" name="T68"/>
              <a:gd fmla="*/ 0 h 95" name="T69"/>
              <a:gd fmla="*/ 36 w 125" name="T70"/>
              <a:gd fmla="*/ 2 h 95" name="T71"/>
              <a:gd fmla="*/ 38 w 125" name="T72"/>
              <a:gd fmla="*/ 11 h 95" name="T73"/>
              <a:gd fmla="*/ 45 w 125" name="T74"/>
              <a:gd fmla="*/ 13 h 95" name="T75"/>
              <a:gd fmla="*/ 86 w 125" name="T76"/>
              <a:gd fmla="*/ 13 h 95" name="T77"/>
              <a:gd fmla="*/ 91 w 125" name="T78"/>
              <a:gd fmla="*/ 4 h 95" name="T79"/>
              <a:gd fmla="*/ 95 w 125" name="T80"/>
              <a:gd fmla="*/ 0 h 95" name="T81"/>
              <a:gd fmla="*/ 108 w 125" name="T82"/>
              <a:gd fmla="*/ 1 h 95" name="T83"/>
              <a:gd fmla="*/ 109 w 125" name="T84"/>
              <a:gd fmla="*/ 9 h 95" name="T85"/>
              <a:gd fmla="*/ 116 w 125" name="T86"/>
              <a:gd fmla="*/ 13 h 95" name="T87"/>
              <a:gd fmla="*/ 124 w 125" name="T88"/>
              <a:gd fmla="*/ 17 h 95" name="T89"/>
              <a:gd fmla="*/ 125 w 125" name="T90"/>
              <a:gd fmla="*/ 22 h 95" name="T91"/>
              <a:gd fmla="*/ 122 w 125" name="T92"/>
              <a:gd fmla="*/ 94 h 95" name="T93"/>
              <a:gd fmla="*/ 116 w 125" name="T94"/>
              <a:gd fmla="*/ 95 h 95" name="T95"/>
              <a:gd fmla="*/ 2 w 125" name="T96"/>
              <a:gd fmla="*/ 93 h 95" name="T97"/>
              <a:gd fmla="*/ 0 w 125" name="T98"/>
              <a:gd fmla="*/ 86 h 95" name="T99"/>
              <a:gd fmla="*/ 4 w 125" name="T100"/>
              <a:gd fmla="*/ 14 h 95" name="T101"/>
              <a:gd fmla="*/ 10 w 125" name="T102"/>
              <a:gd fmla="*/ 13 h 95" name="T103"/>
              <a:gd fmla="*/ 17 w 125" name="T104"/>
              <a:gd fmla="*/ 10 h 95" name="T105"/>
              <a:gd fmla="*/ 17 w 125" name="T106"/>
              <a:gd fmla="*/ 1 h 95" name="T107"/>
              <a:gd fmla="*/ 21 w 125" name="T108"/>
              <a:gd fmla="*/ 0 h 95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95" w="125">
                <a:moveTo>
                  <a:pt x="70" y="74"/>
                </a:moveTo>
                <a:lnTo>
                  <a:pt x="69" y="76"/>
                </a:lnTo>
                <a:lnTo>
                  <a:pt x="67" y="77"/>
                </a:lnTo>
                <a:lnTo>
                  <a:pt x="67" y="78"/>
                </a:lnTo>
                <a:lnTo>
                  <a:pt x="69" y="80"/>
                </a:lnTo>
                <a:lnTo>
                  <a:pt x="70" y="80"/>
                </a:lnTo>
                <a:lnTo>
                  <a:pt x="93" y="80"/>
                </a:lnTo>
                <a:lnTo>
                  <a:pt x="93" y="80"/>
                </a:lnTo>
                <a:lnTo>
                  <a:pt x="95" y="78"/>
                </a:lnTo>
                <a:lnTo>
                  <a:pt x="95" y="77"/>
                </a:lnTo>
                <a:lnTo>
                  <a:pt x="95" y="76"/>
                </a:lnTo>
                <a:lnTo>
                  <a:pt x="93" y="74"/>
                </a:lnTo>
                <a:lnTo>
                  <a:pt x="70" y="74"/>
                </a:lnTo>
                <a:close/>
                <a:moveTo>
                  <a:pt x="46" y="65"/>
                </a:moveTo>
                <a:lnTo>
                  <a:pt x="45" y="65"/>
                </a:lnTo>
                <a:lnTo>
                  <a:pt x="44" y="66"/>
                </a:lnTo>
                <a:lnTo>
                  <a:pt x="42" y="66"/>
                </a:lnTo>
                <a:lnTo>
                  <a:pt x="42" y="66"/>
                </a:lnTo>
                <a:lnTo>
                  <a:pt x="41" y="68"/>
                </a:lnTo>
                <a:lnTo>
                  <a:pt x="40" y="69"/>
                </a:lnTo>
                <a:lnTo>
                  <a:pt x="37" y="69"/>
                </a:lnTo>
                <a:lnTo>
                  <a:pt x="34" y="69"/>
                </a:lnTo>
                <a:lnTo>
                  <a:pt x="32" y="69"/>
                </a:lnTo>
                <a:lnTo>
                  <a:pt x="31" y="68"/>
                </a:lnTo>
                <a:lnTo>
                  <a:pt x="29" y="66"/>
                </a:lnTo>
                <a:lnTo>
                  <a:pt x="29" y="66"/>
                </a:lnTo>
                <a:lnTo>
                  <a:pt x="28" y="66"/>
                </a:lnTo>
                <a:lnTo>
                  <a:pt x="27" y="65"/>
                </a:lnTo>
                <a:lnTo>
                  <a:pt x="25" y="65"/>
                </a:lnTo>
                <a:lnTo>
                  <a:pt x="23" y="66"/>
                </a:lnTo>
                <a:lnTo>
                  <a:pt x="21" y="69"/>
                </a:lnTo>
                <a:lnTo>
                  <a:pt x="20" y="70"/>
                </a:lnTo>
                <a:lnTo>
                  <a:pt x="19" y="72"/>
                </a:lnTo>
                <a:lnTo>
                  <a:pt x="19" y="73"/>
                </a:lnTo>
                <a:lnTo>
                  <a:pt x="17" y="76"/>
                </a:lnTo>
                <a:lnTo>
                  <a:pt x="17" y="77"/>
                </a:lnTo>
                <a:lnTo>
                  <a:pt x="19" y="78"/>
                </a:lnTo>
                <a:lnTo>
                  <a:pt x="20" y="80"/>
                </a:lnTo>
                <a:lnTo>
                  <a:pt x="20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4" y="77"/>
                </a:lnTo>
                <a:lnTo>
                  <a:pt x="54" y="76"/>
                </a:lnTo>
                <a:lnTo>
                  <a:pt x="53" y="73"/>
                </a:lnTo>
                <a:lnTo>
                  <a:pt x="53" y="72"/>
                </a:lnTo>
                <a:lnTo>
                  <a:pt x="51" y="70"/>
                </a:lnTo>
                <a:lnTo>
                  <a:pt x="50" y="69"/>
                </a:lnTo>
                <a:lnTo>
                  <a:pt x="49" y="66"/>
                </a:lnTo>
                <a:lnTo>
                  <a:pt x="46" y="65"/>
                </a:lnTo>
                <a:close/>
                <a:moveTo>
                  <a:pt x="70" y="65"/>
                </a:moveTo>
                <a:lnTo>
                  <a:pt x="69" y="65"/>
                </a:lnTo>
                <a:lnTo>
                  <a:pt x="67" y="66"/>
                </a:lnTo>
                <a:lnTo>
                  <a:pt x="69" y="69"/>
                </a:lnTo>
                <a:lnTo>
                  <a:pt x="70" y="69"/>
                </a:lnTo>
                <a:lnTo>
                  <a:pt x="92" y="69"/>
                </a:lnTo>
                <a:lnTo>
                  <a:pt x="95" y="69"/>
                </a:lnTo>
                <a:lnTo>
                  <a:pt x="95" y="66"/>
                </a:lnTo>
                <a:lnTo>
                  <a:pt x="95" y="65"/>
                </a:lnTo>
                <a:lnTo>
                  <a:pt x="92" y="65"/>
                </a:lnTo>
                <a:lnTo>
                  <a:pt x="70" y="65"/>
                </a:lnTo>
                <a:close/>
                <a:moveTo>
                  <a:pt x="70" y="53"/>
                </a:moveTo>
                <a:lnTo>
                  <a:pt x="69" y="55"/>
                </a:lnTo>
                <a:lnTo>
                  <a:pt x="67" y="57"/>
                </a:lnTo>
                <a:lnTo>
                  <a:pt x="69" y="59"/>
                </a:lnTo>
                <a:lnTo>
                  <a:pt x="70" y="59"/>
                </a:lnTo>
                <a:lnTo>
                  <a:pt x="92" y="59"/>
                </a:lnTo>
                <a:lnTo>
                  <a:pt x="95" y="59"/>
                </a:lnTo>
                <a:lnTo>
                  <a:pt x="95" y="57"/>
                </a:lnTo>
                <a:lnTo>
                  <a:pt x="95" y="55"/>
                </a:lnTo>
                <a:lnTo>
                  <a:pt x="92" y="53"/>
                </a:lnTo>
                <a:lnTo>
                  <a:pt x="70" y="53"/>
                </a:lnTo>
                <a:close/>
                <a:moveTo>
                  <a:pt x="72" y="40"/>
                </a:moveTo>
                <a:lnTo>
                  <a:pt x="70" y="42"/>
                </a:lnTo>
                <a:lnTo>
                  <a:pt x="69" y="43"/>
                </a:lnTo>
                <a:lnTo>
                  <a:pt x="67" y="44"/>
                </a:lnTo>
                <a:lnTo>
                  <a:pt x="69" y="47"/>
                </a:lnTo>
                <a:lnTo>
                  <a:pt x="70" y="48"/>
                </a:lnTo>
                <a:lnTo>
                  <a:pt x="72" y="48"/>
                </a:lnTo>
                <a:lnTo>
                  <a:pt x="104" y="48"/>
                </a:lnTo>
                <a:lnTo>
                  <a:pt x="106" y="48"/>
                </a:lnTo>
                <a:lnTo>
                  <a:pt x="108" y="47"/>
                </a:lnTo>
                <a:lnTo>
                  <a:pt x="109" y="44"/>
                </a:lnTo>
                <a:lnTo>
                  <a:pt x="108" y="43"/>
                </a:lnTo>
                <a:lnTo>
                  <a:pt x="106" y="42"/>
                </a:lnTo>
                <a:lnTo>
                  <a:pt x="104" y="40"/>
                </a:lnTo>
                <a:lnTo>
                  <a:pt x="72" y="40"/>
                </a:lnTo>
                <a:close/>
                <a:moveTo>
                  <a:pt x="36" y="40"/>
                </a:moveTo>
                <a:lnTo>
                  <a:pt x="32" y="42"/>
                </a:lnTo>
                <a:lnTo>
                  <a:pt x="29" y="44"/>
                </a:lnTo>
                <a:lnTo>
                  <a:pt x="27" y="47"/>
                </a:lnTo>
                <a:lnTo>
                  <a:pt x="27" y="52"/>
                </a:lnTo>
                <a:lnTo>
                  <a:pt x="27" y="56"/>
                </a:lnTo>
                <a:lnTo>
                  <a:pt x="29" y="60"/>
                </a:lnTo>
                <a:lnTo>
                  <a:pt x="32" y="61"/>
                </a:lnTo>
                <a:lnTo>
                  <a:pt x="36" y="62"/>
                </a:lnTo>
                <a:lnTo>
                  <a:pt x="38" y="61"/>
                </a:lnTo>
                <a:lnTo>
                  <a:pt x="42" y="60"/>
                </a:lnTo>
                <a:lnTo>
                  <a:pt x="44" y="56"/>
                </a:lnTo>
                <a:lnTo>
                  <a:pt x="45" y="52"/>
                </a:lnTo>
                <a:lnTo>
                  <a:pt x="44" y="47"/>
                </a:lnTo>
                <a:lnTo>
                  <a:pt x="42" y="44"/>
                </a:lnTo>
                <a:lnTo>
                  <a:pt x="38" y="42"/>
                </a:lnTo>
                <a:lnTo>
                  <a:pt x="36" y="40"/>
                </a:lnTo>
                <a:close/>
                <a:moveTo>
                  <a:pt x="27" y="4"/>
                </a:moveTo>
                <a:lnTo>
                  <a:pt x="24" y="5"/>
                </a:lnTo>
                <a:lnTo>
                  <a:pt x="23" y="6"/>
                </a:lnTo>
                <a:lnTo>
                  <a:pt x="23" y="9"/>
                </a:lnTo>
                <a:lnTo>
                  <a:pt x="23" y="18"/>
                </a:lnTo>
                <a:lnTo>
                  <a:pt x="23" y="21"/>
                </a:lnTo>
                <a:lnTo>
                  <a:pt x="24" y="22"/>
                </a:lnTo>
                <a:lnTo>
                  <a:pt x="27" y="22"/>
                </a:lnTo>
                <a:lnTo>
                  <a:pt x="27" y="22"/>
                </a:lnTo>
                <a:lnTo>
                  <a:pt x="29" y="22"/>
                </a:lnTo>
                <a:lnTo>
                  <a:pt x="31" y="21"/>
                </a:lnTo>
                <a:lnTo>
                  <a:pt x="31" y="18"/>
                </a:lnTo>
                <a:lnTo>
                  <a:pt x="31" y="9"/>
                </a:lnTo>
                <a:lnTo>
                  <a:pt x="31" y="6"/>
                </a:lnTo>
                <a:lnTo>
                  <a:pt x="29" y="5"/>
                </a:lnTo>
                <a:lnTo>
                  <a:pt x="27" y="4"/>
                </a:lnTo>
                <a:lnTo>
                  <a:pt x="27" y="4"/>
                </a:lnTo>
                <a:close/>
                <a:moveTo>
                  <a:pt x="99" y="4"/>
                </a:moveTo>
                <a:lnTo>
                  <a:pt x="97" y="5"/>
                </a:lnTo>
                <a:lnTo>
                  <a:pt x="96" y="6"/>
                </a:lnTo>
                <a:lnTo>
                  <a:pt x="95" y="9"/>
                </a:lnTo>
                <a:lnTo>
                  <a:pt x="95" y="18"/>
                </a:lnTo>
                <a:lnTo>
                  <a:pt x="96" y="21"/>
                </a:lnTo>
                <a:lnTo>
                  <a:pt x="97" y="22"/>
                </a:lnTo>
                <a:lnTo>
                  <a:pt x="100" y="22"/>
                </a:lnTo>
                <a:lnTo>
                  <a:pt x="100" y="22"/>
                </a:lnTo>
                <a:lnTo>
                  <a:pt x="103" y="22"/>
                </a:lnTo>
                <a:lnTo>
                  <a:pt x="104" y="21"/>
                </a:lnTo>
                <a:lnTo>
                  <a:pt x="104" y="18"/>
                </a:lnTo>
                <a:lnTo>
                  <a:pt x="104" y="9"/>
                </a:lnTo>
                <a:lnTo>
                  <a:pt x="104" y="6"/>
                </a:lnTo>
                <a:lnTo>
                  <a:pt x="101" y="5"/>
                </a:lnTo>
                <a:lnTo>
                  <a:pt x="100" y="4"/>
                </a:lnTo>
                <a:lnTo>
                  <a:pt x="99" y="4"/>
                </a:lnTo>
                <a:close/>
                <a:moveTo>
                  <a:pt x="21" y="0"/>
                </a:moveTo>
                <a:lnTo>
                  <a:pt x="31" y="0"/>
                </a:lnTo>
                <a:lnTo>
                  <a:pt x="33" y="0"/>
                </a:lnTo>
                <a:lnTo>
                  <a:pt x="34" y="1"/>
                </a:lnTo>
                <a:lnTo>
                  <a:pt x="36" y="2"/>
                </a:lnTo>
                <a:lnTo>
                  <a:pt x="36" y="2"/>
                </a:lnTo>
                <a:lnTo>
                  <a:pt x="36" y="4"/>
                </a:lnTo>
                <a:lnTo>
                  <a:pt x="36" y="9"/>
                </a:lnTo>
                <a:lnTo>
                  <a:pt x="36" y="10"/>
                </a:lnTo>
                <a:lnTo>
                  <a:pt x="38" y="11"/>
                </a:lnTo>
                <a:lnTo>
                  <a:pt x="40" y="13"/>
                </a:lnTo>
                <a:lnTo>
                  <a:pt x="42" y="13"/>
                </a:lnTo>
                <a:lnTo>
                  <a:pt x="44" y="13"/>
                </a:lnTo>
                <a:lnTo>
                  <a:pt x="45" y="13"/>
                </a:lnTo>
                <a:lnTo>
                  <a:pt x="82" y="13"/>
                </a:lnTo>
                <a:lnTo>
                  <a:pt x="82" y="13"/>
                </a:lnTo>
                <a:lnTo>
                  <a:pt x="84" y="13"/>
                </a:lnTo>
                <a:lnTo>
                  <a:pt x="86" y="13"/>
                </a:lnTo>
                <a:lnTo>
                  <a:pt x="88" y="11"/>
                </a:lnTo>
                <a:lnTo>
                  <a:pt x="89" y="10"/>
                </a:lnTo>
                <a:lnTo>
                  <a:pt x="91" y="9"/>
                </a:lnTo>
                <a:lnTo>
                  <a:pt x="91" y="4"/>
                </a:lnTo>
                <a:lnTo>
                  <a:pt x="91" y="2"/>
                </a:lnTo>
                <a:lnTo>
                  <a:pt x="92" y="1"/>
                </a:lnTo>
                <a:lnTo>
                  <a:pt x="93" y="0"/>
                </a:lnTo>
                <a:lnTo>
                  <a:pt x="95" y="0"/>
                </a:lnTo>
                <a:lnTo>
                  <a:pt x="95" y="0"/>
                </a:lnTo>
                <a:lnTo>
                  <a:pt x="104" y="0"/>
                </a:lnTo>
                <a:lnTo>
                  <a:pt x="105" y="0"/>
                </a:lnTo>
                <a:lnTo>
                  <a:pt x="108" y="1"/>
                </a:lnTo>
                <a:lnTo>
                  <a:pt x="108" y="2"/>
                </a:lnTo>
                <a:lnTo>
                  <a:pt x="109" y="4"/>
                </a:lnTo>
                <a:lnTo>
                  <a:pt x="109" y="4"/>
                </a:lnTo>
                <a:lnTo>
                  <a:pt x="109" y="9"/>
                </a:lnTo>
                <a:lnTo>
                  <a:pt x="109" y="10"/>
                </a:lnTo>
                <a:lnTo>
                  <a:pt x="112" y="11"/>
                </a:lnTo>
                <a:lnTo>
                  <a:pt x="113" y="13"/>
                </a:lnTo>
                <a:lnTo>
                  <a:pt x="116" y="13"/>
                </a:lnTo>
                <a:lnTo>
                  <a:pt x="116" y="13"/>
                </a:lnTo>
                <a:lnTo>
                  <a:pt x="120" y="13"/>
                </a:lnTo>
                <a:lnTo>
                  <a:pt x="122" y="14"/>
                </a:lnTo>
                <a:lnTo>
                  <a:pt x="124" y="17"/>
                </a:lnTo>
                <a:lnTo>
                  <a:pt x="125" y="18"/>
                </a:lnTo>
                <a:lnTo>
                  <a:pt x="125" y="19"/>
                </a:lnTo>
                <a:lnTo>
                  <a:pt x="125" y="21"/>
                </a:lnTo>
                <a:lnTo>
                  <a:pt x="125" y="22"/>
                </a:lnTo>
                <a:lnTo>
                  <a:pt x="125" y="87"/>
                </a:lnTo>
                <a:lnTo>
                  <a:pt x="125" y="90"/>
                </a:lnTo>
                <a:lnTo>
                  <a:pt x="124" y="93"/>
                </a:lnTo>
                <a:lnTo>
                  <a:pt x="122" y="94"/>
                </a:lnTo>
                <a:lnTo>
                  <a:pt x="120" y="95"/>
                </a:lnTo>
                <a:lnTo>
                  <a:pt x="117" y="95"/>
                </a:lnTo>
                <a:lnTo>
                  <a:pt x="116" y="95"/>
                </a:lnTo>
                <a:lnTo>
                  <a:pt x="116" y="95"/>
                </a:lnTo>
                <a:lnTo>
                  <a:pt x="10" y="95"/>
                </a:lnTo>
                <a:lnTo>
                  <a:pt x="6" y="95"/>
                </a:lnTo>
                <a:lnTo>
                  <a:pt x="4" y="94"/>
                </a:lnTo>
                <a:lnTo>
                  <a:pt x="2" y="93"/>
                </a:lnTo>
                <a:lnTo>
                  <a:pt x="2" y="90"/>
                </a:lnTo>
                <a:lnTo>
                  <a:pt x="0" y="89"/>
                </a:lnTo>
                <a:lnTo>
                  <a:pt x="0" y="87"/>
                </a:lnTo>
                <a:lnTo>
                  <a:pt x="0" y="86"/>
                </a:lnTo>
                <a:lnTo>
                  <a:pt x="0" y="22"/>
                </a:lnTo>
                <a:lnTo>
                  <a:pt x="0" y="18"/>
                </a:lnTo>
                <a:lnTo>
                  <a:pt x="2" y="15"/>
                </a:lnTo>
                <a:lnTo>
                  <a:pt x="4" y="14"/>
                </a:lnTo>
                <a:lnTo>
                  <a:pt x="6" y="13"/>
                </a:lnTo>
                <a:lnTo>
                  <a:pt x="8" y="13"/>
                </a:lnTo>
                <a:lnTo>
                  <a:pt x="10" y="13"/>
                </a:lnTo>
                <a:lnTo>
                  <a:pt x="10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9"/>
                </a:lnTo>
                <a:lnTo>
                  <a:pt x="17" y="9"/>
                </a:lnTo>
                <a:lnTo>
                  <a:pt x="17" y="4"/>
                </a:lnTo>
                <a:lnTo>
                  <a:pt x="17" y="1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222732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4209955" y="2045753"/>
            <a:ext cx="117345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rgbClr val="222732"/>
                </a:solidFill>
              </a:rPr>
              <a:t>EXAMPLE TEXT</a:t>
            </a:r>
          </a:p>
        </p:txBody>
      </p:sp>
      <p:sp>
        <p:nvSpPr>
          <p:cNvPr id="23" name="矩形 22"/>
          <p:cNvSpPr/>
          <p:nvPr/>
        </p:nvSpPr>
        <p:spPr>
          <a:xfrm>
            <a:off x="5585099" y="1294905"/>
            <a:ext cx="117345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24" name="矩形 23"/>
          <p:cNvSpPr/>
          <p:nvPr/>
        </p:nvSpPr>
        <p:spPr>
          <a:xfrm>
            <a:off x="6950721" y="2058916"/>
            <a:ext cx="117345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25" name="矩形 24"/>
          <p:cNvSpPr/>
          <p:nvPr/>
        </p:nvSpPr>
        <p:spPr>
          <a:xfrm>
            <a:off x="6950721" y="3529165"/>
            <a:ext cx="117345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32" name="矩形 31"/>
          <p:cNvSpPr/>
          <p:nvPr/>
        </p:nvSpPr>
        <p:spPr>
          <a:xfrm>
            <a:off x="617711" y="2039740"/>
            <a:ext cx="2641957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222732"/>
                </a:solidFill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17711" y="1373414"/>
            <a:ext cx="2518092" cy="566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mtClean="0" sz="2400">
                <a:solidFill>
                  <a:schemeClr val="bg1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val="391119767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空心弧 1"/>
          <p:cNvSpPr>
            <a:spLocks noChangeAspect="1"/>
          </p:cNvSpPr>
          <p:nvPr/>
        </p:nvSpPr>
        <p:spPr>
          <a:xfrm>
            <a:off x="1166844" y="1183072"/>
            <a:ext cx="2768206" cy="2768206"/>
          </a:xfrm>
          <a:prstGeom prst="blockArc">
            <a:avLst>
              <a:gd fmla="val 1093135" name="adj1"/>
              <a:gd fmla="val 20040895" name="adj2"/>
              <a:gd fmla="val 19104" name="adj3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" name="空心弧 2"/>
          <p:cNvSpPr>
            <a:spLocks noChangeAspect="1"/>
          </p:cNvSpPr>
          <p:nvPr/>
        </p:nvSpPr>
        <p:spPr>
          <a:xfrm>
            <a:off x="1074570" y="1090798"/>
            <a:ext cx="2952753" cy="2952753"/>
          </a:xfrm>
          <a:prstGeom prst="blockArc">
            <a:avLst>
              <a:gd fmla="val 1106124" name="adj1"/>
              <a:gd fmla="val 17267002" name="adj2"/>
              <a:gd fmla="val 18336" name="adj3"/>
            </a:avLst>
          </a:prstGeom>
          <a:solidFill>
            <a:srgbClr val="46C6A9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4" name="空心弧 3"/>
          <p:cNvSpPr>
            <a:spLocks noChangeAspect="1"/>
          </p:cNvSpPr>
          <p:nvPr/>
        </p:nvSpPr>
        <p:spPr>
          <a:xfrm>
            <a:off x="982297" y="998525"/>
            <a:ext cx="3137300" cy="3137300"/>
          </a:xfrm>
          <a:prstGeom prst="blockArc">
            <a:avLst>
              <a:gd fmla="val 1151168" name="adj1"/>
              <a:gd fmla="val 14453560" name="adj2"/>
              <a:gd fmla="val 18376" name="adj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空心弧 4"/>
          <p:cNvSpPr>
            <a:spLocks noChangeAspect="1"/>
          </p:cNvSpPr>
          <p:nvPr/>
        </p:nvSpPr>
        <p:spPr>
          <a:xfrm>
            <a:off x="890023" y="906251"/>
            <a:ext cx="3321847" cy="3321847"/>
          </a:xfrm>
          <a:prstGeom prst="blockArc">
            <a:avLst>
              <a:gd fmla="val 1134833" name="adj1"/>
              <a:gd fmla="val 12891468" name="adj2"/>
              <a:gd fmla="val 17894" name="adj3"/>
            </a:avLst>
          </a:prstGeom>
          <a:solidFill>
            <a:srgbClr val="21596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2140764" y="2143274"/>
            <a:ext cx="820365" cy="847801"/>
            <a:chOff x="2404774" y="2301787"/>
            <a:chExt cx="474663" cy="490538"/>
          </a:xfrm>
          <a:solidFill>
            <a:schemeClr val="bg1">
              <a:lumMod val="50000"/>
            </a:schemeClr>
          </a:solidFill>
        </p:grpSpPr>
        <p:sp>
          <p:nvSpPr>
            <p:cNvPr id="7" name="Freeform 395"/>
            <p:cNvSpPr/>
            <p:nvPr/>
          </p:nvSpPr>
          <p:spPr bwMode="auto">
            <a:xfrm>
              <a:off x="2515899" y="2362112"/>
              <a:ext cx="363538" cy="430213"/>
            </a:xfrm>
            <a:custGeom>
              <a:gdLst>
                <a:gd fmla="*/ 223 w 229" name="T0"/>
                <a:gd fmla="*/ 146 h 271" name="T1"/>
                <a:gd fmla="*/ 229 w 229" name="T2"/>
                <a:gd fmla="*/ 157 h 271" name="T3"/>
                <a:gd fmla="*/ 225 w 229" name="T4"/>
                <a:gd fmla="*/ 169 h 271" name="T5"/>
                <a:gd fmla="*/ 220 w 229" name="T6"/>
                <a:gd fmla="*/ 173 h 271" name="T7"/>
                <a:gd fmla="*/ 207 w 229" name="T8"/>
                <a:gd fmla="*/ 174 h 271" name="T9"/>
                <a:gd fmla="*/ 174 w 229" name="T10"/>
                <a:gd fmla="*/ 151 h 271" name="T11"/>
                <a:gd fmla="*/ 197 w 229" name="T12"/>
                <a:gd fmla="*/ 177 h 271" name="T13"/>
                <a:gd fmla="*/ 202 w 229" name="T14"/>
                <a:gd fmla="*/ 182 h 271" name="T15"/>
                <a:gd fmla="*/ 203 w 229" name="T16"/>
                <a:gd fmla="*/ 195 h 271" name="T17"/>
                <a:gd fmla="*/ 200 w 229" name="T18"/>
                <a:gd fmla="*/ 201 h 271" name="T19"/>
                <a:gd fmla="*/ 188 w 229" name="T20"/>
                <a:gd fmla="*/ 207 h 271" name="T21"/>
                <a:gd fmla="*/ 177 w 229" name="T22"/>
                <a:gd fmla="*/ 203 h 271" name="T23"/>
                <a:gd fmla="*/ 144 w 229" name="T24"/>
                <a:gd fmla="*/ 187 h 271" name="T25"/>
                <a:gd fmla="*/ 172 w 229" name="T26"/>
                <a:gd fmla="*/ 210 h 271" name="T27"/>
                <a:gd fmla="*/ 178 w 229" name="T28"/>
                <a:gd fmla="*/ 221 h 271" name="T29"/>
                <a:gd fmla="*/ 174 w 229" name="T30"/>
                <a:gd fmla="*/ 233 h 271" name="T31"/>
                <a:gd fmla="*/ 168 w 229" name="T32"/>
                <a:gd fmla="*/ 237 h 271" name="T33"/>
                <a:gd fmla="*/ 155 w 229" name="T34"/>
                <a:gd fmla="*/ 238 h 271" name="T35"/>
                <a:gd fmla="*/ 123 w 229" name="T36"/>
                <a:gd fmla="*/ 213 h 271" name="T37"/>
                <a:gd fmla="*/ 145 w 229" name="T38"/>
                <a:gd fmla="*/ 241 h 271" name="T39"/>
                <a:gd fmla="*/ 150 w 229" name="T40"/>
                <a:gd fmla="*/ 246 h 271" name="T41"/>
                <a:gd fmla="*/ 152 w 229" name="T42"/>
                <a:gd fmla="*/ 258 h 271" name="T43"/>
                <a:gd fmla="*/ 148 w 229" name="T44"/>
                <a:gd fmla="*/ 265 h 271" name="T45"/>
                <a:gd fmla="*/ 136 w 229" name="T46"/>
                <a:gd fmla="*/ 271 h 271" name="T47"/>
                <a:gd fmla="*/ 124 w 229" name="T48"/>
                <a:gd fmla="*/ 267 h 271" name="T49"/>
                <a:gd fmla="*/ 96 w 229" name="T50"/>
                <a:gd fmla="*/ 243 h 271" name="T51"/>
                <a:gd fmla="*/ 106 w 229" name="T52"/>
                <a:gd fmla="*/ 223 h 271" name="T53"/>
                <a:gd fmla="*/ 108 w 229" name="T54"/>
                <a:gd fmla="*/ 221 h 271" name="T55"/>
                <a:gd fmla="*/ 110 w 229" name="T56"/>
                <a:gd fmla="*/ 212 h 271" name="T57"/>
                <a:gd fmla="*/ 109 w 229" name="T58"/>
                <a:gd fmla="*/ 205 h 271" name="T59"/>
                <a:gd fmla="*/ 104 w 229" name="T60"/>
                <a:gd fmla="*/ 196 h 271" name="T61"/>
                <a:gd fmla="*/ 100 w 229" name="T62"/>
                <a:gd fmla="*/ 193 h 271" name="T63"/>
                <a:gd fmla="*/ 91 w 229" name="T64"/>
                <a:gd fmla="*/ 188 h 271" name="T65"/>
                <a:gd fmla="*/ 83 w 229" name="T66"/>
                <a:gd fmla="*/ 187 h 271" name="T67"/>
                <a:gd fmla="*/ 75 w 229" name="T68"/>
                <a:gd fmla="*/ 188 h 271" name="T69"/>
                <a:gd fmla="*/ 69 w 229" name="T70"/>
                <a:gd fmla="*/ 193 h 271" name="T71"/>
                <a:gd fmla="*/ 50 w 229" name="T72"/>
                <a:gd fmla="*/ 207 h 271" name="T73"/>
                <a:gd fmla="*/ 64 w 229" name="T74"/>
                <a:gd fmla="*/ 189 h 271" name="T75"/>
                <a:gd fmla="*/ 68 w 229" name="T76"/>
                <a:gd fmla="*/ 182 h 271" name="T77"/>
                <a:gd fmla="*/ 68 w 229" name="T78"/>
                <a:gd fmla="*/ 174 h 271" name="T79"/>
                <a:gd fmla="*/ 64 w 229" name="T80"/>
                <a:gd fmla="*/ 166 h 271" name="T81"/>
                <a:gd fmla="*/ 58 w 229" name="T82"/>
                <a:gd fmla="*/ 158 h 271" name="T83"/>
                <a:gd fmla="*/ 54 w 229" name="T84"/>
                <a:gd fmla="*/ 156 h 271" name="T85"/>
                <a:gd fmla="*/ 45 w 229" name="T86"/>
                <a:gd fmla="*/ 153 h 271" name="T87"/>
                <a:gd fmla="*/ 36 w 229" name="T88"/>
                <a:gd fmla="*/ 153 h 271" name="T89"/>
                <a:gd fmla="*/ 29 w 229" name="T90"/>
                <a:gd fmla="*/ 157 h 271" name="T91"/>
                <a:gd fmla="*/ 13 w 229" name="T92"/>
                <a:gd fmla="*/ 176 h 271" name="T93"/>
                <a:gd fmla="*/ 21 w 229" name="T94"/>
                <a:gd fmla="*/ 156 h 271" name="T95"/>
                <a:gd fmla="*/ 24 w 229" name="T96"/>
                <a:gd fmla="*/ 152 h 271" name="T97"/>
                <a:gd fmla="*/ 25 w 229" name="T98"/>
                <a:gd fmla="*/ 144 h 271" name="T99"/>
                <a:gd fmla="*/ 24 w 229" name="T100"/>
                <a:gd fmla="*/ 136 h 271" name="T101"/>
                <a:gd fmla="*/ 19 w 229" name="T102"/>
                <a:gd fmla="*/ 128 h 271" name="T103"/>
                <a:gd fmla="*/ 15 w 229" name="T104"/>
                <a:gd fmla="*/ 124 h 271" name="T105"/>
                <a:gd fmla="*/ 0 w 229" name="T106"/>
                <a:gd fmla="*/ 118 h 271" name="T107"/>
                <a:gd fmla="*/ 194 w 229" name="T108"/>
                <a:gd fmla="*/ 123 h 271" name="T109"/>
                <a:gd fmla="*/ 223 w 229" name="T110"/>
                <a:gd fmla="*/ 146 h 271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271" w="229">
                  <a:moveTo>
                    <a:pt x="223" y="146"/>
                  </a:moveTo>
                  <a:lnTo>
                    <a:pt x="223" y="146"/>
                  </a:lnTo>
                  <a:lnTo>
                    <a:pt x="227" y="151"/>
                  </a:lnTo>
                  <a:lnTo>
                    <a:pt x="229" y="157"/>
                  </a:lnTo>
                  <a:lnTo>
                    <a:pt x="228" y="163"/>
                  </a:lnTo>
                  <a:lnTo>
                    <a:pt x="225" y="169"/>
                  </a:lnTo>
                  <a:lnTo>
                    <a:pt x="225" y="169"/>
                  </a:lnTo>
                  <a:lnTo>
                    <a:pt x="220" y="173"/>
                  </a:lnTo>
                  <a:lnTo>
                    <a:pt x="214" y="176"/>
                  </a:lnTo>
                  <a:lnTo>
                    <a:pt x="207" y="174"/>
                  </a:lnTo>
                  <a:lnTo>
                    <a:pt x="202" y="172"/>
                  </a:lnTo>
                  <a:lnTo>
                    <a:pt x="174" y="151"/>
                  </a:lnTo>
                  <a:lnTo>
                    <a:pt x="170" y="156"/>
                  </a:lnTo>
                  <a:lnTo>
                    <a:pt x="197" y="177"/>
                  </a:lnTo>
                  <a:lnTo>
                    <a:pt x="197" y="177"/>
                  </a:lnTo>
                  <a:lnTo>
                    <a:pt x="202" y="182"/>
                  </a:lnTo>
                  <a:lnTo>
                    <a:pt x="203" y="188"/>
                  </a:lnTo>
                  <a:lnTo>
                    <a:pt x="203" y="195"/>
                  </a:lnTo>
                  <a:lnTo>
                    <a:pt x="200" y="201"/>
                  </a:lnTo>
                  <a:lnTo>
                    <a:pt x="200" y="201"/>
                  </a:lnTo>
                  <a:lnTo>
                    <a:pt x="194" y="205"/>
                  </a:lnTo>
                  <a:lnTo>
                    <a:pt x="188" y="207"/>
                  </a:lnTo>
                  <a:lnTo>
                    <a:pt x="182" y="206"/>
                  </a:lnTo>
                  <a:lnTo>
                    <a:pt x="177" y="203"/>
                  </a:lnTo>
                  <a:lnTo>
                    <a:pt x="149" y="182"/>
                  </a:lnTo>
                  <a:lnTo>
                    <a:pt x="144" y="187"/>
                  </a:lnTo>
                  <a:lnTo>
                    <a:pt x="172" y="210"/>
                  </a:lnTo>
                  <a:lnTo>
                    <a:pt x="172" y="210"/>
                  </a:lnTo>
                  <a:lnTo>
                    <a:pt x="175" y="215"/>
                  </a:lnTo>
                  <a:lnTo>
                    <a:pt x="178" y="221"/>
                  </a:lnTo>
                  <a:lnTo>
                    <a:pt x="177" y="227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68" y="237"/>
                  </a:lnTo>
                  <a:lnTo>
                    <a:pt x="163" y="240"/>
                  </a:lnTo>
                  <a:lnTo>
                    <a:pt x="155" y="238"/>
                  </a:lnTo>
                  <a:lnTo>
                    <a:pt x="150" y="236"/>
                  </a:lnTo>
                  <a:lnTo>
                    <a:pt x="123" y="213"/>
                  </a:lnTo>
                  <a:lnTo>
                    <a:pt x="119" y="218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50" y="246"/>
                  </a:lnTo>
                  <a:lnTo>
                    <a:pt x="152" y="252"/>
                  </a:lnTo>
                  <a:lnTo>
                    <a:pt x="152" y="258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43" y="268"/>
                  </a:lnTo>
                  <a:lnTo>
                    <a:pt x="136" y="271"/>
                  </a:lnTo>
                  <a:lnTo>
                    <a:pt x="130" y="270"/>
                  </a:lnTo>
                  <a:lnTo>
                    <a:pt x="124" y="267"/>
                  </a:lnTo>
                  <a:lnTo>
                    <a:pt x="98" y="246"/>
                  </a:lnTo>
                  <a:lnTo>
                    <a:pt x="96" y="243"/>
                  </a:lnTo>
                  <a:lnTo>
                    <a:pt x="93" y="241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8" y="221"/>
                  </a:lnTo>
                  <a:lnTo>
                    <a:pt x="109" y="217"/>
                  </a:lnTo>
                  <a:lnTo>
                    <a:pt x="110" y="212"/>
                  </a:lnTo>
                  <a:lnTo>
                    <a:pt x="109" y="208"/>
                  </a:lnTo>
                  <a:lnTo>
                    <a:pt x="109" y="205"/>
                  </a:lnTo>
                  <a:lnTo>
                    <a:pt x="106" y="200"/>
                  </a:lnTo>
                  <a:lnTo>
                    <a:pt x="104" y="196"/>
                  </a:lnTo>
                  <a:lnTo>
                    <a:pt x="100" y="193"/>
                  </a:lnTo>
                  <a:lnTo>
                    <a:pt x="100" y="193"/>
                  </a:lnTo>
                  <a:lnTo>
                    <a:pt x="96" y="191"/>
                  </a:lnTo>
                  <a:lnTo>
                    <a:pt x="91" y="188"/>
                  </a:lnTo>
                  <a:lnTo>
                    <a:pt x="88" y="187"/>
                  </a:lnTo>
                  <a:lnTo>
                    <a:pt x="83" y="187"/>
                  </a:lnTo>
                  <a:lnTo>
                    <a:pt x="79" y="187"/>
                  </a:lnTo>
                  <a:lnTo>
                    <a:pt x="75" y="188"/>
                  </a:lnTo>
                  <a:lnTo>
                    <a:pt x="71" y="191"/>
                  </a:lnTo>
                  <a:lnTo>
                    <a:pt x="69" y="193"/>
                  </a:lnTo>
                  <a:lnTo>
                    <a:pt x="55" y="211"/>
                  </a:lnTo>
                  <a:lnTo>
                    <a:pt x="50" y="207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5" y="186"/>
                  </a:lnTo>
                  <a:lnTo>
                    <a:pt x="68" y="182"/>
                  </a:lnTo>
                  <a:lnTo>
                    <a:pt x="68" y="178"/>
                  </a:lnTo>
                  <a:lnTo>
                    <a:pt x="68" y="174"/>
                  </a:lnTo>
                  <a:lnTo>
                    <a:pt x="66" y="169"/>
                  </a:lnTo>
                  <a:lnTo>
                    <a:pt x="64" y="166"/>
                  </a:lnTo>
                  <a:lnTo>
                    <a:pt x="61" y="162"/>
                  </a:lnTo>
                  <a:lnTo>
                    <a:pt x="58" y="158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49" y="154"/>
                  </a:lnTo>
                  <a:lnTo>
                    <a:pt x="45" y="153"/>
                  </a:lnTo>
                  <a:lnTo>
                    <a:pt x="40" y="153"/>
                  </a:lnTo>
                  <a:lnTo>
                    <a:pt x="36" y="153"/>
                  </a:lnTo>
                  <a:lnTo>
                    <a:pt x="33" y="154"/>
                  </a:lnTo>
                  <a:lnTo>
                    <a:pt x="29" y="157"/>
                  </a:lnTo>
                  <a:lnTo>
                    <a:pt x="26" y="159"/>
                  </a:lnTo>
                  <a:lnTo>
                    <a:pt x="13" y="176"/>
                  </a:lnTo>
                  <a:lnTo>
                    <a:pt x="8" y="172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4" y="152"/>
                  </a:lnTo>
                  <a:lnTo>
                    <a:pt x="25" y="148"/>
                  </a:lnTo>
                  <a:lnTo>
                    <a:pt x="25" y="144"/>
                  </a:lnTo>
                  <a:lnTo>
                    <a:pt x="25" y="139"/>
                  </a:lnTo>
                  <a:lnTo>
                    <a:pt x="24" y="136"/>
                  </a:lnTo>
                  <a:lnTo>
                    <a:pt x="21" y="132"/>
                  </a:lnTo>
                  <a:lnTo>
                    <a:pt x="19" y="128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8" y="121"/>
                  </a:lnTo>
                  <a:lnTo>
                    <a:pt x="0" y="118"/>
                  </a:lnTo>
                  <a:lnTo>
                    <a:pt x="43" y="0"/>
                  </a:lnTo>
                  <a:lnTo>
                    <a:pt x="194" y="123"/>
                  </a:lnTo>
                  <a:lnTo>
                    <a:pt x="195" y="124"/>
                  </a:lnTo>
                  <a:lnTo>
                    <a:pt x="223" y="1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" name="Freeform 396"/>
            <p:cNvSpPr/>
            <p:nvPr/>
          </p:nvSpPr>
          <p:spPr bwMode="auto">
            <a:xfrm>
              <a:off x="2680999" y="2301787"/>
              <a:ext cx="188913" cy="161925"/>
            </a:xfrm>
            <a:custGeom>
              <a:gdLst>
                <a:gd fmla="*/ 113 w 119" name="T0"/>
                <a:gd fmla="*/ 75 h 102" name="T1"/>
                <a:gd fmla="*/ 113 w 119" name="T2"/>
                <a:gd fmla="*/ 75 h 102" name="T3"/>
                <a:gd fmla="*/ 116 w 119" name="T4"/>
                <a:gd fmla="*/ 80 h 102" name="T5"/>
                <a:gd fmla="*/ 119 w 119" name="T6"/>
                <a:gd fmla="*/ 85 h 102" name="T7"/>
                <a:gd fmla="*/ 118 w 119" name="T8"/>
                <a:gd fmla="*/ 91 h 102" name="T9"/>
                <a:gd fmla="*/ 115 w 119" name="T10"/>
                <a:gd fmla="*/ 97 h 102" name="T11"/>
                <a:gd fmla="*/ 115 w 119" name="T12"/>
                <a:gd fmla="*/ 97 h 102" name="T13"/>
                <a:gd fmla="*/ 110 w 119" name="T14"/>
                <a:gd fmla="*/ 101 h 102" name="T15"/>
                <a:gd fmla="*/ 104 w 119" name="T16"/>
                <a:gd fmla="*/ 102 h 102" name="T17"/>
                <a:gd fmla="*/ 99 w 119" name="T18"/>
                <a:gd fmla="*/ 102 h 102" name="T19"/>
                <a:gd fmla="*/ 93 w 119" name="T20"/>
                <a:gd fmla="*/ 99 h 102" name="T21"/>
                <a:gd fmla="*/ 6 w 119" name="T22"/>
                <a:gd fmla="*/ 27 h 102" name="T23"/>
                <a:gd fmla="*/ 6 w 119" name="T24"/>
                <a:gd fmla="*/ 27 h 102" name="T25"/>
                <a:gd fmla="*/ 1 w 119" name="T26"/>
                <a:gd fmla="*/ 22 h 102" name="T27"/>
                <a:gd fmla="*/ 0 w 119" name="T28"/>
                <a:gd fmla="*/ 16 h 102" name="T29"/>
                <a:gd fmla="*/ 1 w 119" name="T30"/>
                <a:gd fmla="*/ 11 h 102" name="T31"/>
                <a:gd fmla="*/ 4 w 119" name="T32"/>
                <a:gd fmla="*/ 5 h 102" name="T33"/>
                <a:gd fmla="*/ 4 w 119" name="T34"/>
                <a:gd fmla="*/ 5 h 102" name="T35"/>
                <a:gd fmla="*/ 6 w 119" name="T36"/>
                <a:gd fmla="*/ 2 h 102" name="T37"/>
                <a:gd fmla="*/ 9 w 119" name="T38"/>
                <a:gd fmla="*/ 1 h 102" name="T39"/>
                <a:gd fmla="*/ 15 w 119" name="T40"/>
                <a:gd fmla="*/ 0 h 102" name="T41"/>
                <a:gd fmla="*/ 15 w 119" name="T42"/>
                <a:gd fmla="*/ 0 h 102" name="T43"/>
                <a:gd fmla="*/ 21 w 119" name="T44"/>
                <a:gd fmla="*/ 0 h 102" name="T45"/>
                <a:gd fmla="*/ 25 w 119" name="T46"/>
                <a:gd fmla="*/ 3 h 102" name="T47"/>
                <a:gd fmla="*/ 113 w 119" name="T48"/>
                <a:gd fmla="*/ 75 h 10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02" w="119">
                  <a:moveTo>
                    <a:pt x="113" y="75"/>
                  </a:moveTo>
                  <a:lnTo>
                    <a:pt x="113" y="75"/>
                  </a:lnTo>
                  <a:lnTo>
                    <a:pt x="116" y="80"/>
                  </a:lnTo>
                  <a:lnTo>
                    <a:pt x="119" y="85"/>
                  </a:lnTo>
                  <a:lnTo>
                    <a:pt x="118" y="91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0" y="101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3" y="9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113" y="7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" name="Freeform 397"/>
            <p:cNvSpPr/>
            <p:nvPr/>
          </p:nvSpPr>
          <p:spPr bwMode="auto">
            <a:xfrm>
              <a:off x="2620674" y="2346237"/>
              <a:ext cx="212725" cy="177800"/>
            </a:xfrm>
            <a:custGeom>
              <a:gdLst>
                <a:gd fmla="*/ 134 w 134" name="T0"/>
                <a:gd fmla="*/ 83 h 112" name="T1"/>
                <a:gd fmla="*/ 117 w 134" name="T2"/>
                <a:gd fmla="*/ 112 h 112" name="T3"/>
                <a:gd fmla="*/ 0 w 134" name="T4"/>
                <a:gd fmla="*/ 17 h 112" name="T5"/>
                <a:gd fmla="*/ 35 w 134" name="T6"/>
                <a:gd fmla="*/ 0 h 112" name="T7"/>
                <a:gd fmla="*/ 134 w 134" name="T8"/>
                <a:gd fmla="*/ 83 h 1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" w="134">
                  <a:moveTo>
                    <a:pt x="134" y="83"/>
                  </a:moveTo>
                  <a:lnTo>
                    <a:pt x="117" y="112"/>
                  </a:lnTo>
                  <a:lnTo>
                    <a:pt x="0" y="17"/>
                  </a:lnTo>
                  <a:lnTo>
                    <a:pt x="35" y="0"/>
                  </a:lnTo>
                  <a:lnTo>
                    <a:pt x="134" y="8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" name="Freeform 398"/>
            <p:cNvSpPr/>
            <p:nvPr/>
          </p:nvSpPr>
          <p:spPr bwMode="auto">
            <a:xfrm>
              <a:off x="2587337" y="2671675"/>
              <a:ext cx="88900" cy="98425"/>
            </a:xfrm>
            <a:custGeom>
              <a:gdLst>
                <a:gd fmla="*/ 50 w 56" name="T0"/>
                <a:gd fmla="*/ 3 h 62" name="T1"/>
                <a:gd fmla="*/ 50 w 56" name="T2"/>
                <a:gd fmla="*/ 3 h 62" name="T3"/>
                <a:gd fmla="*/ 55 w 56" name="T4"/>
                <a:gd fmla="*/ 8 h 62" name="T5"/>
                <a:gd fmla="*/ 56 w 56" name="T6"/>
                <a:gd fmla="*/ 15 h 62" name="T7"/>
                <a:gd fmla="*/ 56 w 56" name="T8"/>
                <a:gd fmla="*/ 21 h 62" name="T9"/>
                <a:gd fmla="*/ 53 w 56" name="T10"/>
                <a:gd fmla="*/ 27 h 62" name="T11"/>
                <a:gd fmla="*/ 30 w 56" name="T12"/>
                <a:gd fmla="*/ 56 h 62" name="T13"/>
                <a:gd fmla="*/ 30 w 56" name="T14"/>
                <a:gd fmla="*/ 56 h 62" name="T15"/>
                <a:gd fmla="*/ 25 w 56" name="T16"/>
                <a:gd fmla="*/ 60 h 62" name="T17"/>
                <a:gd fmla="*/ 19 w 56" name="T18"/>
                <a:gd fmla="*/ 62 h 62" name="T19"/>
                <a:gd fmla="*/ 13 w 56" name="T20"/>
                <a:gd fmla="*/ 61 h 62" name="T21"/>
                <a:gd fmla="*/ 6 w 56" name="T22"/>
                <a:gd fmla="*/ 58 h 62" name="T23"/>
                <a:gd fmla="*/ 6 w 56" name="T24"/>
                <a:gd fmla="*/ 58 h 62" name="T25"/>
                <a:gd fmla="*/ 4 w 56" name="T26"/>
                <a:gd fmla="*/ 56 h 62" name="T27"/>
                <a:gd fmla="*/ 1 w 56" name="T28"/>
                <a:gd fmla="*/ 52 h 62" name="T29"/>
                <a:gd fmla="*/ 0 w 56" name="T30"/>
                <a:gd fmla="*/ 48 h 62" name="T31"/>
                <a:gd fmla="*/ 0 w 56" name="T32"/>
                <a:gd fmla="*/ 45 h 62" name="T33"/>
                <a:gd fmla="*/ 0 w 56" name="T34"/>
                <a:gd fmla="*/ 45 h 62" name="T35"/>
                <a:gd fmla="*/ 1 w 56" name="T36"/>
                <a:gd fmla="*/ 40 h 62" name="T37"/>
                <a:gd fmla="*/ 4 w 56" name="T38"/>
                <a:gd fmla="*/ 35 h 62" name="T39"/>
                <a:gd fmla="*/ 26 w 56" name="T40"/>
                <a:gd fmla="*/ 6 h 62" name="T41"/>
                <a:gd fmla="*/ 26 w 56" name="T42"/>
                <a:gd fmla="*/ 6 h 62" name="T43"/>
                <a:gd fmla="*/ 33 w 56" name="T44"/>
                <a:gd fmla="*/ 2 h 62" name="T45"/>
                <a:gd fmla="*/ 38 w 56" name="T46"/>
                <a:gd fmla="*/ 0 h 62" name="T47"/>
                <a:gd fmla="*/ 45 w 56" name="T48"/>
                <a:gd fmla="*/ 1 h 62" name="T49"/>
                <a:gd fmla="*/ 50 w 56" name="T50"/>
                <a:gd fmla="*/ 3 h 62" name="T51"/>
                <a:gd fmla="*/ 50 w 56" name="T52"/>
                <a:gd fmla="*/ 3 h 62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62" w="56">
                  <a:moveTo>
                    <a:pt x="50" y="3"/>
                  </a:moveTo>
                  <a:lnTo>
                    <a:pt x="50" y="3"/>
                  </a:lnTo>
                  <a:lnTo>
                    <a:pt x="55" y="8"/>
                  </a:lnTo>
                  <a:lnTo>
                    <a:pt x="56" y="15"/>
                  </a:lnTo>
                  <a:lnTo>
                    <a:pt x="56" y="21"/>
                  </a:lnTo>
                  <a:lnTo>
                    <a:pt x="53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3" y="61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0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1" name="Freeform 399"/>
            <p:cNvSpPr/>
            <p:nvPr/>
          </p:nvSpPr>
          <p:spPr bwMode="auto">
            <a:xfrm>
              <a:off x="2522249" y="2617700"/>
              <a:ext cx="88900" cy="98425"/>
            </a:xfrm>
            <a:custGeom>
              <a:gdLst>
                <a:gd fmla="*/ 50 w 56" name="T0"/>
                <a:gd fmla="*/ 3 h 62" name="T1"/>
                <a:gd fmla="*/ 50 w 56" name="T2"/>
                <a:gd fmla="*/ 3 h 62" name="T3"/>
                <a:gd fmla="*/ 54 w 56" name="T4"/>
                <a:gd fmla="*/ 8 h 62" name="T5"/>
                <a:gd fmla="*/ 56 w 56" name="T6"/>
                <a:gd fmla="*/ 15 h 62" name="T7"/>
                <a:gd fmla="*/ 55 w 56" name="T8"/>
                <a:gd fmla="*/ 21 h 62" name="T9"/>
                <a:gd fmla="*/ 52 w 56" name="T10"/>
                <a:gd fmla="*/ 27 h 62" name="T11"/>
                <a:gd fmla="*/ 30 w 56" name="T12"/>
                <a:gd fmla="*/ 56 h 62" name="T13"/>
                <a:gd fmla="*/ 30 w 56" name="T14"/>
                <a:gd fmla="*/ 56 h 62" name="T15"/>
                <a:gd fmla="*/ 24 w 56" name="T16"/>
                <a:gd fmla="*/ 60 h 62" name="T17"/>
                <a:gd fmla="*/ 19 w 56" name="T18"/>
                <a:gd fmla="*/ 62 h 62" name="T19"/>
                <a:gd fmla="*/ 11 w 56" name="T20"/>
                <a:gd fmla="*/ 61 h 62" name="T21"/>
                <a:gd fmla="*/ 6 w 56" name="T22"/>
                <a:gd fmla="*/ 59 h 62" name="T23"/>
                <a:gd fmla="*/ 6 w 56" name="T24"/>
                <a:gd fmla="*/ 59 h 62" name="T25"/>
                <a:gd fmla="*/ 2 w 56" name="T26"/>
                <a:gd fmla="*/ 55 h 62" name="T27"/>
                <a:gd fmla="*/ 1 w 56" name="T28"/>
                <a:gd fmla="*/ 52 h 62" name="T29"/>
                <a:gd fmla="*/ 0 w 56" name="T30"/>
                <a:gd fmla="*/ 49 h 62" name="T31"/>
                <a:gd fmla="*/ 0 w 56" name="T32"/>
                <a:gd fmla="*/ 45 h 62" name="T33"/>
                <a:gd fmla="*/ 0 w 56" name="T34"/>
                <a:gd fmla="*/ 45 h 62" name="T35"/>
                <a:gd fmla="*/ 0 w 56" name="T36"/>
                <a:gd fmla="*/ 40 h 62" name="T37"/>
                <a:gd fmla="*/ 4 w 56" name="T38"/>
                <a:gd fmla="*/ 35 h 62" name="T39"/>
                <a:gd fmla="*/ 26 w 56" name="T40"/>
                <a:gd fmla="*/ 6 h 62" name="T41"/>
                <a:gd fmla="*/ 26 w 56" name="T42"/>
                <a:gd fmla="*/ 6 h 62" name="T43"/>
                <a:gd fmla="*/ 31 w 56" name="T44"/>
                <a:gd fmla="*/ 2 h 62" name="T45"/>
                <a:gd fmla="*/ 37 w 56" name="T46"/>
                <a:gd fmla="*/ 0 h 62" name="T47"/>
                <a:gd fmla="*/ 44 w 56" name="T48"/>
                <a:gd fmla="*/ 1 h 62" name="T49"/>
                <a:gd fmla="*/ 50 w 56" name="T50"/>
                <a:gd fmla="*/ 3 h 62" name="T51"/>
                <a:gd fmla="*/ 50 w 56" name="T52"/>
                <a:gd fmla="*/ 3 h 62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62" w="56">
                  <a:moveTo>
                    <a:pt x="50" y="3"/>
                  </a:moveTo>
                  <a:lnTo>
                    <a:pt x="50" y="3"/>
                  </a:lnTo>
                  <a:lnTo>
                    <a:pt x="54" y="8"/>
                  </a:lnTo>
                  <a:lnTo>
                    <a:pt x="56" y="15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19" y="62"/>
                  </a:lnTo>
                  <a:lnTo>
                    <a:pt x="11" y="61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2" y="55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0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" name="Freeform 400"/>
            <p:cNvSpPr/>
            <p:nvPr/>
          </p:nvSpPr>
          <p:spPr bwMode="auto">
            <a:xfrm>
              <a:off x="2466687" y="2362112"/>
              <a:ext cx="103188" cy="171450"/>
            </a:xfrm>
            <a:custGeom>
              <a:gdLst>
                <a:gd fmla="*/ 65 w 65" name="T0"/>
                <a:gd fmla="*/ 7 h 108" name="T1"/>
                <a:gd fmla="*/ 26 w 65" name="T2"/>
                <a:gd fmla="*/ 108 h 108" name="T3"/>
                <a:gd fmla="*/ 0 w 65" name="T4"/>
                <a:gd fmla="*/ 91 h 108" name="T5"/>
                <a:gd fmla="*/ 35 w 65" name="T6"/>
                <a:gd fmla="*/ 0 h 108" name="T7"/>
                <a:gd fmla="*/ 65 w 65" name="T8"/>
                <a:gd fmla="*/ 7 h 10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8" w="65">
                  <a:moveTo>
                    <a:pt x="65" y="7"/>
                  </a:moveTo>
                  <a:lnTo>
                    <a:pt x="26" y="108"/>
                  </a:lnTo>
                  <a:lnTo>
                    <a:pt x="0" y="91"/>
                  </a:lnTo>
                  <a:lnTo>
                    <a:pt x="35" y="0"/>
                  </a:lnTo>
                  <a:lnTo>
                    <a:pt x="65" y="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3" name="Freeform 401"/>
            <p:cNvSpPr/>
            <p:nvPr/>
          </p:nvSpPr>
          <p:spPr bwMode="auto">
            <a:xfrm>
              <a:off x="2453987" y="2563725"/>
              <a:ext cx="92075" cy="98425"/>
            </a:xfrm>
            <a:custGeom>
              <a:gdLst>
                <a:gd fmla="*/ 52 w 58" name="T0"/>
                <a:gd fmla="*/ 4 h 62" name="T1"/>
                <a:gd fmla="*/ 52 w 58" name="T2"/>
                <a:gd fmla="*/ 4 h 62" name="T3"/>
                <a:gd fmla="*/ 55 w 58" name="T4"/>
                <a:gd fmla="*/ 9 h 62" name="T5"/>
                <a:gd fmla="*/ 58 w 58" name="T6"/>
                <a:gd fmla="*/ 15 h 62" name="T7"/>
                <a:gd fmla="*/ 57 w 58" name="T8"/>
                <a:gd fmla="*/ 21 h 62" name="T9"/>
                <a:gd fmla="*/ 54 w 58" name="T10"/>
                <a:gd fmla="*/ 27 h 62" name="T11"/>
                <a:gd fmla="*/ 30 w 58" name="T12"/>
                <a:gd fmla="*/ 56 h 62" name="T13"/>
                <a:gd fmla="*/ 30 w 58" name="T14"/>
                <a:gd fmla="*/ 56 h 62" name="T15"/>
                <a:gd fmla="*/ 25 w 58" name="T16"/>
                <a:gd fmla="*/ 60 h 62" name="T17"/>
                <a:gd fmla="*/ 19 w 58" name="T18"/>
                <a:gd fmla="*/ 62 h 62" name="T19"/>
                <a:gd fmla="*/ 13 w 58" name="T20"/>
                <a:gd fmla="*/ 61 h 62" name="T21"/>
                <a:gd fmla="*/ 7 w 58" name="T22"/>
                <a:gd fmla="*/ 59 h 62" name="T23"/>
                <a:gd fmla="*/ 7 w 58" name="T24"/>
                <a:gd fmla="*/ 59 h 62" name="T25"/>
                <a:gd fmla="*/ 4 w 58" name="T26"/>
                <a:gd fmla="*/ 56 h 62" name="T27"/>
                <a:gd fmla="*/ 3 w 58" name="T28"/>
                <a:gd fmla="*/ 52 h 62" name="T29"/>
                <a:gd fmla="*/ 2 w 58" name="T30"/>
                <a:gd fmla="*/ 49 h 62" name="T31"/>
                <a:gd fmla="*/ 0 w 58" name="T32"/>
                <a:gd fmla="*/ 45 h 62" name="T33"/>
                <a:gd fmla="*/ 0 w 58" name="T34"/>
                <a:gd fmla="*/ 45 h 62" name="T35"/>
                <a:gd fmla="*/ 2 w 58" name="T36"/>
                <a:gd fmla="*/ 40 h 62" name="T37"/>
                <a:gd fmla="*/ 4 w 58" name="T38"/>
                <a:gd fmla="*/ 35 h 62" name="T39"/>
                <a:gd fmla="*/ 28 w 58" name="T40"/>
                <a:gd fmla="*/ 6 h 62" name="T41"/>
                <a:gd fmla="*/ 28 w 58" name="T42"/>
                <a:gd fmla="*/ 6 h 62" name="T43"/>
                <a:gd fmla="*/ 33 w 58" name="T44"/>
                <a:gd fmla="*/ 2 h 62" name="T45"/>
                <a:gd fmla="*/ 39 w 58" name="T46"/>
                <a:gd fmla="*/ 0 h 62" name="T47"/>
                <a:gd fmla="*/ 45 w 58" name="T48"/>
                <a:gd fmla="*/ 1 h 62" name="T49"/>
                <a:gd fmla="*/ 52 w 58" name="T50"/>
                <a:gd fmla="*/ 4 h 62" name="T51"/>
                <a:gd fmla="*/ 52 w 58" name="T52"/>
                <a:gd fmla="*/ 4 h 62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62" w="57">
                  <a:moveTo>
                    <a:pt x="52" y="4"/>
                  </a:moveTo>
                  <a:lnTo>
                    <a:pt x="52" y="4"/>
                  </a:lnTo>
                  <a:lnTo>
                    <a:pt x="55" y="9"/>
                  </a:lnTo>
                  <a:lnTo>
                    <a:pt x="58" y="15"/>
                  </a:lnTo>
                  <a:lnTo>
                    <a:pt x="57" y="21"/>
                  </a:lnTo>
                  <a:lnTo>
                    <a:pt x="54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3" y="61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40"/>
                  </a:lnTo>
                  <a:lnTo>
                    <a:pt x="4" y="35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4" name="Freeform 402"/>
            <p:cNvSpPr/>
            <p:nvPr/>
          </p:nvSpPr>
          <p:spPr bwMode="auto">
            <a:xfrm>
              <a:off x="2411124" y="2328775"/>
              <a:ext cx="98425" cy="182563"/>
            </a:xfrm>
            <a:custGeom>
              <a:gdLst>
                <a:gd fmla="*/ 62 w 62" name="T0"/>
                <a:gd fmla="*/ 15 h 115" name="T1"/>
                <a:gd fmla="*/ 62 w 62" name="T2"/>
                <a:gd fmla="*/ 15 h 115" name="T3"/>
                <a:gd fmla="*/ 61 w 62" name="T4"/>
                <a:gd fmla="*/ 20 h 115" name="T5"/>
                <a:gd fmla="*/ 30 w 62" name="T6"/>
                <a:gd fmla="*/ 105 h 115" name="T7"/>
                <a:gd fmla="*/ 30 w 62" name="T8"/>
                <a:gd fmla="*/ 105 h 115" name="T9"/>
                <a:gd fmla="*/ 26 w 62" name="T10"/>
                <a:gd fmla="*/ 110 h 115" name="T11"/>
                <a:gd fmla="*/ 21 w 62" name="T12"/>
                <a:gd fmla="*/ 113 h 115" name="T13"/>
                <a:gd fmla="*/ 16 w 62" name="T14"/>
                <a:gd fmla="*/ 115 h 115" name="T15"/>
                <a:gd fmla="*/ 10 w 62" name="T16"/>
                <a:gd fmla="*/ 114 h 115" name="T17"/>
                <a:gd fmla="*/ 10 w 62" name="T18"/>
                <a:gd fmla="*/ 114 h 115" name="T19"/>
                <a:gd fmla="*/ 6 w 62" name="T20"/>
                <a:gd fmla="*/ 112 h 115" name="T21"/>
                <a:gd fmla="*/ 2 w 62" name="T22"/>
                <a:gd fmla="*/ 108 h 115" name="T23"/>
                <a:gd fmla="*/ 1 w 62" name="T24"/>
                <a:gd fmla="*/ 104 h 115" name="T25"/>
                <a:gd fmla="*/ 0 w 62" name="T26"/>
                <a:gd fmla="*/ 100 h 115" name="T27"/>
                <a:gd fmla="*/ 0 w 62" name="T28"/>
                <a:gd fmla="*/ 100 h 115" name="T29"/>
                <a:gd fmla="*/ 1 w 62" name="T30"/>
                <a:gd fmla="*/ 94 h 115" name="T31"/>
                <a:gd fmla="*/ 34 w 62" name="T32"/>
                <a:gd fmla="*/ 10 h 115" name="T33"/>
                <a:gd fmla="*/ 34 w 62" name="T34"/>
                <a:gd fmla="*/ 10 h 115" name="T35"/>
                <a:gd fmla="*/ 36 w 62" name="T36"/>
                <a:gd fmla="*/ 5 h 115" name="T37"/>
                <a:gd fmla="*/ 41 w 62" name="T38"/>
                <a:gd fmla="*/ 1 h 115" name="T39"/>
                <a:gd fmla="*/ 46 w 62" name="T40"/>
                <a:gd fmla="*/ 0 h 115" name="T41"/>
                <a:gd fmla="*/ 52 w 62" name="T42"/>
                <a:gd fmla="*/ 1 h 115" name="T43"/>
                <a:gd fmla="*/ 52 w 62" name="T44"/>
                <a:gd fmla="*/ 1 h 115" name="T45"/>
                <a:gd fmla="*/ 56 w 62" name="T46"/>
                <a:gd fmla="*/ 4 h 115" name="T47"/>
                <a:gd fmla="*/ 60 w 62" name="T48"/>
                <a:gd fmla="*/ 6 h 115" name="T49"/>
                <a:gd fmla="*/ 61 w 62" name="T50"/>
                <a:gd fmla="*/ 11 h 115" name="T51"/>
                <a:gd fmla="*/ 62 w 62" name="T52"/>
                <a:gd fmla="*/ 15 h 115" name="T53"/>
                <a:gd fmla="*/ 62 w 62" name="T54"/>
                <a:gd fmla="*/ 15 h 11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15" w="62">
                  <a:moveTo>
                    <a:pt x="62" y="15"/>
                  </a:moveTo>
                  <a:lnTo>
                    <a:pt x="62" y="15"/>
                  </a:lnTo>
                  <a:lnTo>
                    <a:pt x="61" y="20"/>
                  </a:lnTo>
                  <a:lnTo>
                    <a:pt x="30" y="105"/>
                  </a:lnTo>
                  <a:lnTo>
                    <a:pt x="30" y="105"/>
                  </a:lnTo>
                  <a:lnTo>
                    <a:pt x="26" y="110"/>
                  </a:lnTo>
                  <a:lnTo>
                    <a:pt x="21" y="113"/>
                  </a:lnTo>
                  <a:lnTo>
                    <a:pt x="16" y="115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6" y="112"/>
                  </a:lnTo>
                  <a:lnTo>
                    <a:pt x="2" y="108"/>
                  </a:lnTo>
                  <a:lnTo>
                    <a:pt x="1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94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5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6" y="4"/>
                  </a:lnTo>
                  <a:lnTo>
                    <a:pt x="60" y="6"/>
                  </a:lnTo>
                  <a:lnTo>
                    <a:pt x="61" y="11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5" name="Freeform 403"/>
            <p:cNvSpPr/>
            <p:nvPr/>
          </p:nvSpPr>
          <p:spPr bwMode="auto">
            <a:xfrm>
              <a:off x="2404774" y="2524037"/>
              <a:ext cx="88900" cy="96838"/>
            </a:xfrm>
            <a:custGeom>
              <a:gdLst>
                <a:gd fmla="*/ 50 w 56" name="T0"/>
                <a:gd fmla="*/ 4 h 61" name="T1"/>
                <a:gd fmla="*/ 50 w 56" name="T2"/>
                <a:gd fmla="*/ 4 h 61" name="T3"/>
                <a:gd fmla="*/ 55 w 56" name="T4"/>
                <a:gd fmla="*/ 9 h 61" name="T5"/>
                <a:gd fmla="*/ 56 w 56" name="T6"/>
                <a:gd fmla="*/ 15 h 61" name="T7"/>
                <a:gd fmla="*/ 56 w 56" name="T8"/>
                <a:gd fmla="*/ 21 h 61" name="T9"/>
                <a:gd fmla="*/ 53 w 56" name="T10"/>
                <a:gd fmla="*/ 27 h 61" name="T11"/>
                <a:gd fmla="*/ 30 w 56" name="T12"/>
                <a:gd fmla="*/ 55 h 61" name="T13"/>
                <a:gd fmla="*/ 30 w 56" name="T14"/>
                <a:gd fmla="*/ 55 h 61" name="T15"/>
                <a:gd fmla="*/ 25 w 56" name="T16"/>
                <a:gd fmla="*/ 60 h 61" name="T17"/>
                <a:gd fmla="*/ 19 w 56" name="T18"/>
                <a:gd fmla="*/ 61 h 61" name="T19"/>
                <a:gd fmla="*/ 12 w 56" name="T20"/>
                <a:gd fmla="*/ 61 h 61" name="T21"/>
                <a:gd fmla="*/ 6 w 56" name="T22"/>
                <a:gd fmla="*/ 57 h 61" name="T23"/>
                <a:gd fmla="*/ 6 w 56" name="T24"/>
                <a:gd fmla="*/ 57 h 61" name="T25"/>
                <a:gd fmla="*/ 4 w 56" name="T26"/>
                <a:gd fmla="*/ 55 h 61" name="T27"/>
                <a:gd fmla="*/ 1 w 56" name="T28"/>
                <a:gd fmla="*/ 52 h 61" name="T29"/>
                <a:gd fmla="*/ 0 w 56" name="T30"/>
                <a:gd fmla="*/ 49 h 61" name="T31"/>
                <a:gd fmla="*/ 0 w 56" name="T32"/>
                <a:gd fmla="*/ 45 h 61" name="T33"/>
                <a:gd fmla="*/ 0 w 56" name="T34"/>
                <a:gd fmla="*/ 45 h 61" name="T35"/>
                <a:gd fmla="*/ 1 w 56" name="T36"/>
                <a:gd fmla="*/ 39 h 61" name="T37"/>
                <a:gd fmla="*/ 4 w 56" name="T38"/>
                <a:gd fmla="*/ 34 h 61" name="T39"/>
                <a:gd fmla="*/ 26 w 56" name="T40"/>
                <a:gd fmla="*/ 6 h 61" name="T41"/>
                <a:gd fmla="*/ 26 w 56" name="T42"/>
                <a:gd fmla="*/ 6 h 61" name="T43"/>
                <a:gd fmla="*/ 31 w 56" name="T44"/>
                <a:gd fmla="*/ 1 h 61" name="T45"/>
                <a:gd fmla="*/ 38 w 56" name="T46"/>
                <a:gd fmla="*/ 0 h 61" name="T47"/>
                <a:gd fmla="*/ 45 w 56" name="T48"/>
                <a:gd fmla="*/ 0 h 61" name="T49"/>
                <a:gd fmla="*/ 50 w 56" name="T50"/>
                <a:gd fmla="*/ 4 h 61" name="T51"/>
                <a:gd fmla="*/ 50 w 56" name="T52"/>
                <a:gd fmla="*/ 4 h 6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61" w="56">
                  <a:moveTo>
                    <a:pt x="50" y="4"/>
                  </a:moveTo>
                  <a:lnTo>
                    <a:pt x="50" y="4"/>
                  </a:lnTo>
                  <a:lnTo>
                    <a:pt x="55" y="9"/>
                  </a:lnTo>
                  <a:lnTo>
                    <a:pt x="56" y="15"/>
                  </a:lnTo>
                  <a:lnTo>
                    <a:pt x="56" y="21"/>
                  </a:lnTo>
                  <a:lnTo>
                    <a:pt x="53" y="27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5" y="60"/>
                  </a:lnTo>
                  <a:lnTo>
                    <a:pt x="19" y="61"/>
                  </a:lnTo>
                  <a:lnTo>
                    <a:pt x="12" y="61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0" y="4"/>
                  </a:lnTo>
                  <a:lnTo>
                    <a:pt x="50" y="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65228" y="176020"/>
            <a:ext cx="2265826" cy="56083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点击此处添加副标题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322342" y="219434"/>
            <a:ext cx="542886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800">
                <a:solidFill>
                  <a:srgbClr val="222732"/>
                </a:solidFill>
              </a:rPr>
              <a:t>LOGO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589687" y="4737238"/>
            <a:ext cx="1964626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kumimoji="1" lang="en-US" smtClean="0" sz="1000">
                <a:solidFill>
                  <a:srgbClr val="222732"/>
                </a:solidFill>
              </a:rPr>
              <a:t>LOGO | COMPANY</a:t>
            </a:r>
          </a:p>
        </p:txBody>
      </p:sp>
      <p:sp>
        <p:nvSpPr>
          <p:cNvPr id="21" name="矩形 20"/>
          <p:cNvSpPr/>
          <p:nvPr/>
        </p:nvSpPr>
        <p:spPr>
          <a:xfrm>
            <a:off x="5071177" y="2039740"/>
            <a:ext cx="2641957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222732"/>
                </a:solidFill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2" name="矩形 21"/>
          <p:cNvSpPr/>
          <p:nvPr/>
        </p:nvSpPr>
        <p:spPr>
          <a:xfrm>
            <a:off x="5071177" y="1373414"/>
            <a:ext cx="2518092" cy="566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mtClean="0" sz="2400">
                <a:solidFill>
                  <a:srgbClr val="46C6A9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val="142754332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6181866" y="1071331"/>
            <a:ext cx="1283812" cy="1283812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 sz="900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9698" y="2512496"/>
            <a:ext cx="332573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kumimoji="1" lang="en-US" sz="2400">
                <a:solidFill>
                  <a:srgbClr val="FFFFFF"/>
                </a:solidFill>
              </a:rPr>
              <a:t>PART FOUR  文字文字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89078" y="2998368"/>
            <a:ext cx="29273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6" name="矩形 5"/>
          <p:cNvSpPr/>
          <p:nvPr/>
        </p:nvSpPr>
        <p:spPr>
          <a:xfrm>
            <a:off x="6424785" y="954949"/>
            <a:ext cx="817880" cy="1463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kumimoji="1" lang="en-US" smtClean="0" sz="9000">
                <a:solidFill>
                  <a:srgbClr val="FFFFFF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val="1178813294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5228" y="176020"/>
            <a:ext cx="2265826" cy="56083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22342" y="219434"/>
            <a:ext cx="542886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800">
                <a:solidFill>
                  <a:srgbClr val="222732"/>
                </a:solidFill>
              </a:rPr>
              <a:t>LOGO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kumimoji="1" lang="en-US" smtClean="0" sz="1000">
                <a:solidFill>
                  <a:srgbClr val="222732"/>
                </a:solidFill>
              </a:rPr>
              <a:t>LOGO | COMPANY</a:t>
            </a:r>
          </a:p>
        </p:txBody>
      </p:sp>
      <p:pic>
        <p:nvPicPr>
          <p:cNvPr hidden="1"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37468" y="1300774"/>
            <a:ext cx="1547690" cy="16756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14445" y="904789"/>
            <a:ext cx="3657607" cy="386487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445933" y="1418657"/>
            <a:ext cx="5108380" cy="1676400"/>
          </a:xfrm>
          <a:prstGeom prst="rect">
            <a:avLst/>
          </a:prstGeom>
        </p:spPr>
        <p:txBody>
          <a:bodyPr numCol="2" spcCol="36576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445933" y="1010840"/>
            <a:ext cx="1935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>
                <a:solidFill>
                  <a:schemeClr val="bg1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EXAMPLE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6050948" y="1304406"/>
            <a:ext cx="1525897" cy="1677078"/>
          </a:xfrm>
          <a:custGeom>
            <a:gdLst>
              <a:gd fmla="*/ 0 w 1525897" name="connsiteX0"/>
              <a:gd fmla="*/ 171243 h 1677078" name="connsiteY0"/>
              <a:gd fmla="*/ 705407 w 1525897" name="connsiteX1"/>
              <a:gd fmla="*/ 0 h 1677078" name="connsiteY1"/>
              <a:gd fmla="*/ 1525897 w 1525897" name="connsiteX2"/>
              <a:gd fmla="*/ 1430917 h 1677078" name="connsiteY2"/>
              <a:gd fmla="*/ 813356 w 1525897" name="connsiteX3"/>
              <a:gd fmla="*/ 1677078 h 1677078" name="connsiteY3"/>
              <a:gd fmla="*/ 0 w 1525897" name="connsiteX4"/>
              <a:gd fmla="*/ 171243 h 167707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77078" w="1525897">
                <a:moveTo>
                  <a:pt x="0" y="171243"/>
                </a:moveTo>
                <a:lnTo>
                  <a:pt x="705407" y="0"/>
                </a:lnTo>
                <a:lnTo>
                  <a:pt x="1525897" y="1430917"/>
                </a:lnTo>
                <a:lnTo>
                  <a:pt x="813356" y="1677078"/>
                </a:lnTo>
                <a:lnTo>
                  <a:pt x="0" y="171243"/>
                </a:lnTo>
                <a:close/>
              </a:path>
            </a:pathLst>
          </a:cu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5" name="组合 13"/>
          <p:cNvGrpSpPr>
            <a:grpSpLocks noChangeAspect="1"/>
          </p:cNvGrpSpPr>
          <p:nvPr/>
        </p:nvGrpSpPr>
        <p:grpSpPr>
          <a:xfrm>
            <a:off x="3090257" y="3531354"/>
            <a:ext cx="510164" cy="451078"/>
            <a:chOff x="3676115" y="1160462"/>
            <a:chExt cx="5659574" cy="5004107"/>
          </a:xfrm>
          <a:solidFill>
            <a:srgbClr val="222732"/>
          </a:solidFill>
        </p:grpSpPr>
        <p:sp>
          <p:nvSpPr>
            <p:cNvPr id="16" name="任意多边形 14"/>
            <p:cNvSpPr/>
            <p:nvPr/>
          </p:nvSpPr>
          <p:spPr>
            <a:xfrm>
              <a:off x="3676115" y="2915504"/>
              <a:ext cx="4433135" cy="3249065"/>
            </a:xfrm>
            <a:custGeom>
              <a:gdLst>
                <a:gd fmla="*/ 1383752 w 4433135" name="connsiteX0"/>
                <a:gd fmla="*/ 867104 h 3249065" name="connsiteY0"/>
                <a:gd fmla="*/ 1258108 w 4433135" name="connsiteX1"/>
                <a:gd fmla="*/ 868142 h 3249065" name="connsiteY1"/>
                <a:gd fmla="*/ 1210263 w 4433135" name="connsiteX2"/>
                <a:gd fmla="*/ 944893 h 3249065" name="connsiteY2"/>
                <a:gd fmla="*/ 1459057 w 4433135" name="connsiteX3"/>
                <a:gd fmla="*/ 2196531 h 3249065" name="connsiteY3"/>
                <a:gd fmla="*/ 1733368 w 4433135" name="connsiteX4"/>
                <a:gd fmla="*/ 2583239 h 3249065" name="connsiteY4"/>
                <a:gd fmla="*/ 2049146 w 4433135" name="connsiteX5"/>
                <a:gd fmla="*/ 2583239 h 3249065" name="connsiteY5"/>
                <a:gd fmla="*/ 2103371 w 4433135" name="connsiteX6"/>
                <a:gd fmla="*/ 2456304 h 3249065" name="connsiteY6"/>
                <a:gd fmla="*/ 1832248 w 4433135" name="connsiteX7"/>
                <a:gd fmla="*/ 1054116 h 3249065" name="connsiteY7"/>
                <a:gd fmla="*/ 1720610 w 4433135" name="connsiteX8"/>
                <a:gd fmla="*/ 868142 h 3249065" name="connsiteY8"/>
                <a:gd fmla="*/ 1511289 w 4433135" name="connsiteX9"/>
                <a:gd fmla="*/ 867589 h 3249065" name="connsiteY9"/>
                <a:gd fmla="*/ 1383752 w 4433135" name="connsiteX10"/>
                <a:gd fmla="*/ 867104 h 3249065" name="connsiteY10"/>
                <a:gd fmla="*/ 146071 w 4433135" name="connsiteX11"/>
                <a:gd fmla="*/ 0 h 3249065" name="connsiteY11"/>
                <a:gd fmla="*/ 882914 w 4433135" name="connsiteX12"/>
                <a:gd fmla="*/ 0 h 3249065" name="connsiteY12"/>
                <a:gd fmla="*/ 880954 w 4433135" name="connsiteX13"/>
                <a:gd fmla="*/ 74488 h 3249065" name="connsiteY13"/>
                <a:gd fmla="*/ 1122741 w 4433135" name="connsiteX14"/>
                <a:gd fmla="*/ 461420 h 3249065" name="connsiteY14"/>
                <a:gd fmla="*/ 1786399 w 4433135" name="connsiteX15"/>
                <a:gd fmla="*/ 283593 h 3249065" name="connsiteY15"/>
                <a:gd fmla="*/ 1950131 w 4433135" name="connsiteX16"/>
                <a:gd fmla="*/ 0 h 3249065" name="connsiteY16"/>
                <a:gd fmla="*/ 2992123 w 4433135" name="connsiteX17"/>
                <a:gd fmla="*/ 0 h 3249065" name="connsiteY17"/>
                <a:gd fmla="*/ 2975391 w 4433135" name="connsiteX18"/>
                <a:gd fmla="*/ 34734 h 3249065" name="connsiteY18"/>
                <a:gd fmla="*/ 2853142 w 4433135" name="connsiteX19"/>
                <a:gd fmla="*/ 640253 h 3249065" name="connsiteY19"/>
                <a:gd fmla="*/ 2861174 w 4433135" name="connsiteX20"/>
                <a:gd fmla="*/ 799307 h 3249065" name="connsiteY20"/>
                <a:gd fmla="*/ 2870542 w 4433135" name="connsiteX21"/>
                <a:gd fmla="*/ 860687 h 3249065" name="connsiteY21"/>
                <a:gd fmla="*/ 2849298 w 4433135" name="connsiteX22"/>
                <a:gd fmla="*/ 859746 h 3249065" name="connsiteY22"/>
                <a:gd fmla="*/ 2617108 w 4433135" name="connsiteX23"/>
                <a:gd fmla="*/ 855875 h 3249065" name="connsiteY23"/>
                <a:gd fmla="*/ 2511161 w 4433135" name="connsiteX24"/>
                <a:gd fmla="*/ 856055 h 3249065" name="connsiteY24"/>
                <a:gd fmla="*/ 2397787 w 4433135" name="connsiteX25"/>
                <a:gd fmla="*/ 858300 h 3249065" name="connsiteY25"/>
                <a:gd fmla="*/ 2267900 w 4433135" name="connsiteX26"/>
                <a:gd fmla="*/ 1007867 h 3249065" name="connsiteY26"/>
                <a:gd fmla="*/ 2452890 w 4433135" name="connsiteX27"/>
                <a:gd fmla="*/ 2491724 h 3249065" name="connsiteY27"/>
                <a:gd fmla="*/ 2523737 w 4433135" name="connsiteX28"/>
                <a:gd fmla="*/ 2594059 h 3249065" name="connsiteY28"/>
                <a:gd fmla="*/ 2783511 w 4433135" name="connsiteX29"/>
                <a:gd fmla="*/ 2590123 h 3249065" name="connsiteY29"/>
                <a:gd fmla="*/ 2846486 w 4433135" name="connsiteX30"/>
                <a:gd fmla="*/ 2479916 h 3249065" name="connsiteY30"/>
                <a:gd fmla="*/ 2980514 w 4433135" name="connsiteX31"/>
                <a:gd fmla="*/ 1369603 h 3249065" name="connsiteY31"/>
                <a:gd fmla="*/ 2991426 w 4433135" name="connsiteX32"/>
                <a:gd fmla="*/ 1279059 h 3249065" name="connsiteY32"/>
                <a:gd fmla="*/ 3040898 w 4433135" name="connsiteX33"/>
                <a:gd fmla="*/ 1381756 h 3249065" name="connsiteY33"/>
                <a:gd fmla="*/ 3308774 w 4433135" name="connsiteX34"/>
                <a:gd fmla="*/ 1740245 h 3249065" name="connsiteY34"/>
                <a:gd fmla="*/ 3336412 w 4433135" name="connsiteX35"/>
                <a:gd fmla="*/ 1765365 h 3249065" name="connsiteY35"/>
                <a:gd fmla="*/ 3296438 w 4433135" name="connsiteX36"/>
                <a:gd fmla="*/ 1973342 h 3249065" name="connsiteY36"/>
                <a:gd fmla="*/ 3203877 w 4433135" name="connsiteX37"/>
                <a:gd fmla="*/ 2456304 h 3249065" name="connsiteY37"/>
                <a:gd fmla="*/ 3258102 w 4433135" name="connsiteX38"/>
                <a:gd fmla="*/ 2583239 h 3249065" name="connsiteY38"/>
                <a:gd fmla="*/ 3573880 w 4433135" name="connsiteX39"/>
                <a:gd fmla="*/ 2583239 h 3249065" name="connsiteY39"/>
                <a:gd fmla="*/ 3848192 w 4433135" name="connsiteX40"/>
                <a:gd fmla="*/ 2196531 h 3249065" name="connsiteY40"/>
                <a:gd fmla="*/ 3860345 w 4433135" name="connsiteX41"/>
                <a:gd fmla="*/ 2138945 h 3249065" name="connsiteY41"/>
                <a:gd fmla="*/ 3868876 w 4433135" name="connsiteX42"/>
                <a:gd fmla="*/ 2097649 h 3249065" name="connsiteY42"/>
                <a:gd fmla="*/ 3946171 w 4433135" name="connsiteX43"/>
                <a:gd fmla="*/ 2125939 h 3249065" name="connsiteY43"/>
                <a:gd fmla="*/ 4408766 w 4433135" name="connsiteX44"/>
                <a:gd fmla="*/ 2195877 h 3249065" name="connsiteY44"/>
                <a:gd fmla="*/ 4433135 w 4433135" name="connsiteX45"/>
                <a:gd fmla="*/ 2194647 h 3249065" name="connsiteY45"/>
                <a:gd fmla="*/ 4229977 w 4433135" name="connsiteX46"/>
                <a:gd fmla="*/ 2999465 h 3249065" name="connsiteY46"/>
                <a:gd fmla="*/ 3976107 w 4433135" name="connsiteX47"/>
                <a:gd fmla="*/ 3247430 h 3249065" name="connsiteY47"/>
                <a:gd fmla="*/ 1337046 w 4433135" name="connsiteX48"/>
                <a:gd fmla="*/ 3247430 h 3249065" name="connsiteY48"/>
                <a:gd fmla="*/ 1035944 w 4433135" name="connsiteX49"/>
                <a:gd fmla="*/ 3023080 h 3249065" name="connsiteY49"/>
                <a:gd fmla="*/ 507540 w 4433135" name="connsiteX50"/>
                <a:gd fmla="*/ 904676 h 3249065" name="connsiteY50"/>
                <a:gd fmla="*/ 501007 w 4433135" name="connsiteX51"/>
                <a:gd fmla="*/ 876408 h 3249065" name="connsiteY51"/>
                <a:gd fmla="*/ 146071 w 4433135" name="connsiteX52"/>
                <a:gd fmla="*/ 876408 h 3249065" name="connsiteY52"/>
                <a:gd fmla="*/ 0 w 4433135" name="connsiteX53"/>
                <a:gd fmla="*/ 730337 h 3249065" name="connsiteY53"/>
                <a:gd fmla="*/ 0 w 4433135" name="connsiteX54"/>
                <a:gd fmla="*/ 146071 h 3249065" name="connsiteY54"/>
                <a:gd fmla="*/ 146071 w 4433135" name="connsiteX55"/>
                <a:gd fmla="*/ 0 h 3249065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3249065" w="4433135">
                  <a:moveTo>
                    <a:pt x="1383752" y="867104"/>
                  </a:moveTo>
                  <a:cubicBezTo>
                    <a:pt x="1340842" y="867128"/>
                    <a:pt x="1298245" y="867404"/>
                    <a:pt x="1258108" y="868142"/>
                  </a:cubicBezTo>
                  <a:cubicBezTo>
                    <a:pt x="1226200" y="868728"/>
                    <a:pt x="1200798" y="897345"/>
                    <a:pt x="1210263" y="944893"/>
                  </a:cubicBezTo>
                  <a:cubicBezTo>
                    <a:pt x="1255501" y="1172141"/>
                    <a:pt x="1399244" y="1917234"/>
                    <a:pt x="1459057" y="2196531"/>
                  </a:cubicBezTo>
                  <a:cubicBezTo>
                    <a:pt x="1517533" y="2469589"/>
                    <a:pt x="1583985" y="2577827"/>
                    <a:pt x="1733368" y="2583239"/>
                  </a:cubicBezTo>
                  <a:cubicBezTo>
                    <a:pt x="1882751" y="2588652"/>
                    <a:pt x="1965151" y="2586683"/>
                    <a:pt x="2049146" y="2583239"/>
                  </a:cubicBezTo>
                  <a:cubicBezTo>
                    <a:pt x="2114849" y="2580546"/>
                    <a:pt x="2126761" y="2578319"/>
                    <a:pt x="2103371" y="2456304"/>
                  </a:cubicBezTo>
                  <a:cubicBezTo>
                    <a:pt x="2054855" y="2203216"/>
                    <a:pt x="1887410" y="1326877"/>
                    <a:pt x="1832248" y="1054116"/>
                  </a:cubicBezTo>
                  <a:cubicBezTo>
                    <a:pt x="1820648" y="996757"/>
                    <a:pt x="1822680" y="866667"/>
                    <a:pt x="1720610" y="868142"/>
                  </a:cubicBezTo>
                  <a:cubicBezTo>
                    <a:pt x="1669576" y="868880"/>
                    <a:pt x="1594087" y="868142"/>
                    <a:pt x="1511289" y="867589"/>
                  </a:cubicBezTo>
                  <a:cubicBezTo>
                    <a:pt x="1469890" y="867313"/>
                    <a:pt x="1426663" y="867082"/>
                    <a:pt x="1383752" y="867104"/>
                  </a:cubicBezTo>
                  <a:close/>
                  <a:moveTo>
                    <a:pt x="146071" y="0"/>
                  </a:moveTo>
                  <a:lnTo>
                    <a:pt x="882914" y="0"/>
                  </a:lnTo>
                  <a:lnTo>
                    <a:pt x="880954" y="74488"/>
                  </a:lnTo>
                  <a:cubicBezTo>
                    <a:pt x="891949" y="230061"/>
                    <a:pt x="977510" y="377571"/>
                    <a:pt x="1122741" y="461420"/>
                  </a:cubicBezTo>
                  <a:cubicBezTo>
                    <a:pt x="1355110" y="595579"/>
                    <a:pt x="1652240" y="515962"/>
                    <a:pt x="1786399" y="283593"/>
                  </a:cubicBezTo>
                  <a:lnTo>
                    <a:pt x="1950131" y="0"/>
                  </a:lnTo>
                  <a:lnTo>
                    <a:pt x="2992123" y="0"/>
                  </a:lnTo>
                  <a:lnTo>
                    <a:pt x="2975391" y="34734"/>
                  </a:lnTo>
                  <a:cubicBezTo>
                    <a:pt x="2896672" y="220847"/>
                    <a:pt x="2853142" y="425466"/>
                    <a:pt x="2853142" y="640253"/>
                  </a:cubicBezTo>
                  <a:cubicBezTo>
                    <a:pt x="2853142" y="693950"/>
                    <a:pt x="2855863" y="747011"/>
                    <a:pt x="2861174" y="799307"/>
                  </a:cubicBezTo>
                  <a:lnTo>
                    <a:pt x="2870542" y="860687"/>
                  </a:lnTo>
                  <a:lnTo>
                    <a:pt x="2849298" y="859746"/>
                  </a:lnTo>
                  <a:cubicBezTo>
                    <a:pt x="2785069" y="857540"/>
                    <a:pt x="2699546" y="856201"/>
                    <a:pt x="2617108" y="855875"/>
                  </a:cubicBezTo>
                  <a:cubicBezTo>
                    <a:pt x="2580470" y="855730"/>
                    <a:pt x="2544440" y="855786"/>
                    <a:pt x="2511161" y="856055"/>
                  </a:cubicBezTo>
                  <a:cubicBezTo>
                    <a:pt x="2466789" y="856415"/>
                    <a:pt x="2427307" y="857152"/>
                    <a:pt x="2397787" y="858300"/>
                  </a:cubicBezTo>
                  <a:cubicBezTo>
                    <a:pt x="2279708" y="862892"/>
                    <a:pt x="2261098" y="953733"/>
                    <a:pt x="2267900" y="1007867"/>
                  </a:cubicBezTo>
                  <a:cubicBezTo>
                    <a:pt x="2330617" y="1506995"/>
                    <a:pt x="2441738" y="2400541"/>
                    <a:pt x="2452890" y="2491724"/>
                  </a:cubicBezTo>
                  <a:cubicBezTo>
                    <a:pt x="2464042" y="2582907"/>
                    <a:pt x="2468634" y="2577660"/>
                    <a:pt x="2523737" y="2594059"/>
                  </a:cubicBezTo>
                  <a:lnTo>
                    <a:pt x="2783511" y="2590123"/>
                  </a:lnTo>
                  <a:cubicBezTo>
                    <a:pt x="2840561" y="2589259"/>
                    <a:pt x="2834023" y="2573068"/>
                    <a:pt x="2846486" y="2479916"/>
                  </a:cubicBezTo>
                  <a:cubicBezTo>
                    <a:pt x="2855055" y="2415875"/>
                    <a:pt x="2930735" y="1783074"/>
                    <a:pt x="2980514" y="1369603"/>
                  </a:cubicBezTo>
                  <a:lnTo>
                    <a:pt x="2991426" y="1279059"/>
                  </a:lnTo>
                  <a:lnTo>
                    <a:pt x="3040898" y="1381756"/>
                  </a:lnTo>
                  <a:cubicBezTo>
                    <a:pt x="3112742" y="1514009"/>
                    <a:pt x="3203207" y="1634678"/>
                    <a:pt x="3308774" y="1740245"/>
                  </a:cubicBezTo>
                  <a:lnTo>
                    <a:pt x="3336412" y="1765365"/>
                  </a:lnTo>
                  <a:lnTo>
                    <a:pt x="3296438" y="1973342"/>
                  </a:lnTo>
                  <a:cubicBezTo>
                    <a:pt x="3256989" y="2178844"/>
                    <a:pt x="3222071" y="2361396"/>
                    <a:pt x="3203877" y="2456304"/>
                  </a:cubicBezTo>
                  <a:cubicBezTo>
                    <a:pt x="3180486" y="2578319"/>
                    <a:pt x="3192398" y="2580546"/>
                    <a:pt x="3258102" y="2583239"/>
                  </a:cubicBezTo>
                  <a:cubicBezTo>
                    <a:pt x="3342096" y="2586683"/>
                    <a:pt x="3424497" y="2588652"/>
                    <a:pt x="3573880" y="2583239"/>
                  </a:cubicBezTo>
                  <a:cubicBezTo>
                    <a:pt x="3723264" y="2577827"/>
                    <a:pt x="3789714" y="2469589"/>
                    <a:pt x="3848192" y="2196531"/>
                  </a:cubicBezTo>
                  <a:cubicBezTo>
                    <a:pt x="3851930" y="2179075"/>
                    <a:pt x="3855996" y="2159800"/>
                    <a:pt x="3860345" y="2138945"/>
                  </a:cubicBezTo>
                  <a:lnTo>
                    <a:pt x="3868876" y="2097649"/>
                  </a:lnTo>
                  <a:lnTo>
                    <a:pt x="3946171" y="2125939"/>
                  </a:lnTo>
                  <a:cubicBezTo>
                    <a:pt x="4092305" y="2171392"/>
                    <a:pt x="4247676" y="2195877"/>
                    <a:pt x="4408766" y="2195877"/>
                  </a:cubicBezTo>
                  <a:lnTo>
                    <a:pt x="4433135" y="2194647"/>
                  </a:lnTo>
                  <a:lnTo>
                    <a:pt x="4229977" y="2999465"/>
                  </a:lnTo>
                  <a:cubicBezTo>
                    <a:pt x="4192585" y="3135255"/>
                    <a:pt x="4084504" y="3248248"/>
                    <a:pt x="3976107" y="3247430"/>
                  </a:cubicBezTo>
                  <a:cubicBezTo>
                    <a:pt x="3103632" y="3240841"/>
                    <a:pt x="1474260" y="3253335"/>
                    <a:pt x="1337046" y="3247430"/>
                  </a:cubicBezTo>
                  <a:cubicBezTo>
                    <a:pt x="1199831" y="3241526"/>
                    <a:pt x="1075123" y="3182143"/>
                    <a:pt x="1035944" y="3023080"/>
                  </a:cubicBezTo>
                  <a:cubicBezTo>
                    <a:pt x="943259" y="2646780"/>
                    <a:pt x="638350" y="1461446"/>
                    <a:pt x="507540" y="904676"/>
                  </a:cubicBezTo>
                  <a:lnTo>
                    <a:pt x="501007" y="876408"/>
                  </a:lnTo>
                  <a:lnTo>
                    <a:pt x="146071" y="876408"/>
                  </a:lnTo>
                  <a:cubicBezTo>
                    <a:pt x="65398" y="876408"/>
                    <a:pt x="0" y="811010"/>
                    <a:pt x="0" y="730337"/>
                  </a:cubicBezTo>
                  <a:lnTo>
                    <a:pt x="0" y="146071"/>
                  </a:lnTo>
                  <a:cubicBezTo>
                    <a:pt x="0" y="65398"/>
                    <a:pt x="65398" y="0"/>
                    <a:pt x="1460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sp>
          <p:nvSpPr>
            <p:cNvPr id="17" name="圆角矩形 16"/>
            <p:cNvSpPr/>
            <p:nvPr/>
          </p:nvSpPr>
          <p:spPr>
            <a:xfrm rot="18000000">
              <a:off x="4361123" y="1903929"/>
              <a:ext cx="2151747" cy="664814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sp>
          <p:nvSpPr>
            <p:cNvPr id="18" name="任意多边形 16"/>
            <p:cNvSpPr/>
            <p:nvPr/>
          </p:nvSpPr>
          <p:spPr>
            <a:xfrm flipH="1" rot="3600000">
              <a:off x="6549512" y="1435724"/>
              <a:ext cx="1070472" cy="664814"/>
            </a:xfrm>
            <a:custGeom>
              <a:gdLst>
                <a:gd fmla="*/ 1013702 w 1070472" name="connsiteX0"/>
                <a:gd fmla="*/ 146555 h 664814" name="connsiteY0"/>
                <a:gd fmla="*/ 738065 w 1070472" name="connsiteX1"/>
                <a:gd fmla="*/ 0 h 664814" name="connsiteY1"/>
                <a:gd fmla="*/ 0 w 1070472" name="connsiteX2"/>
                <a:gd fmla="*/ 0 h 664814" name="connsiteY2"/>
                <a:gd fmla="*/ 4980 w 1070472" name="connsiteX3"/>
                <a:gd fmla="*/ 17857 h 664814" name="connsiteY3"/>
                <a:gd fmla="*/ 21373 w 1070472" name="connsiteX4"/>
                <a:gd fmla="*/ 616834 h 664814" name="connsiteY4"/>
                <a:gd fmla="*/ 10941 w 1070472" name="connsiteX5"/>
                <a:gd fmla="*/ 664814 h 664814" name="connsiteY5"/>
                <a:gd fmla="*/ 738065 w 1070472" name="connsiteX6"/>
                <a:gd fmla="*/ 664814 h 664814" name="connsiteY6"/>
                <a:gd fmla="*/ 1070472 w 1070472" name="connsiteX7"/>
                <a:gd fmla="*/ 332407 h 664814" name="connsiteY7"/>
                <a:gd fmla="*/ 1013702 w 1070472" name="connsiteX8"/>
                <a:gd fmla="*/ 146555 h 66481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664814" w="1070472">
                  <a:moveTo>
                    <a:pt x="1013702" y="146555"/>
                  </a:moveTo>
                  <a:cubicBezTo>
                    <a:pt x="953966" y="58134"/>
                    <a:pt x="852804" y="0"/>
                    <a:pt x="738065" y="0"/>
                  </a:cubicBezTo>
                  <a:lnTo>
                    <a:pt x="0" y="0"/>
                  </a:lnTo>
                  <a:lnTo>
                    <a:pt x="4980" y="17857"/>
                  </a:lnTo>
                  <a:cubicBezTo>
                    <a:pt x="49918" y="216899"/>
                    <a:pt x="54365" y="420356"/>
                    <a:pt x="21373" y="616834"/>
                  </a:cubicBezTo>
                  <a:lnTo>
                    <a:pt x="10941" y="664814"/>
                  </a:lnTo>
                  <a:lnTo>
                    <a:pt x="738065" y="664814"/>
                  </a:lnTo>
                  <a:cubicBezTo>
                    <a:pt x="921648" y="664814"/>
                    <a:pt x="1070472" y="515990"/>
                    <a:pt x="1070472" y="332407"/>
                  </a:cubicBezTo>
                  <a:cubicBezTo>
                    <a:pt x="1070472" y="263563"/>
                    <a:pt x="1049544" y="199608"/>
                    <a:pt x="1013702" y="1465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sp>
          <p:nvSpPr>
            <p:cNvPr id="19" name="任意多边形 17"/>
            <p:cNvSpPr/>
            <p:nvPr/>
          </p:nvSpPr>
          <p:spPr>
            <a:xfrm>
              <a:off x="6834073" y="2304949"/>
              <a:ext cx="2501616" cy="2501616"/>
            </a:xfrm>
            <a:custGeom>
              <a:gdLst>
                <a:gd fmla="*/ 1250808 w 2501616" name="connsiteX0"/>
                <a:gd fmla="*/ 432015 h 2501616" name="connsiteY0"/>
                <a:gd fmla="*/ 1054370 w 2501616" name="connsiteX1"/>
                <a:gd fmla="*/ 628453 h 2501616" name="connsiteY1"/>
                <a:gd fmla="*/ 1054370 w 2501616" name="connsiteX2"/>
                <a:gd fmla="*/ 1086456 h 2501616" name="connsiteY2"/>
                <a:gd fmla="*/ 628453 w 2501616" name="connsiteX3"/>
                <a:gd fmla="*/ 1086456 h 2501616" name="connsiteY3"/>
                <a:gd fmla="*/ 432015 w 2501616" name="connsiteX4"/>
                <a:gd fmla="*/ 1282894 h 2501616" name="connsiteY4"/>
                <a:gd fmla="*/ 628453 w 2501616" name="connsiteX5"/>
                <a:gd fmla="*/ 1479332 h 2501616" name="connsiteY5"/>
                <a:gd fmla="*/ 1054370 w 2501616" name="connsiteX6"/>
                <a:gd fmla="*/ 1479332 h 2501616" name="connsiteY6"/>
                <a:gd fmla="*/ 1054370 w 2501616" name="connsiteX7"/>
                <a:gd fmla="*/ 1873163 h 2501616" name="connsiteY7"/>
                <a:gd fmla="*/ 1250808 w 2501616" name="connsiteX8"/>
                <a:gd fmla="*/ 2069601 h 2501616" name="connsiteY8"/>
                <a:gd fmla="*/ 1447246 w 2501616" name="connsiteX9"/>
                <a:gd fmla="*/ 1873163 h 2501616" name="connsiteY9"/>
                <a:gd fmla="*/ 1447246 w 2501616" name="connsiteX10"/>
                <a:gd fmla="*/ 1479332 h 2501616" name="connsiteY10"/>
                <a:gd fmla="*/ 1873163 w 2501616" name="connsiteX11"/>
                <a:gd fmla="*/ 1479332 h 2501616" name="connsiteY11"/>
                <a:gd fmla="*/ 2069601 w 2501616" name="connsiteX12"/>
                <a:gd fmla="*/ 1282894 h 2501616" name="connsiteY12"/>
                <a:gd fmla="*/ 1873163 w 2501616" name="connsiteX13"/>
                <a:gd fmla="*/ 1086456 h 2501616" name="connsiteY13"/>
                <a:gd fmla="*/ 1447246 w 2501616" name="connsiteX14"/>
                <a:gd fmla="*/ 1086456 h 2501616" name="connsiteY14"/>
                <a:gd fmla="*/ 1447246 w 2501616" name="connsiteX15"/>
                <a:gd fmla="*/ 628453 h 2501616" name="connsiteY15"/>
                <a:gd fmla="*/ 1250808 w 2501616" name="connsiteX16"/>
                <a:gd fmla="*/ 432015 h 2501616" name="connsiteY16"/>
                <a:gd fmla="*/ 1250808 w 2501616" name="connsiteX17"/>
                <a:gd fmla="*/ 0 h 2501616" name="connsiteY17"/>
                <a:gd fmla="*/ 2501616 w 2501616" name="connsiteX18"/>
                <a:gd fmla="*/ 1250808 h 2501616" name="connsiteY18"/>
                <a:gd fmla="*/ 1250808 w 2501616" name="connsiteX19"/>
                <a:gd fmla="*/ 2501616 h 2501616" name="connsiteY19"/>
                <a:gd fmla="*/ 0 w 2501616" name="connsiteX20"/>
                <a:gd fmla="*/ 1250808 h 2501616" name="connsiteY20"/>
                <a:gd fmla="*/ 1250808 w 2501616" name="connsiteX21"/>
                <a:gd fmla="*/ 0 h 2501616" name="connsiteY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b="b" l="l" r="r" t="t"/>
              <a:pathLst>
                <a:path h="2501616" w="2501616">
                  <a:moveTo>
                    <a:pt x="1250808" y="432015"/>
                  </a:moveTo>
                  <a:cubicBezTo>
                    <a:pt x="1142318" y="432015"/>
                    <a:pt x="1054370" y="519963"/>
                    <a:pt x="1054370" y="628453"/>
                  </a:cubicBezTo>
                  <a:lnTo>
                    <a:pt x="1054370" y="1086456"/>
                  </a:lnTo>
                  <a:lnTo>
                    <a:pt x="628453" y="1086456"/>
                  </a:lnTo>
                  <a:cubicBezTo>
                    <a:pt x="519963" y="1086456"/>
                    <a:pt x="432015" y="1174404"/>
                    <a:pt x="432015" y="1282894"/>
                  </a:cubicBezTo>
                  <a:cubicBezTo>
                    <a:pt x="432015" y="1391384"/>
                    <a:pt x="519963" y="1479332"/>
                    <a:pt x="628453" y="1479332"/>
                  </a:cubicBezTo>
                  <a:lnTo>
                    <a:pt x="1054370" y="1479332"/>
                  </a:lnTo>
                  <a:lnTo>
                    <a:pt x="1054370" y="1873163"/>
                  </a:lnTo>
                  <a:cubicBezTo>
                    <a:pt x="1054370" y="1981653"/>
                    <a:pt x="1142318" y="2069601"/>
                    <a:pt x="1250808" y="2069601"/>
                  </a:cubicBezTo>
                  <a:cubicBezTo>
                    <a:pt x="1359298" y="2069601"/>
                    <a:pt x="1447246" y="1981653"/>
                    <a:pt x="1447246" y="1873163"/>
                  </a:cubicBezTo>
                  <a:lnTo>
                    <a:pt x="1447246" y="1479332"/>
                  </a:lnTo>
                  <a:lnTo>
                    <a:pt x="1873163" y="1479332"/>
                  </a:lnTo>
                  <a:cubicBezTo>
                    <a:pt x="1981653" y="1479332"/>
                    <a:pt x="2069601" y="1391384"/>
                    <a:pt x="2069601" y="1282894"/>
                  </a:cubicBezTo>
                  <a:cubicBezTo>
                    <a:pt x="2069601" y="1174404"/>
                    <a:pt x="1981653" y="1086456"/>
                    <a:pt x="1873163" y="1086456"/>
                  </a:cubicBezTo>
                  <a:lnTo>
                    <a:pt x="1447246" y="1086456"/>
                  </a:lnTo>
                  <a:lnTo>
                    <a:pt x="1447246" y="628453"/>
                  </a:lnTo>
                  <a:cubicBezTo>
                    <a:pt x="1447246" y="519963"/>
                    <a:pt x="1359298" y="432015"/>
                    <a:pt x="1250808" y="432015"/>
                  </a:cubicBezTo>
                  <a:close/>
                  <a:moveTo>
                    <a:pt x="1250808" y="0"/>
                  </a:moveTo>
                  <a:cubicBezTo>
                    <a:pt x="1941610" y="0"/>
                    <a:pt x="2501616" y="560006"/>
                    <a:pt x="2501616" y="1250808"/>
                  </a:cubicBezTo>
                  <a:cubicBezTo>
                    <a:pt x="2501616" y="1941610"/>
                    <a:pt x="1941610" y="2501616"/>
                    <a:pt x="1250808" y="2501616"/>
                  </a:cubicBezTo>
                  <a:cubicBezTo>
                    <a:pt x="560006" y="2501616"/>
                    <a:pt x="0" y="1941610"/>
                    <a:pt x="0" y="1250808"/>
                  </a:cubicBezTo>
                  <a:cubicBezTo>
                    <a:pt x="0" y="560006"/>
                    <a:pt x="560006" y="0"/>
                    <a:pt x="12508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</p:grpSp>
      <p:sp>
        <p:nvSpPr>
          <p:cNvPr id="20" name="Freeform 63"/>
          <p:cNvSpPr>
            <a:spLocks noChangeAspect="1"/>
          </p:cNvSpPr>
          <p:nvPr/>
        </p:nvSpPr>
        <p:spPr bwMode="auto">
          <a:xfrm>
            <a:off x="779075" y="3530358"/>
            <a:ext cx="466873" cy="453068"/>
          </a:xfrm>
          <a:custGeom>
            <a:gdLst>
              <a:gd fmla="*/ 244 w 312" name="T0"/>
              <a:gd fmla="*/ 0 h 303" name="T1"/>
              <a:gd fmla="*/ 209 w 312" name="T2"/>
              <a:gd fmla="*/ 12 h 303" name="T3"/>
              <a:gd fmla="*/ 181 w 312" name="T4"/>
              <a:gd fmla="*/ 49 h 303" name="T5"/>
              <a:gd fmla="*/ 198 w 312" name="T6"/>
              <a:gd fmla="*/ 112 h 303" name="T7"/>
              <a:gd fmla="*/ 195 w 312" name="T8"/>
              <a:gd fmla="*/ 112 h 303" name="T9"/>
              <a:gd fmla="*/ 177 w 312" name="T10"/>
              <a:gd fmla="*/ 92 h 303" name="T11"/>
              <a:gd fmla="*/ 92 w 312" name="T12"/>
              <a:gd fmla="*/ 177 h 303" name="T13"/>
              <a:gd fmla="*/ 71 w 312" name="T14"/>
              <a:gd fmla="*/ 174 h 303" name="T15"/>
              <a:gd fmla="*/ 29 w 312" name="T16"/>
              <a:gd fmla="*/ 192 h 303" name="T17"/>
              <a:gd fmla="*/ 7 w 312" name="T18"/>
              <a:gd fmla="*/ 255 h 303" name="T19"/>
              <a:gd fmla="*/ 14 w 312" name="T20"/>
              <a:gd fmla="*/ 266 h 303" name="T21"/>
              <a:gd fmla="*/ 14 w 312" name="T22"/>
              <a:gd fmla="*/ 266 h 303" name="T23"/>
              <a:gd fmla="*/ 53 w 312" name="T24"/>
              <a:gd fmla="*/ 228 h 303" name="T25"/>
              <a:gd fmla="*/ 80 w 312" name="T26"/>
              <a:gd fmla="*/ 255 h 303" name="T27"/>
              <a:gd fmla="*/ 40 w 312" name="T28"/>
              <a:gd fmla="*/ 296 h 303" name="T29"/>
              <a:gd fmla="*/ 70 w 312" name="T30"/>
              <a:gd fmla="*/ 303 h 303" name="T31"/>
              <a:gd fmla="*/ 100 w 312" name="T32"/>
              <a:gd fmla="*/ 295 h 303" name="T33"/>
              <a:gd fmla="*/ 134 w 312" name="T34"/>
              <a:gd fmla="*/ 244 h 303" name="T35"/>
              <a:gd fmla="*/ 116 w 312" name="T36"/>
              <a:gd fmla="*/ 191 h 303" name="T37"/>
              <a:gd fmla="*/ 118 w 312" name="T38"/>
              <a:gd fmla="*/ 190 h 303" name="T39"/>
              <a:gd fmla="*/ 138 w 312" name="T40"/>
              <a:gd fmla="*/ 209 h 303" name="T41"/>
              <a:gd fmla="*/ 222 w 312" name="T42"/>
              <a:gd fmla="*/ 126 h 303" name="T43"/>
              <a:gd fmla="*/ 245 w 312" name="T44"/>
              <a:gd fmla="*/ 129 h 303" name="T45"/>
              <a:gd fmla="*/ 256 w 312" name="T46"/>
              <a:gd fmla="*/ 127 h 303" name="T47"/>
              <a:gd fmla="*/ 298 w 312" name="T48"/>
              <a:gd fmla="*/ 97 h 303" name="T49"/>
              <a:gd fmla="*/ 302 w 312" name="T50"/>
              <a:gd fmla="*/ 34 h 303" name="T51"/>
              <a:gd fmla="*/ 260 w 312" name="T52"/>
              <a:gd fmla="*/ 75 h 303" name="T53"/>
              <a:gd fmla="*/ 234 w 312" name="T54"/>
              <a:gd fmla="*/ 48 h 303" name="T55"/>
              <a:gd fmla="*/ 274 w 312" name="T56"/>
              <a:gd fmla="*/ 7 h 303" name="T57"/>
              <a:gd fmla="*/ 244 w 312" name="T58"/>
              <a:gd fmla="*/ 0 h 303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03" w="312">
                <a:moveTo>
                  <a:pt x="244" y="0"/>
                </a:moveTo>
                <a:cubicBezTo>
                  <a:pt x="231" y="0"/>
                  <a:pt x="219" y="4"/>
                  <a:pt x="209" y="12"/>
                </a:cubicBezTo>
                <a:cubicBezTo>
                  <a:pt x="197" y="22"/>
                  <a:pt x="185" y="34"/>
                  <a:pt x="181" y="49"/>
                </a:cubicBezTo>
                <a:cubicBezTo>
                  <a:pt x="175" y="72"/>
                  <a:pt x="184" y="94"/>
                  <a:pt x="198" y="112"/>
                </a:cubicBezTo>
                <a:cubicBezTo>
                  <a:pt x="197" y="112"/>
                  <a:pt x="196" y="112"/>
                  <a:pt x="195" y="112"/>
                </a:cubicBezTo>
                <a:cubicBezTo>
                  <a:pt x="185" y="112"/>
                  <a:pt x="181" y="101"/>
                  <a:pt x="177" y="92"/>
                </a:cubicBezTo>
                <a:cubicBezTo>
                  <a:pt x="148" y="120"/>
                  <a:pt x="121" y="150"/>
                  <a:pt x="92" y="177"/>
                </a:cubicBezTo>
                <a:cubicBezTo>
                  <a:pt x="85" y="175"/>
                  <a:pt x="78" y="174"/>
                  <a:pt x="71" y="174"/>
                </a:cubicBezTo>
                <a:cubicBezTo>
                  <a:pt x="55" y="174"/>
                  <a:pt x="39" y="180"/>
                  <a:pt x="29" y="192"/>
                </a:cubicBezTo>
                <a:cubicBezTo>
                  <a:pt x="11" y="207"/>
                  <a:pt x="0" y="232"/>
                  <a:pt x="7" y="255"/>
                </a:cubicBezTo>
                <a:cubicBezTo>
                  <a:pt x="9" y="258"/>
                  <a:pt x="9" y="266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28" y="254"/>
                  <a:pt x="40" y="240"/>
                  <a:pt x="53" y="228"/>
                </a:cubicBezTo>
                <a:cubicBezTo>
                  <a:pt x="62" y="236"/>
                  <a:pt x="71" y="246"/>
                  <a:pt x="80" y="255"/>
                </a:cubicBezTo>
                <a:cubicBezTo>
                  <a:pt x="67" y="269"/>
                  <a:pt x="53" y="282"/>
                  <a:pt x="40" y="296"/>
                </a:cubicBezTo>
                <a:cubicBezTo>
                  <a:pt x="49" y="300"/>
                  <a:pt x="60" y="303"/>
                  <a:pt x="70" y="303"/>
                </a:cubicBezTo>
                <a:cubicBezTo>
                  <a:pt x="81" y="303"/>
                  <a:pt x="91" y="300"/>
                  <a:pt x="100" y="295"/>
                </a:cubicBezTo>
                <a:cubicBezTo>
                  <a:pt x="117" y="282"/>
                  <a:pt x="133" y="265"/>
                  <a:pt x="134" y="244"/>
                </a:cubicBezTo>
                <a:cubicBezTo>
                  <a:pt x="137" y="224"/>
                  <a:pt x="127" y="206"/>
                  <a:pt x="116" y="191"/>
                </a:cubicBezTo>
                <a:cubicBezTo>
                  <a:pt x="117" y="190"/>
                  <a:pt x="117" y="190"/>
                  <a:pt x="118" y="190"/>
                </a:cubicBezTo>
                <a:cubicBezTo>
                  <a:pt x="128" y="190"/>
                  <a:pt x="133" y="202"/>
                  <a:pt x="138" y="209"/>
                </a:cubicBezTo>
                <a:cubicBezTo>
                  <a:pt x="166" y="182"/>
                  <a:pt x="194" y="153"/>
                  <a:pt x="222" y="126"/>
                </a:cubicBezTo>
                <a:cubicBezTo>
                  <a:pt x="230" y="127"/>
                  <a:pt x="237" y="129"/>
                  <a:pt x="245" y="129"/>
                </a:cubicBezTo>
                <a:cubicBezTo>
                  <a:pt x="249" y="129"/>
                  <a:pt x="252" y="128"/>
                  <a:pt x="256" y="127"/>
                </a:cubicBezTo>
                <a:cubicBezTo>
                  <a:pt x="274" y="125"/>
                  <a:pt x="286" y="110"/>
                  <a:pt x="298" y="97"/>
                </a:cubicBezTo>
                <a:cubicBezTo>
                  <a:pt x="312" y="79"/>
                  <a:pt x="311" y="54"/>
                  <a:pt x="302" y="34"/>
                </a:cubicBezTo>
                <a:cubicBezTo>
                  <a:pt x="287" y="47"/>
                  <a:pt x="274" y="62"/>
                  <a:pt x="260" y="75"/>
                </a:cubicBezTo>
                <a:cubicBezTo>
                  <a:pt x="251" y="66"/>
                  <a:pt x="242" y="57"/>
                  <a:pt x="234" y="48"/>
                </a:cubicBezTo>
                <a:cubicBezTo>
                  <a:pt x="247" y="34"/>
                  <a:pt x="261" y="20"/>
                  <a:pt x="274" y="7"/>
                </a:cubicBezTo>
                <a:cubicBezTo>
                  <a:pt x="265" y="2"/>
                  <a:pt x="255" y="0"/>
                  <a:pt x="244" y="0"/>
                </a:cubicBezTo>
              </a:path>
            </a:pathLst>
          </a:custGeom>
          <a:solidFill>
            <a:srgbClr val="222732"/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sp>
        <p:nvSpPr>
          <p:cNvPr id="22" name="矩形 55"/>
          <p:cNvSpPr/>
          <p:nvPr/>
        </p:nvSpPr>
        <p:spPr>
          <a:xfrm>
            <a:off x="3919999" y="3588921"/>
            <a:ext cx="234357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00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3983009" y="3336396"/>
            <a:ext cx="1486373" cy="243840"/>
          </a:xfrm>
          <a:prstGeom prst="rect">
            <a:avLst/>
          </a:prstGeom>
          <a:solidFill>
            <a:srgbClr val="222732"/>
          </a:solidFill>
        </p:spPr>
        <p:txBody>
          <a:bodyPr wrap="square">
            <a:spAutoFit/>
          </a:bodyPr>
          <a:lstStyle/>
          <a:p>
            <a:r>
              <a:rPr altLang="zh-CN" lang="zh-CN" smtClean="0" sz="1000">
                <a:solidFill>
                  <a:schemeClr val="bg1"/>
                </a:solidFill>
                <a:latin charset="0" panose="020b0606030502030204" pitchFamily="34" typeface="HelveticaNeueLT Pro 67 MdCn"/>
                <a:ea charset="-122" panose="020b0300000000000000" pitchFamily="34" typeface="Hiragino Sans GB W3"/>
                <a:sym charset="0" typeface="News Gothic MT"/>
              </a:rPr>
              <a:t>CONSECTETUR ELIT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600540" y="3331799"/>
            <a:ext cx="102427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222732"/>
                </a:solidFill>
                <a:latin charset="0" panose="020b0606030502030204" pitchFamily="34" typeface="HelveticaNeueLT Pro 67 MdCn"/>
              </a:rPr>
              <a:t>48%</a:t>
            </a:r>
          </a:p>
        </p:txBody>
      </p:sp>
      <p:cxnSp>
        <p:nvCxnSpPr>
          <p:cNvPr id="26" name="直接连接符 23"/>
          <p:cNvCxnSpPr/>
          <p:nvPr/>
        </p:nvCxnSpPr>
        <p:spPr>
          <a:xfrm>
            <a:off x="1664086" y="3892606"/>
            <a:ext cx="75987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600541" y="3901120"/>
            <a:ext cx="1024274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200">
                <a:solidFill>
                  <a:schemeClr val="bg1"/>
                </a:solidFill>
                <a:latin charset="0" panose="020b0606030502030204" pitchFamily="34" typeface="HelveticaNeueLT Pro 67 MdCn"/>
              </a:rPr>
              <a:t>From 2014 </a:t>
            </a:r>
          </a:p>
        </p:txBody>
      </p:sp>
      <p:sp>
        <p:nvSpPr>
          <p:cNvPr id="28" name="任意多边形 25"/>
          <p:cNvSpPr/>
          <p:nvPr/>
        </p:nvSpPr>
        <p:spPr>
          <a:xfrm rot="5400000">
            <a:off x="581387" y="3255001"/>
            <a:ext cx="918614" cy="1003783"/>
          </a:xfrm>
          <a:custGeom>
            <a:gdLst>
              <a:gd fmla="*/ 0 w 1149799" name="connsiteX0"/>
              <a:gd fmla="*/ 681503 h 1256402" name="connsiteY0"/>
              <a:gd fmla="*/ 459037 w 1149799" name="connsiteX1"/>
              <a:gd fmla="*/ 118283 h 1256402" name="connsiteY1"/>
              <a:gd fmla="*/ 510975 w 1149799" name="connsiteX2"/>
              <a:gd fmla="*/ 113048 h 1256402" name="connsiteY2"/>
              <a:gd fmla="*/ 593014 w 1149799" name="connsiteX3"/>
              <a:gd fmla="*/ 0 h 1256402" name="connsiteY3"/>
              <a:gd fmla="*/ 677913 w 1149799" name="connsiteX4"/>
              <a:gd fmla="*/ 116988 h 1256402" name="connsiteY4"/>
              <a:gd fmla="*/ 690762 w 1149799" name="connsiteX5"/>
              <a:gd fmla="*/ 118283 h 1256402" name="connsiteY5"/>
              <a:gd fmla="*/ 1149799 w 1149799" name="connsiteX6"/>
              <a:gd fmla="*/ 681503 h 1256402" name="connsiteY6"/>
              <a:gd fmla="*/ 574900 w 1149799" name="connsiteX7"/>
              <a:gd fmla="*/ 1256402 h 1256402" name="connsiteY7"/>
              <a:gd fmla="*/ 0 w 1149799" name="connsiteX8"/>
              <a:gd fmla="*/ 681503 h 12564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56402" w="1149799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222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 26"/>
          <p:cNvSpPr/>
          <p:nvPr/>
        </p:nvSpPr>
        <p:spPr>
          <a:xfrm rot="5400000">
            <a:off x="2907306" y="3255001"/>
            <a:ext cx="918614" cy="1003783"/>
          </a:xfrm>
          <a:custGeom>
            <a:gdLst>
              <a:gd fmla="*/ 0 w 1149799" name="connsiteX0"/>
              <a:gd fmla="*/ 681503 h 1256402" name="connsiteY0"/>
              <a:gd fmla="*/ 459037 w 1149799" name="connsiteX1"/>
              <a:gd fmla="*/ 118283 h 1256402" name="connsiteY1"/>
              <a:gd fmla="*/ 510975 w 1149799" name="connsiteX2"/>
              <a:gd fmla="*/ 113048 h 1256402" name="connsiteY2"/>
              <a:gd fmla="*/ 593014 w 1149799" name="connsiteX3"/>
              <a:gd fmla="*/ 0 h 1256402" name="connsiteY3"/>
              <a:gd fmla="*/ 677913 w 1149799" name="connsiteX4"/>
              <a:gd fmla="*/ 116988 h 1256402" name="connsiteY4"/>
              <a:gd fmla="*/ 690762 w 1149799" name="connsiteX5"/>
              <a:gd fmla="*/ 118283 h 1256402" name="connsiteY5"/>
              <a:gd fmla="*/ 1149799 w 1149799" name="connsiteX6"/>
              <a:gd fmla="*/ 681503 h 1256402" name="connsiteY6"/>
              <a:gd fmla="*/ 574900 w 1149799" name="connsiteX7"/>
              <a:gd fmla="*/ 1256402 h 1256402" name="connsiteY7"/>
              <a:gd fmla="*/ 0 w 1149799" name="connsiteX8"/>
              <a:gd fmla="*/ 681503 h 12564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56402" w="1149799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222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2979596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519265"/>
            <a:ext cx="9144000" cy="2624235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ea typeface="宋体"/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4846297" y="1522205"/>
            <a:ext cx="4245076" cy="623572"/>
            <a:chOff x="4743860" y="1425249"/>
            <a:chExt cx="4100260" cy="623572"/>
          </a:xfrm>
        </p:grpSpPr>
        <p:sp>
          <p:nvSpPr>
            <p:cNvPr id="3" name="矩形 2"/>
            <p:cNvSpPr/>
            <p:nvPr/>
          </p:nvSpPr>
          <p:spPr>
            <a:xfrm>
              <a:off x="4743860" y="1425249"/>
              <a:ext cx="4100260" cy="623572"/>
            </a:xfrm>
            <a:prstGeom prst="rect">
              <a:avLst/>
            </a:prstGeom>
            <a:solidFill>
              <a:srgbClr val="46C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ea typeface="宋体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743859" y="1443527"/>
              <a:ext cx="4100260" cy="1066800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altLang="zh-CN" b="1" kumimoji="1" lang="en-US" smtClean="0" sz="4000">
                  <a:solidFill>
                    <a:prstClr val="white"/>
                  </a:solidFill>
                  <a:ea typeface="微软雅黑"/>
                  <a:cs typeface="微软雅黑"/>
                </a:rPr>
                <a:t>YOUR TITLE HERE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743860" y="2706973"/>
            <a:ext cx="4202697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chemeClr val="bg1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grpSp>
        <p:nvGrpSpPr>
          <p:cNvPr id="6" name="组 5"/>
          <p:cNvGrpSpPr/>
          <p:nvPr/>
        </p:nvGrpSpPr>
        <p:grpSpPr>
          <a:xfrm>
            <a:off x="587657" y="1083441"/>
            <a:ext cx="4061747" cy="3856712"/>
            <a:chOff x="682113" y="1083441"/>
            <a:chExt cx="3789484" cy="3598193"/>
          </a:xfrm>
        </p:grpSpPr>
        <p:pic>
          <p:nvPicPr>
            <p:cNvPr descr="mac white.png"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82113" y="1083441"/>
              <a:ext cx="3789484" cy="3598193"/>
            </a:xfrm>
            <a:prstGeom prst="rect">
              <a:avLst/>
            </a:prstGeom>
          </p:spPr>
        </p:pic>
        <p:pic>
          <p:nvPicPr>
            <p:cNvPr descr="XIBPemROQ9iJdUMOOBmG_IMG_1863-1200x800.jpg"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679" t="7852"/>
            <a:stretch>
              <a:fillRect/>
            </a:stretch>
          </p:blipFill>
          <p:spPr>
            <a:xfrm>
              <a:off x="829218" y="1303842"/>
              <a:ext cx="3286952" cy="1964169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865228" y="176020"/>
            <a:ext cx="2265826" cy="56083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点击此处添加副标题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369552" y="219434"/>
            <a:ext cx="544848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800">
                <a:solidFill>
                  <a:srgbClr val="222732"/>
                </a:solidFill>
              </a:rPr>
              <a:t>LOGO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89687" y="4737238"/>
            <a:ext cx="1964626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kumimoji="1" lang="en-US" smtClean="0" sz="1000">
                <a:solidFill>
                  <a:srgbClr val="FFFFFF"/>
                </a:solidFill>
              </a:rPr>
              <a:t>LOGO | COMPANY</a:t>
            </a:r>
          </a:p>
        </p:txBody>
      </p:sp>
    </p:spTree>
    <p:extLst>
      <p:ext uri="{BB962C8B-B14F-4D97-AF65-F5344CB8AC3E}">
        <p14:creationId val="66771714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837377" y="0"/>
            <a:ext cx="4306623" cy="5143500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椭圆 2"/>
          <p:cNvSpPr/>
          <p:nvPr/>
        </p:nvSpPr>
        <p:spPr>
          <a:xfrm>
            <a:off x="605792" y="558800"/>
            <a:ext cx="3666067" cy="3666067"/>
          </a:xfrm>
          <a:prstGeom prst="ellipse">
            <a:avLst/>
          </a:prstGeom>
          <a:solidFill>
            <a:srgbClr val="222732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cxnSp>
        <p:nvCxnSpPr>
          <p:cNvPr id="4" name="直线连接符 3"/>
          <p:cNvCxnSpPr/>
          <p:nvPr/>
        </p:nvCxnSpPr>
        <p:spPr>
          <a:xfrm>
            <a:off x="948692" y="2237487"/>
            <a:ext cx="2980267" cy="0"/>
          </a:xfrm>
          <a:prstGeom prst="line">
            <a:avLst/>
          </a:prstGeom>
          <a:ln cmpd="sng" w="12700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202004" y="994339"/>
            <a:ext cx="2473642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kumimoji="1" lang="zh-CN" smtClean="0" sz="3600">
                <a:solidFill>
                  <a:srgbClr val="46C6A9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目录</a:t>
            </a:r>
          </a:p>
          <a:p>
            <a:pPr algn="ctr"/>
            <a:r>
              <a:rPr altLang="en-US" b="1" kumimoji="1" lang="zh-CN" smtClean="0" sz="3600">
                <a:solidFill>
                  <a:srgbClr val="46C6A9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CONTENT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48692" y="2314346"/>
            <a:ext cx="298026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28449" y="1143928"/>
            <a:ext cx="2315880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mtClean="0" sz="1600">
                <a:solidFill>
                  <a:schemeClr val="bg1"/>
                </a:solidFill>
              </a:rPr>
              <a:t>PART ONE  文字文字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32074" y="1049149"/>
            <a:ext cx="690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36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28449" y="1794558"/>
            <a:ext cx="2315880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mtClean="0" sz="1600">
                <a:solidFill>
                  <a:schemeClr val="bg1"/>
                </a:solidFill>
              </a:rPr>
              <a:t>PART TWO  文字文字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32074" y="1699779"/>
            <a:ext cx="690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36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28449" y="2445188"/>
            <a:ext cx="2315880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mtClean="0" sz="1600">
                <a:solidFill>
                  <a:schemeClr val="bg1"/>
                </a:solidFill>
              </a:rPr>
              <a:t>PART THREE  文字文字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532074" y="2350409"/>
            <a:ext cx="690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36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28449" y="3095819"/>
            <a:ext cx="2315880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mtClean="0" sz="1600">
                <a:solidFill>
                  <a:schemeClr val="bg1"/>
                </a:solidFill>
              </a:rPr>
              <a:t>PART FOUR 文字文字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32074" y="3001041"/>
            <a:ext cx="690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360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val="1308624497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XIBPemROQ9iJdUMOOBmG_IMG_1863-1200x800.jpg" id="2" name="图片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3679" t="7852"/>
          <a:stretch>
            <a:fillRect/>
          </a:stretch>
        </p:blipFill>
        <p:spPr>
          <a:xfrm>
            <a:off x="-2" y="944027"/>
            <a:ext cx="2293242" cy="1370363"/>
          </a:xfrm>
          <a:prstGeom prst="rect">
            <a:avLst/>
          </a:prstGeom>
        </p:spPr>
      </p:pic>
      <p:pic>
        <p:nvPicPr>
          <p:cNvPr descr="XIBPemROQ9iJdUMOOBmG_IMG_1863-1200x800.jpg" id="3" name="图片 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3679" t="7852"/>
          <a:stretch>
            <a:fillRect/>
          </a:stretch>
        </p:blipFill>
        <p:spPr>
          <a:xfrm>
            <a:off x="2283584" y="944027"/>
            <a:ext cx="2293242" cy="1370363"/>
          </a:xfrm>
          <a:prstGeom prst="rect">
            <a:avLst/>
          </a:prstGeom>
        </p:spPr>
      </p:pic>
      <p:pic>
        <p:nvPicPr>
          <p:cNvPr descr="XIBPemROQ9iJdUMOOBmG_IMG_1863-1200x800.jpg" id="4" name="图片 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3679" t="7852"/>
          <a:stretch>
            <a:fillRect/>
          </a:stretch>
        </p:blipFill>
        <p:spPr>
          <a:xfrm>
            <a:off x="-2" y="2304769"/>
            <a:ext cx="2293242" cy="1370363"/>
          </a:xfrm>
          <a:prstGeom prst="rect">
            <a:avLst/>
          </a:prstGeom>
        </p:spPr>
      </p:pic>
      <p:pic>
        <p:nvPicPr>
          <p:cNvPr descr="XIBPemROQ9iJdUMOOBmG_IMG_1863-1200x800.jpg" id="5" name="图片 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3679" t="7852"/>
          <a:stretch>
            <a:fillRect/>
          </a:stretch>
        </p:blipFill>
        <p:spPr>
          <a:xfrm>
            <a:off x="2283584" y="2304769"/>
            <a:ext cx="2293242" cy="1370363"/>
          </a:xfrm>
          <a:prstGeom prst="rect">
            <a:avLst/>
          </a:prstGeom>
        </p:spPr>
      </p:pic>
      <p:pic>
        <p:nvPicPr>
          <p:cNvPr descr="XIBPemROQ9iJdUMOOBmG_IMG_1863-1200x800.jpg" id="6" name="图片 5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3679" t="7852"/>
          <a:stretch>
            <a:fillRect/>
          </a:stretch>
        </p:blipFill>
        <p:spPr>
          <a:xfrm>
            <a:off x="4567171" y="944027"/>
            <a:ext cx="2293242" cy="1370363"/>
          </a:xfrm>
          <a:prstGeom prst="rect">
            <a:avLst/>
          </a:prstGeom>
        </p:spPr>
      </p:pic>
      <p:pic>
        <p:nvPicPr>
          <p:cNvPr descr="XIBPemROQ9iJdUMOOBmG_IMG_1863-1200x800.jpg" id="7" name="图片 6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3679" t="7852"/>
          <a:stretch>
            <a:fillRect/>
          </a:stretch>
        </p:blipFill>
        <p:spPr>
          <a:xfrm>
            <a:off x="6850757" y="944027"/>
            <a:ext cx="2293242" cy="1370363"/>
          </a:xfrm>
          <a:prstGeom prst="rect">
            <a:avLst/>
          </a:prstGeom>
        </p:spPr>
      </p:pic>
      <p:pic>
        <p:nvPicPr>
          <p:cNvPr descr="XIBPemROQ9iJdUMOOBmG_IMG_1863-1200x800.jpg" id="8" name="图片 7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3679" t="7852"/>
          <a:stretch>
            <a:fillRect/>
          </a:stretch>
        </p:blipFill>
        <p:spPr>
          <a:xfrm>
            <a:off x="4567171" y="2304769"/>
            <a:ext cx="2293242" cy="1370363"/>
          </a:xfrm>
          <a:prstGeom prst="rect">
            <a:avLst/>
          </a:prstGeom>
        </p:spPr>
      </p:pic>
      <p:pic>
        <p:nvPicPr>
          <p:cNvPr descr="XIBPemROQ9iJdUMOOBmG_IMG_1863-1200x800.jpg" id="9" name="图片 8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b="3679" t="7852"/>
          <a:stretch>
            <a:fillRect/>
          </a:stretch>
        </p:blipFill>
        <p:spPr>
          <a:xfrm>
            <a:off x="6850757" y="2304769"/>
            <a:ext cx="2293242" cy="137036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65228" y="176020"/>
            <a:ext cx="2265826" cy="56083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点击此处添加副标题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360206" y="219434"/>
            <a:ext cx="505022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800">
                <a:solidFill>
                  <a:srgbClr val="222732"/>
                </a:solidFill>
              </a:rPr>
              <a:t>LOGO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89687" y="4737238"/>
            <a:ext cx="1964626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kumimoji="1" lang="en-US" smtClean="0" sz="1000">
                <a:solidFill>
                  <a:srgbClr val="222732"/>
                </a:solidFill>
              </a:rPr>
              <a:t>LOGO | COMPANY</a:t>
            </a:r>
          </a:p>
        </p:txBody>
      </p:sp>
      <p:sp>
        <p:nvSpPr>
          <p:cNvPr id="16" name="矩形 15"/>
          <p:cNvSpPr/>
          <p:nvPr/>
        </p:nvSpPr>
        <p:spPr>
          <a:xfrm>
            <a:off x="360206" y="3782390"/>
            <a:ext cx="8423589" cy="685800"/>
          </a:xfrm>
          <a:prstGeom prst="rect">
            <a:avLst/>
          </a:prstGeom>
        </p:spPr>
        <p:txBody>
          <a:bodyPr numCol="2" spcCol="36576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mtClean="0" sz="1000">
                <a:solidFill>
                  <a:srgbClr val="222732"/>
                </a:solidFill>
                <a:latin typeface="Arial"/>
                <a:cs typeface="Arial"/>
              </a:rPr>
              <a:t>点击此处添加标题</a:t>
            </a:r>
          </a:p>
          <a:p>
            <a:pPr>
              <a:lnSpc>
                <a:spcPct val="130000"/>
              </a:lnSpc>
            </a:pPr>
            <a:r>
              <a:rPr altLang="en-US" kumimoji="1" lang="zh-CN" smtClean="0" sz="1000">
                <a:solidFill>
                  <a:srgbClr val="222732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567171" y="944027"/>
            <a:ext cx="2283586" cy="1360742"/>
          </a:xfrm>
          <a:prstGeom prst="rect">
            <a:avLst/>
          </a:prstGeom>
          <a:solidFill>
            <a:srgbClr val="46C6A9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8" name="矩形 17"/>
          <p:cNvSpPr/>
          <p:nvPr/>
        </p:nvSpPr>
        <p:spPr>
          <a:xfrm>
            <a:off x="-2" y="2304769"/>
            <a:ext cx="2283586" cy="1360742"/>
          </a:xfrm>
          <a:prstGeom prst="rect">
            <a:avLst/>
          </a:prstGeom>
          <a:solidFill>
            <a:srgbClr val="46C6A9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21" name="组 20"/>
          <p:cNvGrpSpPr/>
          <p:nvPr/>
        </p:nvGrpSpPr>
        <p:grpSpPr>
          <a:xfrm>
            <a:off x="5195592" y="1191489"/>
            <a:ext cx="1021246" cy="995925"/>
            <a:chOff x="5195592" y="1191489"/>
            <a:chExt cx="1021246" cy="995925"/>
          </a:xfrm>
        </p:grpSpPr>
        <p:sp>
          <p:nvSpPr>
            <p:cNvPr id="19" name="Freeform 119"/>
            <p:cNvSpPr>
              <a:spLocks noEditPoints="1"/>
            </p:cNvSpPr>
            <p:nvPr/>
          </p:nvSpPr>
          <p:spPr bwMode="auto">
            <a:xfrm>
              <a:off x="5383737" y="1191489"/>
              <a:ext cx="639300" cy="639300"/>
            </a:xfrm>
            <a:custGeom>
              <a:cxnLst>
                <a:cxn ang="0">
                  <a:pos x="182" y="12"/>
                </a:cxn>
                <a:cxn ang="0">
                  <a:pos x="76" y="76"/>
                </a:cxn>
                <a:cxn ang="0">
                  <a:pos x="10" y="182"/>
                </a:cxn>
                <a:cxn ang="0">
                  <a:pos x="0" y="286"/>
                </a:cxn>
                <a:cxn ang="0">
                  <a:pos x="44" y="406"/>
                </a:cxn>
                <a:cxn ang="0">
                  <a:pos x="136" y="488"/>
                </a:cxn>
                <a:cxn ang="0">
                  <a:pos x="260" y="520"/>
                </a:cxn>
                <a:cxn ang="0">
                  <a:pos x="360" y="500"/>
                </a:cxn>
                <a:cxn ang="0">
                  <a:pos x="460" y="426"/>
                </a:cxn>
                <a:cxn ang="0">
                  <a:pos x="514" y="312"/>
                </a:cxn>
                <a:cxn ang="0">
                  <a:pos x="514" y="208"/>
                </a:cxn>
                <a:cxn ang="0">
                  <a:pos x="460" y="94"/>
                </a:cxn>
                <a:cxn ang="0">
                  <a:pos x="360" y="20"/>
                </a:cxn>
                <a:cxn ang="0">
                  <a:pos x="260" y="0"/>
                </a:cxn>
                <a:cxn ang="0">
                  <a:pos x="172" y="88"/>
                </a:cxn>
                <a:cxn ang="0">
                  <a:pos x="118" y="96"/>
                </a:cxn>
                <a:cxn ang="0">
                  <a:pos x="194" y="54"/>
                </a:cxn>
                <a:cxn ang="0">
                  <a:pos x="148" y="140"/>
                </a:cxn>
                <a:cxn ang="0">
                  <a:pos x="42" y="252"/>
                </a:cxn>
                <a:cxn ang="0">
                  <a:pos x="58" y="180"/>
                </a:cxn>
                <a:cxn ang="0">
                  <a:pos x="100" y="114"/>
                </a:cxn>
                <a:cxn ang="0">
                  <a:pos x="132" y="336"/>
                </a:cxn>
                <a:cxn ang="0">
                  <a:pos x="100" y="410"/>
                </a:cxn>
                <a:cxn ang="0">
                  <a:pos x="58" y="350"/>
                </a:cxn>
                <a:cxn ang="0">
                  <a:pos x="42" y="276"/>
                </a:cxn>
                <a:cxn ang="0">
                  <a:pos x="156" y="406"/>
                </a:cxn>
                <a:cxn ang="0">
                  <a:pos x="192" y="466"/>
                </a:cxn>
                <a:cxn ang="0">
                  <a:pos x="118" y="426"/>
                </a:cxn>
                <a:cxn ang="0">
                  <a:pos x="220" y="460"/>
                </a:cxn>
                <a:cxn ang="0">
                  <a:pos x="210" y="392"/>
                </a:cxn>
                <a:cxn ang="0">
                  <a:pos x="248" y="364"/>
                </a:cxn>
                <a:cxn ang="0">
                  <a:pos x="162" y="356"/>
                </a:cxn>
                <a:cxn ang="0">
                  <a:pos x="248" y="364"/>
                </a:cxn>
                <a:cxn ang="0">
                  <a:pos x="156" y="196"/>
                </a:cxn>
                <a:cxn ang="0">
                  <a:pos x="208" y="154"/>
                </a:cxn>
                <a:cxn ang="0">
                  <a:pos x="212" y="130"/>
                </a:cxn>
                <a:cxn ang="0">
                  <a:pos x="206" y="80"/>
                </a:cxn>
                <a:cxn ang="0">
                  <a:pos x="248" y="134"/>
                </a:cxn>
                <a:cxn ang="0">
                  <a:pos x="358" y="114"/>
                </a:cxn>
                <a:cxn ang="0">
                  <a:pos x="320" y="54"/>
                </a:cxn>
                <a:cxn ang="0">
                  <a:pos x="396" y="94"/>
                </a:cxn>
                <a:cxn ang="0">
                  <a:pos x="294" y="60"/>
                </a:cxn>
                <a:cxn ang="0">
                  <a:pos x="334" y="122"/>
                </a:cxn>
                <a:cxn ang="0">
                  <a:pos x="268" y="158"/>
                </a:cxn>
                <a:cxn ang="0">
                  <a:pos x="352" y="170"/>
                </a:cxn>
                <a:cxn ang="0">
                  <a:pos x="268" y="158"/>
                </a:cxn>
                <a:cxn ang="0">
                  <a:pos x="360" y="330"/>
                </a:cxn>
                <a:cxn ang="0">
                  <a:pos x="290" y="366"/>
                </a:cxn>
                <a:cxn ang="0">
                  <a:pos x="268" y="476"/>
                </a:cxn>
                <a:cxn ang="0">
                  <a:pos x="336" y="400"/>
                </a:cxn>
                <a:cxn ang="0">
                  <a:pos x="296" y="462"/>
                </a:cxn>
                <a:cxn ang="0">
                  <a:pos x="328" y="460"/>
                </a:cxn>
                <a:cxn ang="0">
                  <a:pos x="380" y="418"/>
                </a:cxn>
                <a:cxn ang="0">
                  <a:pos x="342" y="460"/>
                </a:cxn>
                <a:cxn ang="0">
                  <a:pos x="394" y="400"/>
                </a:cxn>
                <a:cxn ang="0">
                  <a:pos x="388" y="308"/>
                </a:cxn>
                <a:cxn ang="0">
                  <a:pos x="468" y="314"/>
                </a:cxn>
                <a:cxn ang="0">
                  <a:pos x="428" y="396"/>
                </a:cxn>
                <a:cxn ang="0">
                  <a:pos x="388" y="222"/>
                </a:cxn>
                <a:cxn ang="0">
                  <a:pos x="394" y="126"/>
                </a:cxn>
                <a:cxn ang="0">
                  <a:pos x="448" y="162"/>
                </a:cxn>
                <a:cxn ang="0">
                  <a:pos x="474" y="252"/>
                </a:cxn>
              </a:cxnLst>
              <a:rect b="b" l="0" r="r" t="0"/>
              <a:pathLst>
                <a:path h="520" w="520">
                  <a:moveTo>
                    <a:pt x="260" y="0"/>
                  </a:moveTo>
                  <a:lnTo>
                    <a:pt x="260" y="0"/>
                  </a:lnTo>
                  <a:lnTo>
                    <a:pt x="232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6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0" y="182"/>
                  </a:lnTo>
                  <a:lnTo>
                    <a:pt x="4" y="208"/>
                  </a:lnTo>
                  <a:lnTo>
                    <a:pt x="0" y="23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86"/>
                  </a:lnTo>
                  <a:lnTo>
                    <a:pt x="4" y="312"/>
                  </a:lnTo>
                  <a:lnTo>
                    <a:pt x="10" y="338"/>
                  </a:lnTo>
                  <a:lnTo>
                    <a:pt x="20" y="360"/>
                  </a:lnTo>
                  <a:lnTo>
                    <a:pt x="30" y="384"/>
                  </a:lnTo>
                  <a:lnTo>
                    <a:pt x="44" y="406"/>
                  </a:lnTo>
                  <a:lnTo>
                    <a:pt x="58" y="426"/>
                  </a:lnTo>
                  <a:lnTo>
                    <a:pt x="76" y="444"/>
                  </a:lnTo>
                  <a:lnTo>
                    <a:pt x="94" y="460"/>
                  </a:lnTo>
                  <a:lnTo>
                    <a:pt x="114" y="476"/>
                  </a:lnTo>
                  <a:lnTo>
                    <a:pt x="136" y="488"/>
                  </a:lnTo>
                  <a:lnTo>
                    <a:pt x="158" y="500"/>
                  </a:lnTo>
                  <a:lnTo>
                    <a:pt x="182" y="508"/>
                  </a:lnTo>
                  <a:lnTo>
                    <a:pt x="206" y="514"/>
                  </a:lnTo>
                  <a:lnTo>
                    <a:pt x="232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86" y="518"/>
                  </a:lnTo>
                  <a:lnTo>
                    <a:pt x="312" y="514"/>
                  </a:lnTo>
                  <a:lnTo>
                    <a:pt x="336" y="508"/>
                  </a:lnTo>
                  <a:lnTo>
                    <a:pt x="360" y="500"/>
                  </a:lnTo>
                  <a:lnTo>
                    <a:pt x="384" y="488"/>
                  </a:lnTo>
                  <a:lnTo>
                    <a:pt x="404" y="476"/>
                  </a:lnTo>
                  <a:lnTo>
                    <a:pt x="424" y="460"/>
                  </a:lnTo>
                  <a:lnTo>
                    <a:pt x="444" y="444"/>
                  </a:lnTo>
                  <a:lnTo>
                    <a:pt x="460" y="426"/>
                  </a:lnTo>
                  <a:lnTo>
                    <a:pt x="474" y="406"/>
                  </a:lnTo>
                  <a:lnTo>
                    <a:pt x="488" y="384"/>
                  </a:lnTo>
                  <a:lnTo>
                    <a:pt x="498" y="360"/>
                  </a:lnTo>
                  <a:lnTo>
                    <a:pt x="508" y="338"/>
                  </a:lnTo>
                  <a:lnTo>
                    <a:pt x="514" y="312"/>
                  </a:lnTo>
                  <a:lnTo>
                    <a:pt x="518" y="286"/>
                  </a:lnTo>
                  <a:lnTo>
                    <a:pt x="520" y="260"/>
                  </a:lnTo>
                  <a:lnTo>
                    <a:pt x="520" y="260"/>
                  </a:lnTo>
                  <a:lnTo>
                    <a:pt x="518" y="234"/>
                  </a:lnTo>
                  <a:lnTo>
                    <a:pt x="514" y="208"/>
                  </a:lnTo>
                  <a:lnTo>
                    <a:pt x="508" y="182"/>
                  </a:lnTo>
                  <a:lnTo>
                    <a:pt x="498" y="158"/>
                  </a:lnTo>
                  <a:lnTo>
                    <a:pt x="488" y="136"/>
                  </a:lnTo>
                  <a:lnTo>
                    <a:pt x="474" y="114"/>
                  </a:lnTo>
                  <a:lnTo>
                    <a:pt x="460" y="94"/>
                  </a:lnTo>
                  <a:lnTo>
                    <a:pt x="444" y="76"/>
                  </a:lnTo>
                  <a:lnTo>
                    <a:pt x="424" y="60"/>
                  </a:lnTo>
                  <a:lnTo>
                    <a:pt x="404" y="44"/>
                  </a:lnTo>
                  <a:lnTo>
                    <a:pt x="384" y="32"/>
                  </a:lnTo>
                  <a:lnTo>
                    <a:pt x="360" y="20"/>
                  </a:lnTo>
                  <a:lnTo>
                    <a:pt x="336" y="12"/>
                  </a:lnTo>
                  <a:lnTo>
                    <a:pt x="312" y="6"/>
                  </a:lnTo>
                  <a:lnTo>
                    <a:pt x="286" y="2"/>
                  </a:lnTo>
                  <a:lnTo>
                    <a:pt x="260" y="0"/>
                  </a:lnTo>
                  <a:lnTo>
                    <a:pt x="260" y="0"/>
                  </a:lnTo>
                  <a:close/>
                  <a:moveTo>
                    <a:pt x="194" y="54"/>
                  </a:moveTo>
                  <a:lnTo>
                    <a:pt x="194" y="54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72" y="88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36" y="10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36" y="82"/>
                  </a:lnTo>
                  <a:lnTo>
                    <a:pt x="154" y="70"/>
                  </a:lnTo>
                  <a:lnTo>
                    <a:pt x="174" y="62"/>
                  </a:lnTo>
                  <a:lnTo>
                    <a:pt x="194" y="54"/>
                  </a:lnTo>
                  <a:lnTo>
                    <a:pt x="194" y="54"/>
                  </a:lnTo>
                  <a:close/>
                  <a:moveTo>
                    <a:pt x="100" y="114"/>
                  </a:moveTo>
                  <a:lnTo>
                    <a:pt x="100" y="114"/>
                  </a:lnTo>
                  <a:lnTo>
                    <a:pt x="122" y="128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0" y="164"/>
                  </a:lnTo>
                  <a:lnTo>
                    <a:pt x="132" y="192"/>
                  </a:lnTo>
                  <a:lnTo>
                    <a:pt x="128" y="222"/>
                  </a:lnTo>
                  <a:lnTo>
                    <a:pt x="124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4" y="234"/>
                  </a:lnTo>
                  <a:lnTo>
                    <a:pt x="48" y="216"/>
                  </a:lnTo>
                  <a:lnTo>
                    <a:pt x="52" y="196"/>
                  </a:lnTo>
                  <a:lnTo>
                    <a:pt x="58" y="180"/>
                  </a:lnTo>
                  <a:lnTo>
                    <a:pt x="66" y="162"/>
                  </a:lnTo>
                  <a:lnTo>
                    <a:pt x="76" y="144"/>
                  </a:lnTo>
                  <a:lnTo>
                    <a:pt x="88" y="130"/>
                  </a:lnTo>
                  <a:lnTo>
                    <a:pt x="100" y="114"/>
                  </a:lnTo>
                  <a:lnTo>
                    <a:pt x="100" y="114"/>
                  </a:lnTo>
                  <a:close/>
                  <a:moveTo>
                    <a:pt x="42" y="276"/>
                  </a:moveTo>
                  <a:lnTo>
                    <a:pt x="124" y="276"/>
                  </a:lnTo>
                  <a:lnTo>
                    <a:pt x="124" y="276"/>
                  </a:lnTo>
                  <a:lnTo>
                    <a:pt x="126" y="308"/>
                  </a:lnTo>
                  <a:lnTo>
                    <a:pt x="132" y="336"/>
                  </a:lnTo>
                  <a:lnTo>
                    <a:pt x="138" y="362"/>
                  </a:lnTo>
                  <a:lnTo>
                    <a:pt x="146" y="386"/>
                  </a:lnTo>
                  <a:lnTo>
                    <a:pt x="146" y="386"/>
                  </a:lnTo>
                  <a:lnTo>
                    <a:pt x="120" y="398"/>
                  </a:lnTo>
                  <a:lnTo>
                    <a:pt x="100" y="410"/>
                  </a:lnTo>
                  <a:lnTo>
                    <a:pt x="100" y="410"/>
                  </a:lnTo>
                  <a:lnTo>
                    <a:pt x="88" y="396"/>
                  </a:lnTo>
                  <a:lnTo>
                    <a:pt x="76" y="382"/>
                  </a:lnTo>
                  <a:lnTo>
                    <a:pt x="66" y="366"/>
                  </a:lnTo>
                  <a:lnTo>
                    <a:pt x="58" y="350"/>
                  </a:lnTo>
                  <a:lnTo>
                    <a:pt x="52" y="332"/>
                  </a:lnTo>
                  <a:lnTo>
                    <a:pt x="48" y="314"/>
                  </a:lnTo>
                  <a:lnTo>
                    <a:pt x="44" y="296"/>
                  </a:lnTo>
                  <a:lnTo>
                    <a:pt x="42" y="276"/>
                  </a:lnTo>
                  <a:lnTo>
                    <a:pt x="42" y="276"/>
                  </a:lnTo>
                  <a:close/>
                  <a:moveTo>
                    <a:pt x="118" y="426"/>
                  </a:moveTo>
                  <a:lnTo>
                    <a:pt x="118" y="426"/>
                  </a:lnTo>
                  <a:lnTo>
                    <a:pt x="136" y="416"/>
                  </a:lnTo>
                  <a:lnTo>
                    <a:pt x="156" y="406"/>
                  </a:lnTo>
                  <a:lnTo>
                    <a:pt x="156" y="406"/>
                  </a:lnTo>
                  <a:lnTo>
                    <a:pt x="170" y="436"/>
                  </a:lnTo>
                  <a:lnTo>
                    <a:pt x="186" y="460"/>
                  </a:lnTo>
                  <a:lnTo>
                    <a:pt x="186" y="460"/>
                  </a:lnTo>
                  <a:lnTo>
                    <a:pt x="192" y="466"/>
                  </a:lnTo>
                  <a:lnTo>
                    <a:pt x="192" y="466"/>
                  </a:lnTo>
                  <a:lnTo>
                    <a:pt x="172" y="460"/>
                  </a:lnTo>
                  <a:lnTo>
                    <a:pt x="154" y="450"/>
                  </a:lnTo>
                  <a:lnTo>
                    <a:pt x="136" y="438"/>
                  </a:lnTo>
                  <a:lnTo>
                    <a:pt x="118" y="426"/>
                  </a:lnTo>
                  <a:lnTo>
                    <a:pt x="118" y="426"/>
                  </a:lnTo>
                  <a:close/>
                  <a:moveTo>
                    <a:pt x="248" y="476"/>
                  </a:moveTo>
                  <a:lnTo>
                    <a:pt x="248" y="476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20" y="460"/>
                  </a:lnTo>
                  <a:lnTo>
                    <a:pt x="206" y="444"/>
                  </a:lnTo>
                  <a:lnTo>
                    <a:pt x="192" y="422"/>
                  </a:lnTo>
                  <a:lnTo>
                    <a:pt x="180" y="398"/>
                  </a:lnTo>
                  <a:lnTo>
                    <a:pt x="180" y="398"/>
                  </a:lnTo>
                  <a:lnTo>
                    <a:pt x="210" y="392"/>
                  </a:lnTo>
                  <a:lnTo>
                    <a:pt x="228" y="388"/>
                  </a:lnTo>
                  <a:lnTo>
                    <a:pt x="248" y="388"/>
                  </a:lnTo>
                  <a:lnTo>
                    <a:pt x="248" y="476"/>
                  </a:lnTo>
                  <a:close/>
                  <a:moveTo>
                    <a:pt x="248" y="364"/>
                  </a:moveTo>
                  <a:lnTo>
                    <a:pt x="248" y="364"/>
                  </a:lnTo>
                  <a:lnTo>
                    <a:pt x="224" y="364"/>
                  </a:lnTo>
                  <a:lnTo>
                    <a:pt x="204" y="368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62" y="356"/>
                  </a:lnTo>
                  <a:lnTo>
                    <a:pt x="156" y="332"/>
                  </a:lnTo>
                  <a:lnTo>
                    <a:pt x="150" y="306"/>
                  </a:lnTo>
                  <a:lnTo>
                    <a:pt x="148" y="276"/>
                  </a:lnTo>
                  <a:lnTo>
                    <a:pt x="248" y="276"/>
                  </a:lnTo>
                  <a:lnTo>
                    <a:pt x="248" y="364"/>
                  </a:lnTo>
                  <a:close/>
                  <a:moveTo>
                    <a:pt x="248" y="252"/>
                  </a:moveTo>
                  <a:lnTo>
                    <a:pt x="150" y="252"/>
                  </a:lnTo>
                  <a:lnTo>
                    <a:pt x="150" y="252"/>
                  </a:lnTo>
                  <a:lnTo>
                    <a:pt x="152" y="224"/>
                  </a:lnTo>
                  <a:lnTo>
                    <a:pt x="156" y="196"/>
                  </a:lnTo>
                  <a:lnTo>
                    <a:pt x="164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88" y="152"/>
                  </a:lnTo>
                  <a:lnTo>
                    <a:pt x="208" y="154"/>
                  </a:lnTo>
                  <a:lnTo>
                    <a:pt x="248" y="158"/>
                  </a:lnTo>
                  <a:lnTo>
                    <a:pt x="248" y="252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12" y="130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94" y="100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20" y="60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8" y="44"/>
                  </a:lnTo>
                  <a:lnTo>
                    <a:pt x="248" y="134"/>
                  </a:lnTo>
                  <a:close/>
                  <a:moveTo>
                    <a:pt x="396" y="94"/>
                  </a:moveTo>
                  <a:lnTo>
                    <a:pt x="396" y="94"/>
                  </a:lnTo>
                  <a:lnTo>
                    <a:pt x="378" y="104"/>
                  </a:lnTo>
                  <a:lnTo>
                    <a:pt x="358" y="114"/>
                  </a:lnTo>
                  <a:lnTo>
                    <a:pt x="358" y="114"/>
                  </a:lnTo>
                  <a:lnTo>
                    <a:pt x="342" y="88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40" y="60"/>
                  </a:lnTo>
                  <a:lnTo>
                    <a:pt x="360" y="70"/>
                  </a:lnTo>
                  <a:lnTo>
                    <a:pt x="378" y="82"/>
                  </a:lnTo>
                  <a:lnTo>
                    <a:pt x="396" y="94"/>
                  </a:lnTo>
                  <a:lnTo>
                    <a:pt x="396" y="94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94" y="60"/>
                  </a:lnTo>
                  <a:lnTo>
                    <a:pt x="308" y="80"/>
                  </a:lnTo>
                  <a:lnTo>
                    <a:pt x="308" y="80"/>
                  </a:lnTo>
                  <a:lnTo>
                    <a:pt x="322" y="98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04" y="130"/>
                  </a:lnTo>
                  <a:lnTo>
                    <a:pt x="268" y="134"/>
                  </a:lnTo>
                  <a:lnTo>
                    <a:pt x="268" y="44"/>
                  </a:lnTo>
                  <a:close/>
                  <a:moveTo>
                    <a:pt x="268" y="158"/>
                  </a:moveTo>
                  <a:lnTo>
                    <a:pt x="268" y="158"/>
                  </a:lnTo>
                  <a:lnTo>
                    <a:pt x="308" y="154"/>
                  </a:lnTo>
                  <a:lnTo>
                    <a:pt x="326" y="150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52" y="170"/>
                  </a:lnTo>
                  <a:lnTo>
                    <a:pt x="358" y="196"/>
                  </a:lnTo>
                  <a:lnTo>
                    <a:pt x="364" y="224"/>
                  </a:lnTo>
                  <a:lnTo>
                    <a:pt x="366" y="252"/>
                  </a:lnTo>
                  <a:lnTo>
                    <a:pt x="268" y="252"/>
                  </a:lnTo>
                  <a:lnTo>
                    <a:pt x="268" y="158"/>
                  </a:lnTo>
                  <a:close/>
                  <a:moveTo>
                    <a:pt x="268" y="276"/>
                  </a:moveTo>
                  <a:lnTo>
                    <a:pt x="366" y="276"/>
                  </a:lnTo>
                  <a:lnTo>
                    <a:pt x="366" y="276"/>
                  </a:lnTo>
                  <a:lnTo>
                    <a:pt x="364" y="304"/>
                  </a:lnTo>
                  <a:lnTo>
                    <a:pt x="360" y="330"/>
                  </a:lnTo>
                  <a:lnTo>
                    <a:pt x="354" y="354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10" y="368"/>
                  </a:lnTo>
                  <a:lnTo>
                    <a:pt x="290" y="366"/>
                  </a:lnTo>
                  <a:lnTo>
                    <a:pt x="268" y="364"/>
                  </a:lnTo>
                  <a:lnTo>
                    <a:pt x="268" y="276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68" y="476"/>
                  </a:lnTo>
                  <a:lnTo>
                    <a:pt x="268" y="388"/>
                  </a:lnTo>
                  <a:lnTo>
                    <a:pt x="268" y="388"/>
                  </a:lnTo>
                  <a:lnTo>
                    <a:pt x="288" y="390"/>
                  </a:lnTo>
                  <a:lnTo>
                    <a:pt x="306" y="392"/>
                  </a:lnTo>
                  <a:lnTo>
                    <a:pt x="336" y="400"/>
                  </a:lnTo>
                  <a:lnTo>
                    <a:pt x="336" y="400"/>
                  </a:lnTo>
                  <a:lnTo>
                    <a:pt x="324" y="422"/>
                  </a:lnTo>
                  <a:lnTo>
                    <a:pt x="308" y="444"/>
                  </a:lnTo>
                  <a:lnTo>
                    <a:pt x="308" y="444"/>
                  </a:lnTo>
                  <a:lnTo>
                    <a:pt x="296" y="462"/>
                  </a:lnTo>
                  <a:lnTo>
                    <a:pt x="284" y="476"/>
                  </a:lnTo>
                  <a:lnTo>
                    <a:pt x="284" y="476"/>
                  </a:lnTo>
                  <a:close/>
                  <a:moveTo>
                    <a:pt x="322" y="466"/>
                  </a:moveTo>
                  <a:lnTo>
                    <a:pt x="322" y="466"/>
                  </a:lnTo>
                  <a:lnTo>
                    <a:pt x="328" y="460"/>
                  </a:lnTo>
                  <a:lnTo>
                    <a:pt x="328" y="460"/>
                  </a:lnTo>
                  <a:lnTo>
                    <a:pt x="344" y="436"/>
                  </a:lnTo>
                  <a:lnTo>
                    <a:pt x="358" y="408"/>
                  </a:lnTo>
                  <a:lnTo>
                    <a:pt x="358" y="408"/>
                  </a:lnTo>
                  <a:lnTo>
                    <a:pt x="380" y="418"/>
                  </a:lnTo>
                  <a:lnTo>
                    <a:pt x="396" y="426"/>
                  </a:lnTo>
                  <a:lnTo>
                    <a:pt x="396" y="426"/>
                  </a:lnTo>
                  <a:lnTo>
                    <a:pt x="380" y="440"/>
                  </a:lnTo>
                  <a:lnTo>
                    <a:pt x="362" y="450"/>
                  </a:lnTo>
                  <a:lnTo>
                    <a:pt x="342" y="460"/>
                  </a:lnTo>
                  <a:lnTo>
                    <a:pt x="322" y="466"/>
                  </a:lnTo>
                  <a:lnTo>
                    <a:pt x="322" y="466"/>
                  </a:lnTo>
                  <a:close/>
                  <a:moveTo>
                    <a:pt x="414" y="410"/>
                  </a:moveTo>
                  <a:lnTo>
                    <a:pt x="414" y="410"/>
                  </a:lnTo>
                  <a:lnTo>
                    <a:pt x="394" y="400"/>
                  </a:lnTo>
                  <a:lnTo>
                    <a:pt x="368" y="388"/>
                  </a:lnTo>
                  <a:lnTo>
                    <a:pt x="368" y="388"/>
                  </a:lnTo>
                  <a:lnTo>
                    <a:pt x="376" y="364"/>
                  </a:lnTo>
                  <a:lnTo>
                    <a:pt x="384" y="338"/>
                  </a:lnTo>
                  <a:lnTo>
                    <a:pt x="388" y="308"/>
                  </a:lnTo>
                  <a:lnTo>
                    <a:pt x="390" y="276"/>
                  </a:lnTo>
                  <a:lnTo>
                    <a:pt x="474" y="276"/>
                  </a:lnTo>
                  <a:lnTo>
                    <a:pt x="474" y="276"/>
                  </a:lnTo>
                  <a:lnTo>
                    <a:pt x="472" y="296"/>
                  </a:lnTo>
                  <a:lnTo>
                    <a:pt x="468" y="314"/>
                  </a:lnTo>
                  <a:lnTo>
                    <a:pt x="462" y="332"/>
                  </a:lnTo>
                  <a:lnTo>
                    <a:pt x="456" y="350"/>
                  </a:lnTo>
                  <a:lnTo>
                    <a:pt x="448" y="366"/>
                  </a:lnTo>
                  <a:lnTo>
                    <a:pt x="438" y="382"/>
                  </a:lnTo>
                  <a:lnTo>
                    <a:pt x="428" y="396"/>
                  </a:lnTo>
                  <a:lnTo>
                    <a:pt x="414" y="410"/>
                  </a:lnTo>
                  <a:lnTo>
                    <a:pt x="414" y="410"/>
                  </a:lnTo>
                  <a:close/>
                  <a:moveTo>
                    <a:pt x="390" y="252"/>
                  </a:moveTo>
                  <a:lnTo>
                    <a:pt x="390" y="252"/>
                  </a:lnTo>
                  <a:lnTo>
                    <a:pt x="388" y="222"/>
                  </a:lnTo>
                  <a:lnTo>
                    <a:pt x="382" y="192"/>
                  </a:lnTo>
                  <a:lnTo>
                    <a:pt x="376" y="164"/>
                  </a:lnTo>
                  <a:lnTo>
                    <a:pt x="366" y="138"/>
                  </a:lnTo>
                  <a:lnTo>
                    <a:pt x="366" y="138"/>
                  </a:lnTo>
                  <a:lnTo>
                    <a:pt x="394" y="126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8" y="130"/>
                  </a:lnTo>
                  <a:lnTo>
                    <a:pt x="438" y="146"/>
                  </a:lnTo>
                  <a:lnTo>
                    <a:pt x="448" y="162"/>
                  </a:lnTo>
                  <a:lnTo>
                    <a:pt x="456" y="180"/>
                  </a:lnTo>
                  <a:lnTo>
                    <a:pt x="462" y="198"/>
                  </a:lnTo>
                  <a:lnTo>
                    <a:pt x="468" y="216"/>
                  </a:lnTo>
                  <a:lnTo>
                    <a:pt x="472" y="234"/>
                  </a:lnTo>
                  <a:lnTo>
                    <a:pt x="474" y="252"/>
                  </a:lnTo>
                  <a:lnTo>
                    <a:pt x="390" y="2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195593" y="1879637"/>
              <a:ext cx="1219517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kumimoji="1" lang="en-US" smtClean="0" sz="1400">
                  <a:solidFill>
                    <a:schemeClr val="bg1"/>
                  </a:solidFill>
                </a:rPr>
                <a:t>TITLE HERE</a:t>
              </a: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614231" y="2610855"/>
            <a:ext cx="1021246" cy="995925"/>
            <a:chOff x="5195592" y="1191489"/>
            <a:chExt cx="1021246" cy="995925"/>
          </a:xfrm>
        </p:grpSpPr>
        <p:sp>
          <p:nvSpPr>
            <p:cNvPr id="23" name="Freeform 119"/>
            <p:cNvSpPr>
              <a:spLocks noEditPoints="1"/>
            </p:cNvSpPr>
            <p:nvPr/>
          </p:nvSpPr>
          <p:spPr bwMode="auto">
            <a:xfrm>
              <a:off x="5383737" y="1191489"/>
              <a:ext cx="639300" cy="639300"/>
            </a:xfrm>
            <a:custGeom>
              <a:cxnLst>
                <a:cxn ang="0">
                  <a:pos x="182" y="12"/>
                </a:cxn>
                <a:cxn ang="0">
                  <a:pos x="76" y="76"/>
                </a:cxn>
                <a:cxn ang="0">
                  <a:pos x="10" y="182"/>
                </a:cxn>
                <a:cxn ang="0">
                  <a:pos x="0" y="286"/>
                </a:cxn>
                <a:cxn ang="0">
                  <a:pos x="44" y="406"/>
                </a:cxn>
                <a:cxn ang="0">
                  <a:pos x="136" y="488"/>
                </a:cxn>
                <a:cxn ang="0">
                  <a:pos x="260" y="520"/>
                </a:cxn>
                <a:cxn ang="0">
                  <a:pos x="360" y="500"/>
                </a:cxn>
                <a:cxn ang="0">
                  <a:pos x="460" y="426"/>
                </a:cxn>
                <a:cxn ang="0">
                  <a:pos x="514" y="312"/>
                </a:cxn>
                <a:cxn ang="0">
                  <a:pos x="514" y="208"/>
                </a:cxn>
                <a:cxn ang="0">
                  <a:pos x="460" y="94"/>
                </a:cxn>
                <a:cxn ang="0">
                  <a:pos x="360" y="20"/>
                </a:cxn>
                <a:cxn ang="0">
                  <a:pos x="260" y="0"/>
                </a:cxn>
                <a:cxn ang="0">
                  <a:pos x="172" y="88"/>
                </a:cxn>
                <a:cxn ang="0">
                  <a:pos x="118" y="96"/>
                </a:cxn>
                <a:cxn ang="0">
                  <a:pos x="194" y="54"/>
                </a:cxn>
                <a:cxn ang="0">
                  <a:pos x="148" y="140"/>
                </a:cxn>
                <a:cxn ang="0">
                  <a:pos x="42" y="252"/>
                </a:cxn>
                <a:cxn ang="0">
                  <a:pos x="58" y="180"/>
                </a:cxn>
                <a:cxn ang="0">
                  <a:pos x="100" y="114"/>
                </a:cxn>
                <a:cxn ang="0">
                  <a:pos x="132" y="336"/>
                </a:cxn>
                <a:cxn ang="0">
                  <a:pos x="100" y="410"/>
                </a:cxn>
                <a:cxn ang="0">
                  <a:pos x="58" y="350"/>
                </a:cxn>
                <a:cxn ang="0">
                  <a:pos x="42" y="276"/>
                </a:cxn>
                <a:cxn ang="0">
                  <a:pos x="156" y="406"/>
                </a:cxn>
                <a:cxn ang="0">
                  <a:pos x="192" y="466"/>
                </a:cxn>
                <a:cxn ang="0">
                  <a:pos x="118" y="426"/>
                </a:cxn>
                <a:cxn ang="0">
                  <a:pos x="220" y="460"/>
                </a:cxn>
                <a:cxn ang="0">
                  <a:pos x="210" y="392"/>
                </a:cxn>
                <a:cxn ang="0">
                  <a:pos x="248" y="364"/>
                </a:cxn>
                <a:cxn ang="0">
                  <a:pos x="162" y="356"/>
                </a:cxn>
                <a:cxn ang="0">
                  <a:pos x="248" y="364"/>
                </a:cxn>
                <a:cxn ang="0">
                  <a:pos x="156" y="196"/>
                </a:cxn>
                <a:cxn ang="0">
                  <a:pos x="208" y="154"/>
                </a:cxn>
                <a:cxn ang="0">
                  <a:pos x="212" y="130"/>
                </a:cxn>
                <a:cxn ang="0">
                  <a:pos x="206" y="80"/>
                </a:cxn>
                <a:cxn ang="0">
                  <a:pos x="248" y="134"/>
                </a:cxn>
                <a:cxn ang="0">
                  <a:pos x="358" y="114"/>
                </a:cxn>
                <a:cxn ang="0">
                  <a:pos x="320" y="54"/>
                </a:cxn>
                <a:cxn ang="0">
                  <a:pos x="396" y="94"/>
                </a:cxn>
                <a:cxn ang="0">
                  <a:pos x="294" y="60"/>
                </a:cxn>
                <a:cxn ang="0">
                  <a:pos x="334" y="122"/>
                </a:cxn>
                <a:cxn ang="0">
                  <a:pos x="268" y="158"/>
                </a:cxn>
                <a:cxn ang="0">
                  <a:pos x="352" y="170"/>
                </a:cxn>
                <a:cxn ang="0">
                  <a:pos x="268" y="158"/>
                </a:cxn>
                <a:cxn ang="0">
                  <a:pos x="360" y="330"/>
                </a:cxn>
                <a:cxn ang="0">
                  <a:pos x="290" y="366"/>
                </a:cxn>
                <a:cxn ang="0">
                  <a:pos x="268" y="476"/>
                </a:cxn>
                <a:cxn ang="0">
                  <a:pos x="336" y="400"/>
                </a:cxn>
                <a:cxn ang="0">
                  <a:pos x="296" y="462"/>
                </a:cxn>
                <a:cxn ang="0">
                  <a:pos x="328" y="460"/>
                </a:cxn>
                <a:cxn ang="0">
                  <a:pos x="380" y="418"/>
                </a:cxn>
                <a:cxn ang="0">
                  <a:pos x="342" y="460"/>
                </a:cxn>
                <a:cxn ang="0">
                  <a:pos x="394" y="400"/>
                </a:cxn>
                <a:cxn ang="0">
                  <a:pos x="388" y="308"/>
                </a:cxn>
                <a:cxn ang="0">
                  <a:pos x="468" y="314"/>
                </a:cxn>
                <a:cxn ang="0">
                  <a:pos x="428" y="396"/>
                </a:cxn>
                <a:cxn ang="0">
                  <a:pos x="388" y="222"/>
                </a:cxn>
                <a:cxn ang="0">
                  <a:pos x="394" y="126"/>
                </a:cxn>
                <a:cxn ang="0">
                  <a:pos x="448" y="162"/>
                </a:cxn>
                <a:cxn ang="0">
                  <a:pos x="474" y="252"/>
                </a:cxn>
              </a:cxnLst>
              <a:rect b="b" l="0" r="r" t="0"/>
              <a:pathLst>
                <a:path h="520" w="520">
                  <a:moveTo>
                    <a:pt x="260" y="0"/>
                  </a:moveTo>
                  <a:lnTo>
                    <a:pt x="260" y="0"/>
                  </a:lnTo>
                  <a:lnTo>
                    <a:pt x="232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6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0" y="182"/>
                  </a:lnTo>
                  <a:lnTo>
                    <a:pt x="4" y="208"/>
                  </a:lnTo>
                  <a:lnTo>
                    <a:pt x="0" y="23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86"/>
                  </a:lnTo>
                  <a:lnTo>
                    <a:pt x="4" y="312"/>
                  </a:lnTo>
                  <a:lnTo>
                    <a:pt x="10" y="338"/>
                  </a:lnTo>
                  <a:lnTo>
                    <a:pt x="20" y="360"/>
                  </a:lnTo>
                  <a:lnTo>
                    <a:pt x="30" y="384"/>
                  </a:lnTo>
                  <a:lnTo>
                    <a:pt x="44" y="406"/>
                  </a:lnTo>
                  <a:lnTo>
                    <a:pt x="58" y="426"/>
                  </a:lnTo>
                  <a:lnTo>
                    <a:pt x="76" y="444"/>
                  </a:lnTo>
                  <a:lnTo>
                    <a:pt x="94" y="460"/>
                  </a:lnTo>
                  <a:lnTo>
                    <a:pt x="114" y="476"/>
                  </a:lnTo>
                  <a:lnTo>
                    <a:pt x="136" y="488"/>
                  </a:lnTo>
                  <a:lnTo>
                    <a:pt x="158" y="500"/>
                  </a:lnTo>
                  <a:lnTo>
                    <a:pt x="182" y="508"/>
                  </a:lnTo>
                  <a:lnTo>
                    <a:pt x="206" y="514"/>
                  </a:lnTo>
                  <a:lnTo>
                    <a:pt x="232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86" y="518"/>
                  </a:lnTo>
                  <a:lnTo>
                    <a:pt x="312" y="514"/>
                  </a:lnTo>
                  <a:lnTo>
                    <a:pt x="336" y="508"/>
                  </a:lnTo>
                  <a:lnTo>
                    <a:pt x="360" y="500"/>
                  </a:lnTo>
                  <a:lnTo>
                    <a:pt x="384" y="488"/>
                  </a:lnTo>
                  <a:lnTo>
                    <a:pt x="404" y="476"/>
                  </a:lnTo>
                  <a:lnTo>
                    <a:pt x="424" y="460"/>
                  </a:lnTo>
                  <a:lnTo>
                    <a:pt x="444" y="444"/>
                  </a:lnTo>
                  <a:lnTo>
                    <a:pt x="460" y="426"/>
                  </a:lnTo>
                  <a:lnTo>
                    <a:pt x="474" y="406"/>
                  </a:lnTo>
                  <a:lnTo>
                    <a:pt x="488" y="384"/>
                  </a:lnTo>
                  <a:lnTo>
                    <a:pt x="498" y="360"/>
                  </a:lnTo>
                  <a:lnTo>
                    <a:pt x="508" y="338"/>
                  </a:lnTo>
                  <a:lnTo>
                    <a:pt x="514" y="312"/>
                  </a:lnTo>
                  <a:lnTo>
                    <a:pt x="518" y="286"/>
                  </a:lnTo>
                  <a:lnTo>
                    <a:pt x="520" y="260"/>
                  </a:lnTo>
                  <a:lnTo>
                    <a:pt x="520" y="260"/>
                  </a:lnTo>
                  <a:lnTo>
                    <a:pt x="518" y="234"/>
                  </a:lnTo>
                  <a:lnTo>
                    <a:pt x="514" y="208"/>
                  </a:lnTo>
                  <a:lnTo>
                    <a:pt x="508" y="182"/>
                  </a:lnTo>
                  <a:lnTo>
                    <a:pt x="498" y="158"/>
                  </a:lnTo>
                  <a:lnTo>
                    <a:pt x="488" y="136"/>
                  </a:lnTo>
                  <a:lnTo>
                    <a:pt x="474" y="114"/>
                  </a:lnTo>
                  <a:lnTo>
                    <a:pt x="460" y="94"/>
                  </a:lnTo>
                  <a:lnTo>
                    <a:pt x="444" y="76"/>
                  </a:lnTo>
                  <a:lnTo>
                    <a:pt x="424" y="60"/>
                  </a:lnTo>
                  <a:lnTo>
                    <a:pt x="404" y="44"/>
                  </a:lnTo>
                  <a:lnTo>
                    <a:pt x="384" y="32"/>
                  </a:lnTo>
                  <a:lnTo>
                    <a:pt x="360" y="20"/>
                  </a:lnTo>
                  <a:lnTo>
                    <a:pt x="336" y="12"/>
                  </a:lnTo>
                  <a:lnTo>
                    <a:pt x="312" y="6"/>
                  </a:lnTo>
                  <a:lnTo>
                    <a:pt x="286" y="2"/>
                  </a:lnTo>
                  <a:lnTo>
                    <a:pt x="260" y="0"/>
                  </a:lnTo>
                  <a:lnTo>
                    <a:pt x="260" y="0"/>
                  </a:lnTo>
                  <a:close/>
                  <a:moveTo>
                    <a:pt x="194" y="54"/>
                  </a:moveTo>
                  <a:lnTo>
                    <a:pt x="194" y="54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72" y="88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36" y="10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36" y="82"/>
                  </a:lnTo>
                  <a:lnTo>
                    <a:pt x="154" y="70"/>
                  </a:lnTo>
                  <a:lnTo>
                    <a:pt x="174" y="62"/>
                  </a:lnTo>
                  <a:lnTo>
                    <a:pt x="194" y="54"/>
                  </a:lnTo>
                  <a:lnTo>
                    <a:pt x="194" y="54"/>
                  </a:lnTo>
                  <a:close/>
                  <a:moveTo>
                    <a:pt x="100" y="114"/>
                  </a:moveTo>
                  <a:lnTo>
                    <a:pt x="100" y="114"/>
                  </a:lnTo>
                  <a:lnTo>
                    <a:pt x="122" y="128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0" y="164"/>
                  </a:lnTo>
                  <a:lnTo>
                    <a:pt x="132" y="192"/>
                  </a:lnTo>
                  <a:lnTo>
                    <a:pt x="128" y="222"/>
                  </a:lnTo>
                  <a:lnTo>
                    <a:pt x="124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4" y="234"/>
                  </a:lnTo>
                  <a:lnTo>
                    <a:pt x="48" y="216"/>
                  </a:lnTo>
                  <a:lnTo>
                    <a:pt x="52" y="196"/>
                  </a:lnTo>
                  <a:lnTo>
                    <a:pt x="58" y="180"/>
                  </a:lnTo>
                  <a:lnTo>
                    <a:pt x="66" y="162"/>
                  </a:lnTo>
                  <a:lnTo>
                    <a:pt x="76" y="144"/>
                  </a:lnTo>
                  <a:lnTo>
                    <a:pt x="88" y="130"/>
                  </a:lnTo>
                  <a:lnTo>
                    <a:pt x="100" y="114"/>
                  </a:lnTo>
                  <a:lnTo>
                    <a:pt x="100" y="114"/>
                  </a:lnTo>
                  <a:close/>
                  <a:moveTo>
                    <a:pt x="42" y="276"/>
                  </a:moveTo>
                  <a:lnTo>
                    <a:pt x="124" y="276"/>
                  </a:lnTo>
                  <a:lnTo>
                    <a:pt x="124" y="276"/>
                  </a:lnTo>
                  <a:lnTo>
                    <a:pt x="126" y="308"/>
                  </a:lnTo>
                  <a:lnTo>
                    <a:pt x="132" y="336"/>
                  </a:lnTo>
                  <a:lnTo>
                    <a:pt x="138" y="362"/>
                  </a:lnTo>
                  <a:lnTo>
                    <a:pt x="146" y="386"/>
                  </a:lnTo>
                  <a:lnTo>
                    <a:pt x="146" y="386"/>
                  </a:lnTo>
                  <a:lnTo>
                    <a:pt x="120" y="398"/>
                  </a:lnTo>
                  <a:lnTo>
                    <a:pt x="100" y="410"/>
                  </a:lnTo>
                  <a:lnTo>
                    <a:pt x="100" y="410"/>
                  </a:lnTo>
                  <a:lnTo>
                    <a:pt x="88" y="396"/>
                  </a:lnTo>
                  <a:lnTo>
                    <a:pt x="76" y="382"/>
                  </a:lnTo>
                  <a:lnTo>
                    <a:pt x="66" y="366"/>
                  </a:lnTo>
                  <a:lnTo>
                    <a:pt x="58" y="350"/>
                  </a:lnTo>
                  <a:lnTo>
                    <a:pt x="52" y="332"/>
                  </a:lnTo>
                  <a:lnTo>
                    <a:pt x="48" y="314"/>
                  </a:lnTo>
                  <a:lnTo>
                    <a:pt x="44" y="296"/>
                  </a:lnTo>
                  <a:lnTo>
                    <a:pt x="42" y="276"/>
                  </a:lnTo>
                  <a:lnTo>
                    <a:pt x="42" y="276"/>
                  </a:lnTo>
                  <a:close/>
                  <a:moveTo>
                    <a:pt x="118" y="426"/>
                  </a:moveTo>
                  <a:lnTo>
                    <a:pt x="118" y="426"/>
                  </a:lnTo>
                  <a:lnTo>
                    <a:pt x="136" y="416"/>
                  </a:lnTo>
                  <a:lnTo>
                    <a:pt x="156" y="406"/>
                  </a:lnTo>
                  <a:lnTo>
                    <a:pt x="156" y="406"/>
                  </a:lnTo>
                  <a:lnTo>
                    <a:pt x="170" y="436"/>
                  </a:lnTo>
                  <a:lnTo>
                    <a:pt x="186" y="460"/>
                  </a:lnTo>
                  <a:lnTo>
                    <a:pt x="186" y="460"/>
                  </a:lnTo>
                  <a:lnTo>
                    <a:pt x="192" y="466"/>
                  </a:lnTo>
                  <a:lnTo>
                    <a:pt x="192" y="466"/>
                  </a:lnTo>
                  <a:lnTo>
                    <a:pt x="172" y="460"/>
                  </a:lnTo>
                  <a:lnTo>
                    <a:pt x="154" y="450"/>
                  </a:lnTo>
                  <a:lnTo>
                    <a:pt x="136" y="438"/>
                  </a:lnTo>
                  <a:lnTo>
                    <a:pt x="118" y="426"/>
                  </a:lnTo>
                  <a:lnTo>
                    <a:pt x="118" y="426"/>
                  </a:lnTo>
                  <a:close/>
                  <a:moveTo>
                    <a:pt x="248" y="476"/>
                  </a:moveTo>
                  <a:lnTo>
                    <a:pt x="248" y="476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20" y="460"/>
                  </a:lnTo>
                  <a:lnTo>
                    <a:pt x="206" y="444"/>
                  </a:lnTo>
                  <a:lnTo>
                    <a:pt x="192" y="422"/>
                  </a:lnTo>
                  <a:lnTo>
                    <a:pt x="180" y="398"/>
                  </a:lnTo>
                  <a:lnTo>
                    <a:pt x="180" y="398"/>
                  </a:lnTo>
                  <a:lnTo>
                    <a:pt x="210" y="392"/>
                  </a:lnTo>
                  <a:lnTo>
                    <a:pt x="228" y="388"/>
                  </a:lnTo>
                  <a:lnTo>
                    <a:pt x="248" y="388"/>
                  </a:lnTo>
                  <a:lnTo>
                    <a:pt x="248" y="476"/>
                  </a:lnTo>
                  <a:close/>
                  <a:moveTo>
                    <a:pt x="248" y="364"/>
                  </a:moveTo>
                  <a:lnTo>
                    <a:pt x="248" y="364"/>
                  </a:lnTo>
                  <a:lnTo>
                    <a:pt x="224" y="364"/>
                  </a:lnTo>
                  <a:lnTo>
                    <a:pt x="204" y="368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62" y="356"/>
                  </a:lnTo>
                  <a:lnTo>
                    <a:pt x="156" y="332"/>
                  </a:lnTo>
                  <a:lnTo>
                    <a:pt x="150" y="306"/>
                  </a:lnTo>
                  <a:lnTo>
                    <a:pt x="148" y="276"/>
                  </a:lnTo>
                  <a:lnTo>
                    <a:pt x="248" y="276"/>
                  </a:lnTo>
                  <a:lnTo>
                    <a:pt x="248" y="364"/>
                  </a:lnTo>
                  <a:close/>
                  <a:moveTo>
                    <a:pt x="248" y="252"/>
                  </a:moveTo>
                  <a:lnTo>
                    <a:pt x="150" y="252"/>
                  </a:lnTo>
                  <a:lnTo>
                    <a:pt x="150" y="252"/>
                  </a:lnTo>
                  <a:lnTo>
                    <a:pt x="152" y="224"/>
                  </a:lnTo>
                  <a:lnTo>
                    <a:pt x="156" y="196"/>
                  </a:lnTo>
                  <a:lnTo>
                    <a:pt x="164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88" y="152"/>
                  </a:lnTo>
                  <a:lnTo>
                    <a:pt x="208" y="154"/>
                  </a:lnTo>
                  <a:lnTo>
                    <a:pt x="248" y="158"/>
                  </a:lnTo>
                  <a:lnTo>
                    <a:pt x="248" y="252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12" y="130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94" y="100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20" y="60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8" y="44"/>
                  </a:lnTo>
                  <a:lnTo>
                    <a:pt x="248" y="134"/>
                  </a:lnTo>
                  <a:close/>
                  <a:moveTo>
                    <a:pt x="396" y="94"/>
                  </a:moveTo>
                  <a:lnTo>
                    <a:pt x="396" y="94"/>
                  </a:lnTo>
                  <a:lnTo>
                    <a:pt x="378" y="104"/>
                  </a:lnTo>
                  <a:lnTo>
                    <a:pt x="358" y="114"/>
                  </a:lnTo>
                  <a:lnTo>
                    <a:pt x="358" y="114"/>
                  </a:lnTo>
                  <a:lnTo>
                    <a:pt x="342" y="88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40" y="60"/>
                  </a:lnTo>
                  <a:lnTo>
                    <a:pt x="360" y="70"/>
                  </a:lnTo>
                  <a:lnTo>
                    <a:pt x="378" y="82"/>
                  </a:lnTo>
                  <a:lnTo>
                    <a:pt x="396" y="94"/>
                  </a:lnTo>
                  <a:lnTo>
                    <a:pt x="396" y="94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94" y="60"/>
                  </a:lnTo>
                  <a:lnTo>
                    <a:pt x="308" y="80"/>
                  </a:lnTo>
                  <a:lnTo>
                    <a:pt x="308" y="80"/>
                  </a:lnTo>
                  <a:lnTo>
                    <a:pt x="322" y="98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04" y="130"/>
                  </a:lnTo>
                  <a:lnTo>
                    <a:pt x="268" y="134"/>
                  </a:lnTo>
                  <a:lnTo>
                    <a:pt x="268" y="44"/>
                  </a:lnTo>
                  <a:close/>
                  <a:moveTo>
                    <a:pt x="268" y="158"/>
                  </a:moveTo>
                  <a:lnTo>
                    <a:pt x="268" y="158"/>
                  </a:lnTo>
                  <a:lnTo>
                    <a:pt x="308" y="154"/>
                  </a:lnTo>
                  <a:lnTo>
                    <a:pt x="326" y="150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52" y="170"/>
                  </a:lnTo>
                  <a:lnTo>
                    <a:pt x="358" y="196"/>
                  </a:lnTo>
                  <a:lnTo>
                    <a:pt x="364" y="224"/>
                  </a:lnTo>
                  <a:lnTo>
                    <a:pt x="366" y="252"/>
                  </a:lnTo>
                  <a:lnTo>
                    <a:pt x="268" y="252"/>
                  </a:lnTo>
                  <a:lnTo>
                    <a:pt x="268" y="158"/>
                  </a:lnTo>
                  <a:close/>
                  <a:moveTo>
                    <a:pt x="268" y="276"/>
                  </a:moveTo>
                  <a:lnTo>
                    <a:pt x="366" y="276"/>
                  </a:lnTo>
                  <a:lnTo>
                    <a:pt x="366" y="276"/>
                  </a:lnTo>
                  <a:lnTo>
                    <a:pt x="364" y="304"/>
                  </a:lnTo>
                  <a:lnTo>
                    <a:pt x="360" y="330"/>
                  </a:lnTo>
                  <a:lnTo>
                    <a:pt x="354" y="354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10" y="368"/>
                  </a:lnTo>
                  <a:lnTo>
                    <a:pt x="290" y="366"/>
                  </a:lnTo>
                  <a:lnTo>
                    <a:pt x="268" y="364"/>
                  </a:lnTo>
                  <a:lnTo>
                    <a:pt x="268" y="276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68" y="476"/>
                  </a:lnTo>
                  <a:lnTo>
                    <a:pt x="268" y="388"/>
                  </a:lnTo>
                  <a:lnTo>
                    <a:pt x="268" y="388"/>
                  </a:lnTo>
                  <a:lnTo>
                    <a:pt x="288" y="390"/>
                  </a:lnTo>
                  <a:lnTo>
                    <a:pt x="306" y="392"/>
                  </a:lnTo>
                  <a:lnTo>
                    <a:pt x="336" y="400"/>
                  </a:lnTo>
                  <a:lnTo>
                    <a:pt x="336" y="400"/>
                  </a:lnTo>
                  <a:lnTo>
                    <a:pt x="324" y="422"/>
                  </a:lnTo>
                  <a:lnTo>
                    <a:pt x="308" y="444"/>
                  </a:lnTo>
                  <a:lnTo>
                    <a:pt x="308" y="444"/>
                  </a:lnTo>
                  <a:lnTo>
                    <a:pt x="296" y="462"/>
                  </a:lnTo>
                  <a:lnTo>
                    <a:pt x="284" y="476"/>
                  </a:lnTo>
                  <a:lnTo>
                    <a:pt x="284" y="476"/>
                  </a:lnTo>
                  <a:close/>
                  <a:moveTo>
                    <a:pt x="322" y="466"/>
                  </a:moveTo>
                  <a:lnTo>
                    <a:pt x="322" y="466"/>
                  </a:lnTo>
                  <a:lnTo>
                    <a:pt x="328" y="460"/>
                  </a:lnTo>
                  <a:lnTo>
                    <a:pt x="328" y="460"/>
                  </a:lnTo>
                  <a:lnTo>
                    <a:pt x="344" y="436"/>
                  </a:lnTo>
                  <a:lnTo>
                    <a:pt x="358" y="408"/>
                  </a:lnTo>
                  <a:lnTo>
                    <a:pt x="358" y="408"/>
                  </a:lnTo>
                  <a:lnTo>
                    <a:pt x="380" y="418"/>
                  </a:lnTo>
                  <a:lnTo>
                    <a:pt x="396" y="426"/>
                  </a:lnTo>
                  <a:lnTo>
                    <a:pt x="396" y="426"/>
                  </a:lnTo>
                  <a:lnTo>
                    <a:pt x="380" y="440"/>
                  </a:lnTo>
                  <a:lnTo>
                    <a:pt x="362" y="450"/>
                  </a:lnTo>
                  <a:lnTo>
                    <a:pt x="342" y="460"/>
                  </a:lnTo>
                  <a:lnTo>
                    <a:pt x="322" y="466"/>
                  </a:lnTo>
                  <a:lnTo>
                    <a:pt x="322" y="466"/>
                  </a:lnTo>
                  <a:close/>
                  <a:moveTo>
                    <a:pt x="414" y="410"/>
                  </a:moveTo>
                  <a:lnTo>
                    <a:pt x="414" y="410"/>
                  </a:lnTo>
                  <a:lnTo>
                    <a:pt x="394" y="400"/>
                  </a:lnTo>
                  <a:lnTo>
                    <a:pt x="368" y="388"/>
                  </a:lnTo>
                  <a:lnTo>
                    <a:pt x="368" y="388"/>
                  </a:lnTo>
                  <a:lnTo>
                    <a:pt x="376" y="364"/>
                  </a:lnTo>
                  <a:lnTo>
                    <a:pt x="384" y="338"/>
                  </a:lnTo>
                  <a:lnTo>
                    <a:pt x="388" y="308"/>
                  </a:lnTo>
                  <a:lnTo>
                    <a:pt x="390" y="276"/>
                  </a:lnTo>
                  <a:lnTo>
                    <a:pt x="474" y="276"/>
                  </a:lnTo>
                  <a:lnTo>
                    <a:pt x="474" y="276"/>
                  </a:lnTo>
                  <a:lnTo>
                    <a:pt x="472" y="296"/>
                  </a:lnTo>
                  <a:lnTo>
                    <a:pt x="468" y="314"/>
                  </a:lnTo>
                  <a:lnTo>
                    <a:pt x="462" y="332"/>
                  </a:lnTo>
                  <a:lnTo>
                    <a:pt x="456" y="350"/>
                  </a:lnTo>
                  <a:lnTo>
                    <a:pt x="448" y="366"/>
                  </a:lnTo>
                  <a:lnTo>
                    <a:pt x="438" y="382"/>
                  </a:lnTo>
                  <a:lnTo>
                    <a:pt x="428" y="396"/>
                  </a:lnTo>
                  <a:lnTo>
                    <a:pt x="414" y="410"/>
                  </a:lnTo>
                  <a:lnTo>
                    <a:pt x="414" y="410"/>
                  </a:lnTo>
                  <a:close/>
                  <a:moveTo>
                    <a:pt x="390" y="252"/>
                  </a:moveTo>
                  <a:lnTo>
                    <a:pt x="390" y="252"/>
                  </a:lnTo>
                  <a:lnTo>
                    <a:pt x="388" y="222"/>
                  </a:lnTo>
                  <a:lnTo>
                    <a:pt x="382" y="192"/>
                  </a:lnTo>
                  <a:lnTo>
                    <a:pt x="376" y="164"/>
                  </a:lnTo>
                  <a:lnTo>
                    <a:pt x="366" y="138"/>
                  </a:lnTo>
                  <a:lnTo>
                    <a:pt x="366" y="138"/>
                  </a:lnTo>
                  <a:lnTo>
                    <a:pt x="394" y="126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8" y="130"/>
                  </a:lnTo>
                  <a:lnTo>
                    <a:pt x="438" y="146"/>
                  </a:lnTo>
                  <a:lnTo>
                    <a:pt x="448" y="162"/>
                  </a:lnTo>
                  <a:lnTo>
                    <a:pt x="456" y="180"/>
                  </a:lnTo>
                  <a:lnTo>
                    <a:pt x="462" y="198"/>
                  </a:lnTo>
                  <a:lnTo>
                    <a:pt x="468" y="216"/>
                  </a:lnTo>
                  <a:lnTo>
                    <a:pt x="472" y="234"/>
                  </a:lnTo>
                  <a:lnTo>
                    <a:pt x="474" y="252"/>
                  </a:lnTo>
                  <a:lnTo>
                    <a:pt x="390" y="2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195592" y="1879637"/>
              <a:ext cx="1219517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kumimoji="1" lang="en-US" smtClean="0" sz="1400">
                  <a:solidFill>
                    <a:schemeClr val="bg1"/>
                  </a:solidFill>
                </a:rPr>
                <a:t>TITLE HERE</a:t>
              </a:r>
            </a:p>
          </p:txBody>
        </p:sp>
      </p:grpSp>
    </p:spTree>
    <p:extLst>
      <p:ext uri="{BB962C8B-B14F-4D97-AF65-F5344CB8AC3E}">
        <p14:creationId val="350663497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9557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椭圆 2"/>
          <p:cNvSpPr/>
          <p:nvPr/>
        </p:nvSpPr>
        <p:spPr>
          <a:xfrm>
            <a:off x="1027379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" name="椭圆 3"/>
          <p:cNvSpPr/>
          <p:nvPr/>
        </p:nvSpPr>
        <p:spPr>
          <a:xfrm>
            <a:off x="1759183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椭圆 4"/>
          <p:cNvSpPr/>
          <p:nvPr/>
        </p:nvSpPr>
        <p:spPr>
          <a:xfrm>
            <a:off x="2490987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椭圆 5"/>
          <p:cNvSpPr/>
          <p:nvPr/>
        </p:nvSpPr>
        <p:spPr>
          <a:xfrm>
            <a:off x="3222791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椭圆 6"/>
          <p:cNvSpPr/>
          <p:nvPr/>
        </p:nvSpPr>
        <p:spPr>
          <a:xfrm>
            <a:off x="395459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椭圆 7"/>
          <p:cNvSpPr/>
          <p:nvPr/>
        </p:nvSpPr>
        <p:spPr>
          <a:xfrm>
            <a:off x="4686399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9" name="椭圆 8"/>
          <p:cNvSpPr/>
          <p:nvPr/>
        </p:nvSpPr>
        <p:spPr>
          <a:xfrm>
            <a:off x="5418203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椭圆 9"/>
          <p:cNvSpPr/>
          <p:nvPr/>
        </p:nvSpPr>
        <p:spPr>
          <a:xfrm>
            <a:off x="6150007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2" name="椭圆 11"/>
          <p:cNvSpPr/>
          <p:nvPr/>
        </p:nvSpPr>
        <p:spPr>
          <a:xfrm>
            <a:off x="6881811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3" name="椭圆 12"/>
          <p:cNvSpPr/>
          <p:nvPr/>
        </p:nvSpPr>
        <p:spPr>
          <a:xfrm>
            <a:off x="761361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椭圆 13"/>
          <p:cNvSpPr/>
          <p:nvPr/>
        </p:nvSpPr>
        <p:spPr>
          <a:xfrm>
            <a:off x="8345415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8" name="椭圆 17"/>
          <p:cNvSpPr/>
          <p:nvPr/>
        </p:nvSpPr>
        <p:spPr>
          <a:xfrm>
            <a:off x="661475" y="757096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9" name="椭圆 18"/>
          <p:cNvSpPr/>
          <p:nvPr/>
        </p:nvSpPr>
        <p:spPr>
          <a:xfrm>
            <a:off x="1393279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0" name="椭圆 19"/>
          <p:cNvSpPr/>
          <p:nvPr/>
        </p:nvSpPr>
        <p:spPr>
          <a:xfrm>
            <a:off x="2125083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1" name="椭圆 20"/>
          <p:cNvSpPr/>
          <p:nvPr/>
        </p:nvSpPr>
        <p:spPr>
          <a:xfrm>
            <a:off x="2856887" y="757096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椭圆 21"/>
          <p:cNvSpPr/>
          <p:nvPr/>
        </p:nvSpPr>
        <p:spPr>
          <a:xfrm>
            <a:off x="3588691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3" name="椭圆 22"/>
          <p:cNvSpPr/>
          <p:nvPr/>
        </p:nvSpPr>
        <p:spPr>
          <a:xfrm>
            <a:off x="4320495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4" name="椭圆 23"/>
          <p:cNvSpPr/>
          <p:nvPr/>
        </p:nvSpPr>
        <p:spPr>
          <a:xfrm>
            <a:off x="5052299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5" name="椭圆 24"/>
          <p:cNvSpPr/>
          <p:nvPr/>
        </p:nvSpPr>
        <p:spPr>
          <a:xfrm>
            <a:off x="5784103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6" name="椭圆 25"/>
          <p:cNvSpPr/>
          <p:nvPr/>
        </p:nvSpPr>
        <p:spPr>
          <a:xfrm>
            <a:off x="6515907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7" name="椭圆 26"/>
          <p:cNvSpPr/>
          <p:nvPr/>
        </p:nvSpPr>
        <p:spPr>
          <a:xfrm>
            <a:off x="7247711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8" name="椭圆 27"/>
          <p:cNvSpPr/>
          <p:nvPr/>
        </p:nvSpPr>
        <p:spPr>
          <a:xfrm>
            <a:off x="7979515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5" name="椭圆 44"/>
          <p:cNvSpPr/>
          <p:nvPr/>
        </p:nvSpPr>
        <p:spPr>
          <a:xfrm flipV="1">
            <a:off x="29557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6" name="椭圆 45"/>
          <p:cNvSpPr/>
          <p:nvPr/>
        </p:nvSpPr>
        <p:spPr>
          <a:xfrm flipV="1">
            <a:off x="1027379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7" name="椭圆 46"/>
          <p:cNvSpPr/>
          <p:nvPr/>
        </p:nvSpPr>
        <p:spPr>
          <a:xfrm flipV="1">
            <a:off x="1759183" y="448251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8" name="椭圆 47"/>
          <p:cNvSpPr/>
          <p:nvPr/>
        </p:nvSpPr>
        <p:spPr>
          <a:xfrm flipV="1">
            <a:off x="2490987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9" name="椭圆 48"/>
          <p:cNvSpPr/>
          <p:nvPr/>
        </p:nvSpPr>
        <p:spPr>
          <a:xfrm flipV="1">
            <a:off x="3222791" y="448251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0" name="椭圆 49"/>
          <p:cNvSpPr/>
          <p:nvPr/>
        </p:nvSpPr>
        <p:spPr>
          <a:xfrm flipV="1">
            <a:off x="395459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1" name="椭圆 50"/>
          <p:cNvSpPr/>
          <p:nvPr/>
        </p:nvSpPr>
        <p:spPr>
          <a:xfrm flipV="1">
            <a:off x="4686399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2" name="椭圆 51"/>
          <p:cNvSpPr/>
          <p:nvPr/>
        </p:nvSpPr>
        <p:spPr>
          <a:xfrm flipV="1">
            <a:off x="5418203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3" name="椭圆 52"/>
          <p:cNvSpPr/>
          <p:nvPr/>
        </p:nvSpPr>
        <p:spPr>
          <a:xfrm flipV="1">
            <a:off x="6150007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4" name="椭圆 53"/>
          <p:cNvSpPr/>
          <p:nvPr/>
        </p:nvSpPr>
        <p:spPr>
          <a:xfrm flipV="1">
            <a:off x="6881811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5" name="椭圆 54"/>
          <p:cNvSpPr/>
          <p:nvPr/>
        </p:nvSpPr>
        <p:spPr>
          <a:xfrm flipV="1">
            <a:off x="761361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6" name="椭圆 55"/>
          <p:cNvSpPr/>
          <p:nvPr/>
        </p:nvSpPr>
        <p:spPr>
          <a:xfrm flipV="1">
            <a:off x="834541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4" name="椭圆 33"/>
          <p:cNvSpPr/>
          <p:nvPr/>
        </p:nvSpPr>
        <p:spPr>
          <a:xfrm flipV="1">
            <a:off x="66147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5" name="椭圆 34"/>
          <p:cNvSpPr/>
          <p:nvPr/>
        </p:nvSpPr>
        <p:spPr>
          <a:xfrm flipV="1">
            <a:off x="1393279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6" name="椭圆 35"/>
          <p:cNvSpPr/>
          <p:nvPr/>
        </p:nvSpPr>
        <p:spPr>
          <a:xfrm flipV="1">
            <a:off x="2125083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7" name="椭圆 36"/>
          <p:cNvSpPr/>
          <p:nvPr/>
        </p:nvSpPr>
        <p:spPr>
          <a:xfrm flipV="1">
            <a:off x="2856887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8" name="椭圆 37"/>
          <p:cNvSpPr/>
          <p:nvPr/>
        </p:nvSpPr>
        <p:spPr>
          <a:xfrm flipV="1">
            <a:off x="3588691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9" name="椭圆 38"/>
          <p:cNvSpPr/>
          <p:nvPr/>
        </p:nvSpPr>
        <p:spPr>
          <a:xfrm flipV="1">
            <a:off x="432049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0" name="椭圆 39"/>
          <p:cNvSpPr/>
          <p:nvPr/>
        </p:nvSpPr>
        <p:spPr>
          <a:xfrm flipV="1">
            <a:off x="5052299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1" name="椭圆 40"/>
          <p:cNvSpPr/>
          <p:nvPr/>
        </p:nvSpPr>
        <p:spPr>
          <a:xfrm flipV="1">
            <a:off x="5784103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2" name="椭圆 41"/>
          <p:cNvSpPr/>
          <p:nvPr/>
        </p:nvSpPr>
        <p:spPr>
          <a:xfrm flipV="1">
            <a:off x="6515907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3" name="椭圆 42"/>
          <p:cNvSpPr/>
          <p:nvPr/>
        </p:nvSpPr>
        <p:spPr>
          <a:xfrm flipV="1">
            <a:off x="7247711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4" name="椭圆 43"/>
          <p:cNvSpPr/>
          <p:nvPr/>
        </p:nvSpPr>
        <p:spPr>
          <a:xfrm flipV="1">
            <a:off x="797951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7" name="文本框 56"/>
          <p:cNvSpPr txBox="1"/>
          <p:nvPr/>
        </p:nvSpPr>
        <p:spPr>
          <a:xfrm>
            <a:off x="447943" y="1533647"/>
            <a:ext cx="4450080" cy="914400"/>
          </a:xfrm>
          <a:prstGeom prst="rect">
            <a:avLst/>
          </a:prstGeom>
          <a:noFill/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zh-CN" b="1" kumimoji="1" lang="en-US" smtClean="0" sz="5400">
                <a:solidFill>
                  <a:srgbClr val="46C6A9"/>
                </a:solidFill>
                <a:ea typeface="宋体"/>
              </a:rPr>
              <a:t>THANK YOU !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442554" y="2609977"/>
            <a:ext cx="3752274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umimoji="1" lang="zh-CN" sz="1000">
                <a:solidFill>
                  <a:srgbClr val="FFFFFF"/>
                </a:solidFill>
                <a:ea typeface="微软雅黑"/>
                <a:cs typeface="Arial"/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442554" y="3124099"/>
            <a:ext cx="3752274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960"/>
              </a:lnSpc>
            </a:pPr>
            <a:r>
              <a:rPr altLang="zh-CN" kumimoji="1" lang="en-US" smtClean="0" sz="1000">
                <a:solidFill>
                  <a:srgbClr val="FFFFFF"/>
                </a:solidFill>
                <a:ea typeface="微软雅黑"/>
                <a:cs typeface="Arial"/>
              </a:rPr>
              <a:t>PRESENTED BY JANE DOE</a:t>
            </a:r>
          </a:p>
        </p:txBody>
      </p:sp>
    </p:spTree>
    <p:extLst>
      <p:ext uri="{BB962C8B-B14F-4D97-AF65-F5344CB8AC3E}">
        <p14:creationId val="4080134256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6181866" y="1071331"/>
            <a:ext cx="1283812" cy="1283812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 sz="900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92059" y="2512496"/>
            <a:ext cx="3122533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kumimoji="1" lang="en-US" sz="2400">
                <a:solidFill>
                  <a:srgbClr val="FFFFFF"/>
                </a:solidFill>
              </a:rPr>
              <a:t>PART ONE  文字文字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89078" y="2998368"/>
            <a:ext cx="29273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" name="矩形 1"/>
          <p:cNvSpPr/>
          <p:nvPr/>
        </p:nvSpPr>
        <p:spPr>
          <a:xfrm>
            <a:off x="6424785" y="954949"/>
            <a:ext cx="817880" cy="1463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kumimoji="1" lang="en-US" sz="9000">
                <a:solidFill>
                  <a:srgbClr val="FFFFFF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val="3030084247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569635" y="1154702"/>
            <a:ext cx="2042187" cy="1522198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028" y="2767991"/>
            <a:ext cx="2042187" cy="1522198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79311" y="1154702"/>
            <a:ext cx="2042187" cy="1522198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29846" y="2767991"/>
            <a:ext cx="2042187" cy="1522198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028" y="1154702"/>
            <a:ext cx="2042187" cy="1522198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69635" y="2767991"/>
            <a:ext cx="2042187" cy="1522198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9846" y="1154702"/>
            <a:ext cx="2042187" cy="1522198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79311" y="2767991"/>
            <a:ext cx="2042187" cy="1522198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65797" y="1237056"/>
            <a:ext cx="1862059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06344" y="2833131"/>
            <a:ext cx="1862059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59752" y="1237056"/>
            <a:ext cx="1862059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6932" y="2843693"/>
            <a:ext cx="1862059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89687" y="4737238"/>
            <a:ext cx="1964626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kumimoji="1" lang="en-US" smtClean="0" sz="1000">
                <a:solidFill>
                  <a:srgbClr val="222732"/>
                </a:solidFill>
              </a:rPr>
              <a:t>LOGO | COMPANY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5228" y="176020"/>
            <a:ext cx="2265826" cy="56083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点击此处添加副标题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369552" y="219434"/>
            <a:ext cx="544848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800">
                <a:solidFill>
                  <a:srgbClr val="222732"/>
                </a:solidFill>
              </a:rPr>
              <a:t>LOGO</a:t>
            </a:r>
          </a:p>
        </p:txBody>
      </p:sp>
    </p:spTree>
    <p:extLst>
      <p:ext uri="{BB962C8B-B14F-4D97-AF65-F5344CB8AC3E}">
        <p14:creationId val="296765072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5228" y="176020"/>
            <a:ext cx="2265826" cy="56083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FFFFFF"/>
                </a:solidFill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FFFFFF"/>
                </a:solidFill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69552" y="219434"/>
            <a:ext cx="544848" cy="47400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800">
                <a:solidFill>
                  <a:srgbClr val="FFFFFF"/>
                </a:solidFill>
              </a:rPr>
              <a:t>LOGO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val="672699666"/>
              </p:ext>
            </p:extLst>
          </p:nvPr>
        </p:nvGraphicFramePr>
        <p:xfrm>
          <a:off x="3733800" y="392724"/>
          <a:ext cx="5890727" cy="3891895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589687" y="4737238"/>
            <a:ext cx="1964626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kumimoji="1" lang="en-US" smtClean="0" sz="1000">
                <a:solidFill>
                  <a:srgbClr val="FFFFFF"/>
                </a:solidFill>
              </a:rPr>
              <a:t>LOGO | COMPANY</a:t>
            </a:r>
          </a:p>
        </p:txBody>
      </p:sp>
      <p:grpSp>
        <p:nvGrpSpPr>
          <p:cNvPr id="6" name="组 5"/>
          <p:cNvGrpSpPr/>
          <p:nvPr/>
        </p:nvGrpSpPr>
        <p:grpSpPr>
          <a:xfrm>
            <a:off x="865228" y="1340802"/>
            <a:ext cx="2606106" cy="1902181"/>
            <a:chOff x="1100309" y="1795731"/>
            <a:chExt cx="2606106" cy="1902181"/>
          </a:xfrm>
        </p:grpSpPr>
        <p:sp>
          <p:nvSpPr>
            <p:cNvPr id="7" name="矩形 6"/>
            <p:cNvSpPr/>
            <p:nvPr/>
          </p:nvSpPr>
          <p:spPr>
            <a:xfrm>
              <a:off x="1100309" y="2212890"/>
              <a:ext cx="2606106" cy="1478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lang="zh-CN" sz="1000">
                  <a:solidFill>
                    <a:schemeClr val="bg1"/>
                  </a:solidFill>
                </a:rPr>
  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100310" y="1795731"/>
              <a:ext cx="1546542" cy="411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b="1" lang="en-US" smtClean="0" sz="1400">
                  <a:solidFill>
                    <a:srgbClr val="46C6A9"/>
                  </a:solidFill>
                </a:rPr>
                <a:t>EXAMPLE TEXT</a:t>
              </a:r>
            </a:p>
          </p:txBody>
        </p:sp>
      </p:grpSp>
    </p:spTree>
    <p:extLst>
      <p:ext uri="{BB962C8B-B14F-4D97-AF65-F5344CB8AC3E}">
        <p14:creationId val="194928364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5228" y="176020"/>
            <a:ext cx="2265826" cy="56083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rgbClr val="222732"/>
                </a:solidFill>
              </a:rPr>
              <a:t>点击此处添加副标题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369552" y="219434"/>
            <a:ext cx="544848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800">
                <a:solidFill>
                  <a:srgbClr val="222732"/>
                </a:solidFill>
              </a:rPr>
              <a:t>LOGO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kumimoji="1" lang="en-US" smtClean="0" sz="1000">
                <a:solidFill>
                  <a:srgbClr val="222732"/>
                </a:solidFill>
              </a:rPr>
              <a:t>LOGO | COMPANY</a:t>
            </a:r>
          </a:p>
        </p:txBody>
      </p:sp>
      <p:grpSp>
        <p:nvGrpSpPr>
          <p:cNvPr id="24" name="组 23"/>
          <p:cNvGrpSpPr/>
          <p:nvPr/>
        </p:nvGrpSpPr>
        <p:grpSpPr>
          <a:xfrm>
            <a:off x="5877573" y="658269"/>
            <a:ext cx="3325695" cy="1103764"/>
            <a:chOff x="5877573" y="658269"/>
            <a:chExt cx="3325695" cy="1103764"/>
          </a:xfrm>
        </p:grpSpPr>
        <p:sp>
          <p:nvSpPr>
            <p:cNvPr id="5" name="矩形 4"/>
            <p:cNvSpPr/>
            <p:nvPr/>
          </p:nvSpPr>
          <p:spPr>
            <a:xfrm>
              <a:off x="6163733" y="1344069"/>
              <a:ext cx="2062648" cy="2803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6" name="等腰三角形 5"/>
            <p:cNvSpPr/>
            <p:nvPr/>
          </p:nvSpPr>
          <p:spPr>
            <a:xfrm rot="16200000">
              <a:off x="5797908" y="1286136"/>
              <a:ext cx="555562" cy="39623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8226381" y="658269"/>
              <a:ext cx="976887" cy="966167"/>
            </a:xfrm>
            <a:custGeom>
              <a:gdLst>
                <a:gd fmla="*/ 0 w 976887" name="connsiteX0"/>
                <a:gd fmla="*/ 685800 h 966167" name="connsiteY0"/>
                <a:gd fmla="*/ 976887 w 976887" name="connsiteX1"/>
                <a:gd fmla="*/ 0 h 966167" name="connsiteY1"/>
                <a:gd fmla="*/ 968419 w 976887" name="connsiteX2"/>
                <a:gd fmla="*/ 534367 h 966167" name="connsiteY2"/>
                <a:gd fmla="*/ 0 w 976887" name="connsiteX3"/>
                <a:gd fmla="*/ 966167 h 966167" name="connsiteY3"/>
                <a:gd fmla="*/ 0 w 976887" name="connsiteX4"/>
                <a:gd fmla="*/ 685800 h 96616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66167" w="976887">
                  <a:moveTo>
                    <a:pt x="0" y="685800"/>
                  </a:moveTo>
                  <a:lnTo>
                    <a:pt x="976887" y="0"/>
                  </a:lnTo>
                  <a:cubicBezTo>
                    <a:pt x="976887" y="147078"/>
                    <a:pt x="968419" y="387289"/>
                    <a:pt x="968419" y="534367"/>
                  </a:cubicBezTo>
                  <a:lnTo>
                    <a:pt x="0" y="966167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5191952" y="1384271"/>
            <a:ext cx="4112916" cy="933324"/>
            <a:chOff x="5191952" y="1384271"/>
            <a:chExt cx="4112916" cy="933324"/>
          </a:xfrm>
        </p:grpSpPr>
        <p:sp>
          <p:nvSpPr>
            <p:cNvPr id="8" name="矩形 6"/>
            <p:cNvSpPr/>
            <p:nvPr/>
          </p:nvSpPr>
          <p:spPr>
            <a:xfrm>
              <a:off x="8226382" y="1384271"/>
              <a:ext cx="1078486" cy="788367"/>
            </a:xfrm>
            <a:custGeom>
              <a:gdLst>
                <a:gd fmla="*/ 0 w 1078486" name="connsiteX0"/>
                <a:gd fmla="*/ 508000 h 788367" name="connsiteY0"/>
                <a:gd fmla="*/ 1070021 w 1078486" name="connsiteX1"/>
                <a:gd fmla="*/ 0 h 788367" name="connsiteY1"/>
                <a:gd fmla="*/ 1078486 w 1078486" name="connsiteX2"/>
                <a:gd fmla="*/ 559767 h 788367" name="connsiteY2"/>
                <a:gd fmla="*/ 0 w 1078486" name="connsiteX3"/>
                <a:gd fmla="*/ 788367 h 788367" name="connsiteY3"/>
                <a:gd fmla="*/ 0 w 1078486" name="connsiteX4"/>
                <a:gd fmla="*/ 508000 h 78836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88367" w="1078486">
                  <a:moveTo>
                    <a:pt x="0" y="508000"/>
                  </a:moveTo>
                  <a:lnTo>
                    <a:pt x="1070021" y="0"/>
                  </a:lnTo>
                  <a:cubicBezTo>
                    <a:pt x="1070021" y="147078"/>
                    <a:pt x="1078486" y="412689"/>
                    <a:pt x="1078486" y="559767"/>
                  </a:cubicBezTo>
                  <a:lnTo>
                    <a:pt x="0" y="788367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5554313" y="1892271"/>
              <a:ext cx="2672068" cy="2803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1" name="等腰三角形 10"/>
            <p:cNvSpPr/>
            <p:nvPr/>
          </p:nvSpPr>
          <p:spPr>
            <a:xfrm rot="16200000">
              <a:off x="5112287" y="1841698"/>
              <a:ext cx="555562" cy="39623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5877574" y="3403400"/>
            <a:ext cx="3325695" cy="1103763"/>
            <a:chOff x="5877574" y="3403400"/>
            <a:chExt cx="3325695" cy="1103763"/>
          </a:xfrm>
        </p:grpSpPr>
        <p:sp>
          <p:nvSpPr>
            <p:cNvPr id="14" name="矩形 13"/>
            <p:cNvSpPr/>
            <p:nvPr/>
          </p:nvSpPr>
          <p:spPr>
            <a:xfrm flipV="1">
              <a:off x="6163734" y="3540996"/>
              <a:ext cx="2062648" cy="2803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5" name="等腰三角形 14"/>
            <p:cNvSpPr/>
            <p:nvPr/>
          </p:nvSpPr>
          <p:spPr>
            <a:xfrm flipV="1" rot="5400000">
              <a:off x="5797909" y="3483065"/>
              <a:ext cx="555562" cy="39623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6" name="矩形 6"/>
            <p:cNvSpPr/>
            <p:nvPr/>
          </p:nvSpPr>
          <p:spPr>
            <a:xfrm flipV="1">
              <a:off x="8226382" y="3540996"/>
              <a:ext cx="976887" cy="966167"/>
            </a:xfrm>
            <a:custGeom>
              <a:gdLst>
                <a:gd fmla="*/ 0 w 976887" name="connsiteX0"/>
                <a:gd fmla="*/ 685800 h 966167" name="connsiteY0"/>
                <a:gd fmla="*/ 976887 w 976887" name="connsiteX1"/>
                <a:gd fmla="*/ 0 h 966167" name="connsiteY1"/>
                <a:gd fmla="*/ 968419 w 976887" name="connsiteX2"/>
                <a:gd fmla="*/ 534367 h 966167" name="connsiteY2"/>
                <a:gd fmla="*/ 0 w 976887" name="connsiteX3"/>
                <a:gd fmla="*/ 966167 h 966167" name="connsiteY3"/>
                <a:gd fmla="*/ 0 w 976887" name="connsiteX4"/>
                <a:gd fmla="*/ 685800 h 96616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966167" w="976887">
                  <a:moveTo>
                    <a:pt x="0" y="685800"/>
                  </a:moveTo>
                  <a:lnTo>
                    <a:pt x="976887" y="0"/>
                  </a:lnTo>
                  <a:cubicBezTo>
                    <a:pt x="976887" y="147078"/>
                    <a:pt x="968419" y="387289"/>
                    <a:pt x="968419" y="534367"/>
                  </a:cubicBezTo>
                  <a:lnTo>
                    <a:pt x="0" y="966167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5191953" y="2847838"/>
            <a:ext cx="4112916" cy="933323"/>
            <a:chOff x="5191953" y="2847838"/>
            <a:chExt cx="4112916" cy="933323"/>
          </a:xfrm>
        </p:grpSpPr>
        <p:sp>
          <p:nvSpPr>
            <p:cNvPr id="17" name="矩形 6"/>
            <p:cNvSpPr/>
            <p:nvPr/>
          </p:nvSpPr>
          <p:spPr>
            <a:xfrm flipV="1">
              <a:off x="8226383" y="2992794"/>
              <a:ext cx="1078486" cy="788367"/>
            </a:xfrm>
            <a:custGeom>
              <a:gdLst>
                <a:gd fmla="*/ 0 w 1078486" name="connsiteX0"/>
                <a:gd fmla="*/ 508000 h 788367" name="connsiteY0"/>
                <a:gd fmla="*/ 1070021 w 1078486" name="connsiteX1"/>
                <a:gd fmla="*/ 0 h 788367" name="connsiteY1"/>
                <a:gd fmla="*/ 1078486 w 1078486" name="connsiteX2"/>
                <a:gd fmla="*/ 559767 h 788367" name="connsiteY2"/>
                <a:gd fmla="*/ 0 w 1078486" name="connsiteX3"/>
                <a:gd fmla="*/ 788367 h 788367" name="connsiteY3"/>
                <a:gd fmla="*/ 0 w 1078486" name="connsiteX4"/>
                <a:gd fmla="*/ 508000 h 78836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788367" w="1078486">
                  <a:moveTo>
                    <a:pt x="0" y="508000"/>
                  </a:moveTo>
                  <a:lnTo>
                    <a:pt x="1070021" y="0"/>
                  </a:lnTo>
                  <a:cubicBezTo>
                    <a:pt x="1070021" y="147078"/>
                    <a:pt x="1078486" y="412689"/>
                    <a:pt x="1078486" y="559767"/>
                  </a:cubicBezTo>
                  <a:lnTo>
                    <a:pt x="0" y="788367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5554314" y="2992794"/>
              <a:ext cx="2672068" cy="2803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9" name="等腰三角形 18"/>
            <p:cNvSpPr/>
            <p:nvPr/>
          </p:nvSpPr>
          <p:spPr>
            <a:xfrm flipV="1" rot="5400000">
              <a:off x="5112288" y="2927503"/>
              <a:ext cx="555562" cy="39623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4040302" y="2230936"/>
            <a:ext cx="5374637" cy="661367"/>
            <a:chOff x="4040302" y="2290205"/>
            <a:chExt cx="5374637" cy="661367"/>
          </a:xfrm>
        </p:grpSpPr>
        <p:sp>
          <p:nvSpPr>
            <p:cNvPr id="20" name="矩形 19"/>
            <p:cNvSpPr/>
            <p:nvPr/>
          </p:nvSpPr>
          <p:spPr>
            <a:xfrm>
              <a:off x="4385733" y="2518804"/>
              <a:ext cx="3874519" cy="280367"/>
            </a:xfrm>
            <a:prstGeom prst="rect">
              <a:avLst/>
            </a:prstGeom>
            <a:solidFill>
              <a:srgbClr val="46C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1" name="等腰三角形 20"/>
            <p:cNvSpPr/>
            <p:nvPr/>
          </p:nvSpPr>
          <p:spPr>
            <a:xfrm rot="16200000">
              <a:off x="3960637" y="2465077"/>
              <a:ext cx="555562" cy="396231"/>
            </a:xfrm>
            <a:prstGeom prst="triangle">
              <a:avLst/>
            </a:prstGeom>
            <a:solidFill>
              <a:srgbClr val="46C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2" name="矩形 6"/>
            <p:cNvSpPr/>
            <p:nvPr/>
          </p:nvSpPr>
          <p:spPr>
            <a:xfrm>
              <a:off x="8260253" y="2290205"/>
              <a:ext cx="1154686" cy="661367"/>
            </a:xfrm>
            <a:custGeom>
              <a:gdLst>
                <a:gd fmla="*/ 0 w 1154686" name="connsiteX0"/>
                <a:gd fmla="*/ 228600 h 661367" name="connsiteY0"/>
                <a:gd fmla="*/ 1146220 w 1154686" name="connsiteX1"/>
                <a:gd fmla="*/ 0 h 661367" name="connsiteY1"/>
                <a:gd fmla="*/ 1154686 w 1154686" name="connsiteX2"/>
                <a:gd fmla="*/ 661367 h 661367" name="connsiteY2"/>
                <a:gd fmla="*/ 0 w 1154686" name="connsiteX3"/>
                <a:gd fmla="*/ 508967 h 661367" name="connsiteY3"/>
                <a:gd fmla="*/ 0 w 1154686" name="connsiteX4"/>
                <a:gd fmla="*/ 228600 h 66136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61367" w="1154686">
                  <a:moveTo>
                    <a:pt x="0" y="228600"/>
                  </a:moveTo>
                  <a:lnTo>
                    <a:pt x="1146220" y="0"/>
                  </a:lnTo>
                  <a:cubicBezTo>
                    <a:pt x="1146220" y="147078"/>
                    <a:pt x="1154686" y="514289"/>
                    <a:pt x="1154686" y="661367"/>
                  </a:cubicBezTo>
                  <a:lnTo>
                    <a:pt x="0" y="508967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349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cxnSp>
        <p:nvCxnSpPr>
          <p:cNvPr id="29" name="直线连接符 28"/>
          <p:cNvCxnSpPr/>
          <p:nvPr/>
        </p:nvCxnSpPr>
        <p:spPr>
          <a:xfrm flipH="1">
            <a:off x="4309533" y="1473200"/>
            <a:ext cx="1473200" cy="0"/>
          </a:xfrm>
          <a:prstGeom prst="line">
            <a:avLst/>
          </a:prstGeom>
          <a:ln cmpd="sng" w="19050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文本框 8"/>
          <p:cNvSpPr txBox="1"/>
          <p:nvPr/>
        </p:nvSpPr>
        <p:spPr>
          <a:xfrm>
            <a:off x="2414701" y="1266835"/>
            <a:ext cx="1793017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mtClean="0" sz="800">
                <a:solidFill>
                  <a:srgbClr val="4A4A4A"/>
                </a:solidFill>
              </a:rPr>
              <a:t>顶部“开始”面板中可以对字体、字号、颜色、行距等进行修改。</a:t>
            </a:r>
          </a:p>
        </p:txBody>
      </p:sp>
      <p:cxnSp>
        <p:nvCxnSpPr>
          <p:cNvPr id="45" name="直线连接符 44"/>
          <p:cNvCxnSpPr/>
          <p:nvPr/>
        </p:nvCxnSpPr>
        <p:spPr>
          <a:xfrm flipH="1">
            <a:off x="3606800" y="2038275"/>
            <a:ext cx="1473200" cy="0"/>
          </a:xfrm>
          <a:prstGeom prst="line">
            <a:avLst/>
          </a:prstGeom>
          <a:ln cmpd="sng" w="19050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文本框 8"/>
          <p:cNvSpPr txBox="1"/>
          <p:nvPr/>
        </p:nvSpPr>
        <p:spPr>
          <a:xfrm>
            <a:off x="1711969" y="1831910"/>
            <a:ext cx="1793017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mtClean="0" sz="800">
                <a:solidFill>
                  <a:srgbClr val="4A4A4A"/>
                </a:solidFill>
              </a:rPr>
              <a:t>顶部“开始”面板中可以对字体、字号、颜色、行距等进行修改。</a:t>
            </a:r>
          </a:p>
        </p:txBody>
      </p:sp>
      <p:cxnSp>
        <p:nvCxnSpPr>
          <p:cNvPr id="50" name="直线连接符 49"/>
          <p:cNvCxnSpPr/>
          <p:nvPr/>
        </p:nvCxnSpPr>
        <p:spPr>
          <a:xfrm flipH="1">
            <a:off x="2454288" y="2605926"/>
            <a:ext cx="1473200" cy="0"/>
          </a:xfrm>
          <a:prstGeom prst="line">
            <a:avLst/>
          </a:prstGeom>
          <a:ln cmpd="sng" w="19050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文本框 8"/>
          <p:cNvSpPr txBox="1"/>
          <p:nvPr/>
        </p:nvSpPr>
        <p:spPr>
          <a:xfrm>
            <a:off x="559457" y="2399561"/>
            <a:ext cx="1793017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mtClean="0" sz="800">
                <a:solidFill>
                  <a:srgbClr val="46C6A9"/>
                </a:solidFill>
              </a:rPr>
              <a:t>顶部“开始”面板中可以对字体、字号、颜色、行距等进行修改。</a:t>
            </a:r>
          </a:p>
        </p:txBody>
      </p:sp>
      <p:cxnSp>
        <p:nvCxnSpPr>
          <p:cNvPr id="55" name="直线连接符 54"/>
          <p:cNvCxnSpPr/>
          <p:nvPr/>
        </p:nvCxnSpPr>
        <p:spPr>
          <a:xfrm flipH="1">
            <a:off x="3606800" y="3127701"/>
            <a:ext cx="1473200" cy="0"/>
          </a:xfrm>
          <a:prstGeom prst="line">
            <a:avLst/>
          </a:prstGeom>
          <a:ln cmpd="sng" w="19050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文本框 8"/>
          <p:cNvSpPr txBox="1"/>
          <p:nvPr/>
        </p:nvSpPr>
        <p:spPr>
          <a:xfrm>
            <a:off x="1711969" y="2921336"/>
            <a:ext cx="1793017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mtClean="0" sz="800">
                <a:solidFill>
                  <a:srgbClr val="4A4A4A"/>
                </a:solidFill>
              </a:rPr>
              <a:t>顶部“开始”面板中可以对字体、字号、颜色、行距等进行修改。</a:t>
            </a:r>
          </a:p>
        </p:txBody>
      </p:sp>
      <p:cxnSp>
        <p:nvCxnSpPr>
          <p:cNvPr id="60" name="直线连接符 59"/>
          <p:cNvCxnSpPr/>
          <p:nvPr/>
        </p:nvCxnSpPr>
        <p:spPr>
          <a:xfrm flipH="1">
            <a:off x="4309533" y="3683668"/>
            <a:ext cx="1473200" cy="0"/>
          </a:xfrm>
          <a:prstGeom prst="line">
            <a:avLst/>
          </a:prstGeom>
          <a:ln cmpd="sng" w="19050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文本框 8"/>
          <p:cNvSpPr txBox="1"/>
          <p:nvPr/>
        </p:nvSpPr>
        <p:spPr>
          <a:xfrm>
            <a:off x="2414701" y="3477302"/>
            <a:ext cx="1793017" cy="4084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mtClean="0" sz="800">
                <a:solidFill>
                  <a:srgbClr val="4A4A4A"/>
                </a:solidFill>
              </a:rPr>
              <a:t>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108719679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4399470" y="558800"/>
            <a:ext cx="3666067" cy="3666067"/>
          </a:xfrm>
          <a:prstGeom prst="ellipse">
            <a:avLst/>
          </a:prstGeom>
          <a:solidFill>
            <a:srgbClr val="222732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cxnSp>
        <p:nvCxnSpPr>
          <p:cNvPr id="3" name="直线连接符 2"/>
          <p:cNvCxnSpPr/>
          <p:nvPr/>
        </p:nvCxnSpPr>
        <p:spPr>
          <a:xfrm>
            <a:off x="4742370" y="2072566"/>
            <a:ext cx="2980267" cy="0"/>
          </a:xfrm>
          <a:prstGeom prst="line">
            <a:avLst/>
          </a:prstGeom>
          <a:ln cmpd="sng" w="12700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807565" y="1307691"/>
            <a:ext cx="2849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kumimoji="1" lang="en-US" smtClean="0" sz="3600">
                <a:solidFill>
                  <a:srgbClr val="46C6A9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a:rPr>
              <a:t>TITLE HERE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42370" y="2138535"/>
            <a:ext cx="2980267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标题数字等都可以通过点击和重新输入进行更改，顶部“开始”面板中可以对字体、字号、颜色、行距等进行修改。建议正文10号字，1.3倍字间距。标题数字等都可以通过点击和重新输入进行更改。</a:t>
            </a:r>
          </a:p>
        </p:txBody>
      </p:sp>
    </p:spTree>
    <p:extLst>
      <p:ext uri="{BB962C8B-B14F-4D97-AF65-F5344CB8AC3E}">
        <p14:creationId val="2001737651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6181866" y="1071331"/>
            <a:ext cx="1283812" cy="1283812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 sz="900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15935" y="2512496"/>
            <a:ext cx="308760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kumimoji="1" lang="en-US" sz="2400">
                <a:solidFill>
                  <a:srgbClr val="FFFFFF"/>
                </a:solidFill>
              </a:rPr>
              <a:t>PART TWO 文字文字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89078" y="2998368"/>
            <a:ext cx="2927349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6" name="矩形 5"/>
          <p:cNvSpPr/>
          <p:nvPr/>
        </p:nvSpPr>
        <p:spPr>
          <a:xfrm>
            <a:off x="6424785" y="954949"/>
            <a:ext cx="817880" cy="1463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kumimoji="1" lang="en-US" smtClean="0" sz="9000">
                <a:solidFill>
                  <a:srgbClr val="FFFFFF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val="2795404544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865228" y="176020"/>
            <a:ext cx="2265826" cy="560832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chemeClr val="bg1"/>
                </a:solidFill>
              </a:rPr>
              <a:t>MORE THAN TEMPLATE</a:t>
            </a:r>
          </a:p>
          <a:p>
            <a:pPr>
              <a:lnSpc>
                <a:spcPct val="110000"/>
              </a:lnSpc>
            </a:pPr>
            <a:r>
              <a:rPr altLang="zh-CN" b="1" kumimoji="1" lang="en-US" smtClean="0" sz="1400">
                <a:solidFill>
                  <a:schemeClr val="bg1"/>
                </a:solidFill>
              </a:rPr>
              <a:t>点击此处添加副标题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315764" y="219434"/>
            <a:ext cx="549464" cy="474005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8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89687" y="4737238"/>
            <a:ext cx="1964626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altLang="zh-CN" kumimoji="1" lang="en-US" smtClean="0" sz="1000">
                <a:solidFill>
                  <a:srgbClr val="FFFFFF"/>
                </a:solidFill>
              </a:rPr>
              <a:t>LOGO | COMPANY</a:t>
            </a:r>
          </a:p>
        </p:txBody>
      </p:sp>
      <p:sp>
        <p:nvSpPr>
          <p:cNvPr id="2" name="立方体 1"/>
          <p:cNvSpPr/>
          <p:nvPr/>
        </p:nvSpPr>
        <p:spPr>
          <a:xfrm>
            <a:off x="5855136" y="2986301"/>
            <a:ext cx="2464256" cy="1055967"/>
          </a:xfrm>
          <a:prstGeom prst="cube">
            <a:avLst>
              <a:gd fmla="val 77632" name="adj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立方体 2"/>
          <p:cNvSpPr/>
          <p:nvPr/>
        </p:nvSpPr>
        <p:spPr>
          <a:xfrm>
            <a:off x="5855136" y="2561207"/>
            <a:ext cx="2464256" cy="1055967"/>
          </a:xfrm>
          <a:prstGeom prst="cube">
            <a:avLst>
              <a:gd fmla="val 77632" name="adj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" name="立方体 3"/>
          <p:cNvSpPr/>
          <p:nvPr/>
        </p:nvSpPr>
        <p:spPr>
          <a:xfrm>
            <a:off x="5855136" y="2136112"/>
            <a:ext cx="2464256" cy="1055967"/>
          </a:xfrm>
          <a:prstGeom prst="cube">
            <a:avLst>
              <a:gd fmla="val 77632" name="adj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立方体 4"/>
          <p:cNvSpPr/>
          <p:nvPr/>
        </p:nvSpPr>
        <p:spPr>
          <a:xfrm>
            <a:off x="5855136" y="1711018"/>
            <a:ext cx="2464256" cy="1055967"/>
          </a:xfrm>
          <a:prstGeom prst="cube">
            <a:avLst>
              <a:gd fmla="val 77632" name="adj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立方体 5"/>
          <p:cNvSpPr/>
          <p:nvPr/>
        </p:nvSpPr>
        <p:spPr>
          <a:xfrm>
            <a:off x="5855136" y="1285923"/>
            <a:ext cx="2464256" cy="1055967"/>
          </a:xfrm>
          <a:prstGeom prst="cube">
            <a:avLst>
              <a:gd fmla="val 77632" name="adj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立方体 6"/>
          <p:cNvSpPr/>
          <p:nvPr/>
        </p:nvSpPr>
        <p:spPr>
          <a:xfrm>
            <a:off x="5855136" y="860829"/>
            <a:ext cx="2464256" cy="1055967"/>
          </a:xfrm>
          <a:prstGeom prst="cube">
            <a:avLst>
              <a:gd fmla="val 77632" name="adj"/>
            </a:avLst>
          </a:prstGeom>
          <a:solidFill>
            <a:srgbClr val="46C6A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cxnSp>
        <p:nvCxnSpPr>
          <p:cNvPr id="13" name="直线连接符 12"/>
          <p:cNvCxnSpPr/>
          <p:nvPr/>
        </p:nvCxnSpPr>
        <p:spPr>
          <a:xfrm flipH="1">
            <a:off x="4883652" y="1842738"/>
            <a:ext cx="859934" cy="0"/>
          </a:xfrm>
          <a:prstGeom prst="line">
            <a:avLst/>
          </a:prstGeom>
          <a:ln cmpd="sng" w="19050">
            <a:solidFill>
              <a:srgbClr val="46C6A9"/>
            </a:solidFill>
            <a:prstDash val="dot"/>
            <a:headEnd len="sm" type="oval" w="sm"/>
            <a:tailEnd len="sm" type="oval" w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 flipH="1">
            <a:off x="4883652" y="2261046"/>
            <a:ext cx="859934" cy="0"/>
          </a:xfrm>
          <a:prstGeom prst="line">
            <a:avLst/>
          </a:prstGeom>
          <a:ln cmpd="sng" w="19050">
            <a:solidFill>
              <a:srgbClr val="FFFFFF"/>
            </a:solidFill>
            <a:prstDash val="dot"/>
            <a:headEnd len="sm" type="oval" w="sm"/>
            <a:tailEnd len="sm" type="oval" w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 flipH="1">
            <a:off x="4883652" y="2679354"/>
            <a:ext cx="859934" cy="0"/>
          </a:xfrm>
          <a:prstGeom prst="line">
            <a:avLst/>
          </a:prstGeom>
          <a:ln cmpd="sng" w="19050">
            <a:solidFill>
              <a:srgbClr val="FFFFFF"/>
            </a:solidFill>
            <a:prstDash val="dot"/>
            <a:headEnd len="sm" type="oval" w="sm"/>
            <a:tailEnd len="sm" type="oval" w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 flipH="1">
            <a:off x="4883652" y="3097663"/>
            <a:ext cx="859934" cy="0"/>
          </a:xfrm>
          <a:prstGeom prst="line">
            <a:avLst/>
          </a:prstGeom>
          <a:ln cmpd="sng" w="19050">
            <a:solidFill>
              <a:srgbClr val="FFFFFF"/>
            </a:solidFill>
            <a:prstDash val="dot"/>
            <a:headEnd len="sm" type="oval" w="sm"/>
            <a:tailEnd len="sm" type="oval" w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 flipH="1">
            <a:off x="4883652" y="3515971"/>
            <a:ext cx="859934" cy="0"/>
          </a:xfrm>
          <a:prstGeom prst="line">
            <a:avLst/>
          </a:prstGeom>
          <a:ln cmpd="sng" w="19050">
            <a:solidFill>
              <a:srgbClr val="FFFFFF"/>
            </a:solidFill>
            <a:prstDash val="dot"/>
            <a:headEnd len="sm" type="oval" w="sm"/>
            <a:tailEnd len="sm" type="oval" w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 flipH="1">
            <a:off x="4883652" y="3934277"/>
            <a:ext cx="859934" cy="0"/>
          </a:xfrm>
          <a:prstGeom prst="line">
            <a:avLst/>
          </a:prstGeom>
          <a:ln cmpd="sng" w="19050">
            <a:solidFill>
              <a:srgbClr val="FFFFFF"/>
            </a:solidFill>
            <a:prstDash val="dot"/>
            <a:headEnd len="sm" type="oval" w="sm"/>
            <a:tailEnd len="sm" type="oval" w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8"/>
          <p:cNvSpPr txBox="1"/>
          <p:nvPr/>
        </p:nvSpPr>
        <p:spPr>
          <a:xfrm>
            <a:off x="3505200" y="1706214"/>
            <a:ext cx="1298496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mtClean="0" sz="1000">
                <a:solidFill>
                  <a:srgbClr val="46C6A9"/>
                </a:solidFill>
              </a:rPr>
              <a:t>点击此处添加标题</a:t>
            </a:r>
          </a:p>
        </p:txBody>
      </p:sp>
      <p:sp>
        <p:nvSpPr>
          <p:cNvPr id="20" name="文本框 8"/>
          <p:cNvSpPr txBox="1"/>
          <p:nvPr/>
        </p:nvSpPr>
        <p:spPr>
          <a:xfrm>
            <a:off x="3505200" y="2125027"/>
            <a:ext cx="1298496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lvl="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3505200" y="2543840"/>
            <a:ext cx="1298496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lvl="0">
              <a:lnSpc>
                <a:spcPct val="130000"/>
              </a:lnSpc>
            </a:pPr>
            <a:r>
              <a:rPr altLang="en-US" lang="zh-CN" smtClean="0" sz="100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22" name="文本框 8"/>
          <p:cNvSpPr txBox="1"/>
          <p:nvPr/>
        </p:nvSpPr>
        <p:spPr>
          <a:xfrm>
            <a:off x="3505200" y="2962653"/>
            <a:ext cx="1298496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lvl="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23" name="文本框 8"/>
          <p:cNvSpPr txBox="1"/>
          <p:nvPr/>
        </p:nvSpPr>
        <p:spPr>
          <a:xfrm>
            <a:off x="3505200" y="3381465"/>
            <a:ext cx="1298496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lvl="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24" name="文本框 8"/>
          <p:cNvSpPr txBox="1"/>
          <p:nvPr/>
        </p:nvSpPr>
        <p:spPr>
          <a:xfrm>
            <a:off x="3505200" y="3800278"/>
            <a:ext cx="1298496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lvl="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</a:rPr>
              <a:t>点击此处添加标题</a:t>
            </a:r>
          </a:p>
        </p:txBody>
      </p:sp>
      <p:grpSp>
        <p:nvGrpSpPr>
          <p:cNvPr id="27" name="组 26"/>
          <p:cNvGrpSpPr/>
          <p:nvPr/>
        </p:nvGrpSpPr>
        <p:grpSpPr>
          <a:xfrm>
            <a:off x="543696" y="1527796"/>
            <a:ext cx="2606106" cy="1902181"/>
            <a:chOff x="1100309" y="1795731"/>
            <a:chExt cx="2606106" cy="1902181"/>
          </a:xfrm>
        </p:grpSpPr>
        <p:sp>
          <p:nvSpPr>
            <p:cNvPr id="28" name="矩形 27"/>
            <p:cNvSpPr/>
            <p:nvPr/>
          </p:nvSpPr>
          <p:spPr>
            <a:xfrm>
              <a:off x="1100309" y="2212890"/>
              <a:ext cx="2606106" cy="1478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lang="zh-CN" sz="1000">
                  <a:solidFill>
                    <a:schemeClr val="bg1"/>
                  </a:solidFill>
                </a:rPr>
  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100310" y="1795731"/>
              <a:ext cx="1546542" cy="411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b="1" lang="en-US" smtClean="0" sz="1400">
                  <a:solidFill>
                    <a:srgbClr val="46C6A9"/>
                  </a:solidFill>
                </a:rPr>
                <a:t>EXAMPLE TEXT</a:t>
              </a:r>
            </a:p>
          </p:txBody>
        </p:sp>
      </p:grpSp>
    </p:spTree>
    <p:extLst>
      <p:ext uri="{BB962C8B-B14F-4D97-AF65-F5344CB8AC3E}">
        <p14:creationId val="332498934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181</Paragraphs>
  <Slides>21</Slides>
  <Notes>0</Notes>
  <TotalTime>808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5">
      <vt:lpstr>Arial</vt:lpstr>
      <vt:lpstr>Century Gothic</vt:lpstr>
      <vt:lpstr>Calibri Light</vt:lpstr>
      <vt:lpstr>Calibri</vt:lpstr>
      <vt:lpstr>微软雅黑</vt:lpstr>
      <vt:lpstr>宋体</vt:lpstr>
      <vt:lpstr>Impact</vt:lpstr>
      <vt:lpstr>STHeitiSC-Light</vt:lpstr>
      <vt:lpstr>Helvetica</vt:lpstr>
      <vt:lpstr>HelveticaNeueLT Pro 67 MdCnO</vt:lpstr>
      <vt:lpstr>HelveticaNeueLT Pro 67 MdCn</vt:lpstr>
      <vt:lpstr>Hiragino Sans GB W3</vt:lpstr>
      <vt:lpstr>News Gothic MT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2015-04-26T00:57:12Z</dcterms:created>
  <cp:lastModifiedBy>Administrator</cp:lastModifiedBy>
  <dcterms:modified xsi:type="dcterms:W3CDTF">2021-08-20T11:21:24Z</dcterms:modified>
  <cp:revision>109</cp:revision>
  <dc:title>PowerPoint 演示文稿</dc:title>
</cp:coreProperties>
</file>