
<file path=[Content_Types].xml><?xml version="1.0" encoding="utf-8"?>
<Types xmlns="http://schemas.openxmlformats.org/package/2006/content-types"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"/>
  </p:notesMasterIdLst>
  <p:sldIdLst>
    <p:sldId id="276" r:id="rId4"/>
    <p:sldId id="258" r:id="rId5"/>
    <p:sldId id="262" r:id="rId6"/>
    <p:sldId id="263" r:id="rId7"/>
    <p:sldId id="261" r:id="rId8"/>
    <p:sldId id="260" r:id="rId9"/>
    <p:sldId id="259" r:id="rId10"/>
    <p:sldId id="257" r:id="rId11"/>
    <p:sldId id="264" r:id="rId12"/>
    <p:sldId id="265" r:id="rId13"/>
    <p:sldId id="266" r:id="rId14"/>
    <p:sldId id="274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3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39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E3C1-F0D7-46FA-9A4B-5313272D4C02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F106-1E2A-4FB0-95F9-085718850E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483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946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562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505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318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2990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4584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51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998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780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0074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344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6766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804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19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458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9832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657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061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44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995396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025372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429911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084615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38646" y="277533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53746" y="245148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96196" y="651221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86655559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616961" y="2794002"/>
            <a:ext cx="2885836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873093" y="2794001"/>
            <a:ext cx="5771671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16961" y="928990"/>
            <a:ext cx="2885836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73092" y="928990"/>
            <a:ext cx="5771671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55665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1184235" y="578198"/>
            <a:ext cx="4802727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3015101" y="1293393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845968" y="2008588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676835" y="2723782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7147742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1724097" y="2284739"/>
            <a:ext cx="2705970" cy="2705970"/>
          </a:xfrm>
          <a:custGeom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33959" y="3696148"/>
            <a:ext cx="1510844" cy="1510844"/>
          </a:xfrm>
          <a:custGeom>
            <a:gdLst>
              <a:gd name="connsiteX0" fmla="*/ 755422 w 1510844"/>
              <a:gd name="connsiteY0" fmla="*/ 0 h 1510844"/>
              <a:gd name="connsiteX1" fmla="*/ 1510844 w 1510844"/>
              <a:gd name="connsiteY1" fmla="*/ 755422 h 1510844"/>
              <a:gd name="connsiteX2" fmla="*/ 755422 w 1510844"/>
              <a:gd name="connsiteY2" fmla="*/ 1510844 h 1510844"/>
              <a:gd name="connsiteX3" fmla="*/ 0 w 1510844"/>
              <a:gd name="connsiteY3" fmla="*/ 755422 h 1510844"/>
              <a:gd name="connsiteX4" fmla="*/ 755422 w 1510844"/>
              <a:gd name="connsiteY4" fmla="*/ 0 h 15108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44" h="1510844">
                <a:moveTo>
                  <a:pt x="755422" y="0"/>
                </a:moveTo>
                <a:cubicBezTo>
                  <a:pt x="1172630" y="0"/>
                  <a:pt x="1510844" y="338214"/>
                  <a:pt x="1510844" y="755422"/>
                </a:cubicBezTo>
                <a:cubicBezTo>
                  <a:pt x="1510844" y="1172630"/>
                  <a:pt x="1172630" y="1510844"/>
                  <a:pt x="755422" y="1510844"/>
                </a:cubicBezTo>
                <a:cubicBezTo>
                  <a:pt x="338214" y="1510844"/>
                  <a:pt x="0" y="1172630"/>
                  <a:pt x="0" y="755422"/>
                </a:cubicBezTo>
                <a:cubicBezTo>
                  <a:pt x="0" y="338214"/>
                  <a:pt x="338214" y="0"/>
                  <a:pt x="75542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991218" y="1066816"/>
            <a:ext cx="1352986" cy="1352986"/>
          </a:xfrm>
          <a:custGeom>
            <a:gdLst>
              <a:gd name="connsiteX0" fmla="*/ 676493 w 1352986"/>
              <a:gd name="connsiteY0" fmla="*/ 0 h 1352986"/>
              <a:gd name="connsiteX1" fmla="*/ 1352986 w 1352986"/>
              <a:gd name="connsiteY1" fmla="*/ 676493 h 1352986"/>
              <a:gd name="connsiteX2" fmla="*/ 676493 w 1352986"/>
              <a:gd name="connsiteY2" fmla="*/ 1352986 h 1352986"/>
              <a:gd name="connsiteX3" fmla="*/ 0 w 1352986"/>
              <a:gd name="connsiteY3" fmla="*/ 676493 h 1352986"/>
              <a:gd name="connsiteX4" fmla="*/ 676493 w 1352986"/>
              <a:gd name="connsiteY4" fmla="*/ 0 h 13529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986" h="1352986">
                <a:moveTo>
                  <a:pt x="676493" y="0"/>
                </a:moveTo>
                <a:cubicBezTo>
                  <a:pt x="1050110" y="0"/>
                  <a:pt x="1352986" y="302876"/>
                  <a:pt x="1352986" y="676493"/>
                </a:cubicBezTo>
                <a:cubicBezTo>
                  <a:pt x="1352986" y="1050110"/>
                  <a:pt x="1050110" y="1352986"/>
                  <a:pt x="676493" y="1352986"/>
                </a:cubicBezTo>
                <a:cubicBezTo>
                  <a:pt x="302876" y="1352986"/>
                  <a:pt x="0" y="1050110"/>
                  <a:pt x="0" y="676493"/>
                </a:cubicBezTo>
                <a:cubicBezTo>
                  <a:pt x="0" y="302876"/>
                  <a:pt x="302876" y="0"/>
                  <a:pt x="67649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840930" y="2658010"/>
            <a:ext cx="2705970" cy="2705970"/>
          </a:xfrm>
          <a:custGeom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05445" y="631964"/>
            <a:ext cx="2705970" cy="2705970"/>
          </a:xfrm>
          <a:custGeom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9294595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10199" y="898979"/>
            <a:ext cx="5835331" cy="4699000"/>
          </a:xfrm>
          <a:prstGeom prst="roundRect">
            <a:avLst>
              <a:gd name="adj" fmla="val 5721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49566" y="898978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049566" y="3373462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63200042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2599325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5153429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2599325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5153429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707532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707532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5153429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47460911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6538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11106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5793134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04232" y="807090"/>
            <a:ext cx="6582437" cy="369706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68144" y="2482838"/>
            <a:ext cx="3517912" cy="3517912"/>
          </a:xfrm>
          <a:custGeom>
            <a:gdLst>
              <a:gd name="connsiteX0" fmla="*/ 1221021 w 2442042"/>
              <a:gd name="connsiteY0" fmla="*/ 0 h 2442042"/>
              <a:gd name="connsiteX1" fmla="*/ 2442042 w 2442042"/>
              <a:gd name="connsiteY1" fmla="*/ 1221021 h 2442042"/>
              <a:gd name="connsiteX2" fmla="*/ 1221021 w 2442042"/>
              <a:gd name="connsiteY2" fmla="*/ 2442042 h 2442042"/>
              <a:gd name="connsiteX3" fmla="*/ 0 w 2442042"/>
              <a:gd name="connsiteY3" fmla="*/ 1221021 h 2442042"/>
              <a:gd name="connsiteX4" fmla="*/ 1221021 w 2442042"/>
              <a:gd name="connsiteY4" fmla="*/ 0 h 24420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042" h="2442042">
                <a:moveTo>
                  <a:pt x="1221021" y="0"/>
                </a:moveTo>
                <a:cubicBezTo>
                  <a:pt x="1895372" y="0"/>
                  <a:pt x="2442042" y="546670"/>
                  <a:pt x="2442042" y="1221021"/>
                </a:cubicBezTo>
                <a:cubicBezTo>
                  <a:pt x="2442042" y="1895372"/>
                  <a:pt x="1895372" y="2442042"/>
                  <a:pt x="1221021" y="2442042"/>
                </a:cubicBezTo>
                <a:cubicBezTo>
                  <a:pt x="546670" y="2442042"/>
                  <a:pt x="0" y="1895372"/>
                  <a:pt x="0" y="1221021"/>
                </a:cubicBezTo>
                <a:cubicBezTo>
                  <a:pt x="0" y="546670"/>
                  <a:pt x="546670" y="0"/>
                  <a:pt x="122102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329080" y="3398774"/>
            <a:ext cx="2319119" cy="2319119"/>
          </a:xfrm>
          <a:custGeom>
            <a:gdLst>
              <a:gd name="connsiteX0" fmla="*/ 763551 w 1527102"/>
              <a:gd name="connsiteY0" fmla="*/ 0 h 1527102"/>
              <a:gd name="connsiteX1" fmla="*/ 1527102 w 1527102"/>
              <a:gd name="connsiteY1" fmla="*/ 763551 h 1527102"/>
              <a:gd name="connsiteX2" fmla="*/ 763551 w 1527102"/>
              <a:gd name="connsiteY2" fmla="*/ 1527102 h 1527102"/>
              <a:gd name="connsiteX3" fmla="*/ 0 w 1527102"/>
              <a:gd name="connsiteY3" fmla="*/ 763551 h 1527102"/>
              <a:gd name="connsiteX4" fmla="*/ 763551 w 1527102"/>
              <a:gd name="connsiteY4" fmla="*/ 0 h 15271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102" h="1527102">
                <a:moveTo>
                  <a:pt x="763551" y="0"/>
                </a:moveTo>
                <a:cubicBezTo>
                  <a:pt x="1185249" y="0"/>
                  <a:pt x="1527102" y="341853"/>
                  <a:pt x="1527102" y="763551"/>
                </a:cubicBezTo>
                <a:cubicBezTo>
                  <a:pt x="1527102" y="1185249"/>
                  <a:pt x="1185249" y="1527102"/>
                  <a:pt x="763551" y="1527102"/>
                </a:cubicBezTo>
                <a:cubicBezTo>
                  <a:pt x="341853" y="1527102"/>
                  <a:pt x="0" y="1185249"/>
                  <a:pt x="0" y="763551"/>
                </a:cubicBezTo>
                <a:cubicBezTo>
                  <a:pt x="0" y="341853"/>
                  <a:pt x="341853" y="0"/>
                  <a:pt x="76355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9394391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6548924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8981" y="1337572"/>
            <a:ext cx="3057671" cy="3737157"/>
          </a:xfrm>
          <a:custGeom>
            <a:gdLst>
              <a:gd name="connsiteX0" fmla="*/ 485626 w 3057671"/>
              <a:gd name="connsiteY0" fmla="*/ 0 h 3737157"/>
              <a:gd name="connsiteX1" fmla="*/ 3057671 w 3057671"/>
              <a:gd name="connsiteY1" fmla="*/ 371069 h 3737157"/>
              <a:gd name="connsiteX2" fmla="*/ 2572044 w 3057671"/>
              <a:gd name="connsiteY2" fmla="*/ 3737157 h 3737157"/>
              <a:gd name="connsiteX3" fmla="*/ 0 w 3057671"/>
              <a:gd name="connsiteY3" fmla="*/ 3366087 h 37371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671" h="3737157">
                <a:moveTo>
                  <a:pt x="485626" y="0"/>
                </a:moveTo>
                <a:lnTo>
                  <a:pt x="3057671" y="371069"/>
                </a:lnTo>
                <a:lnTo>
                  <a:pt x="2572044" y="3737157"/>
                </a:lnTo>
                <a:lnTo>
                  <a:pt x="0" y="336608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030144" y="1584880"/>
            <a:ext cx="2670919" cy="3391073"/>
          </a:xfrm>
          <a:custGeom>
            <a:gdLst>
              <a:gd name="connsiteX0" fmla="*/ 2479199 w 2670919"/>
              <a:gd name="connsiteY0" fmla="*/ 0 h 3391073"/>
              <a:gd name="connsiteX1" fmla="*/ 2670919 w 2670919"/>
              <a:gd name="connsiteY1" fmla="*/ 3244578 h 3391073"/>
              <a:gd name="connsiteX2" fmla="*/ 191721 w 2670919"/>
              <a:gd name="connsiteY2" fmla="*/ 3391073 h 3391073"/>
              <a:gd name="connsiteX3" fmla="*/ 0 w 2670919"/>
              <a:gd name="connsiteY3" fmla="*/ 146495 h 3391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19" h="3391073">
                <a:moveTo>
                  <a:pt x="2479199" y="0"/>
                </a:moveTo>
                <a:lnTo>
                  <a:pt x="2670919" y="3244578"/>
                </a:lnTo>
                <a:lnTo>
                  <a:pt x="191721" y="3391073"/>
                </a:lnTo>
                <a:lnTo>
                  <a:pt x="0" y="1464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093946" y="1704712"/>
            <a:ext cx="4526046" cy="3370017"/>
          </a:xfrm>
          <a:custGeom>
            <a:gdLst>
              <a:gd name="connsiteX0" fmla="*/ 400321 w 4526046"/>
              <a:gd name="connsiteY0" fmla="*/ 0 h 3370017"/>
              <a:gd name="connsiteX1" fmla="*/ 4526046 w 4526046"/>
              <a:gd name="connsiteY1" fmla="*/ 595219 h 3370017"/>
              <a:gd name="connsiteX2" fmla="*/ 4125725 w 4526046"/>
              <a:gd name="connsiteY2" fmla="*/ 3370017 h 3370017"/>
              <a:gd name="connsiteX3" fmla="*/ 0 w 4526046"/>
              <a:gd name="connsiteY3" fmla="*/ 2774797 h 33700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046" h="3370017">
                <a:moveTo>
                  <a:pt x="400321" y="0"/>
                </a:moveTo>
                <a:lnTo>
                  <a:pt x="4526046" y="595219"/>
                </a:lnTo>
                <a:lnTo>
                  <a:pt x="4125725" y="3370017"/>
                </a:lnTo>
                <a:lnTo>
                  <a:pt x="0" y="277479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5968576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62939" y="1695450"/>
            <a:ext cx="3961666" cy="339946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238749" y="1420569"/>
            <a:ext cx="5990311" cy="3949228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21462411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85306" y="2961686"/>
            <a:ext cx="4580340" cy="2844772"/>
          </a:xfrm>
          <a:custGeom>
            <a:gdLst>
              <a:gd name="connsiteX0" fmla="*/ 223334 w 4580340"/>
              <a:gd name="connsiteY0" fmla="*/ 0 h 2844772"/>
              <a:gd name="connsiteX1" fmla="*/ 4580340 w 4580340"/>
              <a:gd name="connsiteY1" fmla="*/ 397636 h 2844772"/>
              <a:gd name="connsiteX2" fmla="*/ 4357006 w 4580340"/>
              <a:gd name="connsiteY2" fmla="*/ 2844772 h 2844772"/>
              <a:gd name="connsiteX3" fmla="*/ 0 w 4580340"/>
              <a:gd name="connsiteY3" fmla="*/ 2447137 h 28447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0340" h="2844772">
                <a:moveTo>
                  <a:pt x="223334" y="0"/>
                </a:moveTo>
                <a:lnTo>
                  <a:pt x="4580340" y="397636"/>
                </a:lnTo>
                <a:lnTo>
                  <a:pt x="4357006" y="2844772"/>
                </a:lnTo>
                <a:lnTo>
                  <a:pt x="0" y="244713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709307" y="1713277"/>
            <a:ext cx="4638322" cy="2964452"/>
          </a:xfrm>
          <a:custGeom>
            <a:gdLst>
              <a:gd name="connsiteX0" fmla="*/ 4343512 w 4638322"/>
              <a:gd name="connsiteY0" fmla="*/ 0 h 2964452"/>
              <a:gd name="connsiteX1" fmla="*/ 4638322 w 4638322"/>
              <a:gd name="connsiteY1" fmla="*/ 2439558 h 2964452"/>
              <a:gd name="connsiteX2" fmla="*/ 294810 w 4638322"/>
              <a:gd name="connsiteY2" fmla="*/ 2964452 h 2964452"/>
              <a:gd name="connsiteX3" fmla="*/ 0 w 4638322"/>
              <a:gd name="connsiteY3" fmla="*/ 524895 h 29644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322" h="2964452">
                <a:moveTo>
                  <a:pt x="4343512" y="0"/>
                </a:moveTo>
                <a:lnTo>
                  <a:pt x="4638322" y="2439558"/>
                </a:lnTo>
                <a:lnTo>
                  <a:pt x="294810" y="2964452"/>
                </a:lnTo>
                <a:lnTo>
                  <a:pt x="0" y="5248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2746446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496456" y="1111988"/>
            <a:ext cx="7199088" cy="4717311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59907100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971993" y="2155479"/>
            <a:ext cx="7067840" cy="3969690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191283" y="676679"/>
            <a:ext cx="4061740" cy="2279332"/>
          </a:xfrm>
          <a:custGeom>
            <a:gdLst>
              <a:gd name="connsiteX0" fmla="*/ 2503448 w 4061740"/>
              <a:gd name="connsiteY0" fmla="*/ 567 h 2279332"/>
              <a:gd name="connsiteX1" fmla="*/ 2727499 w 4061740"/>
              <a:gd name="connsiteY1" fmla="*/ 64304 h 2279332"/>
              <a:gd name="connsiteX2" fmla="*/ 2800220 w 4061740"/>
              <a:gd name="connsiteY2" fmla="*/ 119968 h 2279332"/>
              <a:gd name="connsiteX3" fmla="*/ 2804715 w 4061740"/>
              <a:gd name="connsiteY3" fmla="*/ 123409 h 2279332"/>
              <a:gd name="connsiteX4" fmla="*/ 3119353 w 4061740"/>
              <a:gd name="connsiteY4" fmla="*/ 1400 h 2279332"/>
              <a:gd name="connsiteX5" fmla="*/ 3333365 w 4061740"/>
              <a:gd name="connsiteY5" fmla="*/ 28954 h 2279332"/>
              <a:gd name="connsiteX6" fmla="*/ 3601446 w 4061740"/>
              <a:gd name="connsiteY6" fmla="*/ 286635 h 2279332"/>
              <a:gd name="connsiteX7" fmla="*/ 3602905 w 4061740"/>
              <a:gd name="connsiteY7" fmla="*/ 287095 h 2279332"/>
              <a:gd name="connsiteX8" fmla="*/ 3716260 w 4061740"/>
              <a:gd name="connsiteY8" fmla="*/ 322789 h 2279332"/>
              <a:gd name="connsiteX9" fmla="*/ 3945491 w 4061740"/>
              <a:gd name="connsiteY9" fmla="*/ 536722 h 2279332"/>
              <a:gd name="connsiteX10" fmla="*/ 3930091 w 4061740"/>
              <a:gd name="connsiteY10" fmla="*/ 807904 h 2279332"/>
              <a:gd name="connsiteX11" fmla="*/ 4042582 w 4061740"/>
              <a:gd name="connsiteY11" fmla="*/ 1222536 h 2279332"/>
              <a:gd name="connsiteX12" fmla="*/ 3515622 w 4061740"/>
              <a:gd name="connsiteY12" fmla="*/ 1585484 h 2279332"/>
              <a:gd name="connsiteX13" fmla="*/ 3326980 w 4061740"/>
              <a:gd name="connsiteY13" fmla="*/ 1896484 h 2279332"/>
              <a:gd name="connsiteX14" fmla="*/ 2684713 w 4061740"/>
              <a:gd name="connsiteY14" fmla="*/ 1934140 h 2279332"/>
              <a:gd name="connsiteX15" fmla="*/ 2225736 w 4061740"/>
              <a:gd name="connsiteY15" fmla="*/ 2265919 h 2279332"/>
              <a:gd name="connsiteX16" fmla="*/ 1550886 w 4061740"/>
              <a:gd name="connsiteY16" fmla="*/ 2063402 h 2279332"/>
              <a:gd name="connsiteX17" fmla="*/ 548424 w 4061740"/>
              <a:gd name="connsiteY17" fmla="*/ 1863311 h 2279332"/>
              <a:gd name="connsiteX18" fmla="*/ 107664 w 4061740"/>
              <a:gd name="connsiteY18" fmla="*/ 1640649 h 2279332"/>
              <a:gd name="connsiteX19" fmla="*/ 201844 w 4061740"/>
              <a:gd name="connsiteY19" fmla="*/ 1340091 h 2279332"/>
              <a:gd name="connsiteX20" fmla="*/ 2967 w 4061740"/>
              <a:gd name="connsiteY20" fmla="*/ 1031728 h 2279332"/>
              <a:gd name="connsiteX21" fmla="*/ 366167 w 4061740"/>
              <a:gd name="connsiteY21" fmla="*/ 757644 h 2279332"/>
              <a:gd name="connsiteX22" fmla="*/ 369641 w 4061740"/>
              <a:gd name="connsiteY22" fmla="*/ 750419 h 2279332"/>
              <a:gd name="connsiteX23" fmla="*/ 531429 w 4061740"/>
              <a:gd name="connsiteY23" fmla="*/ 356830 h 2279332"/>
              <a:gd name="connsiteX24" fmla="*/ 1318487 w 4061740"/>
              <a:gd name="connsiteY24" fmla="*/ 266911 h 2279332"/>
              <a:gd name="connsiteX25" fmla="*/ 1318638 w 4061740"/>
              <a:gd name="connsiteY25" fmla="*/ 266745 h 2279332"/>
              <a:gd name="connsiteX26" fmla="*/ 1387897 w 4061740"/>
              <a:gd name="connsiteY26" fmla="*/ 190520 h 2279332"/>
              <a:gd name="connsiteX27" fmla="*/ 2112025 w 4061740"/>
              <a:gd name="connsiteY27" fmla="*/ 173563 h 2279332"/>
              <a:gd name="connsiteX28" fmla="*/ 2115564 w 4061740"/>
              <a:gd name="connsiteY28" fmla="*/ 169472 h 2279332"/>
              <a:gd name="connsiteX29" fmla="*/ 2166967 w 4061740"/>
              <a:gd name="connsiteY29" fmla="*/ 110049 h 2279332"/>
              <a:gd name="connsiteX30" fmla="*/ 2421233 w 4061740"/>
              <a:gd name="connsiteY30" fmla="*/ 3112 h 2279332"/>
              <a:gd name="connsiteX31" fmla="*/ 2503448 w 4061740"/>
              <a:gd name="connsiteY31" fmla="*/ 567 h 22793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61740" h="2279332">
                <a:moveTo>
                  <a:pt x="2503448" y="567"/>
                </a:moveTo>
                <a:cubicBezTo>
                  <a:pt x="2584898" y="4318"/>
                  <a:pt x="2662935" y="26613"/>
                  <a:pt x="2727499" y="64304"/>
                </a:cubicBezTo>
                <a:lnTo>
                  <a:pt x="2800220" y="119968"/>
                </a:lnTo>
                <a:lnTo>
                  <a:pt x="2804715" y="123409"/>
                </a:lnTo>
                <a:cubicBezTo>
                  <a:pt x="2885820" y="50432"/>
                  <a:pt x="3000083" y="8088"/>
                  <a:pt x="3119353" y="1400"/>
                </a:cubicBezTo>
                <a:cubicBezTo>
                  <a:pt x="3190915" y="-2613"/>
                  <a:pt x="3264279" y="6210"/>
                  <a:pt x="3333365" y="28954"/>
                </a:cubicBezTo>
                <a:cubicBezTo>
                  <a:pt x="3473743" y="75153"/>
                  <a:pt x="3574403" y="171876"/>
                  <a:pt x="3601446" y="286635"/>
                </a:cubicBezTo>
                <a:lnTo>
                  <a:pt x="3602905" y="287095"/>
                </a:lnTo>
                <a:lnTo>
                  <a:pt x="3716260" y="322789"/>
                </a:lnTo>
                <a:cubicBezTo>
                  <a:pt x="3823516" y="369211"/>
                  <a:pt x="3906053" y="444957"/>
                  <a:pt x="3945491" y="536722"/>
                </a:cubicBezTo>
                <a:cubicBezTo>
                  <a:pt x="3983707" y="625534"/>
                  <a:pt x="3978261" y="721993"/>
                  <a:pt x="3930091" y="807904"/>
                </a:cubicBezTo>
                <a:cubicBezTo>
                  <a:pt x="4048497" y="925723"/>
                  <a:pt x="4089907" y="1078454"/>
                  <a:pt x="4042582" y="1222536"/>
                </a:cubicBezTo>
                <a:cubicBezTo>
                  <a:pt x="3979669" y="1414083"/>
                  <a:pt x="3771402" y="1557532"/>
                  <a:pt x="3515622" y="1585484"/>
                </a:cubicBezTo>
                <a:cubicBezTo>
                  <a:pt x="3514401" y="1705043"/>
                  <a:pt x="3445574" y="1818431"/>
                  <a:pt x="3326980" y="1896484"/>
                </a:cubicBezTo>
                <a:cubicBezTo>
                  <a:pt x="3146788" y="2015093"/>
                  <a:pt x="2886501" y="2030335"/>
                  <a:pt x="2684713" y="1934140"/>
                </a:cubicBezTo>
                <a:cubicBezTo>
                  <a:pt x="2619453" y="2099370"/>
                  <a:pt x="2444708" y="2225679"/>
                  <a:pt x="2225736" y="2265919"/>
                </a:cubicBezTo>
                <a:cubicBezTo>
                  <a:pt x="1967703" y="2313331"/>
                  <a:pt x="1698401" y="2232535"/>
                  <a:pt x="1550886" y="2063402"/>
                </a:cubicBezTo>
                <a:cubicBezTo>
                  <a:pt x="1202710" y="2223939"/>
                  <a:pt x="750494" y="2133703"/>
                  <a:pt x="548424" y="1863311"/>
                </a:cubicBezTo>
                <a:cubicBezTo>
                  <a:pt x="349922" y="1881084"/>
                  <a:pt x="163534" y="1786946"/>
                  <a:pt x="107664" y="1640649"/>
                </a:cubicBezTo>
                <a:cubicBezTo>
                  <a:pt x="67194" y="1534802"/>
                  <a:pt x="102969" y="1420570"/>
                  <a:pt x="201844" y="1340091"/>
                </a:cubicBezTo>
                <a:cubicBezTo>
                  <a:pt x="61560" y="1276962"/>
                  <a:pt x="-16564" y="1155822"/>
                  <a:pt x="2967" y="1031728"/>
                </a:cubicBezTo>
                <a:cubicBezTo>
                  <a:pt x="25878" y="886432"/>
                  <a:pt x="176679" y="772622"/>
                  <a:pt x="366167" y="757644"/>
                </a:cubicBezTo>
                <a:cubicBezTo>
                  <a:pt x="367294" y="755218"/>
                  <a:pt x="368514" y="752845"/>
                  <a:pt x="369641" y="750419"/>
                </a:cubicBezTo>
                <a:cubicBezTo>
                  <a:pt x="344195" y="607339"/>
                  <a:pt x="403539" y="463046"/>
                  <a:pt x="531429" y="356830"/>
                </a:cubicBezTo>
                <a:cubicBezTo>
                  <a:pt x="733499" y="189069"/>
                  <a:pt x="1061111" y="151677"/>
                  <a:pt x="1318487" y="266911"/>
                </a:cubicBezTo>
                <a:lnTo>
                  <a:pt x="1318638" y="266745"/>
                </a:lnTo>
                <a:lnTo>
                  <a:pt x="1387897" y="190520"/>
                </a:lnTo>
                <a:cubicBezTo>
                  <a:pt x="1572533" y="32350"/>
                  <a:pt x="1903171" y="16204"/>
                  <a:pt x="2112025" y="173563"/>
                </a:cubicBezTo>
                <a:lnTo>
                  <a:pt x="2115564" y="169472"/>
                </a:lnTo>
                <a:lnTo>
                  <a:pt x="2166967" y="110049"/>
                </a:lnTo>
                <a:cubicBezTo>
                  <a:pt x="2231123" y="52525"/>
                  <a:pt x="2321161" y="13950"/>
                  <a:pt x="2421233" y="3112"/>
                </a:cubicBezTo>
                <a:cubicBezTo>
                  <a:pt x="2448769" y="126"/>
                  <a:pt x="2476298" y="-684"/>
                  <a:pt x="2503448" y="56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536463" y="324011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36463" y="482200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607919422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21721" y="274056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562600" y="89271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163901708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616200" y="1193799"/>
            <a:ext cx="6705600" cy="3766236"/>
          </a:xfrm>
          <a:custGeom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5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81855" y="3841900"/>
            <a:ext cx="3278192" cy="2236270"/>
          </a:xfrm>
          <a:custGeom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133555" y="3863783"/>
            <a:ext cx="3278192" cy="2236270"/>
          </a:xfrm>
          <a:custGeom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75970903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18064" y="878385"/>
            <a:ext cx="4176198" cy="3095305"/>
          </a:xfrm>
          <a:custGeom>
            <a:gdLst>
              <a:gd name="connsiteX0" fmla="*/ 3561065 w 4176198"/>
              <a:gd name="connsiteY0" fmla="*/ 0 h 3095305"/>
              <a:gd name="connsiteX1" fmla="*/ 4176198 w 4176198"/>
              <a:gd name="connsiteY1" fmla="*/ 2000091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1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20571" y="1214353"/>
            <a:ext cx="4161598" cy="3049051"/>
          </a:xfrm>
          <a:custGeom>
            <a:gdLst>
              <a:gd name="connsiteX0" fmla="*/ 583909 w 4161598"/>
              <a:gd name="connsiteY0" fmla="*/ 0 h 3049051"/>
              <a:gd name="connsiteX1" fmla="*/ 4161598 w 4161598"/>
              <a:gd name="connsiteY1" fmla="*/ 1039623 h 3049051"/>
              <a:gd name="connsiteX2" fmla="*/ 3577689 w 4161598"/>
              <a:gd name="connsiteY2" fmla="*/ 3049051 h 3049051"/>
              <a:gd name="connsiteX3" fmla="*/ 0 w 4161598"/>
              <a:gd name="connsiteY3" fmla="*/ 2009429 h 30490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8" h="3049051">
                <a:moveTo>
                  <a:pt x="583909" y="0"/>
                </a:moveTo>
                <a:lnTo>
                  <a:pt x="4161598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049500" y="3086183"/>
            <a:ext cx="4176198" cy="3095305"/>
          </a:xfrm>
          <a:custGeom>
            <a:gdLst>
              <a:gd name="connsiteX0" fmla="*/ 3561065 w 4176198"/>
              <a:gd name="connsiteY0" fmla="*/ 0 h 3095305"/>
              <a:gd name="connsiteX1" fmla="*/ 4176198 w 4176198"/>
              <a:gd name="connsiteY1" fmla="*/ 2000092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2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162493" y="3381058"/>
            <a:ext cx="4161599" cy="3049051"/>
          </a:xfrm>
          <a:custGeom>
            <a:gdLst>
              <a:gd name="connsiteX0" fmla="*/ 583909 w 4161599"/>
              <a:gd name="connsiteY0" fmla="*/ 0 h 3049051"/>
              <a:gd name="connsiteX1" fmla="*/ 4161599 w 4161599"/>
              <a:gd name="connsiteY1" fmla="*/ 1039623 h 3049051"/>
              <a:gd name="connsiteX2" fmla="*/ 3577689 w 4161599"/>
              <a:gd name="connsiteY2" fmla="*/ 3049051 h 3049051"/>
              <a:gd name="connsiteX3" fmla="*/ 0 w 4161599"/>
              <a:gd name="connsiteY3" fmla="*/ 2009429 h 30490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9" h="3049051">
                <a:moveTo>
                  <a:pt x="583909" y="0"/>
                </a:moveTo>
                <a:lnTo>
                  <a:pt x="4161599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00739794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369057" y="1901192"/>
            <a:ext cx="2755839" cy="3018777"/>
          </a:xfrm>
          <a:custGeom>
            <a:gdLst>
              <a:gd name="connsiteX0" fmla="*/ 1676463 w 2755839"/>
              <a:gd name="connsiteY0" fmla="*/ 0 h 3018777"/>
              <a:gd name="connsiteX1" fmla="*/ 2755839 w 2755839"/>
              <a:gd name="connsiteY1" fmla="*/ 2194020 h 3018777"/>
              <a:gd name="connsiteX2" fmla="*/ 1079376 w 2755839"/>
              <a:gd name="connsiteY2" fmla="*/ 3018777 h 3018777"/>
              <a:gd name="connsiteX3" fmla="*/ 0 w 2755839"/>
              <a:gd name="connsiteY3" fmla="*/ 824756 h 30187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676463" y="0"/>
                </a:moveTo>
                <a:lnTo>
                  <a:pt x="2755839" y="2194020"/>
                </a:lnTo>
                <a:lnTo>
                  <a:pt x="1079376" y="3018777"/>
                </a:lnTo>
                <a:lnTo>
                  <a:pt x="0" y="82475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768511" y="1901192"/>
            <a:ext cx="2305954" cy="2760317"/>
          </a:xfrm>
          <a:custGeom>
            <a:gdLst>
              <a:gd name="connsiteX0" fmla="*/ 1833084 w 2305954"/>
              <a:gd name="connsiteY0" fmla="*/ 0 h 2760317"/>
              <a:gd name="connsiteX1" fmla="*/ 2305954 w 2305954"/>
              <a:gd name="connsiteY1" fmla="*/ 2398994 h 2760317"/>
              <a:gd name="connsiteX2" fmla="*/ 472870 w 2305954"/>
              <a:gd name="connsiteY2" fmla="*/ 2760317 h 2760317"/>
              <a:gd name="connsiteX3" fmla="*/ 0 w 2305954"/>
              <a:gd name="connsiteY3" fmla="*/ 361322 h 27603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1833084" y="0"/>
                </a:moveTo>
                <a:lnTo>
                  <a:pt x="2305954" y="2398994"/>
                </a:lnTo>
                <a:lnTo>
                  <a:pt x="472870" y="2760317"/>
                </a:lnTo>
                <a:lnTo>
                  <a:pt x="0" y="361322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61822" y="1228806"/>
            <a:ext cx="1868355" cy="2445154"/>
          </a:xfrm>
          <a:custGeom>
            <a:gdLst>
              <a:gd name="connsiteX0" fmla="*/ 0 w 1868355"/>
              <a:gd name="connsiteY0" fmla="*/ 0 h 2445154"/>
              <a:gd name="connsiteX1" fmla="*/ 1868355 w 1868355"/>
              <a:gd name="connsiteY1" fmla="*/ 0 h 2445154"/>
              <a:gd name="connsiteX2" fmla="*/ 1868355 w 1868355"/>
              <a:gd name="connsiteY2" fmla="*/ 2445154 h 2445154"/>
              <a:gd name="connsiteX3" fmla="*/ 0 w 1868355"/>
              <a:gd name="connsiteY3" fmla="*/ 2445154 h 24451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55" h="2445154">
                <a:moveTo>
                  <a:pt x="0" y="0"/>
                </a:moveTo>
                <a:lnTo>
                  <a:pt x="1868355" y="0"/>
                </a:lnTo>
                <a:lnTo>
                  <a:pt x="1868355" y="2445154"/>
                </a:lnTo>
                <a:lnTo>
                  <a:pt x="0" y="244515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7117534" y="1901192"/>
            <a:ext cx="2305954" cy="2760317"/>
          </a:xfrm>
          <a:custGeom>
            <a:gdLst>
              <a:gd name="connsiteX0" fmla="*/ 472870 w 2305954"/>
              <a:gd name="connsiteY0" fmla="*/ 0 h 2760317"/>
              <a:gd name="connsiteX1" fmla="*/ 2305954 w 2305954"/>
              <a:gd name="connsiteY1" fmla="*/ 361322 h 2760317"/>
              <a:gd name="connsiteX2" fmla="*/ 1833083 w 2305954"/>
              <a:gd name="connsiteY2" fmla="*/ 2760317 h 2760317"/>
              <a:gd name="connsiteX3" fmla="*/ 0 w 2305954"/>
              <a:gd name="connsiteY3" fmla="*/ 2398994 h 27603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472870" y="0"/>
                </a:moveTo>
                <a:lnTo>
                  <a:pt x="2305954" y="361322"/>
                </a:lnTo>
                <a:lnTo>
                  <a:pt x="1833083" y="2760317"/>
                </a:lnTo>
                <a:lnTo>
                  <a:pt x="0" y="239899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67104" y="1901192"/>
            <a:ext cx="2755839" cy="3018777"/>
          </a:xfrm>
          <a:custGeom>
            <a:gdLst>
              <a:gd name="connsiteX0" fmla="*/ 1079376 w 2755839"/>
              <a:gd name="connsiteY0" fmla="*/ 0 h 3018777"/>
              <a:gd name="connsiteX1" fmla="*/ 2755839 w 2755839"/>
              <a:gd name="connsiteY1" fmla="*/ 824756 h 3018777"/>
              <a:gd name="connsiteX2" fmla="*/ 1676463 w 2755839"/>
              <a:gd name="connsiteY2" fmla="*/ 3018777 h 3018777"/>
              <a:gd name="connsiteX3" fmla="*/ 0 w 2755839"/>
              <a:gd name="connsiteY3" fmla="*/ 2194020 h 30187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079376" y="0"/>
                </a:moveTo>
                <a:lnTo>
                  <a:pt x="2755839" y="824756"/>
                </a:lnTo>
                <a:lnTo>
                  <a:pt x="1676463" y="3018777"/>
                </a:lnTo>
                <a:lnTo>
                  <a:pt x="0" y="219402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2740831308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2174" y="7246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940939" y="153420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539704" y="23437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val="39181094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949139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2244637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814354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025801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655324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333002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935451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402920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4049145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385825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02506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5896274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08770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65334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41173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92752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250123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65744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10" Target="../slideLayouts/slideLayout39.xml" Type="http://schemas.openxmlformats.org/officeDocument/2006/relationships/slideLayout"/><Relationship Id="rId11" Target="../slideLayouts/slideLayout4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1.xml" Type="http://schemas.openxmlformats.org/officeDocument/2006/relationships/slideLayout"/><Relationship Id="rId3" Target="../slideLayouts/slideLayout32.xml" Type="http://schemas.openxmlformats.org/officeDocument/2006/relationships/slideLayout"/><Relationship Id="rId4" Target="../slideLayouts/slideLayout33.xml" Type="http://schemas.openxmlformats.org/officeDocument/2006/relationships/slideLayout"/><Relationship Id="rId5" Target="../slideLayouts/slideLayout34.xml" Type="http://schemas.openxmlformats.org/officeDocument/2006/relationships/slideLayout"/><Relationship Id="rId6" Target="../slideLayouts/slideLayout35.xml" Type="http://schemas.openxmlformats.org/officeDocument/2006/relationships/slideLayout"/><Relationship Id="rId7" Target="../slideLayouts/slideLayout36.xml" Type="http://schemas.openxmlformats.org/officeDocument/2006/relationships/slideLayout"/><Relationship Id="rId8" Target="../slideLayouts/slideLayout37.xml" Type="http://schemas.openxmlformats.org/officeDocument/2006/relationships/slideLayout"/><Relationship Id="rId9" Target="../slideLayouts/slideLayout3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0A73-5391-424C-9462-0B6F0CE0A2C4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94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54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media1.mp3" Type="http://schemas.openxmlformats.org/officeDocument/2006/relationships/audio"/><Relationship Id="rId6" Target="../media/media1.mp3" Type="http://schemas.microsoft.com/office/2007/relationships/media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6.jpeg" Type="http://schemas.openxmlformats.org/officeDocument/2006/relationships/image"/><Relationship Id="rId4" Target="../media/image15.jpeg" Type="http://schemas.openxmlformats.org/officeDocument/2006/relationships/image"/><Relationship Id="rId5" Target="../tags/tag18.xml" Type="http://schemas.openxmlformats.org/officeDocument/2006/relationships/tags"/><Relationship Id="rId6" Target="../tags/tag19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7.jpeg" Type="http://schemas.openxmlformats.org/officeDocument/2006/relationships/image"/><Relationship Id="rId4" Target="../media/image13.jpeg" Type="http://schemas.openxmlformats.org/officeDocument/2006/relationships/image"/><Relationship Id="rId5" Target="../media/image22.jpeg" Type="http://schemas.openxmlformats.org/officeDocument/2006/relationships/image"/><Relationship Id="rId6" Target="../tags/tag20.xml" Type="http://schemas.openxmlformats.org/officeDocument/2006/relationships/tags"/><Relationship Id="rId7" Target="../tags/tag21.xml" Type="http://schemas.openxmlformats.org/officeDocument/2006/relationships/tags"/><Relationship Id="rId8" Target="../tags/tag22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5.jpeg" Type="http://schemas.openxmlformats.org/officeDocument/2006/relationships/image"/><Relationship Id="rId4" Target="../media/image8.jpeg" Type="http://schemas.openxmlformats.org/officeDocument/2006/relationships/image"/><Relationship Id="rId5" Target="../media/image28.jpeg" Type="http://schemas.openxmlformats.org/officeDocument/2006/relationships/image"/><Relationship Id="rId6" Target="../tags/tag23.xml" Type="http://schemas.openxmlformats.org/officeDocument/2006/relationships/tags"/><Relationship Id="rId7" Target="../tags/tag24.xml" Type="http://schemas.openxmlformats.org/officeDocument/2006/relationships/tags"/><Relationship Id="rId8" Target="../tags/tag2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tags/tag26.xml" Type="http://schemas.openxmlformats.org/officeDocument/2006/relationships/tags"/><Relationship Id="rId6" Target="../tags/tag27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10" Target="../media/image32.png" Type="http://schemas.openxmlformats.org/officeDocument/2006/relationships/image"/><Relationship Id="rId11" Target="../tags/tag28.xml" Type="http://schemas.openxmlformats.org/officeDocument/2006/relationships/tags"/><Relationship Id="rId12" Target="../tags/tag29.xml" Type="http://schemas.openxmlformats.org/officeDocument/2006/relationships/tags"/><Relationship Id="rId2" Target="../notesSlides/notesSlide14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Relationship Id="rId7" Target="../media/image17.jpeg" Type="http://schemas.openxmlformats.org/officeDocument/2006/relationships/image"/><Relationship Id="rId8" Target="../media/image25.jpeg" Type="http://schemas.openxmlformats.org/officeDocument/2006/relationships/image"/><Relationship Id="rId9" Target="../media/image3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7.jpeg" Type="http://schemas.openxmlformats.org/officeDocument/2006/relationships/image"/><Relationship Id="rId4" Target="../media/image23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tags/tag32.xml" Type="http://schemas.openxmlformats.org/officeDocument/2006/relationships/tags"/><Relationship Id="rId2" Target="../notesSlides/notesSlide16.xml" Type="http://schemas.openxmlformats.org/officeDocument/2006/relationships/notesSlide"/><Relationship Id="rId3" Target="../media/image25.jpeg" Type="http://schemas.openxmlformats.org/officeDocument/2006/relationships/image"/><Relationship Id="rId4" Target="../media/image8.jpeg" Type="http://schemas.openxmlformats.org/officeDocument/2006/relationships/image"/><Relationship Id="rId5" Target="../media/image33.jpeg" Type="http://schemas.openxmlformats.org/officeDocument/2006/relationships/image"/><Relationship Id="rId6" Target="../media/image34.jpeg" Type="http://schemas.openxmlformats.org/officeDocument/2006/relationships/image"/><Relationship Id="rId7" Target="../media/image12.jpeg" Type="http://schemas.openxmlformats.org/officeDocument/2006/relationships/image"/><Relationship Id="rId8" Target="../tags/tag30.xml" Type="http://schemas.openxmlformats.org/officeDocument/2006/relationships/tags"/><Relationship Id="rId9" Target="../tags/tag31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5.jpeg" Type="http://schemas.openxmlformats.org/officeDocument/2006/relationships/image"/><Relationship Id="rId4" Target="../media/image20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tags/tag33.xml" Type="http://schemas.openxmlformats.org/officeDocument/2006/relationships/tags"/><Relationship Id="rId8" Target="../tags/tag34.xml" Type="http://schemas.openxmlformats.org/officeDocument/2006/relationships/tags"/><Relationship Id="rId9" Target="../tags/tag35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1.jpeg" Type="http://schemas.openxmlformats.org/officeDocument/2006/relationships/image"/><Relationship Id="rId4" Target="../media/image25.jpeg" Type="http://schemas.openxmlformats.org/officeDocument/2006/relationships/image"/><Relationship Id="rId5" Target="../media/image22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9.jpeg" Type="http://schemas.openxmlformats.org/officeDocument/2006/relationships/image"/><Relationship Id="rId4" Target="../media/image29.jpeg" Type="http://schemas.openxmlformats.org/officeDocument/2006/relationships/image"/><Relationship Id="rId5" Target="../media/image16.jpeg" Type="http://schemas.openxmlformats.org/officeDocument/2006/relationships/image"/><Relationship Id="rId6" Target="../tags/tag36.xml" Type="http://schemas.openxmlformats.org/officeDocument/2006/relationships/tags"/><Relationship Id="rId7" Target="../tags/tag37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tags/tag1.xml" Type="http://schemas.openxmlformats.org/officeDocument/2006/relationships/tags"/><Relationship Id="rId7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tags/tag3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10" Target="../tags/tag5.xml" Type="http://schemas.openxmlformats.org/officeDocument/2006/relationships/tags"/><Relationship Id="rId2" Target="../notesSlides/notesSlide3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Relationship Id="rId8" Target="../tags/tag3.xml" Type="http://schemas.openxmlformats.org/officeDocument/2006/relationships/tags"/><Relationship Id="rId9" Target="../tags/tag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tags/tag6.xml" Type="http://schemas.openxmlformats.org/officeDocument/2006/relationships/tags"/><Relationship Id="rId8" Target="../tags/tag7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tags/tag8.xml" Type="http://schemas.openxmlformats.org/officeDocument/2006/relationships/tags"/><Relationship Id="rId7" Target="../tags/tag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2.jpeg" Type="http://schemas.openxmlformats.org/officeDocument/2006/relationships/image"/><Relationship Id="rId4" Target="../media/image11.jpeg" Type="http://schemas.openxmlformats.org/officeDocument/2006/relationships/image"/><Relationship Id="rId5" Target="../tags/tag10.xml" Type="http://schemas.openxmlformats.org/officeDocument/2006/relationships/tags"/><Relationship Id="rId6" Target="../tags/tag11.xml" Type="http://schemas.openxmlformats.org/officeDocument/2006/relationships/tags"/><Relationship Id="rId7" Target="../tags/tag12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jpeg" Type="http://schemas.openxmlformats.org/officeDocument/2006/relationships/image"/><Relationship Id="rId4" Target="../media/image23.jpeg" Type="http://schemas.openxmlformats.org/officeDocument/2006/relationships/image"/><Relationship Id="rId5" Target="../media/image11.jpeg" Type="http://schemas.openxmlformats.org/officeDocument/2006/relationships/image"/><Relationship Id="rId6" Target="../media/image20.jpeg" Type="http://schemas.openxmlformats.org/officeDocument/2006/relationships/image"/><Relationship Id="rId7" Target="../tags/tag13.xml" Type="http://schemas.openxmlformats.org/officeDocument/2006/relationships/tags"/><Relationship Id="rId8" Target="../tags/tag14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5.jpeg" Type="http://schemas.openxmlformats.org/officeDocument/2006/relationships/image"/><Relationship Id="rId4" Target="../media/image7.jpeg" Type="http://schemas.openxmlformats.org/officeDocument/2006/relationships/image"/><Relationship Id="rId5" Target="../tags/tag15.xml" Type="http://schemas.openxmlformats.org/officeDocument/2006/relationships/tags"/><Relationship Id="rId6" Target="../tags/tag16.xml" Type="http://schemas.openxmlformats.org/officeDocument/2006/relationships/tags"/><Relationship Id="rId7" Target="../tags/tag17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523" l="719" r="719" t="1974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6735" y="2662851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25400" extrusionH="25400">
              <a:contourClr>
                <a:schemeClr val="bg1"/>
              </a:contourClr>
            </a:sp3d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algn="tl" blurRad="241300" dir="2700000" dist="38100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charset="-122" panose="01010104010101010101" pitchFamily="2" typeface="时尚中黑简体"/>
                <a:ea charset="-122" panose="01010104010101010101" pitchFamily="2" typeface="时尚中黑简体"/>
                <a:cs charset="-128" pitchFamily="2" typeface="落落补 汤圆"/>
              </a:rPr>
              <a:t>成</a:t>
            </a:r>
          </a:p>
        </p:txBody>
      </p:sp>
      <p:pic>
        <p:nvPicPr>
          <p:cNvPr id="10" name="Lenka - Unique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7801" y="-60960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248" y="1509487"/>
            <a:ext cx="1104412" cy="1084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628" y="881663"/>
            <a:ext cx="1036114" cy="102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743" y="3845662"/>
            <a:ext cx="870657" cy="847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457" y="4311825"/>
            <a:ext cx="1319058" cy="13094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75628" y="2662851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25400" extrusionH="25400">
              <a:contourClr>
                <a:schemeClr val="bg1"/>
              </a:contourClr>
            </a:sp3d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algn="tl" blurRad="241300" dir="2700000" dist="38100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charset="-122" panose="01010104010101010101" pitchFamily="2" typeface="时尚中黑简体"/>
                <a:ea charset="-122" panose="01010104010101010101" pitchFamily="2" typeface="时尚中黑简体"/>
                <a:cs charset="-128" pitchFamily="2" typeface="落落补 汤圆"/>
              </a:rPr>
              <a:t>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74520" y="2662851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25400" extrusionH="25400">
              <a:contourClr>
                <a:schemeClr val="bg1"/>
              </a:contourClr>
            </a:sp3d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algn="tl" blurRad="241300" dir="2700000" dist="38100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charset="-122" panose="01010104010101010101" pitchFamily="2" typeface="时尚中黑简体"/>
                <a:ea charset="-122" panose="01010104010101010101" pitchFamily="2" typeface="时尚中黑简体"/>
                <a:cs charset="-128" pitchFamily="2" typeface="落落补 汤圆"/>
              </a:rPr>
              <a:t>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73412" y="2662851"/>
            <a:ext cx="944880" cy="100584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threePt"/>
            </a:scene3d>
            <a:sp3d contourW="25400" extrusionH="25400">
              <a:contourClr>
                <a:schemeClr val="bg1"/>
              </a:contourClr>
            </a:sp3d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algn="tl" blurRad="241300" dir="2700000" dist="38100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charset="-122" panose="01010104010101010101" pitchFamily="2" typeface="时尚中黑简体"/>
                <a:ea charset="-122" panose="01010104010101010101" pitchFamily="2" typeface="时尚中黑简体"/>
                <a:cs charset="-128" pitchFamily="2" typeface="落落补 汤圆"/>
              </a:rPr>
              <a:t>册</a:t>
            </a:r>
          </a:p>
        </p:txBody>
      </p:sp>
    </p:spTree>
    <p:extLst>
      <p:ext uri="{BB962C8B-B14F-4D97-AF65-F5344CB8AC3E}">
        <p14:creationId val="3260181064"/>
      </p:ext>
    </p:extLst>
  </p:cSld>
  <p:clrMapOvr>
    <a:masterClrMapping/>
  </p:clrMapOvr>
  <mc:AlternateContent>
    <mc:Choice Requires="p14">
      <p:transition advTm="4000" p14:dur="1500" spd="slow">
        <p:random/>
      </p:transition>
    </mc:Choice>
    <mc:Fallback>
      <p:transition advTm="4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grpId="0" spid="4"/>
      <p:bldP grpId="0" spid="9"/>
      <p:bldP grpId="0" spid="13"/>
      <p:bldP grpId="0" spid="1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musical-note_59264"/>
          <p:cNvSpPr>
            <a:spLocks noChangeAspect="1"/>
          </p:cNvSpPr>
          <p:nvPr/>
        </p:nvSpPr>
        <p:spPr bwMode="auto">
          <a:xfrm rot="1659134">
            <a:off x="780199" y="564309"/>
            <a:ext cx="1008533" cy="951447"/>
          </a:xfrm>
          <a:custGeom>
            <a:gdLst>
              <a:gd fmla="*/ 248 w 255" name="T0"/>
              <a:gd fmla="*/ 0 h 242" name="T1"/>
              <a:gd fmla="*/ 59 w 255" name="T2"/>
              <a:gd fmla="*/ 0 h 242" name="T3"/>
              <a:gd fmla="*/ 51 w 255" name="T4"/>
              <a:gd fmla="*/ 7 h 242" name="T5"/>
              <a:gd fmla="*/ 51 w 255" name="T6"/>
              <a:gd fmla="*/ 145 h 242" name="T7"/>
              <a:gd fmla="*/ 49 w 255" name="T8"/>
              <a:gd fmla="*/ 144 h 242" name="T9"/>
              <a:gd fmla="*/ 0 w 255" name="T10"/>
              <a:gd fmla="*/ 193 h 242" name="T11"/>
              <a:gd fmla="*/ 49 w 255" name="T12"/>
              <a:gd fmla="*/ 242 h 242" name="T13"/>
              <a:gd fmla="*/ 98 w 255" name="T14"/>
              <a:gd fmla="*/ 194 h 242" name="T15"/>
              <a:gd fmla="*/ 98 w 255" name="T16"/>
              <a:gd fmla="*/ 194 h 242" name="T17"/>
              <a:gd fmla="*/ 98 w 255" name="T18"/>
              <a:gd fmla="*/ 193 h 242" name="T19"/>
              <a:gd fmla="*/ 98 w 255" name="T20"/>
              <a:gd fmla="*/ 69 h 242" name="T21"/>
              <a:gd fmla="*/ 209 w 255" name="T22"/>
              <a:gd fmla="*/ 69 h 242" name="T23"/>
              <a:gd fmla="*/ 209 w 255" name="T24"/>
              <a:gd fmla="*/ 145 h 242" name="T25"/>
              <a:gd fmla="*/ 206 w 255" name="T26"/>
              <a:gd fmla="*/ 144 h 242" name="T27"/>
              <a:gd fmla="*/ 158 w 255" name="T28"/>
              <a:gd fmla="*/ 193 h 242" name="T29"/>
              <a:gd fmla="*/ 206 w 255" name="T30"/>
              <a:gd fmla="*/ 242 h 242" name="T31"/>
              <a:gd fmla="*/ 255 w 255" name="T32"/>
              <a:gd fmla="*/ 193 h 242" name="T33"/>
              <a:gd fmla="*/ 255 w 255" name="T34"/>
              <a:gd fmla="*/ 7 h 242" name="T35"/>
              <a:gd fmla="*/ 248 w 255" name="T36"/>
              <a:gd fmla="*/ 0 h 24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1" w="255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2" name="图片占位符 1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094" t="7094"/>
          <a:stretch>
            <a:fillRect/>
          </a:stretch>
        </p:blipFill>
        <p:spPr/>
      </p:pic>
      <p:pic>
        <p:nvPicPr>
          <p:cNvPr id="14" name="图片占位符 13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39" t="6039"/>
          <a:stretch>
            <a:fillRect/>
          </a:stretch>
        </p:blipFill>
        <p:spPr/>
      </p:pic>
      <p:sp>
        <p:nvSpPr>
          <p:cNvPr id="8" name="musical-note_59264"/>
          <p:cNvSpPr>
            <a:spLocks noChangeAspect="1"/>
          </p:cNvSpPr>
          <p:nvPr/>
        </p:nvSpPr>
        <p:spPr bwMode="auto">
          <a:xfrm rot="19338648">
            <a:off x="4957441" y="1646516"/>
            <a:ext cx="626186" cy="590742"/>
          </a:xfrm>
          <a:custGeom>
            <a:gdLst>
              <a:gd fmla="*/ 248 w 255" name="T0"/>
              <a:gd fmla="*/ 0 h 242" name="T1"/>
              <a:gd fmla="*/ 59 w 255" name="T2"/>
              <a:gd fmla="*/ 0 h 242" name="T3"/>
              <a:gd fmla="*/ 51 w 255" name="T4"/>
              <a:gd fmla="*/ 7 h 242" name="T5"/>
              <a:gd fmla="*/ 51 w 255" name="T6"/>
              <a:gd fmla="*/ 145 h 242" name="T7"/>
              <a:gd fmla="*/ 49 w 255" name="T8"/>
              <a:gd fmla="*/ 144 h 242" name="T9"/>
              <a:gd fmla="*/ 0 w 255" name="T10"/>
              <a:gd fmla="*/ 193 h 242" name="T11"/>
              <a:gd fmla="*/ 49 w 255" name="T12"/>
              <a:gd fmla="*/ 242 h 242" name="T13"/>
              <a:gd fmla="*/ 98 w 255" name="T14"/>
              <a:gd fmla="*/ 194 h 242" name="T15"/>
              <a:gd fmla="*/ 98 w 255" name="T16"/>
              <a:gd fmla="*/ 194 h 242" name="T17"/>
              <a:gd fmla="*/ 98 w 255" name="T18"/>
              <a:gd fmla="*/ 193 h 242" name="T19"/>
              <a:gd fmla="*/ 98 w 255" name="T20"/>
              <a:gd fmla="*/ 69 h 242" name="T21"/>
              <a:gd fmla="*/ 209 w 255" name="T22"/>
              <a:gd fmla="*/ 69 h 242" name="T23"/>
              <a:gd fmla="*/ 209 w 255" name="T24"/>
              <a:gd fmla="*/ 145 h 242" name="T25"/>
              <a:gd fmla="*/ 206 w 255" name="T26"/>
              <a:gd fmla="*/ 144 h 242" name="T27"/>
              <a:gd fmla="*/ 158 w 255" name="T28"/>
              <a:gd fmla="*/ 193 h 242" name="T29"/>
              <a:gd fmla="*/ 206 w 255" name="T30"/>
              <a:gd fmla="*/ 242 h 242" name="T31"/>
              <a:gd fmla="*/ 255 w 255" name="T32"/>
              <a:gd fmla="*/ 193 h 242" name="T33"/>
              <a:gd fmla="*/ 255 w 255" name="T34"/>
              <a:gd fmla="*/ 7 h 242" name="T35"/>
              <a:gd fmla="*/ 248 w 255" name="T36"/>
              <a:gd fmla="*/ 0 h 24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1" w="255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musical-note_59264"/>
          <p:cNvSpPr>
            <a:spLocks noChangeAspect="1"/>
          </p:cNvSpPr>
          <p:nvPr/>
        </p:nvSpPr>
        <p:spPr bwMode="auto">
          <a:xfrm rot="21189808">
            <a:off x="10441786" y="813700"/>
            <a:ext cx="882137" cy="832205"/>
          </a:xfrm>
          <a:custGeom>
            <a:gdLst>
              <a:gd fmla="*/ 248 w 255" name="T0"/>
              <a:gd fmla="*/ 0 h 242" name="T1"/>
              <a:gd fmla="*/ 59 w 255" name="T2"/>
              <a:gd fmla="*/ 0 h 242" name="T3"/>
              <a:gd fmla="*/ 51 w 255" name="T4"/>
              <a:gd fmla="*/ 7 h 242" name="T5"/>
              <a:gd fmla="*/ 51 w 255" name="T6"/>
              <a:gd fmla="*/ 145 h 242" name="T7"/>
              <a:gd fmla="*/ 49 w 255" name="T8"/>
              <a:gd fmla="*/ 144 h 242" name="T9"/>
              <a:gd fmla="*/ 0 w 255" name="T10"/>
              <a:gd fmla="*/ 193 h 242" name="T11"/>
              <a:gd fmla="*/ 49 w 255" name="T12"/>
              <a:gd fmla="*/ 242 h 242" name="T13"/>
              <a:gd fmla="*/ 98 w 255" name="T14"/>
              <a:gd fmla="*/ 194 h 242" name="T15"/>
              <a:gd fmla="*/ 98 w 255" name="T16"/>
              <a:gd fmla="*/ 194 h 242" name="T17"/>
              <a:gd fmla="*/ 98 w 255" name="T18"/>
              <a:gd fmla="*/ 193 h 242" name="T19"/>
              <a:gd fmla="*/ 98 w 255" name="T20"/>
              <a:gd fmla="*/ 69 h 242" name="T21"/>
              <a:gd fmla="*/ 209 w 255" name="T22"/>
              <a:gd fmla="*/ 69 h 242" name="T23"/>
              <a:gd fmla="*/ 209 w 255" name="T24"/>
              <a:gd fmla="*/ 145 h 242" name="T25"/>
              <a:gd fmla="*/ 206 w 255" name="T26"/>
              <a:gd fmla="*/ 144 h 242" name="T27"/>
              <a:gd fmla="*/ 158 w 255" name="T28"/>
              <a:gd fmla="*/ 193 h 242" name="T29"/>
              <a:gd fmla="*/ 206 w 255" name="T30"/>
              <a:gd fmla="*/ 242 h 242" name="T31"/>
              <a:gd fmla="*/ 255 w 255" name="T32"/>
              <a:gd fmla="*/ 193 h 242" name="T33"/>
              <a:gd fmla="*/ 255 w 255" name="T34"/>
              <a:gd fmla="*/ 7 h 242" name="T35"/>
              <a:gd fmla="*/ 248 w 255" name="T36"/>
              <a:gd fmla="*/ 0 h 242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41" w="255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easter-bunny_112303"/>
          <p:cNvSpPr>
            <a:spLocks noChangeAspect="1"/>
          </p:cNvSpPr>
          <p:nvPr/>
        </p:nvSpPr>
        <p:spPr bwMode="auto">
          <a:xfrm rot="378461">
            <a:off x="3890599" y="4990682"/>
            <a:ext cx="770419" cy="1229737"/>
          </a:xfrm>
          <a:custGeom>
            <a:gdLst>
              <a:gd fmla="*/ 134938 w 206375" name="connsiteX0"/>
              <a:gd fmla="*/ 297664 h 329414" name="connsiteY0"/>
              <a:gd fmla="*/ 123825 w 206375" name="connsiteX1"/>
              <a:gd fmla="*/ 302427 h 329414" name="connsiteY1"/>
              <a:gd fmla="*/ 134938 w 206375" name="connsiteX2"/>
              <a:gd fmla="*/ 307189 h 329414" name="connsiteY2"/>
              <a:gd fmla="*/ 71437 w 206375" name="connsiteX3"/>
              <a:gd fmla="*/ 297664 h 329414" name="connsiteY3"/>
              <a:gd fmla="*/ 71437 w 206375" name="connsiteX4"/>
              <a:gd fmla="*/ 307189 h 329414" name="connsiteY4"/>
              <a:gd fmla="*/ 82550 w 206375" name="connsiteX5"/>
              <a:gd fmla="*/ 302427 h 329414" name="connsiteY5"/>
              <a:gd fmla="*/ 56284 w 206375" name="connsiteX6"/>
              <a:gd fmla="*/ 276724 h 329414" name="connsiteY6"/>
              <a:gd fmla="*/ 65376 w 206375" name="connsiteX7"/>
              <a:gd fmla="*/ 276724 h 329414" name="connsiteY7"/>
              <a:gd fmla="*/ 103043 w 206375" name="connsiteX8"/>
              <a:gd fmla="*/ 293431 h 329414" name="connsiteY8"/>
              <a:gd fmla="*/ 140710 w 206375" name="connsiteX9"/>
              <a:gd fmla="*/ 276724 h 329414" name="connsiteY9"/>
              <a:gd fmla="*/ 148504 w 206375" name="connsiteX10"/>
              <a:gd fmla="*/ 276724 h 329414" name="connsiteY10"/>
              <a:gd fmla="*/ 152400 w 206375" name="connsiteX11"/>
              <a:gd fmla="*/ 284435 h 329414" name="connsiteY11"/>
              <a:gd fmla="*/ 152400 w 206375" name="connsiteX12"/>
              <a:gd fmla="*/ 321703 h 329414" name="connsiteY12"/>
              <a:gd fmla="*/ 148504 w 206375" name="connsiteX13"/>
              <a:gd fmla="*/ 328129 h 329414" name="connsiteY13"/>
              <a:gd fmla="*/ 144607 w 206375" name="connsiteX14"/>
              <a:gd fmla="*/ 329414 h 329414" name="connsiteY14"/>
              <a:gd fmla="*/ 140710 w 206375" name="connsiteX15"/>
              <a:gd fmla="*/ 329414 h 329414" name="connsiteY15"/>
              <a:gd fmla="*/ 103043 w 206375" name="connsiteX16"/>
              <a:gd fmla="*/ 312707 h 329414" name="connsiteY16"/>
              <a:gd fmla="*/ 65376 w 206375" name="connsiteX17"/>
              <a:gd fmla="*/ 329414 h 329414" name="connsiteY17"/>
              <a:gd fmla="*/ 61479 w 206375" name="connsiteX18"/>
              <a:gd fmla="*/ 329414 h 329414" name="connsiteY18"/>
              <a:gd fmla="*/ 56284 w 206375" name="connsiteX19"/>
              <a:gd fmla="*/ 328129 h 329414" name="connsiteY19"/>
              <a:gd fmla="*/ 52387 w 206375" name="connsiteX20"/>
              <a:gd fmla="*/ 321703 h 329414" name="connsiteY20"/>
              <a:gd fmla="*/ 52387 w 206375" name="connsiteX21"/>
              <a:gd fmla="*/ 284435 h 329414" name="connsiteY21"/>
              <a:gd fmla="*/ 56284 w 206375" name="connsiteX22"/>
              <a:gd fmla="*/ 276724 h 329414" name="connsiteY22"/>
              <a:gd fmla="*/ 93027 w 206375" name="connsiteX23"/>
              <a:gd fmla="*/ 180189 h 329414" name="connsiteY23"/>
              <a:gd fmla="*/ 113347 w 206375" name="connsiteX24"/>
              <a:gd fmla="*/ 180189 h 329414" name="connsiteY24"/>
              <a:gd fmla="*/ 122237 w 206375" name="connsiteX25"/>
              <a:gd fmla="*/ 187900 h 329414" name="connsiteY25"/>
              <a:gd fmla="*/ 113347 w 206375" name="connsiteX26"/>
              <a:gd fmla="*/ 196896 h 329414" name="connsiteY26"/>
              <a:gd fmla="*/ 110807 w 206375" name="connsiteX27"/>
              <a:gd fmla="*/ 196896 h 329414" name="connsiteY27"/>
              <a:gd fmla="*/ 110807 w 206375" name="connsiteX28"/>
              <a:gd fmla="*/ 199466 h 329414" name="connsiteY28"/>
              <a:gd fmla="*/ 103187 w 206375" name="connsiteX29"/>
              <a:gd fmla="*/ 207177 h 329414" name="connsiteY29"/>
              <a:gd fmla="*/ 94297 w 206375" name="connsiteX30"/>
              <a:gd fmla="*/ 199466 h 329414" name="connsiteY30"/>
              <a:gd fmla="*/ 94297 w 206375" name="connsiteX31"/>
              <a:gd fmla="*/ 196896 h 329414" name="connsiteY31"/>
              <a:gd fmla="*/ 93027 w 206375" name="connsiteX32"/>
              <a:gd fmla="*/ 196896 h 329414" name="connsiteY32"/>
              <a:gd fmla="*/ 84137 w 206375" name="connsiteX33"/>
              <a:gd fmla="*/ 187900 h 329414" name="connsiteY33"/>
              <a:gd fmla="*/ 93027 w 206375" name="connsiteX34"/>
              <a:gd fmla="*/ 180189 h 329414" name="connsiteY34"/>
              <a:gd fmla="*/ 164123 w 206375" name="connsiteX35"/>
              <a:gd fmla="*/ 169077 h 329414" name="connsiteY35"/>
              <a:gd fmla="*/ 169008 w 206375" name="connsiteX36"/>
              <a:gd fmla="*/ 171519 h 329414" name="connsiteY36"/>
              <a:gd fmla="*/ 171450 w 206375" name="connsiteX37"/>
              <a:gd fmla="*/ 176404 h 329414" name="connsiteY37"/>
              <a:gd fmla="*/ 169008 w 206375" name="connsiteX38"/>
              <a:gd fmla="*/ 182510 h 329414" name="connsiteY38"/>
              <a:gd fmla="*/ 164123 w 206375" name="connsiteX39"/>
              <a:gd fmla="*/ 184952 h 329414" name="connsiteY39"/>
              <a:gd fmla="*/ 158018 w 206375" name="connsiteX40"/>
              <a:gd fmla="*/ 182510 h 329414" name="connsiteY40"/>
              <a:gd fmla="*/ 155575 w 206375" name="connsiteX41"/>
              <a:gd fmla="*/ 176404 h 329414" name="connsiteY41"/>
              <a:gd fmla="*/ 158018 w 206375" name="connsiteX42"/>
              <a:gd fmla="*/ 171519 h 329414" name="connsiteY42"/>
              <a:gd fmla="*/ 164123 w 206375" name="connsiteX43"/>
              <a:gd fmla="*/ 169077 h 329414" name="connsiteY43"/>
              <a:gd fmla="*/ 42069 w 206375" name="connsiteX44"/>
              <a:gd fmla="*/ 169077 h 329414" name="connsiteY44"/>
              <a:gd fmla="*/ 48306 w 206375" name="connsiteX45"/>
              <a:gd fmla="*/ 171519 h 329414" name="connsiteY45"/>
              <a:gd fmla="*/ 50800 w 206375" name="connsiteX46"/>
              <a:gd fmla="*/ 176404 h 329414" name="connsiteY46"/>
              <a:gd fmla="*/ 48306 w 206375" name="connsiteX47"/>
              <a:gd fmla="*/ 182510 h 329414" name="connsiteY47"/>
              <a:gd fmla="*/ 42069 w 206375" name="connsiteX48"/>
              <a:gd fmla="*/ 184952 h 329414" name="connsiteY48"/>
              <a:gd fmla="*/ 35832 w 206375" name="connsiteX49"/>
              <a:gd fmla="*/ 182510 h 329414" name="connsiteY49"/>
              <a:gd fmla="*/ 33337 w 206375" name="connsiteX50"/>
              <a:gd fmla="*/ 176404 h 329414" name="connsiteY50"/>
              <a:gd fmla="*/ 35832 w 206375" name="connsiteX51"/>
              <a:gd fmla="*/ 171519 h 329414" name="connsiteY51"/>
              <a:gd fmla="*/ 42069 w 206375" name="connsiteX52"/>
              <a:gd fmla="*/ 169077 h 329414" name="connsiteY52"/>
              <a:gd fmla="*/ 48401 w 206375" name="connsiteX53"/>
              <a:gd fmla="*/ 17964 h 329414" name="connsiteY53"/>
              <a:gd fmla="*/ 41896 w 206375" name="connsiteX54"/>
              <a:gd fmla="*/ 19251 h 329414" name="connsiteY54"/>
              <a:gd fmla="*/ 31488 w 206375" name="connsiteX55"/>
              <a:gd fmla="*/ 30836 h 329414" name="connsiteY55"/>
              <a:gd fmla="*/ 34090 w 206375" name="connsiteX56"/>
              <a:gd fmla="*/ 66876 h 329414" name="connsiteY56"/>
              <a:gd fmla="*/ 52304 w 206375" name="connsiteX57"/>
              <a:gd fmla="*/ 106778 h 329414" name="connsiteY57"/>
              <a:gd fmla="*/ 54906 w 206375" name="connsiteX58"/>
              <a:gd fmla="*/ 113214 h 329414" name="connsiteY58"/>
              <a:gd fmla="*/ 51003 w 206375" name="connsiteX59"/>
              <a:gd fmla="*/ 119650 h 329414" name="connsiteY59"/>
              <a:gd fmla="*/ 15875 w 206375" name="connsiteX60"/>
              <a:gd fmla="*/ 187870 h 329414" name="connsiteY60"/>
              <a:gd fmla="*/ 40595 w 206375" name="connsiteX61"/>
              <a:gd fmla="*/ 238069 h 329414" name="connsiteY61"/>
              <a:gd fmla="*/ 103045 w 206375" name="connsiteX62"/>
              <a:gd fmla="*/ 254802 h 329414" name="connsiteY62"/>
              <a:gd fmla="*/ 165495 w 206375" name="connsiteX63"/>
              <a:gd fmla="*/ 238069 h 329414" name="connsiteY63"/>
              <a:gd fmla="*/ 188913 w 206375" name="connsiteX64"/>
              <a:gd fmla="*/ 187870 h 329414" name="connsiteY64"/>
              <a:gd fmla="*/ 153785 w 206375" name="connsiteX65"/>
              <a:gd fmla="*/ 119650 h 329414" name="connsiteY65"/>
              <a:gd fmla="*/ 151183 w 206375" name="connsiteX66"/>
              <a:gd fmla="*/ 113214 h 329414" name="connsiteY66"/>
              <a:gd fmla="*/ 152484 w 206375" name="connsiteX67"/>
              <a:gd fmla="*/ 106778 h 329414" name="connsiteY67"/>
              <a:gd fmla="*/ 172000 w 206375" name="connsiteX68"/>
              <a:gd fmla="*/ 66876 h 329414" name="connsiteY68"/>
              <a:gd fmla="*/ 174602 w 206375" name="connsiteX69"/>
              <a:gd fmla="*/ 30836 h 329414" name="connsiteY69"/>
              <a:gd fmla="*/ 162892 w 206375" name="connsiteX70"/>
              <a:gd fmla="*/ 19251 h 329414" name="connsiteY70"/>
              <a:gd fmla="*/ 151183 w 206375" name="connsiteX71"/>
              <a:gd fmla="*/ 19251 h 329414" name="connsiteY71"/>
              <a:gd fmla="*/ 132969 w 206375" name="connsiteX72"/>
              <a:gd fmla="*/ 51430 h 329414" name="connsiteY72"/>
              <a:gd fmla="*/ 127764 w 206375" name="connsiteX73"/>
              <a:gd fmla="*/ 95194 h 329414" name="connsiteY73"/>
              <a:gd fmla="*/ 125162 w 206375" name="connsiteX74"/>
              <a:gd fmla="*/ 101630 h 329414" name="connsiteY74"/>
              <a:gd fmla="*/ 117356 w 206375" name="connsiteX75"/>
              <a:gd fmla="*/ 104204 h 329414" name="connsiteY75"/>
              <a:gd fmla="*/ 87432 w 206375" name="connsiteX76"/>
              <a:gd fmla="*/ 104204 h 329414" name="connsiteY76"/>
              <a:gd fmla="*/ 80927 w 206375" name="connsiteX77"/>
              <a:gd fmla="*/ 101630 h 329414" name="connsiteY77"/>
              <a:gd fmla="*/ 78325 w 206375" name="connsiteX78"/>
              <a:gd fmla="*/ 95194 h 329414" name="connsiteY78"/>
              <a:gd fmla="*/ 73121 w 206375" name="connsiteX79"/>
              <a:gd fmla="*/ 51430 h 329414" name="connsiteY79"/>
              <a:gd fmla="*/ 53605 w 206375" name="connsiteX80"/>
              <a:gd fmla="*/ 19251 h 329414" name="connsiteY80"/>
              <a:gd fmla="*/ 48401 w 206375" name="connsiteX81"/>
              <a:gd fmla="*/ 17964 h 329414" name="connsiteY81"/>
              <a:gd fmla="*/ 37406 w 206375" name="connsiteX82"/>
              <a:gd fmla="*/ 1805 h 329414" name="connsiteY82"/>
              <a:gd fmla="*/ 63203 w 206375" name="connsiteX83"/>
              <a:gd fmla="*/ 3100 h 329414" name="connsiteY83"/>
              <a:gd fmla="*/ 90289 w 206375" name="connsiteX84"/>
              <a:gd fmla="*/ 47146 h 329414" name="connsiteY84"/>
              <a:gd fmla="*/ 95449 w 206375" name="connsiteX85"/>
              <a:gd fmla="*/ 86010 h 329414" name="connsiteY85"/>
              <a:gd fmla="*/ 110927 w 206375" name="connsiteX86"/>
              <a:gd fmla="*/ 86010 h 329414" name="connsiteY86"/>
              <a:gd fmla="*/ 116086 w 206375" name="connsiteX87"/>
              <a:gd fmla="*/ 47146 h 329414" name="connsiteY87"/>
              <a:gd fmla="*/ 143173 w 206375" name="connsiteX88"/>
              <a:gd fmla="*/ 3100 h 329414" name="connsiteY88"/>
              <a:gd fmla="*/ 167680 w 206375" name="connsiteX89"/>
              <a:gd fmla="*/ 1805 h 329414" name="connsiteY89"/>
              <a:gd fmla="*/ 190897 w 206375" name="connsiteX90"/>
              <a:gd fmla="*/ 25123 h 329414" name="connsiteY90"/>
              <a:gd fmla="*/ 188317 w 206375" name="connsiteX91"/>
              <a:gd fmla="*/ 70464 h 329414" name="connsiteY91"/>
              <a:gd fmla="*/ 170260 w 206375" name="connsiteX92"/>
              <a:gd fmla="*/ 110624 h 329414" name="connsiteY92"/>
              <a:gd fmla="*/ 194767 w 206375" name="connsiteX93"/>
              <a:gd fmla="*/ 141715 h 329414" name="connsiteY93"/>
              <a:gd fmla="*/ 206375 w 206375" name="connsiteX94"/>
              <a:gd fmla="*/ 188351 h 329414" name="connsiteY94"/>
              <a:gd fmla="*/ 174129 w 206375" name="connsiteX95"/>
              <a:gd fmla="*/ 253125 h 329414" name="connsiteY95"/>
              <a:gd fmla="*/ 103188 w 206375" name="connsiteX96"/>
              <a:gd fmla="*/ 273852 h 329414" name="connsiteY96"/>
              <a:gd fmla="*/ 30956 w 206375" name="connsiteX97"/>
              <a:gd fmla="*/ 253125 h 329414" name="connsiteY97"/>
              <a:gd fmla="*/ 0 w 206375" name="connsiteX98"/>
              <a:gd fmla="*/ 188351 h 329414" name="connsiteY98"/>
              <a:gd fmla="*/ 11608 w 206375" name="connsiteX99"/>
              <a:gd fmla="*/ 141715 h 329414" name="connsiteY99"/>
              <a:gd fmla="*/ 34826 w 206375" name="connsiteX100"/>
              <a:gd fmla="*/ 110624 h 329414" name="connsiteY100"/>
              <a:gd fmla="*/ 18058 w 206375" name="connsiteX101"/>
              <a:gd fmla="*/ 70464 h 329414" name="connsiteY101"/>
              <a:gd fmla="*/ 15478 w 206375" name="connsiteX102"/>
              <a:gd fmla="*/ 25123 h 329414" name="connsiteY102"/>
              <a:gd fmla="*/ 37406 w 206375" name="connsiteX103"/>
              <a:gd fmla="*/ 1805 h 329414" name="connsiteY1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b="b" l="l" r="r" t="t"/>
            <a:pathLst>
              <a:path h="329414" w="206375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5" name="组合 14"/>
          <p:cNvGrpSpPr/>
          <p:nvPr/>
        </p:nvGrpSpPr>
        <p:grpSpPr>
          <a:xfrm>
            <a:off x="4832964" y="5204966"/>
            <a:ext cx="2067843" cy="1211185"/>
            <a:chOff x="8159537" y="1248794"/>
            <a:chExt cx="2429869" cy="1423232"/>
          </a:xfrm>
        </p:grpSpPr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1862153378"/>
      </p:ext>
    </p:extLst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4" name="图片占位符 13"/>
          <p:cNvPicPr>
            <a:picLocks noChangeAspect="1" noGrp="1"/>
          </p:cNvPicPr>
          <p:nvPr>
            <p:ph idx="12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767" t="12767"/>
          <a:stretch>
            <a:fillRect/>
          </a:stretch>
        </p:blipFill>
        <p:spPr/>
      </p:pic>
      <p:sp>
        <p:nvSpPr>
          <p:cNvPr id="6" name="clouds_22887"/>
          <p:cNvSpPr>
            <a:spLocks noChangeAspect="1"/>
          </p:cNvSpPr>
          <p:nvPr/>
        </p:nvSpPr>
        <p:spPr bwMode="auto">
          <a:xfrm>
            <a:off x="9502507" y="423490"/>
            <a:ext cx="1508393" cy="1161390"/>
          </a:xfrm>
          <a:custGeom>
            <a:gdLst>
              <a:gd fmla="*/ 134036 w 338138" name="connsiteX0"/>
              <a:gd fmla="*/ 53975 h 260350" name="connsiteY0"/>
              <a:gd fmla="*/ 119531 w 338138" name="connsiteX1"/>
              <a:gd fmla="*/ 55283 h 260350" name="connsiteY1"/>
              <a:gd fmla="*/ 98434 w 338138" name="connsiteX2"/>
              <a:gd fmla="*/ 63131 h 260350" name="connsiteY2"/>
              <a:gd fmla="*/ 77337 w 338138" name="connsiteX3"/>
              <a:gd fmla="*/ 82751 h 260350" name="connsiteY3"/>
              <a:gd fmla="*/ 68107 w 338138" name="connsiteX4"/>
              <a:gd fmla="*/ 86675 h 260350" name="connsiteY4"/>
              <a:gd fmla="*/ 66788 w 338138" name="connsiteX5"/>
              <a:gd fmla="*/ 86675 h 260350" name="connsiteY5"/>
              <a:gd fmla="*/ 44372 w 338138" name="connsiteX6"/>
              <a:gd fmla="*/ 91907 h 260350" name="connsiteY6"/>
              <a:gd fmla="*/ 20638 w 338138" name="connsiteX7"/>
              <a:gd fmla="*/ 132456 h 260350" name="connsiteY7"/>
              <a:gd fmla="*/ 44372 w 338138" name="connsiteX8"/>
              <a:gd fmla="*/ 173004 h 260350" name="connsiteY8"/>
              <a:gd fmla="*/ 57558 w 338138" name="connsiteX9"/>
              <a:gd fmla="*/ 178236 h 260350" name="connsiteY9"/>
              <a:gd fmla="*/ 64151 w 338138" name="connsiteX10"/>
              <a:gd fmla="*/ 186084 h 260350" name="connsiteY10"/>
              <a:gd fmla="*/ 134036 w 338138" name="connsiteX11"/>
              <a:gd fmla="*/ 239713 h 260350" name="connsiteY11"/>
              <a:gd fmla="*/ 169638 w 338138" name="connsiteX12"/>
              <a:gd fmla="*/ 229249 h 260350" name="connsiteY12"/>
              <a:gd fmla="*/ 182823 w 338138" name="connsiteX13"/>
              <a:gd fmla="*/ 220093 h 260350" name="connsiteY13"/>
              <a:gd fmla="*/ 193372 w 338138" name="connsiteX14"/>
              <a:gd fmla="*/ 218785 h 260350" name="connsiteY14"/>
              <a:gd fmla="*/ 239522 w 338138" name="connsiteX15"/>
              <a:gd fmla="*/ 217477 h 260350" name="connsiteY15"/>
              <a:gd fmla="*/ 261938 w 338138" name="connsiteX16"/>
              <a:gd fmla="*/ 184776 h 260350" name="connsiteY16"/>
              <a:gd fmla="*/ 261938 w 338138" name="connsiteX17"/>
              <a:gd fmla="*/ 176928 h 260350" name="connsiteY17"/>
              <a:gd fmla="*/ 252708 w 338138" name="connsiteX18"/>
              <a:gd fmla="*/ 148152 h 260350" name="connsiteY18"/>
              <a:gd fmla="*/ 250071 w 338138" name="connsiteX19"/>
              <a:gd fmla="*/ 142920 h 260350" name="connsiteY19"/>
              <a:gd fmla="*/ 251389 w 338138" name="connsiteX20"/>
              <a:gd fmla="*/ 136380 h 260350" name="connsiteY20"/>
              <a:gd fmla="*/ 256664 w 338138" name="connsiteX21"/>
              <a:gd fmla="*/ 120684 h 260350" name="connsiteY21"/>
              <a:gd fmla="*/ 239522 w 338138" name="connsiteX22"/>
              <a:gd fmla="*/ 91907 h 260350" name="connsiteY22"/>
              <a:gd fmla="*/ 238204 w 338138" name="connsiteX23"/>
              <a:gd fmla="*/ 91907 h 260350" name="connsiteY23"/>
              <a:gd fmla="*/ 214469 w 338138" name="connsiteX24"/>
              <a:gd fmla="*/ 89291 h 260350" name="connsiteY24"/>
              <a:gd fmla="*/ 209195 w 338138" name="connsiteX25"/>
              <a:gd fmla="*/ 91907 h 260350" name="connsiteY25"/>
              <a:gd fmla="*/ 194691 w 338138" name="connsiteX26"/>
              <a:gd fmla="*/ 87983 h 260350" name="connsiteY26"/>
              <a:gd fmla="*/ 134036 w 338138" name="connsiteX27"/>
              <a:gd fmla="*/ 53975 h 260350" name="connsiteY27"/>
              <a:gd fmla="*/ 199018 w 338138" name="connsiteX28"/>
              <a:gd fmla="*/ 19050 h 260350" name="connsiteY28"/>
              <a:gd fmla="*/ 166107 w 338138" name="connsiteX29"/>
              <a:gd fmla="*/ 28295 h 260350" name="connsiteY29"/>
              <a:gd fmla="*/ 155575 w 338138" name="connsiteX30"/>
              <a:gd fmla="*/ 36219 h 260350" name="connsiteY30"/>
              <a:gd fmla="*/ 156892 w 338138" name="connsiteX31"/>
              <a:gd fmla="*/ 36219 h 260350" name="connsiteY31"/>
              <a:gd fmla="*/ 162157 w 338138" name="connsiteX32"/>
              <a:gd fmla="*/ 37540 h 260350" name="connsiteY32"/>
              <a:gd fmla="*/ 163474 w 338138" name="connsiteX33"/>
              <a:gd fmla="*/ 38861 h 260350" name="connsiteY33"/>
              <a:gd fmla="*/ 170056 w 338138" name="connsiteX34"/>
              <a:gd fmla="*/ 41502 h 260350" name="connsiteY34"/>
              <a:gd fmla="*/ 171373 w 338138" name="connsiteX35"/>
              <a:gd fmla="*/ 41502 h 260350" name="connsiteY35"/>
              <a:gd fmla="*/ 176638 w 338138" name="connsiteX36"/>
              <a:gd fmla="*/ 44143 h 260350" name="connsiteY36"/>
              <a:gd fmla="*/ 177955 w 338138" name="connsiteX37"/>
              <a:gd fmla="*/ 45464 h 260350" name="connsiteY37"/>
              <a:gd fmla="*/ 184537 w 338138" name="connsiteX38"/>
              <a:gd fmla="*/ 48105 h 260350" name="connsiteY38"/>
              <a:gd fmla="*/ 184537 w 338138" name="connsiteX39"/>
              <a:gd fmla="*/ 49426 h 260350" name="connsiteY39"/>
              <a:gd fmla="*/ 189803 w 338138" name="connsiteX40"/>
              <a:gd fmla="*/ 53388 h 260350" name="connsiteY40"/>
              <a:gd fmla="*/ 191120 w 338138" name="connsiteX41"/>
              <a:gd fmla="*/ 53388 h 260350" name="connsiteY41"/>
              <a:gd fmla="*/ 196385 w 338138" name="connsiteX42"/>
              <a:gd fmla="*/ 58671 h 260350" name="connsiteY42"/>
              <a:gd fmla="*/ 201651 w 338138" name="connsiteX43"/>
              <a:gd fmla="*/ 63954 h 260350" name="connsiteY43"/>
              <a:gd fmla="*/ 201651 w 338138" name="connsiteX44"/>
              <a:gd fmla="*/ 65274 h 260350" name="connsiteY44"/>
              <a:gd fmla="*/ 206917 w 338138" name="connsiteX45"/>
              <a:gd fmla="*/ 70557 h 260350" name="connsiteY45"/>
              <a:gd fmla="*/ 249044 w 338138" name="connsiteX46"/>
              <a:gd fmla="*/ 74519 h 260350" name="connsiteY46"/>
              <a:gd fmla="*/ 275373 w 338138" name="connsiteX47"/>
              <a:gd fmla="*/ 120744 h 260350" name="connsiteY47"/>
              <a:gd fmla="*/ 270107 w 338138" name="connsiteX48"/>
              <a:gd fmla="*/ 140554 h 260350" name="connsiteY48"/>
              <a:gd fmla="*/ 274057 w 338138" name="connsiteX49"/>
              <a:gd fmla="*/ 148478 h 260350" name="connsiteY49"/>
              <a:gd fmla="*/ 275373 w 338138" name="connsiteX50"/>
              <a:gd fmla="*/ 149799 h 260350" name="connsiteY50"/>
              <a:gd fmla="*/ 276690 w 338138" name="connsiteX51"/>
              <a:gd fmla="*/ 152441 h 260350" name="connsiteY51"/>
              <a:gd fmla="*/ 276690 w 338138" name="connsiteX52"/>
              <a:gd fmla="*/ 153761 h 260350" name="connsiteY52"/>
              <a:gd fmla="*/ 278006 w 338138" name="connsiteX53"/>
              <a:gd fmla="*/ 156403 h 260350" name="connsiteY53"/>
              <a:gd fmla="*/ 278006 w 338138" name="connsiteX54"/>
              <a:gd fmla="*/ 157723 h 260350" name="connsiteY54"/>
              <a:gd fmla="*/ 279323 w 338138" name="connsiteX55"/>
              <a:gd fmla="*/ 160365 h 260350" name="connsiteY55"/>
              <a:gd fmla="*/ 279323 w 338138" name="connsiteX56"/>
              <a:gd fmla="*/ 163006 h 260350" name="connsiteY56"/>
              <a:gd fmla="*/ 280639 w 338138" name="connsiteX57"/>
              <a:gd fmla="*/ 165647 h 260350" name="connsiteY57"/>
              <a:gd fmla="*/ 280639 w 338138" name="connsiteX58"/>
              <a:gd fmla="*/ 166968 h 260350" name="connsiteY58"/>
              <a:gd fmla="*/ 280639 w 338138" name="connsiteX59"/>
              <a:gd fmla="*/ 170930 h 260350" name="connsiteY59"/>
              <a:gd fmla="*/ 280639 w 338138" name="connsiteX60"/>
              <a:gd fmla="*/ 172251 h 260350" name="connsiteY60"/>
              <a:gd fmla="*/ 280639 w 338138" name="connsiteX61"/>
              <a:gd fmla="*/ 176213 h 260350" name="connsiteY61"/>
              <a:gd fmla="*/ 281956 w 338138" name="connsiteX62"/>
              <a:gd fmla="*/ 176213 h 260350" name="connsiteY62"/>
              <a:gd fmla="*/ 296437 w 338138" name="connsiteX63"/>
              <a:gd fmla="*/ 172251 h 260350" name="connsiteY63"/>
              <a:gd fmla="*/ 317500 w 338138" name="connsiteX64"/>
              <a:gd fmla="*/ 133951 h 260350" name="connsiteY64"/>
              <a:gd fmla="*/ 308285 w 338138" name="connsiteX65"/>
              <a:gd fmla="*/ 107537 h 260350" name="connsiteY65"/>
              <a:gd fmla="*/ 306968 w 338138" name="connsiteX66"/>
              <a:gd fmla="*/ 96971 h 260350" name="connsiteY66"/>
              <a:gd fmla="*/ 310918 w 338138" name="connsiteX67"/>
              <a:gd fmla="*/ 81123 h 260350" name="connsiteY67"/>
              <a:gd fmla="*/ 296437 w 338138" name="connsiteX68"/>
              <a:gd fmla="*/ 56030 h 260350" name="connsiteY68"/>
              <a:gd fmla="*/ 268791 w 338138" name="connsiteX69"/>
              <a:gd fmla="*/ 56030 h 260350" name="connsiteY69"/>
              <a:gd fmla="*/ 255626 w 338138" name="connsiteX70"/>
              <a:gd fmla="*/ 52068 h 260350" name="connsiteY70"/>
              <a:gd fmla="*/ 199018 w 338138" name="connsiteX71"/>
              <a:gd fmla="*/ 19050 h 260350" name="connsiteY71"/>
              <a:gd fmla="*/ 199449 w 338138" name="connsiteX72"/>
              <a:gd fmla="*/ 0 h 260350" name="connsiteY72"/>
              <a:gd fmla="*/ 268133 w 338138" name="connsiteX73"/>
              <a:gd fmla="*/ 35502 h 260350" name="connsiteY73"/>
              <a:gd fmla="*/ 307758 w 338138" name="connsiteX74"/>
              <a:gd fmla="*/ 39447 h 260350" name="connsiteY74"/>
              <a:gd fmla="*/ 332855 w 338138" name="connsiteX75"/>
              <a:gd fmla="*/ 81524 h 260350" name="connsiteY75"/>
              <a:gd fmla="*/ 328892 w 338138" name="connsiteX76"/>
              <a:gd fmla="*/ 101247 h 260350" name="connsiteY76"/>
              <a:gd fmla="*/ 338138 w 338138" name="connsiteX77"/>
              <a:gd fmla="*/ 134120 h 260350" name="connsiteY77"/>
              <a:gd fmla="*/ 306438 w 338138" name="connsiteX78"/>
              <a:gd fmla="*/ 189346 h 260350" name="connsiteY78"/>
              <a:gd fmla="*/ 278700 w 338138" name="connsiteX79"/>
              <a:gd fmla="*/ 197235 h 260350" name="connsiteY79"/>
              <a:gd fmla="*/ 248320 w 338138" name="connsiteX80"/>
              <a:gd fmla="*/ 235367 h 260350" name="connsiteY80"/>
              <a:gd fmla="*/ 190203 w 338138" name="connsiteX81"/>
              <a:gd fmla="*/ 239312 h 260350" name="connsiteY81"/>
              <a:gd fmla="*/ 179636 w 338138" name="connsiteX82"/>
              <a:gd fmla="*/ 247201 h 260350" name="connsiteY82"/>
              <a:gd fmla="*/ 133406 w 338138" name="connsiteX83"/>
              <a:gd fmla="*/ 260350 h 260350" name="connsiteY83"/>
              <a:gd fmla="*/ 46230 w 338138" name="connsiteX84"/>
              <a:gd fmla="*/ 195920 h 260350" name="connsiteY84"/>
              <a:gd fmla="*/ 33021 w 338138" name="connsiteX85"/>
              <a:gd fmla="*/ 190660 h 260350" name="connsiteY85"/>
              <a:gd fmla="*/ 0 w 338138" name="connsiteX86"/>
              <a:gd fmla="*/ 132805 h 260350" name="connsiteY86"/>
              <a:gd fmla="*/ 33021 w 338138" name="connsiteX87"/>
              <a:gd fmla="*/ 74949 h 260350" name="connsiteY87"/>
              <a:gd fmla="*/ 63401 w 338138" name="connsiteX88"/>
              <a:gd fmla="*/ 67060 h 260350" name="connsiteY88"/>
              <a:gd fmla="*/ 87176 w 338138" name="connsiteX89"/>
              <a:gd fmla="*/ 46022 h 260350" name="connsiteY89"/>
              <a:gd fmla="*/ 113593 w 338138" name="connsiteX90"/>
              <a:gd fmla="*/ 35502 h 260350" name="connsiteY90"/>
              <a:gd fmla="*/ 133406 w 338138" name="connsiteX91"/>
              <a:gd fmla="*/ 31558 h 260350" name="connsiteY91"/>
              <a:gd fmla="*/ 157181 w 338138" name="connsiteX92"/>
              <a:gd fmla="*/ 11834 h 260350" name="connsiteY92"/>
              <a:gd fmla="*/ 199449 w 338138" name="connsiteX93"/>
              <a:gd fmla="*/ 0 h 260350" name="connsiteY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b="b" l="l" r="r" t="t"/>
            <a:pathLst>
              <a:path h="260350" w="338138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clouds_22887"/>
          <p:cNvSpPr>
            <a:spLocks noChangeAspect="1"/>
          </p:cNvSpPr>
          <p:nvPr/>
        </p:nvSpPr>
        <p:spPr bwMode="auto">
          <a:xfrm>
            <a:off x="6216592" y="832414"/>
            <a:ext cx="774700" cy="596482"/>
          </a:xfrm>
          <a:custGeom>
            <a:gdLst>
              <a:gd fmla="*/ 134036 w 338138" name="connsiteX0"/>
              <a:gd fmla="*/ 53975 h 260350" name="connsiteY0"/>
              <a:gd fmla="*/ 119531 w 338138" name="connsiteX1"/>
              <a:gd fmla="*/ 55283 h 260350" name="connsiteY1"/>
              <a:gd fmla="*/ 98434 w 338138" name="connsiteX2"/>
              <a:gd fmla="*/ 63131 h 260350" name="connsiteY2"/>
              <a:gd fmla="*/ 77337 w 338138" name="connsiteX3"/>
              <a:gd fmla="*/ 82751 h 260350" name="connsiteY3"/>
              <a:gd fmla="*/ 68107 w 338138" name="connsiteX4"/>
              <a:gd fmla="*/ 86675 h 260350" name="connsiteY4"/>
              <a:gd fmla="*/ 66788 w 338138" name="connsiteX5"/>
              <a:gd fmla="*/ 86675 h 260350" name="connsiteY5"/>
              <a:gd fmla="*/ 44372 w 338138" name="connsiteX6"/>
              <a:gd fmla="*/ 91907 h 260350" name="connsiteY6"/>
              <a:gd fmla="*/ 20638 w 338138" name="connsiteX7"/>
              <a:gd fmla="*/ 132456 h 260350" name="connsiteY7"/>
              <a:gd fmla="*/ 44372 w 338138" name="connsiteX8"/>
              <a:gd fmla="*/ 173004 h 260350" name="connsiteY8"/>
              <a:gd fmla="*/ 57558 w 338138" name="connsiteX9"/>
              <a:gd fmla="*/ 178236 h 260350" name="connsiteY9"/>
              <a:gd fmla="*/ 64151 w 338138" name="connsiteX10"/>
              <a:gd fmla="*/ 186084 h 260350" name="connsiteY10"/>
              <a:gd fmla="*/ 134036 w 338138" name="connsiteX11"/>
              <a:gd fmla="*/ 239713 h 260350" name="connsiteY11"/>
              <a:gd fmla="*/ 169638 w 338138" name="connsiteX12"/>
              <a:gd fmla="*/ 229249 h 260350" name="connsiteY12"/>
              <a:gd fmla="*/ 182823 w 338138" name="connsiteX13"/>
              <a:gd fmla="*/ 220093 h 260350" name="connsiteY13"/>
              <a:gd fmla="*/ 193372 w 338138" name="connsiteX14"/>
              <a:gd fmla="*/ 218785 h 260350" name="connsiteY14"/>
              <a:gd fmla="*/ 239522 w 338138" name="connsiteX15"/>
              <a:gd fmla="*/ 217477 h 260350" name="connsiteY15"/>
              <a:gd fmla="*/ 261938 w 338138" name="connsiteX16"/>
              <a:gd fmla="*/ 184776 h 260350" name="connsiteY16"/>
              <a:gd fmla="*/ 261938 w 338138" name="connsiteX17"/>
              <a:gd fmla="*/ 176928 h 260350" name="connsiteY17"/>
              <a:gd fmla="*/ 252708 w 338138" name="connsiteX18"/>
              <a:gd fmla="*/ 148152 h 260350" name="connsiteY18"/>
              <a:gd fmla="*/ 250071 w 338138" name="connsiteX19"/>
              <a:gd fmla="*/ 142920 h 260350" name="connsiteY19"/>
              <a:gd fmla="*/ 251389 w 338138" name="connsiteX20"/>
              <a:gd fmla="*/ 136380 h 260350" name="connsiteY20"/>
              <a:gd fmla="*/ 256664 w 338138" name="connsiteX21"/>
              <a:gd fmla="*/ 120684 h 260350" name="connsiteY21"/>
              <a:gd fmla="*/ 239522 w 338138" name="connsiteX22"/>
              <a:gd fmla="*/ 91907 h 260350" name="connsiteY22"/>
              <a:gd fmla="*/ 238204 w 338138" name="connsiteX23"/>
              <a:gd fmla="*/ 91907 h 260350" name="connsiteY23"/>
              <a:gd fmla="*/ 214469 w 338138" name="connsiteX24"/>
              <a:gd fmla="*/ 89291 h 260350" name="connsiteY24"/>
              <a:gd fmla="*/ 209195 w 338138" name="connsiteX25"/>
              <a:gd fmla="*/ 91907 h 260350" name="connsiteY25"/>
              <a:gd fmla="*/ 194691 w 338138" name="connsiteX26"/>
              <a:gd fmla="*/ 87983 h 260350" name="connsiteY26"/>
              <a:gd fmla="*/ 134036 w 338138" name="connsiteX27"/>
              <a:gd fmla="*/ 53975 h 260350" name="connsiteY27"/>
              <a:gd fmla="*/ 199018 w 338138" name="connsiteX28"/>
              <a:gd fmla="*/ 19050 h 260350" name="connsiteY28"/>
              <a:gd fmla="*/ 166107 w 338138" name="connsiteX29"/>
              <a:gd fmla="*/ 28295 h 260350" name="connsiteY29"/>
              <a:gd fmla="*/ 155575 w 338138" name="connsiteX30"/>
              <a:gd fmla="*/ 36219 h 260350" name="connsiteY30"/>
              <a:gd fmla="*/ 156892 w 338138" name="connsiteX31"/>
              <a:gd fmla="*/ 36219 h 260350" name="connsiteY31"/>
              <a:gd fmla="*/ 162157 w 338138" name="connsiteX32"/>
              <a:gd fmla="*/ 37540 h 260350" name="connsiteY32"/>
              <a:gd fmla="*/ 163474 w 338138" name="connsiteX33"/>
              <a:gd fmla="*/ 38861 h 260350" name="connsiteY33"/>
              <a:gd fmla="*/ 170056 w 338138" name="connsiteX34"/>
              <a:gd fmla="*/ 41502 h 260350" name="connsiteY34"/>
              <a:gd fmla="*/ 171373 w 338138" name="connsiteX35"/>
              <a:gd fmla="*/ 41502 h 260350" name="connsiteY35"/>
              <a:gd fmla="*/ 176638 w 338138" name="connsiteX36"/>
              <a:gd fmla="*/ 44143 h 260350" name="connsiteY36"/>
              <a:gd fmla="*/ 177955 w 338138" name="connsiteX37"/>
              <a:gd fmla="*/ 45464 h 260350" name="connsiteY37"/>
              <a:gd fmla="*/ 184537 w 338138" name="connsiteX38"/>
              <a:gd fmla="*/ 48105 h 260350" name="connsiteY38"/>
              <a:gd fmla="*/ 184537 w 338138" name="connsiteX39"/>
              <a:gd fmla="*/ 49426 h 260350" name="connsiteY39"/>
              <a:gd fmla="*/ 189803 w 338138" name="connsiteX40"/>
              <a:gd fmla="*/ 53388 h 260350" name="connsiteY40"/>
              <a:gd fmla="*/ 191120 w 338138" name="connsiteX41"/>
              <a:gd fmla="*/ 53388 h 260350" name="connsiteY41"/>
              <a:gd fmla="*/ 196385 w 338138" name="connsiteX42"/>
              <a:gd fmla="*/ 58671 h 260350" name="connsiteY42"/>
              <a:gd fmla="*/ 201651 w 338138" name="connsiteX43"/>
              <a:gd fmla="*/ 63954 h 260350" name="connsiteY43"/>
              <a:gd fmla="*/ 201651 w 338138" name="connsiteX44"/>
              <a:gd fmla="*/ 65274 h 260350" name="connsiteY44"/>
              <a:gd fmla="*/ 206917 w 338138" name="connsiteX45"/>
              <a:gd fmla="*/ 70557 h 260350" name="connsiteY45"/>
              <a:gd fmla="*/ 249044 w 338138" name="connsiteX46"/>
              <a:gd fmla="*/ 74519 h 260350" name="connsiteY46"/>
              <a:gd fmla="*/ 275373 w 338138" name="connsiteX47"/>
              <a:gd fmla="*/ 120744 h 260350" name="connsiteY47"/>
              <a:gd fmla="*/ 270107 w 338138" name="connsiteX48"/>
              <a:gd fmla="*/ 140554 h 260350" name="connsiteY48"/>
              <a:gd fmla="*/ 274057 w 338138" name="connsiteX49"/>
              <a:gd fmla="*/ 148478 h 260350" name="connsiteY49"/>
              <a:gd fmla="*/ 275373 w 338138" name="connsiteX50"/>
              <a:gd fmla="*/ 149799 h 260350" name="connsiteY50"/>
              <a:gd fmla="*/ 276690 w 338138" name="connsiteX51"/>
              <a:gd fmla="*/ 152441 h 260350" name="connsiteY51"/>
              <a:gd fmla="*/ 276690 w 338138" name="connsiteX52"/>
              <a:gd fmla="*/ 153761 h 260350" name="connsiteY52"/>
              <a:gd fmla="*/ 278006 w 338138" name="connsiteX53"/>
              <a:gd fmla="*/ 156403 h 260350" name="connsiteY53"/>
              <a:gd fmla="*/ 278006 w 338138" name="connsiteX54"/>
              <a:gd fmla="*/ 157723 h 260350" name="connsiteY54"/>
              <a:gd fmla="*/ 279323 w 338138" name="connsiteX55"/>
              <a:gd fmla="*/ 160365 h 260350" name="connsiteY55"/>
              <a:gd fmla="*/ 279323 w 338138" name="connsiteX56"/>
              <a:gd fmla="*/ 163006 h 260350" name="connsiteY56"/>
              <a:gd fmla="*/ 280639 w 338138" name="connsiteX57"/>
              <a:gd fmla="*/ 165647 h 260350" name="connsiteY57"/>
              <a:gd fmla="*/ 280639 w 338138" name="connsiteX58"/>
              <a:gd fmla="*/ 166968 h 260350" name="connsiteY58"/>
              <a:gd fmla="*/ 280639 w 338138" name="connsiteX59"/>
              <a:gd fmla="*/ 170930 h 260350" name="connsiteY59"/>
              <a:gd fmla="*/ 280639 w 338138" name="connsiteX60"/>
              <a:gd fmla="*/ 172251 h 260350" name="connsiteY60"/>
              <a:gd fmla="*/ 280639 w 338138" name="connsiteX61"/>
              <a:gd fmla="*/ 176213 h 260350" name="connsiteY61"/>
              <a:gd fmla="*/ 281956 w 338138" name="connsiteX62"/>
              <a:gd fmla="*/ 176213 h 260350" name="connsiteY62"/>
              <a:gd fmla="*/ 296437 w 338138" name="connsiteX63"/>
              <a:gd fmla="*/ 172251 h 260350" name="connsiteY63"/>
              <a:gd fmla="*/ 317500 w 338138" name="connsiteX64"/>
              <a:gd fmla="*/ 133951 h 260350" name="connsiteY64"/>
              <a:gd fmla="*/ 308285 w 338138" name="connsiteX65"/>
              <a:gd fmla="*/ 107537 h 260350" name="connsiteY65"/>
              <a:gd fmla="*/ 306968 w 338138" name="connsiteX66"/>
              <a:gd fmla="*/ 96971 h 260350" name="connsiteY66"/>
              <a:gd fmla="*/ 310918 w 338138" name="connsiteX67"/>
              <a:gd fmla="*/ 81123 h 260350" name="connsiteY67"/>
              <a:gd fmla="*/ 296437 w 338138" name="connsiteX68"/>
              <a:gd fmla="*/ 56030 h 260350" name="connsiteY68"/>
              <a:gd fmla="*/ 268791 w 338138" name="connsiteX69"/>
              <a:gd fmla="*/ 56030 h 260350" name="connsiteY69"/>
              <a:gd fmla="*/ 255626 w 338138" name="connsiteX70"/>
              <a:gd fmla="*/ 52068 h 260350" name="connsiteY70"/>
              <a:gd fmla="*/ 199018 w 338138" name="connsiteX71"/>
              <a:gd fmla="*/ 19050 h 260350" name="connsiteY71"/>
              <a:gd fmla="*/ 199449 w 338138" name="connsiteX72"/>
              <a:gd fmla="*/ 0 h 260350" name="connsiteY72"/>
              <a:gd fmla="*/ 268133 w 338138" name="connsiteX73"/>
              <a:gd fmla="*/ 35502 h 260350" name="connsiteY73"/>
              <a:gd fmla="*/ 307758 w 338138" name="connsiteX74"/>
              <a:gd fmla="*/ 39447 h 260350" name="connsiteY74"/>
              <a:gd fmla="*/ 332855 w 338138" name="connsiteX75"/>
              <a:gd fmla="*/ 81524 h 260350" name="connsiteY75"/>
              <a:gd fmla="*/ 328892 w 338138" name="connsiteX76"/>
              <a:gd fmla="*/ 101247 h 260350" name="connsiteY76"/>
              <a:gd fmla="*/ 338138 w 338138" name="connsiteX77"/>
              <a:gd fmla="*/ 134120 h 260350" name="connsiteY77"/>
              <a:gd fmla="*/ 306438 w 338138" name="connsiteX78"/>
              <a:gd fmla="*/ 189346 h 260350" name="connsiteY78"/>
              <a:gd fmla="*/ 278700 w 338138" name="connsiteX79"/>
              <a:gd fmla="*/ 197235 h 260350" name="connsiteY79"/>
              <a:gd fmla="*/ 248320 w 338138" name="connsiteX80"/>
              <a:gd fmla="*/ 235367 h 260350" name="connsiteY80"/>
              <a:gd fmla="*/ 190203 w 338138" name="connsiteX81"/>
              <a:gd fmla="*/ 239312 h 260350" name="connsiteY81"/>
              <a:gd fmla="*/ 179636 w 338138" name="connsiteX82"/>
              <a:gd fmla="*/ 247201 h 260350" name="connsiteY82"/>
              <a:gd fmla="*/ 133406 w 338138" name="connsiteX83"/>
              <a:gd fmla="*/ 260350 h 260350" name="connsiteY83"/>
              <a:gd fmla="*/ 46230 w 338138" name="connsiteX84"/>
              <a:gd fmla="*/ 195920 h 260350" name="connsiteY84"/>
              <a:gd fmla="*/ 33021 w 338138" name="connsiteX85"/>
              <a:gd fmla="*/ 190660 h 260350" name="connsiteY85"/>
              <a:gd fmla="*/ 0 w 338138" name="connsiteX86"/>
              <a:gd fmla="*/ 132805 h 260350" name="connsiteY86"/>
              <a:gd fmla="*/ 33021 w 338138" name="connsiteX87"/>
              <a:gd fmla="*/ 74949 h 260350" name="connsiteY87"/>
              <a:gd fmla="*/ 63401 w 338138" name="connsiteX88"/>
              <a:gd fmla="*/ 67060 h 260350" name="connsiteY88"/>
              <a:gd fmla="*/ 87176 w 338138" name="connsiteX89"/>
              <a:gd fmla="*/ 46022 h 260350" name="connsiteY89"/>
              <a:gd fmla="*/ 113593 w 338138" name="connsiteX90"/>
              <a:gd fmla="*/ 35502 h 260350" name="connsiteY90"/>
              <a:gd fmla="*/ 133406 w 338138" name="connsiteX91"/>
              <a:gd fmla="*/ 31558 h 260350" name="connsiteY91"/>
              <a:gd fmla="*/ 157181 w 338138" name="connsiteX92"/>
              <a:gd fmla="*/ 11834 h 260350" name="connsiteY92"/>
              <a:gd fmla="*/ 199449 w 338138" name="connsiteX93"/>
              <a:gd fmla="*/ 0 h 260350" name="connsiteY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b="b" l="l" r="r" t="t"/>
            <a:pathLst>
              <a:path h="260350" w="338138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clouds_22887"/>
          <p:cNvSpPr>
            <a:spLocks noChangeAspect="1"/>
          </p:cNvSpPr>
          <p:nvPr/>
        </p:nvSpPr>
        <p:spPr bwMode="auto">
          <a:xfrm flipH="1">
            <a:off x="3149302" y="529543"/>
            <a:ext cx="1067098" cy="821614"/>
          </a:xfrm>
          <a:custGeom>
            <a:gdLst>
              <a:gd fmla="*/ 134036 w 338138" name="connsiteX0"/>
              <a:gd fmla="*/ 53975 h 260350" name="connsiteY0"/>
              <a:gd fmla="*/ 119531 w 338138" name="connsiteX1"/>
              <a:gd fmla="*/ 55283 h 260350" name="connsiteY1"/>
              <a:gd fmla="*/ 98434 w 338138" name="connsiteX2"/>
              <a:gd fmla="*/ 63131 h 260350" name="connsiteY2"/>
              <a:gd fmla="*/ 77337 w 338138" name="connsiteX3"/>
              <a:gd fmla="*/ 82751 h 260350" name="connsiteY3"/>
              <a:gd fmla="*/ 68107 w 338138" name="connsiteX4"/>
              <a:gd fmla="*/ 86675 h 260350" name="connsiteY4"/>
              <a:gd fmla="*/ 66788 w 338138" name="connsiteX5"/>
              <a:gd fmla="*/ 86675 h 260350" name="connsiteY5"/>
              <a:gd fmla="*/ 44372 w 338138" name="connsiteX6"/>
              <a:gd fmla="*/ 91907 h 260350" name="connsiteY6"/>
              <a:gd fmla="*/ 20638 w 338138" name="connsiteX7"/>
              <a:gd fmla="*/ 132456 h 260350" name="connsiteY7"/>
              <a:gd fmla="*/ 44372 w 338138" name="connsiteX8"/>
              <a:gd fmla="*/ 173004 h 260350" name="connsiteY8"/>
              <a:gd fmla="*/ 57558 w 338138" name="connsiteX9"/>
              <a:gd fmla="*/ 178236 h 260350" name="connsiteY9"/>
              <a:gd fmla="*/ 64151 w 338138" name="connsiteX10"/>
              <a:gd fmla="*/ 186084 h 260350" name="connsiteY10"/>
              <a:gd fmla="*/ 134036 w 338138" name="connsiteX11"/>
              <a:gd fmla="*/ 239713 h 260350" name="connsiteY11"/>
              <a:gd fmla="*/ 169638 w 338138" name="connsiteX12"/>
              <a:gd fmla="*/ 229249 h 260350" name="connsiteY12"/>
              <a:gd fmla="*/ 182823 w 338138" name="connsiteX13"/>
              <a:gd fmla="*/ 220093 h 260350" name="connsiteY13"/>
              <a:gd fmla="*/ 193372 w 338138" name="connsiteX14"/>
              <a:gd fmla="*/ 218785 h 260350" name="connsiteY14"/>
              <a:gd fmla="*/ 239522 w 338138" name="connsiteX15"/>
              <a:gd fmla="*/ 217477 h 260350" name="connsiteY15"/>
              <a:gd fmla="*/ 261938 w 338138" name="connsiteX16"/>
              <a:gd fmla="*/ 184776 h 260350" name="connsiteY16"/>
              <a:gd fmla="*/ 261938 w 338138" name="connsiteX17"/>
              <a:gd fmla="*/ 176928 h 260350" name="connsiteY17"/>
              <a:gd fmla="*/ 252708 w 338138" name="connsiteX18"/>
              <a:gd fmla="*/ 148152 h 260350" name="connsiteY18"/>
              <a:gd fmla="*/ 250071 w 338138" name="connsiteX19"/>
              <a:gd fmla="*/ 142920 h 260350" name="connsiteY19"/>
              <a:gd fmla="*/ 251389 w 338138" name="connsiteX20"/>
              <a:gd fmla="*/ 136380 h 260350" name="connsiteY20"/>
              <a:gd fmla="*/ 256664 w 338138" name="connsiteX21"/>
              <a:gd fmla="*/ 120684 h 260350" name="connsiteY21"/>
              <a:gd fmla="*/ 239522 w 338138" name="connsiteX22"/>
              <a:gd fmla="*/ 91907 h 260350" name="connsiteY22"/>
              <a:gd fmla="*/ 238204 w 338138" name="connsiteX23"/>
              <a:gd fmla="*/ 91907 h 260350" name="connsiteY23"/>
              <a:gd fmla="*/ 214469 w 338138" name="connsiteX24"/>
              <a:gd fmla="*/ 89291 h 260350" name="connsiteY24"/>
              <a:gd fmla="*/ 209195 w 338138" name="connsiteX25"/>
              <a:gd fmla="*/ 91907 h 260350" name="connsiteY25"/>
              <a:gd fmla="*/ 194691 w 338138" name="connsiteX26"/>
              <a:gd fmla="*/ 87983 h 260350" name="connsiteY26"/>
              <a:gd fmla="*/ 134036 w 338138" name="connsiteX27"/>
              <a:gd fmla="*/ 53975 h 260350" name="connsiteY27"/>
              <a:gd fmla="*/ 199018 w 338138" name="connsiteX28"/>
              <a:gd fmla="*/ 19050 h 260350" name="connsiteY28"/>
              <a:gd fmla="*/ 166107 w 338138" name="connsiteX29"/>
              <a:gd fmla="*/ 28295 h 260350" name="connsiteY29"/>
              <a:gd fmla="*/ 155575 w 338138" name="connsiteX30"/>
              <a:gd fmla="*/ 36219 h 260350" name="connsiteY30"/>
              <a:gd fmla="*/ 156892 w 338138" name="connsiteX31"/>
              <a:gd fmla="*/ 36219 h 260350" name="connsiteY31"/>
              <a:gd fmla="*/ 162157 w 338138" name="connsiteX32"/>
              <a:gd fmla="*/ 37540 h 260350" name="connsiteY32"/>
              <a:gd fmla="*/ 163474 w 338138" name="connsiteX33"/>
              <a:gd fmla="*/ 38861 h 260350" name="connsiteY33"/>
              <a:gd fmla="*/ 170056 w 338138" name="connsiteX34"/>
              <a:gd fmla="*/ 41502 h 260350" name="connsiteY34"/>
              <a:gd fmla="*/ 171373 w 338138" name="connsiteX35"/>
              <a:gd fmla="*/ 41502 h 260350" name="connsiteY35"/>
              <a:gd fmla="*/ 176638 w 338138" name="connsiteX36"/>
              <a:gd fmla="*/ 44143 h 260350" name="connsiteY36"/>
              <a:gd fmla="*/ 177955 w 338138" name="connsiteX37"/>
              <a:gd fmla="*/ 45464 h 260350" name="connsiteY37"/>
              <a:gd fmla="*/ 184537 w 338138" name="connsiteX38"/>
              <a:gd fmla="*/ 48105 h 260350" name="connsiteY38"/>
              <a:gd fmla="*/ 184537 w 338138" name="connsiteX39"/>
              <a:gd fmla="*/ 49426 h 260350" name="connsiteY39"/>
              <a:gd fmla="*/ 189803 w 338138" name="connsiteX40"/>
              <a:gd fmla="*/ 53388 h 260350" name="connsiteY40"/>
              <a:gd fmla="*/ 191120 w 338138" name="connsiteX41"/>
              <a:gd fmla="*/ 53388 h 260350" name="connsiteY41"/>
              <a:gd fmla="*/ 196385 w 338138" name="connsiteX42"/>
              <a:gd fmla="*/ 58671 h 260350" name="connsiteY42"/>
              <a:gd fmla="*/ 201651 w 338138" name="connsiteX43"/>
              <a:gd fmla="*/ 63954 h 260350" name="connsiteY43"/>
              <a:gd fmla="*/ 201651 w 338138" name="connsiteX44"/>
              <a:gd fmla="*/ 65274 h 260350" name="connsiteY44"/>
              <a:gd fmla="*/ 206917 w 338138" name="connsiteX45"/>
              <a:gd fmla="*/ 70557 h 260350" name="connsiteY45"/>
              <a:gd fmla="*/ 249044 w 338138" name="connsiteX46"/>
              <a:gd fmla="*/ 74519 h 260350" name="connsiteY46"/>
              <a:gd fmla="*/ 275373 w 338138" name="connsiteX47"/>
              <a:gd fmla="*/ 120744 h 260350" name="connsiteY47"/>
              <a:gd fmla="*/ 270107 w 338138" name="connsiteX48"/>
              <a:gd fmla="*/ 140554 h 260350" name="connsiteY48"/>
              <a:gd fmla="*/ 274057 w 338138" name="connsiteX49"/>
              <a:gd fmla="*/ 148478 h 260350" name="connsiteY49"/>
              <a:gd fmla="*/ 275373 w 338138" name="connsiteX50"/>
              <a:gd fmla="*/ 149799 h 260350" name="connsiteY50"/>
              <a:gd fmla="*/ 276690 w 338138" name="connsiteX51"/>
              <a:gd fmla="*/ 152441 h 260350" name="connsiteY51"/>
              <a:gd fmla="*/ 276690 w 338138" name="connsiteX52"/>
              <a:gd fmla="*/ 153761 h 260350" name="connsiteY52"/>
              <a:gd fmla="*/ 278006 w 338138" name="connsiteX53"/>
              <a:gd fmla="*/ 156403 h 260350" name="connsiteY53"/>
              <a:gd fmla="*/ 278006 w 338138" name="connsiteX54"/>
              <a:gd fmla="*/ 157723 h 260350" name="connsiteY54"/>
              <a:gd fmla="*/ 279323 w 338138" name="connsiteX55"/>
              <a:gd fmla="*/ 160365 h 260350" name="connsiteY55"/>
              <a:gd fmla="*/ 279323 w 338138" name="connsiteX56"/>
              <a:gd fmla="*/ 163006 h 260350" name="connsiteY56"/>
              <a:gd fmla="*/ 280639 w 338138" name="connsiteX57"/>
              <a:gd fmla="*/ 165647 h 260350" name="connsiteY57"/>
              <a:gd fmla="*/ 280639 w 338138" name="connsiteX58"/>
              <a:gd fmla="*/ 166968 h 260350" name="connsiteY58"/>
              <a:gd fmla="*/ 280639 w 338138" name="connsiteX59"/>
              <a:gd fmla="*/ 170930 h 260350" name="connsiteY59"/>
              <a:gd fmla="*/ 280639 w 338138" name="connsiteX60"/>
              <a:gd fmla="*/ 172251 h 260350" name="connsiteY60"/>
              <a:gd fmla="*/ 280639 w 338138" name="connsiteX61"/>
              <a:gd fmla="*/ 176213 h 260350" name="connsiteY61"/>
              <a:gd fmla="*/ 281956 w 338138" name="connsiteX62"/>
              <a:gd fmla="*/ 176213 h 260350" name="connsiteY62"/>
              <a:gd fmla="*/ 296437 w 338138" name="connsiteX63"/>
              <a:gd fmla="*/ 172251 h 260350" name="connsiteY63"/>
              <a:gd fmla="*/ 317500 w 338138" name="connsiteX64"/>
              <a:gd fmla="*/ 133951 h 260350" name="connsiteY64"/>
              <a:gd fmla="*/ 308285 w 338138" name="connsiteX65"/>
              <a:gd fmla="*/ 107537 h 260350" name="connsiteY65"/>
              <a:gd fmla="*/ 306968 w 338138" name="connsiteX66"/>
              <a:gd fmla="*/ 96971 h 260350" name="connsiteY66"/>
              <a:gd fmla="*/ 310918 w 338138" name="connsiteX67"/>
              <a:gd fmla="*/ 81123 h 260350" name="connsiteY67"/>
              <a:gd fmla="*/ 296437 w 338138" name="connsiteX68"/>
              <a:gd fmla="*/ 56030 h 260350" name="connsiteY68"/>
              <a:gd fmla="*/ 268791 w 338138" name="connsiteX69"/>
              <a:gd fmla="*/ 56030 h 260350" name="connsiteY69"/>
              <a:gd fmla="*/ 255626 w 338138" name="connsiteX70"/>
              <a:gd fmla="*/ 52068 h 260350" name="connsiteY70"/>
              <a:gd fmla="*/ 199018 w 338138" name="connsiteX71"/>
              <a:gd fmla="*/ 19050 h 260350" name="connsiteY71"/>
              <a:gd fmla="*/ 199449 w 338138" name="connsiteX72"/>
              <a:gd fmla="*/ 0 h 260350" name="connsiteY72"/>
              <a:gd fmla="*/ 268133 w 338138" name="connsiteX73"/>
              <a:gd fmla="*/ 35502 h 260350" name="connsiteY73"/>
              <a:gd fmla="*/ 307758 w 338138" name="connsiteX74"/>
              <a:gd fmla="*/ 39447 h 260350" name="connsiteY74"/>
              <a:gd fmla="*/ 332855 w 338138" name="connsiteX75"/>
              <a:gd fmla="*/ 81524 h 260350" name="connsiteY75"/>
              <a:gd fmla="*/ 328892 w 338138" name="connsiteX76"/>
              <a:gd fmla="*/ 101247 h 260350" name="connsiteY76"/>
              <a:gd fmla="*/ 338138 w 338138" name="connsiteX77"/>
              <a:gd fmla="*/ 134120 h 260350" name="connsiteY77"/>
              <a:gd fmla="*/ 306438 w 338138" name="connsiteX78"/>
              <a:gd fmla="*/ 189346 h 260350" name="connsiteY78"/>
              <a:gd fmla="*/ 278700 w 338138" name="connsiteX79"/>
              <a:gd fmla="*/ 197235 h 260350" name="connsiteY79"/>
              <a:gd fmla="*/ 248320 w 338138" name="connsiteX80"/>
              <a:gd fmla="*/ 235367 h 260350" name="connsiteY80"/>
              <a:gd fmla="*/ 190203 w 338138" name="connsiteX81"/>
              <a:gd fmla="*/ 239312 h 260350" name="connsiteY81"/>
              <a:gd fmla="*/ 179636 w 338138" name="connsiteX82"/>
              <a:gd fmla="*/ 247201 h 260350" name="connsiteY82"/>
              <a:gd fmla="*/ 133406 w 338138" name="connsiteX83"/>
              <a:gd fmla="*/ 260350 h 260350" name="connsiteY83"/>
              <a:gd fmla="*/ 46230 w 338138" name="connsiteX84"/>
              <a:gd fmla="*/ 195920 h 260350" name="connsiteY84"/>
              <a:gd fmla="*/ 33021 w 338138" name="connsiteX85"/>
              <a:gd fmla="*/ 190660 h 260350" name="connsiteY85"/>
              <a:gd fmla="*/ 0 w 338138" name="connsiteX86"/>
              <a:gd fmla="*/ 132805 h 260350" name="connsiteY86"/>
              <a:gd fmla="*/ 33021 w 338138" name="connsiteX87"/>
              <a:gd fmla="*/ 74949 h 260350" name="connsiteY87"/>
              <a:gd fmla="*/ 63401 w 338138" name="connsiteX88"/>
              <a:gd fmla="*/ 67060 h 260350" name="connsiteY88"/>
              <a:gd fmla="*/ 87176 w 338138" name="connsiteX89"/>
              <a:gd fmla="*/ 46022 h 260350" name="connsiteY89"/>
              <a:gd fmla="*/ 113593 w 338138" name="connsiteX90"/>
              <a:gd fmla="*/ 35502 h 260350" name="connsiteY90"/>
              <a:gd fmla="*/ 133406 w 338138" name="connsiteX91"/>
              <a:gd fmla="*/ 31558 h 260350" name="connsiteY91"/>
              <a:gd fmla="*/ 157181 w 338138" name="connsiteX92"/>
              <a:gd fmla="*/ 11834 h 260350" name="connsiteY92"/>
              <a:gd fmla="*/ 199449 w 338138" name="connsiteX93"/>
              <a:gd fmla="*/ 0 h 260350" name="connsiteY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b="b" l="l" r="r" t="t"/>
            <a:pathLst>
              <a:path h="260350" w="338138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651" y="63954"/>
                </a:cubicBezTo>
                <a:cubicBezTo>
                  <a:pt x="201651" y="63954"/>
                  <a:pt x="201651" y="63954"/>
                  <a:pt x="2016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8" name="图片占位符 1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0627" r="10627"/>
          <a:stretch>
            <a:fillRect/>
          </a:stretch>
        </p:blipFill>
        <p:spPr/>
      </p:pic>
      <p:pic>
        <p:nvPicPr>
          <p:cNvPr id="22" name="图片占位符 21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8868" r="18868"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4331681" y="5152066"/>
            <a:ext cx="2067843" cy="1211185"/>
            <a:chOff x="8159537" y="1248794"/>
            <a:chExt cx="2429869" cy="1423232"/>
          </a:xfrm>
        </p:grpSpPr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8159535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5" name="矩形 24"/>
            <p:cNvSpPr/>
            <p:nvPr>
              <p:custDataLst>
                <p:tags r:id="rId7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26" name="矩形 25"/>
          <p:cNvSpPr/>
          <p:nvPr>
            <p:custDataLst>
              <p:tags r:id="rId8"/>
            </p:custDataLst>
          </p:nvPr>
        </p:nvSpPr>
        <p:spPr>
          <a:xfrm>
            <a:off x="7063724" y="5006623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3676255339"/>
      </p:ext>
    </p:extLst>
  </p:cSld>
  <p:clrMapOvr>
    <a:masterClrMapping/>
  </p:clrMapOvr>
  <mc:AlternateContent>
    <mc:Choice Requires="p14">
      <p:transition advTm="12000" p14:dur="1500" spd="slow">
        <p:random/>
      </p:transition>
    </mc:Choice>
    <mc:Fallback>
      <p:transition advTm="1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3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4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990" t="9990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8773" r="18773"/>
          <a:stretch>
            <a:fillRect/>
          </a:stretch>
        </p:blipFill>
        <p:spPr/>
      </p:pic>
      <p:sp>
        <p:nvSpPr>
          <p:cNvPr id="7" name="leaves_93683"/>
          <p:cNvSpPr>
            <a:spLocks noChangeAspect="1"/>
          </p:cNvSpPr>
          <p:nvPr/>
        </p:nvSpPr>
        <p:spPr bwMode="auto">
          <a:xfrm>
            <a:off x="8794231" y="1111556"/>
            <a:ext cx="1283219" cy="1371282"/>
          </a:xfrm>
          <a:custGeom>
            <a:gdLst>
              <a:gd fmla="*/ 239 w 246" name="T0"/>
              <a:gd fmla="*/ 107 h 264" name="T1"/>
              <a:gd fmla="*/ 182 w 246" name="T2"/>
              <a:gd fmla="*/ 117 h 264" name="T3"/>
              <a:gd fmla="*/ 178 w 246" name="T4"/>
              <a:gd fmla="*/ 143 h 264" name="T5"/>
              <a:gd fmla="*/ 155 w 246" name="T6"/>
              <a:gd fmla="*/ 174 h 264" name="T7"/>
              <a:gd fmla="*/ 140 w 246" name="T8"/>
              <a:gd fmla="*/ 179 h 264" name="T9"/>
              <a:gd fmla="*/ 149 w 246" name="T10"/>
              <a:gd fmla="*/ 193 h 264" name="T11"/>
              <a:gd fmla="*/ 148 w 246" name="T12"/>
              <a:gd fmla="*/ 194 h 264" name="T13"/>
              <a:gd fmla="*/ 136 w 246" name="T14"/>
              <a:gd fmla="*/ 206 h 264" name="T15"/>
              <a:gd fmla="*/ 134 w 246" name="T16"/>
              <a:gd fmla="*/ 208 h 264" name="T17"/>
              <a:gd fmla="*/ 133 w 246" name="T18"/>
              <a:gd fmla="*/ 180 h 264" name="T19"/>
              <a:gd fmla="*/ 133 w 246" name="T20"/>
              <a:gd fmla="*/ 174 h 264" name="T21"/>
              <a:gd fmla="*/ 147 w 246" name="T22"/>
              <a:gd fmla="*/ 172 h 264" name="T23"/>
              <a:gd fmla="*/ 176 w 246" name="T24"/>
              <a:gd fmla="*/ 113 h 264" name="T25"/>
              <a:gd fmla="*/ 168 w 246" name="T26"/>
              <a:gd fmla="*/ 41 h 264" name="T27"/>
              <a:gd fmla="*/ 159 w 246" name="T28"/>
              <a:gd fmla="*/ 12 h 264" name="T29"/>
              <a:gd fmla="*/ 149 w 246" name="T30"/>
              <a:gd fmla="*/ 0 h 264" name="T31"/>
              <a:gd fmla="*/ 135 w 246" name="T32"/>
              <a:gd fmla="*/ 7 h 264" name="T33"/>
              <a:gd fmla="*/ 112 w 246" name="T34"/>
              <a:gd fmla="*/ 23 h 264" name="T35"/>
              <a:gd fmla="*/ 70 w 246" name="T36"/>
              <a:gd fmla="*/ 72 h 264" name="T37"/>
              <a:gd fmla="*/ 61 w 246" name="T38"/>
              <a:gd fmla="*/ 109 h 264" name="T39"/>
              <a:gd fmla="*/ 108 w 246" name="T40"/>
              <a:gd fmla="*/ 155 h 264" name="T41"/>
              <a:gd fmla="*/ 109 w 246" name="T42"/>
              <a:gd fmla="*/ 170 h 264" name="T43"/>
              <a:gd fmla="*/ 122 w 246" name="T44"/>
              <a:gd fmla="*/ 173 h 264" name="T45"/>
              <a:gd fmla="*/ 118 w 246" name="T46"/>
              <a:gd fmla="*/ 91 h 264" name="T47"/>
              <a:gd fmla="*/ 120 w 246" name="T48"/>
              <a:gd fmla="*/ 146 h 264" name="T49"/>
              <a:gd fmla="*/ 127 w 246" name="T50"/>
              <a:gd fmla="*/ 180 h 264" name="T51"/>
              <a:gd fmla="*/ 126 w 246" name="T52"/>
              <a:gd fmla="*/ 185 h 264" name="T53"/>
              <a:gd fmla="*/ 121 w 246" name="T54"/>
              <a:gd fmla="*/ 210 h 264" name="T55"/>
              <a:gd fmla="*/ 117 w 246" name="T56"/>
              <a:gd fmla="*/ 219 h 264" name="T57"/>
              <a:gd fmla="*/ 96 w 246" name="T58"/>
              <a:gd fmla="*/ 196 h 264" name="T59"/>
              <a:gd fmla="*/ 91 w 246" name="T60"/>
              <a:gd fmla="*/ 192 h 264" name="T61"/>
              <a:gd fmla="*/ 103 w 246" name="T62"/>
              <a:gd fmla="*/ 160 h 264" name="T63"/>
              <a:gd fmla="*/ 76 w 246" name="T64"/>
              <a:gd fmla="*/ 124 h 264" name="T65"/>
              <a:gd fmla="*/ 7 w 246" name="T66"/>
              <a:gd fmla="*/ 105 h 264" name="T67"/>
              <a:gd fmla="*/ 1 w 246" name="T68"/>
              <a:gd fmla="*/ 112 h 264" name="T69"/>
              <a:gd fmla="*/ 3 w 246" name="T70"/>
              <a:gd fmla="*/ 131 h 264" name="T71"/>
              <a:gd fmla="*/ 20 w 246" name="T72"/>
              <a:gd fmla="*/ 180 h 264" name="T73"/>
              <a:gd fmla="*/ 70 w 246" name="T74"/>
              <a:gd fmla="*/ 206 h 264" name="T75"/>
              <a:gd fmla="*/ 85 w 246" name="T76"/>
              <a:gd fmla="*/ 198 h 264" name="T77"/>
              <a:gd fmla="*/ 84 w 246" name="T78"/>
              <a:gd fmla="*/ 193 h 264" name="T79"/>
              <a:gd fmla="*/ 81 w 246" name="T80"/>
              <a:gd fmla="*/ 189 h 264" name="T81"/>
              <a:gd fmla="*/ 76 w 246" name="T82"/>
              <a:gd fmla="*/ 182 h 264" name="T83"/>
              <a:gd fmla="*/ 51 w 246" name="T84"/>
              <a:gd fmla="*/ 152 h 264" name="T85"/>
              <a:gd fmla="*/ 91 w 246" name="T86"/>
              <a:gd fmla="*/ 197 h 264" name="T87"/>
              <a:gd fmla="*/ 93 w 246" name="T88"/>
              <a:gd fmla="*/ 200 h 264" name="T89"/>
              <a:gd fmla="*/ 100 w 246" name="T90"/>
              <a:gd fmla="*/ 211 h 264" name="T91"/>
              <a:gd fmla="*/ 111 w 246" name="T92"/>
              <a:gd fmla="*/ 232 h 264" name="T93"/>
              <a:gd fmla="*/ 109 w 246" name="T94"/>
              <a:gd fmla="*/ 235 h 264" name="T95"/>
              <a:gd fmla="*/ 106 w 246" name="T96"/>
              <a:gd fmla="*/ 253 h 264" name="T97"/>
              <a:gd fmla="*/ 130 w 246" name="T98"/>
              <a:gd fmla="*/ 228 h 264" name="T99"/>
              <a:gd fmla="*/ 190 w 246" name="T100"/>
              <a:gd fmla="*/ 154 h 264" name="T101"/>
              <a:gd fmla="*/ 155 w 246" name="T102"/>
              <a:gd fmla="*/ 199 h 264" name="T103"/>
              <a:gd fmla="*/ 212 w 246" name="T104"/>
              <a:gd fmla="*/ 192 h 264" name="T105"/>
              <a:gd fmla="*/ 239 w 246" name="T106"/>
              <a:gd fmla="*/ 107 h 26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64" w="246">
                <a:moveTo>
                  <a:pt x="239" y="107"/>
                </a:moveTo>
                <a:cubicBezTo>
                  <a:pt x="234" y="103"/>
                  <a:pt x="207" y="106"/>
                  <a:pt x="182" y="117"/>
                </a:cubicBezTo>
                <a:cubicBezTo>
                  <a:pt x="182" y="126"/>
                  <a:pt x="180" y="134"/>
                  <a:pt x="178" y="143"/>
                </a:cubicBezTo>
                <a:cubicBezTo>
                  <a:pt x="174" y="156"/>
                  <a:pt x="167" y="168"/>
                  <a:pt x="155" y="174"/>
                </a:cubicBezTo>
                <a:cubicBezTo>
                  <a:pt x="151" y="177"/>
                  <a:pt x="145" y="179"/>
                  <a:pt x="140" y="179"/>
                </a:cubicBezTo>
                <a:cubicBezTo>
                  <a:pt x="142" y="184"/>
                  <a:pt x="145" y="189"/>
                  <a:pt x="149" y="193"/>
                </a:cubicBezTo>
                <a:cubicBezTo>
                  <a:pt x="149" y="193"/>
                  <a:pt x="148" y="194"/>
                  <a:pt x="148" y="194"/>
                </a:cubicBezTo>
                <a:cubicBezTo>
                  <a:pt x="144" y="198"/>
                  <a:pt x="140" y="202"/>
                  <a:pt x="136" y="206"/>
                </a:cubicBezTo>
                <a:cubicBezTo>
                  <a:pt x="135" y="206"/>
                  <a:pt x="134" y="207"/>
                  <a:pt x="134" y="208"/>
                </a:cubicBezTo>
                <a:cubicBezTo>
                  <a:pt x="135" y="199"/>
                  <a:pt x="134" y="189"/>
                  <a:pt x="133" y="180"/>
                </a:cubicBezTo>
                <a:cubicBezTo>
                  <a:pt x="133" y="178"/>
                  <a:pt x="133" y="176"/>
                  <a:pt x="133" y="174"/>
                </a:cubicBezTo>
                <a:cubicBezTo>
                  <a:pt x="137" y="174"/>
                  <a:pt x="142" y="173"/>
                  <a:pt x="147" y="172"/>
                </a:cubicBezTo>
                <a:cubicBezTo>
                  <a:pt x="170" y="164"/>
                  <a:pt x="175" y="135"/>
                  <a:pt x="176" y="113"/>
                </a:cubicBezTo>
                <a:cubicBezTo>
                  <a:pt x="177" y="89"/>
                  <a:pt x="173" y="64"/>
                  <a:pt x="168" y="41"/>
                </a:cubicBezTo>
                <a:cubicBezTo>
                  <a:pt x="165" y="31"/>
                  <a:pt x="163" y="21"/>
                  <a:pt x="159" y="12"/>
                </a:cubicBezTo>
                <a:cubicBezTo>
                  <a:pt x="157" y="8"/>
                  <a:pt x="154" y="0"/>
                  <a:pt x="149" y="0"/>
                </a:cubicBezTo>
                <a:cubicBezTo>
                  <a:pt x="144" y="0"/>
                  <a:pt x="139" y="4"/>
                  <a:pt x="135" y="7"/>
                </a:cubicBezTo>
                <a:cubicBezTo>
                  <a:pt x="127" y="11"/>
                  <a:pt x="119" y="17"/>
                  <a:pt x="112" y="23"/>
                </a:cubicBezTo>
                <a:cubicBezTo>
                  <a:pt x="96" y="37"/>
                  <a:pt x="80" y="53"/>
                  <a:pt x="70" y="72"/>
                </a:cubicBezTo>
                <a:cubicBezTo>
                  <a:pt x="63" y="84"/>
                  <a:pt x="60" y="97"/>
                  <a:pt x="61" y="109"/>
                </a:cubicBezTo>
                <a:cubicBezTo>
                  <a:pt x="82" y="118"/>
                  <a:pt x="102" y="132"/>
                  <a:pt x="108" y="155"/>
                </a:cubicBezTo>
                <a:cubicBezTo>
                  <a:pt x="110" y="160"/>
                  <a:pt x="110" y="165"/>
                  <a:pt x="109" y="170"/>
                </a:cubicBezTo>
                <a:cubicBezTo>
                  <a:pt x="114" y="171"/>
                  <a:pt x="118" y="172"/>
                  <a:pt x="122" y="173"/>
                </a:cubicBezTo>
                <a:cubicBezTo>
                  <a:pt x="116" y="146"/>
                  <a:pt x="114" y="119"/>
                  <a:pt x="118" y="91"/>
                </a:cubicBezTo>
                <a:cubicBezTo>
                  <a:pt x="116" y="109"/>
                  <a:pt x="117" y="128"/>
                  <a:pt x="120" y="146"/>
                </a:cubicBezTo>
                <a:cubicBezTo>
                  <a:pt x="122" y="155"/>
                  <a:pt x="127" y="166"/>
                  <a:pt x="127" y="180"/>
                </a:cubicBezTo>
                <a:cubicBezTo>
                  <a:pt x="127" y="181"/>
                  <a:pt x="126" y="183"/>
                  <a:pt x="126" y="185"/>
                </a:cubicBezTo>
                <a:cubicBezTo>
                  <a:pt x="126" y="194"/>
                  <a:pt x="124" y="202"/>
                  <a:pt x="121" y="210"/>
                </a:cubicBezTo>
                <a:cubicBezTo>
                  <a:pt x="120" y="213"/>
                  <a:pt x="119" y="216"/>
                  <a:pt x="117" y="219"/>
                </a:cubicBezTo>
                <a:cubicBezTo>
                  <a:pt x="112" y="211"/>
                  <a:pt x="104" y="203"/>
                  <a:pt x="96" y="196"/>
                </a:cubicBezTo>
                <a:cubicBezTo>
                  <a:pt x="95" y="195"/>
                  <a:pt x="93" y="193"/>
                  <a:pt x="91" y="192"/>
                </a:cubicBezTo>
                <a:cubicBezTo>
                  <a:pt x="99" y="183"/>
                  <a:pt x="105" y="172"/>
                  <a:pt x="103" y="160"/>
                </a:cubicBezTo>
                <a:cubicBezTo>
                  <a:pt x="100" y="146"/>
                  <a:pt x="89" y="132"/>
                  <a:pt x="76" y="124"/>
                </a:cubicBezTo>
                <a:cubicBezTo>
                  <a:pt x="57" y="112"/>
                  <a:pt x="30" y="105"/>
                  <a:pt x="7" y="105"/>
                </a:cubicBezTo>
                <a:cubicBezTo>
                  <a:pt x="0" y="105"/>
                  <a:pt x="1" y="107"/>
                  <a:pt x="1" y="112"/>
                </a:cubicBezTo>
                <a:cubicBezTo>
                  <a:pt x="1" y="119"/>
                  <a:pt x="2" y="125"/>
                  <a:pt x="3" y="131"/>
                </a:cubicBezTo>
                <a:cubicBezTo>
                  <a:pt x="6" y="148"/>
                  <a:pt x="11" y="165"/>
                  <a:pt x="20" y="180"/>
                </a:cubicBezTo>
                <a:cubicBezTo>
                  <a:pt x="31" y="196"/>
                  <a:pt x="50" y="212"/>
                  <a:pt x="70" y="206"/>
                </a:cubicBezTo>
                <a:cubicBezTo>
                  <a:pt x="76" y="204"/>
                  <a:pt x="80" y="201"/>
                  <a:pt x="85" y="198"/>
                </a:cubicBezTo>
                <a:cubicBezTo>
                  <a:pt x="86" y="196"/>
                  <a:pt x="85" y="195"/>
                  <a:pt x="84" y="193"/>
                </a:cubicBezTo>
                <a:cubicBezTo>
                  <a:pt x="83" y="192"/>
                  <a:pt x="82" y="191"/>
                  <a:pt x="81" y="189"/>
                </a:cubicBezTo>
                <a:cubicBezTo>
                  <a:pt x="79" y="187"/>
                  <a:pt x="78" y="185"/>
                  <a:pt x="76" y="182"/>
                </a:cubicBezTo>
                <a:cubicBezTo>
                  <a:pt x="68" y="172"/>
                  <a:pt x="60" y="162"/>
                  <a:pt x="51" y="152"/>
                </a:cubicBezTo>
                <a:cubicBezTo>
                  <a:pt x="64" y="165"/>
                  <a:pt x="90" y="196"/>
                  <a:pt x="91" y="197"/>
                </a:cubicBezTo>
                <a:cubicBezTo>
                  <a:pt x="92" y="198"/>
                  <a:pt x="92" y="199"/>
                  <a:pt x="93" y="200"/>
                </a:cubicBezTo>
                <a:cubicBezTo>
                  <a:pt x="95" y="203"/>
                  <a:pt x="98" y="207"/>
                  <a:pt x="100" y="211"/>
                </a:cubicBezTo>
                <a:cubicBezTo>
                  <a:pt x="105" y="217"/>
                  <a:pt x="109" y="224"/>
                  <a:pt x="111" y="232"/>
                </a:cubicBezTo>
                <a:cubicBezTo>
                  <a:pt x="110" y="233"/>
                  <a:pt x="109" y="234"/>
                  <a:pt x="109" y="235"/>
                </a:cubicBezTo>
                <a:cubicBezTo>
                  <a:pt x="105" y="241"/>
                  <a:pt x="100" y="247"/>
                  <a:pt x="106" y="253"/>
                </a:cubicBezTo>
                <a:cubicBezTo>
                  <a:pt x="118" y="264"/>
                  <a:pt x="126" y="240"/>
                  <a:pt x="130" y="228"/>
                </a:cubicBezTo>
                <a:cubicBezTo>
                  <a:pt x="145" y="203"/>
                  <a:pt x="176" y="167"/>
                  <a:pt x="190" y="154"/>
                </a:cubicBezTo>
                <a:cubicBezTo>
                  <a:pt x="177" y="168"/>
                  <a:pt x="165" y="183"/>
                  <a:pt x="155" y="199"/>
                </a:cubicBezTo>
                <a:cubicBezTo>
                  <a:pt x="170" y="212"/>
                  <a:pt x="189" y="215"/>
                  <a:pt x="212" y="192"/>
                </a:cubicBezTo>
                <a:cubicBezTo>
                  <a:pt x="236" y="168"/>
                  <a:pt x="246" y="113"/>
                  <a:pt x="239" y="10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4" name="组合 13"/>
          <p:cNvGrpSpPr/>
          <p:nvPr/>
        </p:nvGrpSpPr>
        <p:grpSpPr>
          <a:xfrm>
            <a:off x="9494017" y="414403"/>
            <a:ext cx="2067843" cy="1211185"/>
            <a:chOff x="8159537" y="1248794"/>
            <a:chExt cx="2429869" cy="1423232"/>
          </a:xfrm>
        </p:grpSpPr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4853353" y="5018578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2329372703"/>
      </p:ext>
    </p:extLst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8" name="图片占位符 7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991" r="4991"/>
          <a:stretch>
            <a:fillRect/>
          </a:stretch>
        </p:blipFill>
        <p:spPr/>
      </p:pic>
      <p:pic>
        <p:nvPicPr>
          <p:cNvPr id="10" name="图片占位符 9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991" r="4991"/>
          <a:stretch>
            <a:fillRect/>
          </a:stretch>
        </p:blipFill>
        <p:spPr>
          <a:xfrm>
            <a:off x="6096000" y="1434923"/>
            <a:ext cx="4785539" cy="3988153"/>
          </a:xfrm>
        </p:spPr>
      </p:pic>
      <p:sp>
        <p:nvSpPr>
          <p:cNvPr id="5" name="trifoliate-ternate_105486"/>
          <p:cNvSpPr>
            <a:spLocks noChangeAspect="1"/>
          </p:cNvSpPr>
          <p:nvPr/>
        </p:nvSpPr>
        <p:spPr bwMode="auto">
          <a:xfrm>
            <a:off x="4483231" y="5270499"/>
            <a:ext cx="1221580" cy="1118347"/>
          </a:xfrm>
          <a:custGeom>
            <a:gdLst>
              <a:gd fmla="*/ 288311 w 338138" name="connsiteX0"/>
              <a:gd fmla="*/ 119063 h 309563" name="connsiteY0"/>
              <a:gd fmla="*/ 271224 w 338138" name="connsiteX1"/>
              <a:gd fmla="*/ 123032 h 309563" name="connsiteY1"/>
              <a:gd fmla="*/ 194989 w 338138" name="connsiteX2"/>
              <a:gd fmla="*/ 175949 h 309563" name="connsiteY2"/>
              <a:gd fmla="*/ 193675 w 338138" name="connsiteX3"/>
              <a:gd fmla="*/ 178595 h 309563" name="connsiteY3"/>
              <a:gd fmla="*/ 194989 w 338138" name="connsiteX4"/>
              <a:gd fmla="*/ 179918 h 309563" name="connsiteY4"/>
              <a:gd fmla="*/ 271224 w 338138" name="connsiteX5"/>
              <a:gd fmla="*/ 232835 h 309563" name="connsiteY5"/>
              <a:gd fmla="*/ 288311 w 338138" name="connsiteX6"/>
              <a:gd fmla="*/ 238126 h 309563" name="connsiteY6"/>
              <a:gd fmla="*/ 315913 w 338138" name="connsiteX7"/>
              <a:gd fmla="*/ 209022 h 309563" name="connsiteY7"/>
              <a:gd fmla="*/ 305398 w 338138" name="connsiteX8"/>
              <a:gd fmla="*/ 186532 h 309563" name="connsiteY8"/>
              <a:gd fmla="*/ 301455 w 338138" name="connsiteX9"/>
              <a:gd fmla="*/ 178595 h 309563" name="connsiteY9"/>
              <a:gd fmla="*/ 305398 w 338138" name="connsiteX10"/>
              <a:gd fmla="*/ 170657 h 309563" name="connsiteY10"/>
              <a:gd fmla="*/ 306712 w 338138" name="connsiteX11"/>
              <a:gd fmla="*/ 169334 h 309563" name="connsiteY11"/>
              <a:gd fmla="*/ 315913 w 338138" name="connsiteX12"/>
              <a:gd fmla="*/ 146845 h 309563" name="connsiteY12"/>
              <a:gd fmla="*/ 288311 w 338138" name="connsiteX13"/>
              <a:gd fmla="*/ 119063 h 309563" name="connsiteY13"/>
              <a:gd fmla="*/ 48598 w 338138" name="connsiteX14"/>
              <a:gd fmla="*/ 119063 h 309563" name="connsiteY14"/>
              <a:gd fmla="*/ 20638 w 338138" name="connsiteX15"/>
              <a:gd fmla="*/ 146845 h 309563" name="connsiteY15"/>
              <a:gd fmla="*/ 31290 w 338138" name="connsiteX16"/>
              <a:gd fmla="*/ 170657 h 309563" name="connsiteY16"/>
              <a:gd fmla="*/ 35284 w 338138" name="connsiteX17"/>
              <a:gd fmla="*/ 178595 h 309563" name="connsiteY17"/>
              <a:gd fmla="*/ 31290 w 338138" name="connsiteX18"/>
              <a:gd fmla="*/ 186532 h 309563" name="connsiteY18"/>
              <a:gd fmla="*/ 29958 w 338138" name="connsiteX19"/>
              <a:gd fmla="*/ 186532 h 309563" name="connsiteY19"/>
              <a:gd fmla="*/ 20638 w 338138" name="connsiteX20"/>
              <a:gd fmla="*/ 209022 h 309563" name="connsiteY20"/>
              <a:gd fmla="*/ 48598 w 338138" name="connsiteX21"/>
              <a:gd fmla="*/ 238126 h 309563" name="connsiteY21"/>
              <a:gd fmla="*/ 65907 w 338138" name="connsiteX22"/>
              <a:gd fmla="*/ 232835 h 309563" name="connsiteY22"/>
              <a:gd fmla="*/ 143132 w 338138" name="connsiteX23"/>
              <a:gd fmla="*/ 179918 h 309563" name="connsiteY23"/>
              <a:gd fmla="*/ 144463 w 338138" name="connsiteX24"/>
              <a:gd fmla="*/ 178595 h 309563" name="connsiteY24"/>
              <a:gd fmla="*/ 143132 w 338138" name="connsiteX25"/>
              <a:gd fmla="*/ 175949 h 309563" name="connsiteY25"/>
              <a:gd fmla="*/ 65907 w 338138" name="connsiteX26"/>
              <a:gd fmla="*/ 124355 h 309563" name="connsiteY26"/>
              <a:gd fmla="*/ 65907 w 338138" name="connsiteX27"/>
              <a:gd fmla="*/ 123032 h 309563" name="connsiteY27"/>
              <a:gd fmla="*/ 48598 w 338138" name="connsiteX28"/>
              <a:gd fmla="*/ 119063 h 309563" name="connsiteY28"/>
              <a:gd fmla="*/ 138642 w 338138" name="connsiteX29"/>
              <a:gd fmla="*/ 20638 h 309563" name="connsiteY29"/>
              <a:gd fmla="*/ 109538 w 338138" name="connsiteX30"/>
              <a:gd fmla="*/ 48240 h 309563" name="connsiteY30"/>
              <a:gd fmla="*/ 114830 w 338138" name="connsiteX31"/>
              <a:gd fmla="*/ 65327 h 309563" name="connsiteY31"/>
              <a:gd fmla="*/ 167747 w 338138" name="connsiteX32"/>
              <a:gd fmla="*/ 141562 h 309563" name="connsiteY32"/>
              <a:gd fmla="*/ 169069 w 338138" name="connsiteX33"/>
              <a:gd fmla="*/ 142876 h 309563" name="connsiteY33"/>
              <a:gd fmla="*/ 170392 w 338138" name="connsiteX34"/>
              <a:gd fmla="*/ 141562 h 309563" name="connsiteY34"/>
              <a:gd fmla="*/ 223309 w 338138" name="connsiteX35"/>
              <a:gd fmla="*/ 65327 h 309563" name="connsiteY35"/>
              <a:gd fmla="*/ 228601 w 338138" name="connsiteX36"/>
              <a:gd fmla="*/ 48240 h 309563" name="connsiteY36"/>
              <a:gd fmla="*/ 199497 w 338138" name="connsiteX37"/>
              <a:gd fmla="*/ 20638 h 309563" name="connsiteY37"/>
              <a:gd fmla="*/ 177007 w 338138" name="connsiteX38"/>
              <a:gd fmla="*/ 31153 h 309563" name="connsiteY38"/>
              <a:gd fmla="*/ 169069 w 338138" name="connsiteX39"/>
              <a:gd fmla="*/ 35096 h 309563" name="connsiteY39"/>
              <a:gd fmla="*/ 161132 w 338138" name="connsiteX40"/>
              <a:gd fmla="*/ 31153 h 309563" name="connsiteY40"/>
              <a:gd fmla="*/ 161132 w 338138" name="connsiteX41"/>
              <a:gd fmla="*/ 29838 h 309563" name="connsiteY41"/>
              <a:gd fmla="*/ 138642 w 338138" name="connsiteX42"/>
              <a:gd fmla="*/ 20638 h 309563" name="connsiteY42"/>
              <a:gd fmla="*/ 138689 w 338138" name="connsiteX43"/>
              <a:gd fmla="*/ 0 h 309563" name="connsiteY43"/>
              <a:gd fmla="*/ 169069 w 338138" name="connsiteX44"/>
              <a:gd fmla="*/ 10493 h 309563" name="connsiteY44"/>
              <a:gd fmla="*/ 199449 w 338138" name="connsiteX45"/>
              <a:gd fmla="*/ 0 h 309563" name="connsiteY45"/>
              <a:gd fmla="*/ 249641 w 338138" name="connsiteX46"/>
              <a:gd fmla="*/ 48533 h 309563" name="connsiteY46"/>
              <a:gd fmla="*/ 240395 w 338138" name="connsiteX47"/>
              <a:gd fmla="*/ 76079 h 309563" name="connsiteY47"/>
              <a:gd fmla="*/ 240395 w 338138" name="connsiteX48"/>
              <a:gd fmla="*/ 77391 h 309563" name="connsiteY48"/>
              <a:gd fmla="*/ 187561 w 338138" name="connsiteX49"/>
              <a:gd fmla="*/ 153470 h 309563" name="connsiteY49"/>
              <a:gd fmla="*/ 179636 w 338138" name="connsiteX50"/>
              <a:gd fmla="*/ 160029 h 309563" name="connsiteY50"/>
              <a:gd fmla="*/ 179636 w 338138" name="connsiteX51"/>
              <a:gd fmla="*/ 163964 h 309563" name="connsiteY51"/>
              <a:gd fmla="*/ 183598 w 338138" name="connsiteX52"/>
              <a:gd fmla="*/ 160029 h 309563" name="connsiteY52"/>
              <a:gd fmla="*/ 260208 w 338138" name="connsiteX53"/>
              <a:gd fmla="*/ 107560 h 309563" name="connsiteY53"/>
              <a:gd fmla="*/ 289267 w 338138" name="connsiteX54"/>
              <a:gd fmla="*/ 98378 h 309563" name="connsiteY54"/>
              <a:gd fmla="*/ 338138 w 338138" name="connsiteX55"/>
              <a:gd fmla="*/ 146911 h 309563" name="connsiteY55"/>
              <a:gd fmla="*/ 327571 w 338138" name="connsiteX56"/>
              <a:gd fmla="*/ 178392 h 309563" name="connsiteY56"/>
              <a:gd fmla="*/ 338138 w 338138" name="connsiteX57"/>
              <a:gd fmla="*/ 208562 h 309563" name="connsiteY57"/>
              <a:gd fmla="*/ 289267 w 338138" name="connsiteX58"/>
              <a:gd fmla="*/ 257095 h 309563" name="connsiteY58"/>
              <a:gd fmla="*/ 261529 w 338138" name="connsiteX59"/>
              <a:gd fmla="*/ 249225 h 309563" name="connsiteY59"/>
              <a:gd fmla="*/ 260208 w 338138" name="connsiteX60"/>
              <a:gd fmla="*/ 249225 h 309563" name="connsiteY60"/>
              <a:gd fmla="*/ 183598 w 338138" name="connsiteX61"/>
              <a:gd fmla="*/ 196756 h 309563" name="connsiteY61"/>
              <a:gd fmla="*/ 179636 w 338138" name="connsiteX62"/>
              <a:gd fmla="*/ 192821 h 309563" name="connsiteY62"/>
              <a:gd fmla="*/ 179636 w 338138" name="connsiteX63"/>
              <a:gd fmla="*/ 211185 h 309563" name="connsiteY63"/>
              <a:gd fmla="*/ 162465 w 338138" name="connsiteX64"/>
              <a:gd fmla="*/ 303005 h 309563" name="connsiteY64"/>
              <a:gd fmla="*/ 153219 w 338138" name="connsiteX65"/>
              <a:gd fmla="*/ 309563 h 309563" name="connsiteY65"/>
              <a:gd fmla="*/ 149256 w 338138" name="connsiteX66"/>
              <a:gd fmla="*/ 309563 h 309563" name="connsiteY66"/>
              <a:gd fmla="*/ 142652 w 338138" name="connsiteX67"/>
              <a:gd fmla="*/ 295134 h 309563" name="connsiteY67"/>
              <a:gd fmla="*/ 158502 w 338138" name="connsiteX68"/>
              <a:gd fmla="*/ 211185 h 309563" name="connsiteY68"/>
              <a:gd fmla="*/ 158502 w 338138" name="connsiteX69"/>
              <a:gd fmla="*/ 192821 h 309563" name="connsiteY69"/>
              <a:gd fmla="*/ 154540 w 338138" name="connsiteX70"/>
              <a:gd fmla="*/ 196756 h 309563" name="connsiteY70"/>
              <a:gd fmla="*/ 77930 w 338138" name="connsiteX71"/>
              <a:gd fmla="*/ 249225 h 309563" name="connsiteY71"/>
              <a:gd fmla="*/ 48871 w 338138" name="connsiteX72"/>
              <a:gd fmla="*/ 257095 h 309563" name="connsiteY72"/>
              <a:gd fmla="*/ 0 w 338138" name="connsiteX73"/>
              <a:gd fmla="*/ 208562 h 309563" name="connsiteY73"/>
              <a:gd fmla="*/ 10567 w 338138" name="connsiteX74"/>
              <a:gd fmla="*/ 178392 h 309563" name="connsiteY74"/>
              <a:gd fmla="*/ 0 w 338138" name="connsiteX75"/>
              <a:gd fmla="*/ 146911 h 309563" name="connsiteY75"/>
              <a:gd fmla="*/ 48871 w 338138" name="connsiteX76"/>
              <a:gd fmla="*/ 98378 h 309563" name="connsiteY76"/>
              <a:gd fmla="*/ 76609 w 338138" name="connsiteX77"/>
              <a:gd fmla="*/ 106248 h 309563" name="connsiteY77"/>
              <a:gd fmla="*/ 77930 w 338138" name="connsiteX78"/>
              <a:gd fmla="*/ 107560 h 309563" name="connsiteY78"/>
              <a:gd fmla="*/ 154540 w 338138" name="connsiteX79"/>
              <a:gd fmla="*/ 160029 h 309563" name="connsiteY79"/>
              <a:gd fmla="*/ 158502 w 338138" name="connsiteX80"/>
              <a:gd fmla="*/ 163964 h 309563" name="connsiteY80"/>
              <a:gd fmla="*/ 158502 w 338138" name="connsiteX81"/>
              <a:gd fmla="*/ 160029 h 309563" name="connsiteY81"/>
              <a:gd fmla="*/ 150577 w 338138" name="connsiteX82"/>
              <a:gd fmla="*/ 153470 h 309563" name="connsiteY82"/>
              <a:gd fmla="*/ 97743 w 338138" name="connsiteX83"/>
              <a:gd fmla="*/ 77391 h 309563" name="connsiteY83"/>
              <a:gd fmla="*/ 88497 w 338138" name="connsiteX84"/>
              <a:gd fmla="*/ 48533 h 309563" name="connsiteY84"/>
              <a:gd fmla="*/ 138689 w 338138" name="connsiteX85"/>
              <a:gd fmla="*/ 0 h 309563" name="connsiteY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b="b" l="l" r="r" t="t"/>
            <a:pathLst>
              <a:path h="309563" w="338138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trifoliate-ternate_105486"/>
          <p:cNvSpPr>
            <a:spLocks noChangeAspect="1"/>
          </p:cNvSpPr>
          <p:nvPr/>
        </p:nvSpPr>
        <p:spPr bwMode="auto">
          <a:xfrm rot="2388959">
            <a:off x="1395810" y="585444"/>
            <a:ext cx="1004490" cy="919603"/>
          </a:xfrm>
          <a:custGeom>
            <a:gdLst>
              <a:gd fmla="*/ 288311 w 338138" name="connsiteX0"/>
              <a:gd fmla="*/ 119063 h 309563" name="connsiteY0"/>
              <a:gd fmla="*/ 271224 w 338138" name="connsiteX1"/>
              <a:gd fmla="*/ 123032 h 309563" name="connsiteY1"/>
              <a:gd fmla="*/ 194989 w 338138" name="connsiteX2"/>
              <a:gd fmla="*/ 175949 h 309563" name="connsiteY2"/>
              <a:gd fmla="*/ 193675 w 338138" name="connsiteX3"/>
              <a:gd fmla="*/ 178595 h 309563" name="connsiteY3"/>
              <a:gd fmla="*/ 194989 w 338138" name="connsiteX4"/>
              <a:gd fmla="*/ 179918 h 309563" name="connsiteY4"/>
              <a:gd fmla="*/ 271224 w 338138" name="connsiteX5"/>
              <a:gd fmla="*/ 232835 h 309563" name="connsiteY5"/>
              <a:gd fmla="*/ 288311 w 338138" name="connsiteX6"/>
              <a:gd fmla="*/ 238126 h 309563" name="connsiteY6"/>
              <a:gd fmla="*/ 315913 w 338138" name="connsiteX7"/>
              <a:gd fmla="*/ 209022 h 309563" name="connsiteY7"/>
              <a:gd fmla="*/ 305398 w 338138" name="connsiteX8"/>
              <a:gd fmla="*/ 186532 h 309563" name="connsiteY8"/>
              <a:gd fmla="*/ 301455 w 338138" name="connsiteX9"/>
              <a:gd fmla="*/ 178595 h 309563" name="connsiteY9"/>
              <a:gd fmla="*/ 305398 w 338138" name="connsiteX10"/>
              <a:gd fmla="*/ 170657 h 309563" name="connsiteY10"/>
              <a:gd fmla="*/ 306712 w 338138" name="connsiteX11"/>
              <a:gd fmla="*/ 169334 h 309563" name="connsiteY11"/>
              <a:gd fmla="*/ 315913 w 338138" name="connsiteX12"/>
              <a:gd fmla="*/ 146845 h 309563" name="connsiteY12"/>
              <a:gd fmla="*/ 288311 w 338138" name="connsiteX13"/>
              <a:gd fmla="*/ 119063 h 309563" name="connsiteY13"/>
              <a:gd fmla="*/ 48598 w 338138" name="connsiteX14"/>
              <a:gd fmla="*/ 119063 h 309563" name="connsiteY14"/>
              <a:gd fmla="*/ 20638 w 338138" name="connsiteX15"/>
              <a:gd fmla="*/ 146845 h 309563" name="connsiteY15"/>
              <a:gd fmla="*/ 31290 w 338138" name="connsiteX16"/>
              <a:gd fmla="*/ 170657 h 309563" name="connsiteY16"/>
              <a:gd fmla="*/ 35284 w 338138" name="connsiteX17"/>
              <a:gd fmla="*/ 178595 h 309563" name="connsiteY17"/>
              <a:gd fmla="*/ 31290 w 338138" name="connsiteX18"/>
              <a:gd fmla="*/ 186532 h 309563" name="connsiteY18"/>
              <a:gd fmla="*/ 29958 w 338138" name="connsiteX19"/>
              <a:gd fmla="*/ 186532 h 309563" name="connsiteY19"/>
              <a:gd fmla="*/ 20638 w 338138" name="connsiteX20"/>
              <a:gd fmla="*/ 209022 h 309563" name="connsiteY20"/>
              <a:gd fmla="*/ 48598 w 338138" name="connsiteX21"/>
              <a:gd fmla="*/ 238126 h 309563" name="connsiteY21"/>
              <a:gd fmla="*/ 65907 w 338138" name="connsiteX22"/>
              <a:gd fmla="*/ 232835 h 309563" name="connsiteY22"/>
              <a:gd fmla="*/ 143132 w 338138" name="connsiteX23"/>
              <a:gd fmla="*/ 179918 h 309563" name="connsiteY23"/>
              <a:gd fmla="*/ 144463 w 338138" name="connsiteX24"/>
              <a:gd fmla="*/ 178595 h 309563" name="connsiteY24"/>
              <a:gd fmla="*/ 143132 w 338138" name="connsiteX25"/>
              <a:gd fmla="*/ 175949 h 309563" name="connsiteY25"/>
              <a:gd fmla="*/ 65907 w 338138" name="connsiteX26"/>
              <a:gd fmla="*/ 124355 h 309563" name="connsiteY26"/>
              <a:gd fmla="*/ 65907 w 338138" name="connsiteX27"/>
              <a:gd fmla="*/ 123032 h 309563" name="connsiteY27"/>
              <a:gd fmla="*/ 48598 w 338138" name="connsiteX28"/>
              <a:gd fmla="*/ 119063 h 309563" name="connsiteY28"/>
              <a:gd fmla="*/ 138642 w 338138" name="connsiteX29"/>
              <a:gd fmla="*/ 20638 h 309563" name="connsiteY29"/>
              <a:gd fmla="*/ 109538 w 338138" name="connsiteX30"/>
              <a:gd fmla="*/ 48240 h 309563" name="connsiteY30"/>
              <a:gd fmla="*/ 114830 w 338138" name="connsiteX31"/>
              <a:gd fmla="*/ 65327 h 309563" name="connsiteY31"/>
              <a:gd fmla="*/ 167747 w 338138" name="connsiteX32"/>
              <a:gd fmla="*/ 141562 h 309563" name="connsiteY32"/>
              <a:gd fmla="*/ 169069 w 338138" name="connsiteX33"/>
              <a:gd fmla="*/ 142876 h 309563" name="connsiteY33"/>
              <a:gd fmla="*/ 170392 w 338138" name="connsiteX34"/>
              <a:gd fmla="*/ 141562 h 309563" name="connsiteY34"/>
              <a:gd fmla="*/ 223309 w 338138" name="connsiteX35"/>
              <a:gd fmla="*/ 65327 h 309563" name="connsiteY35"/>
              <a:gd fmla="*/ 228601 w 338138" name="connsiteX36"/>
              <a:gd fmla="*/ 48240 h 309563" name="connsiteY36"/>
              <a:gd fmla="*/ 199497 w 338138" name="connsiteX37"/>
              <a:gd fmla="*/ 20638 h 309563" name="connsiteY37"/>
              <a:gd fmla="*/ 177007 w 338138" name="connsiteX38"/>
              <a:gd fmla="*/ 31153 h 309563" name="connsiteY38"/>
              <a:gd fmla="*/ 169069 w 338138" name="connsiteX39"/>
              <a:gd fmla="*/ 35096 h 309563" name="connsiteY39"/>
              <a:gd fmla="*/ 161132 w 338138" name="connsiteX40"/>
              <a:gd fmla="*/ 31153 h 309563" name="connsiteY40"/>
              <a:gd fmla="*/ 161132 w 338138" name="connsiteX41"/>
              <a:gd fmla="*/ 29838 h 309563" name="connsiteY41"/>
              <a:gd fmla="*/ 138642 w 338138" name="connsiteX42"/>
              <a:gd fmla="*/ 20638 h 309563" name="connsiteY42"/>
              <a:gd fmla="*/ 138689 w 338138" name="connsiteX43"/>
              <a:gd fmla="*/ 0 h 309563" name="connsiteY43"/>
              <a:gd fmla="*/ 169069 w 338138" name="connsiteX44"/>
              <a:gd fmla="*/ 10493 h 309563" name="connsiteY44"/>
              <a:gd fmla="*/ 199449 w 338138" name="connsiteX45"/>
              <a:gd fmla="*/ 0 h 309563" name="connsiteY45"/>
              <a:gd fmla="*/ 249641 w 338138" name="connsiteX46"/>
              <a:gd fmla="*/ 48533 h 309563" name="connsiteY46"/>
              <a:gd fmla="*/ 240395 w 338138" name="connsiteX47"/>
              <a:gd fmla="*/ 76079 h 309563" name="connsiteY47"/>
              <a:gd fmla="*/ 240395 w 338138" name="connsiteX48"/>
              <a:gd fmla="*/ 77391 h 309563" name="connsiteY48"/>
              <a:gd fmla="*/ 187561 w 338138" name="connsiteX49"/>
              <a:gd fmla="*/ 153470 h 309563" name="connsiteY49"/>
              <a:gd fmla="*/ 179636 w 338138" name="connsiteX50"/>
              <a:gd fmla="*/ 160029 h 309563" name="connsiteY50"/>
              <a:gd fmla="*/ 179636 w 338138" name="connsiteX51"/>
              <a:gd fmla="*/ 163964 h 309563" name="connsiteY51"/>
              <a:gd fmla="*/ 183598 w 338138" name="connsiteX52"/>
              <a:gd fmla="*/ 160029 h 309563" name="connsiteY52"/>
              <a:gd fmla="*/ 260208 w 338138" name="connsiteX53"/>
              <a:gd fmla="*/ 107560 h 309563" name="connsiteY53"/>
              <a:gd fmla="*/ 289267 w 338138" name="connsiteX54"/>
              <a:gd fmla="*/ 98378 h 309563" name="connsiteY54"/>
              <a:gd fmla="*/ 338138 w 338138" name="connsiteX55"/>
              <a:gd fmla="*/ 146911 h 309563" name="connsiteY55"/>
              <a:gd fmla="*/ 327571 w 338138" name="connsiteX56"/>
              <a:gd fmla="*/ 178392 h 309563" name="connsiteY56"/>
              <a:gd fmla="*/ 338138 w 338138" name="connsiteX57"/>
              <a:gd fmla="*/ 208562 h 309563" name="connsiteY57"/>
              <a:gd fmla="*/ 289267 w 338138" name="connsiteX58"/>
              <a:gd fmla="*/ 257095 h 309563" name="connsiteY58"/>
              <a:gd fmla="*/ 261529 w 338138" name="connsiteX59"/>
              <a:gd fmla="*/ 249225 h 309563" name="connsiteY59"/>
              <a:gd fmla="*/ 260208 w 338138" name="connsiteX60"/>
              <a:gd fmla="*/ 249225 h 309563" name="connsiteY60"/>
              <a:gd fmla="*/ 183598 w 338138" name="connsiteX61"/>
              <a:gd fmla="*/ 196756 h 309563" name="connsiteY61"/>
              <a:gd fmla="*/ 179636 w 338138" name="connsiteX62"/>
              <a:gd fmla="*/ 192821 h 309563" name="connsiteY62"/>
              <a:gd fmla="*/ 179636 w 338138" name="connsiteX63"/>
              <a:gd fmla="*/ 211185 h 309563" name="connsiteY63"/>
              <a:gd fmla="*/ 162465 w 338138" name="connsiteX64"/>
              <a:gd fmla="*/ 303005 h 309563" name="connsiteY64"/>
              <a:gd fmla="*/ 153219 w 338138" name="connsiteX65"/>
              <a:gd fmla="*/ 309563 h 309563" name="connsiteY65"/>
              <a:gd fmla="*/ 149256 w 338138" name="connsiteX66"/>
              <a:gd fmla="*/ 309563 h 309563" name="connsiteY66"/>
              <a:gd fmla="*/ 142652 w 338138" name="connsiteX67"/>
              <a:gd fmla="*/ 295134 h 309563" name="connsiteY67"/>
              <a:gd fmla="*/ 158502 w 338138" name="connsiteX68"/>
              <a:gd fmla="*/ 211185 h 309563" name="connsiteY68"/>
              <a:gd fmla="*/ 158502 w 338138" name="connsiteX69"/>
              <a:gd fmla="*/ 192821 h 309563" name="connsiteY69"/>
              <a:gd fmla="*/ 154540 w 338138" name="connsiteX70"/>
              <a:gd fmla="*/ 196756 h 309563" name="connsiteY70"/>
              <a:gd fmla="*/ 77930 w 338138" name="connsiteX71"/>
              <a:gd fmla="*/ 249225 h 309563" name="connsiteY71"/>
              <a:gd fmla="*/ 48871 w 338138" name="connsiteX72"/>
              <a:gd fmla="*/ 257095 h 309563" name="connsiteY72"/>
              <a:gd fmla="*/ 0 w 338138" name="connsiteX73"/>
              <a:gd fmla="*/ 208562 h 309563" name="connsiteY73"/>
              <a:gd fmla="*/ 10567 w 338138" name="connsiteX74"/>
              <a:gd fmla="*/ 178392 h 309563" name="connsiteY74"/>
              <a:gd fmla="*/ 0 w 338138" name="connsiteX75"/>
              <a:gd fmla="*/ 146911 h 309563" name="connsiteY75"/>
              <a:gd fmla="*/ 48871 w 338138" name="connsiteX76"/>
              <a:gd fmla="*/ 98378 h 309563" name="connsiteY76"/>
              <a:gd fmla="*/ 76609 w 338138" name="connsiteX77"/>
              <a:gd fmla="*/ 106248 h 309563" name="connsiteY77"/>
              <a:gd fmla="*/ 77930 w 338138" name="connsiteX78"/>
              <a:gd fmla="*/ 107560 h 309563" name="connsiteY78"/>
              <a:gd fmla="*/ 154540 w 338138" name="connsiteX79"/>
              <a:gd fmla="*/ 160029 h 309563" name="connsiteY79"/>
              <a:gd fmla="*/ 158502 w 338138" name="connsiteX80"/>
              <a:gd fmla="*/ 163964 h 309563" name="connsiteY80"/>
              <a:gd fmla="*/ 158502 w 338138" name="connsiteX81"/>
              <a:gd fmla="*/ 160029 h 309563" name="connsiteY81"/>
              <a:gd fmla="*/ 150577 w 338138" name="connsiteX82"/>
              <a:gd fmla="*/ 153470 h 309563" name="connsiteY82"/>
              <a:gd fmla="*/ 97743 w 338138" name="connsiteX83"/>
              <a:gd fmla="*/ 77391 h 309563" name="connsiteY83"/>
              <a:gd fmla="*/ 88497 w 338138" name="connsiteX84"/>
              <a:gd fmla="*/ 48533 h 309563" name="connsiteY84"/>
              <a:gd fmla="*/ 138689 w 338138" name="connsiteX85"/>
              <a:gd fmla="*/ 0 h 309563" name="connsiteY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b="b" l="l" r="r" t="t"/>
            <a:pathLst>
              <a:path h="309563" w="338138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1" name="组合 10"/>
          <p:cNvGrpSpPr/>
          <p:nvPr/>
        </p:nvGrpSpPr>
        <p:grpSpPr>
          <a:xfrm>
            <a:off x="5094021" y="439652"/>
            <a:ext cx="2067843" cy="1211185"/>
            <a:chOff x="8159537" y="1248794"/>
            <a:chExt cx="2429869" cy="1423232"/>
          </a:xfrm>
        </p:grpSpPr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3" name="矩形 12"/>
            <p:cNvSpPr/>
            <p:nvPr>
              <p:custDataLst>
                <p:tags r:id="rId6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1333801216"/>
      </p:ext>
    </p:extLst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4" sz="quarter" type="pic"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11300" r="11300"/>
          <a:stretch>
            <a:fillRect/>
          </a:stretch>
        </p:blipFill>
        <p:spPr/>
      </p:pic>
      <p:pic>
        <p:nvPicPr>
          <p:cNvPr id="25" name="图片占位符 24"/>
          <p:cNvPicPr>
            <a:picLocks noChangeAspect="1" noGrp="1"/>
          </p:cNvPicPr>
          <p:nvPr>
            <p:ph idx="15" sz="quarter" type="pic"/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23" name="图片占位符 22"/>
          <p:cNvPicPr>
            <a:picLocks noChangeAspect="1" noGrp="1"/>
          </p:cNvPicPr>
          <p:nvPr>
            <p:ph idx="16" sz="quarter" type="pic"/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6650" r="6650"/>
          <a:stretch>
            <a:fillRect/>
          </a:stretch>
        </p:blipFill>
        <p:spPr/>
      </p:pic>
      <p:sp>
        <p:nvSpPr>
          <p:cNvPr id="10" name="blossom_128793"/>
          <p:cNvSpPr>
            <a:spLocks noChangeAspect="1"/>
          </p:cNvSpPr>
          <p:nvPr/>
        </p:nvSpPr>
        <p:spPr bwMode="auto">
          <a:xfrm>
            <a:off x="874042" y="4397814"/>
            <a:ext cx="2204519" cy="2142685"/>
          </a:xfrm>
          <a:custGeom>
            <a:gdLst>
              <a:gd fmla="*/ 153247 w 338096" name="connsiteX0"/>
              <a:gd fmla="*/ 204787 h 328613" name="connsiteY0"/>
              <a:gd fmla="*/ 161248 w 338096" name="connsiteX1"/>
              <a:gd fmla="*/ 206104 h 328613" name="connsiteY1"/>
              <a:gd fmla="*/ 207921 w 338096" name="connsiteX2"/>
              <a:gd fmla="*/ 249575 h 328613" name="connsiteY2"/>
              <a:gd fmla="*/ 207921 w 338096" name="connsiteX3"/>
              <a:gd fmla="*/ 253527 h 328613" name="connsiteY3"/>
              <a:gd fmla="*/ 205254 w 338096" name="connsiteX4"/>
              <a:gd fmla="*/ 254844 h 328613" name="connsiteY4"/>
              <a:gd fmla="*/ 150580 w 338096" name="connsiteX5"/>
              <a:gd fmla="*/ 266700 h 328613" name="connsiteY5"/>
              <a:gd fmla="*/ 141246 w 338096" name="connsiteX6"/>
              <a:gd fmla="*/ 265383 h 328613" name="connsiteY6"/>
              <a:gd fmla="*/ 109241 w 338096" name="connsiteX7"/>
              <a:gd fmla="*/ 223229 h 328613" name="connsiteY7"/>
              <a:gd fmla="*/ 110575 w 338096" name="connsiteX8"/>
              <a:gd fmla="*/ 217960 h 328613" name="connsiteY8"/>
              <a:gd fmla="*/ 153247 w 338096" name="connsiteX9"/>
              <a:gd fmla="*/ 204787 h 328613" name="connsiteY9"/>
              <a:gd fmla="*/ 198504 w 338096" name="connsiteX10"/>
              <a:gd fmla="*/ 164306 h 328613" name="connsiteY10"/>
              <a:gd fmla="*/ 205323 w 338096" name="connsiteX11"/>
              <a:gd fmla="*/ 170815 h 328613" name="connsiteY11"/>
              <a:gd fmla="*/ 198829 w 338096" name="connsiteX12"/>
              <a:gd fmla="*/ 186055 h 328613" name="connsiteY12"/>
              <a:gd fmla="*/ 197530 w 338096" name="connsiteX13"/>
              <a:gd fmla="*/ 186055 h 328613" name="connsiteY13"/>
              <a:gd fmla="*/ 192335 w 338096" name="connsiteX14"/>
              <a:gd fmla="*/ 187325 h 328613" name="connsiteY14"/>
              <a:gd fmla="*/ 181944 w 338096" name="connsiteX15"/>
              <a:gd fmla="*/ 179705 h 328613" name="connsiteY15"/>
              <a:gd fmla="*/ 188438 w 338096" name="connsiteX16"/>
              <a:gd fmla="*/ 164465 h 328613" name="connsiteY16"/>
              <a:gd fmla="*/ 189737 w 338096" name="connsiteX17"/>
              <a:gd fmla="*/ 164465 h 328613" name="connsiteY17"/>
              <a:gd fmla="*/ 198504 w 338096" name="connsiteX18"/>
              <a:gd fmla="*/ 164306 h 328613" name="connsiteY18"/>
              <a:gd fmla="*/ 284290 w 338096" name="connsiteX19"/>
              <a:gd fmla="*/ 104775 h 328613" name="connsiteY19"/>
              <a:gd fmla="*/ 290852 w 338096" name="connsiteX20"/>
              <a:gd fmla="*/ 106092 h 328613" name="connsiteY20"/>
              <a:gd fmla="*/ 336784 w 338096" name="connsiteX21"/>
              <a:gd fmla="*/ 149563 h 328613" name="connsiteY21"/>
              <a:gd fmla="*/ 338096 w 338096" name="connsiteX22"/>
              <a:gd fmla="*/ 153515 h 328613" name="connsiteY22"/>
              <a:gd fmla="*/ 335471 w 338096" name="connsiteX23"/>
              <a:gd fmla="*/ 154832 h 328613" name="connsiteY23"/>
              <a:gd fmla="*/ 280353 w 338096" name="connsiteX24"/>
              <a:gd fmla="*/ 166688 h 328613" name="connsiteY24"/>
              <a:gd fmla="*/ 272479 w 338096" name="connsiteX25"/>
              <a:gd fmla="*/ 165371 h 328613" name="connsiteY25"/>
              <a:gd fmla="*/ 239671 w 338096" name="connsiteX26"/>
              <a:gd fmla="*/ 123217 h 328613" name="connsiteY26"/>
              <a:gd fmla="*/ 242296 w 338096" name="connsiteX27"/>
              <a:gd fmla="*/ 117948 h 328613" name="connsiteY27"/>
              <a:gd fmla="*/ 284290 w 338096" name="connsiteX28"/>
              <a:gd fmla="*/ 104775 h 328613" name="connsiteY28"/>
              <a:gd fmla="*/ 74836 w 338096" name="connsiteX29"/>
              <a:gd fmla="*/ 55562 h 328613" name="connsiteY29"/>
              <a:gd fmla="*/ 72190 w 338096" name="connsiteX30"/>
              <a:gd fmla="*/ 64713 h 328613" name="connsiteY30"/>
              <a:gd fmla="*/ 68221 w 338096" name="connsiteX31"/>
              <a:gd fmla="*/ 72558 h 328613" name="connsiteY31"/>
              <a:gd fmla="*/ 77482 w 338096" name="connsiteX32"/>
              <a:gd fmla="*/ 73865 h 328613" name="connsiteY32"/>
              <a:gd fmla="*/ 85419 w 338096" name="connsiteX33"/>
              <a:gd fmla="*/ 77787 h 328613" name="connsiteY33"/>
              <a:gd fmla="*/ 88065 w 338096" name="connsiteX34"/>
              <a:gd fmla="*/ 69943 h 328613" name="connsiteY34"/>
              <a:gd fmla="*/ 92034 w 338096" name="connsiteX35"/>
              <a:gd fmla="*/ 60791 h 328613" name="connsiteY35"/>
              <a:gd fmla="*/ 82773 w 338096" name="connsiteX36"/>
              <a:gd fmla="*/ 59484 h 328613" name="connsiteY36"/>
              <a:gd fmla="*/ 74836 w 338096" name="connsiteX37"/>
              <a:gd fmla="*/ 55562 h 328613" name="connsiteY37"/>
              <a:gd fmla="*/ 298508 w 338096" name="connsiteX38"/>
              <a:gd fmla="*/ 43805 h 328613" name="connsiteY38"/>
              <a:gd fmla="*/ 305192 w 338096" name="connsiteX39"/>
              <a:gd fmla="*/ 50721 h 328613" name="connsiteY39"/>
              <a:gd fmla="*/ 298337 w 338096" name="connsiteX40"/>
              <a:gd fmla="*/ 66914 h 328613" name="connsiteY40"/>
              <a:gd fmla="*/ 296966 w 338096" name="connsiteX41"/>
              <a:gd fmla="*/ 66914 h 328613" name="connsiteY41"/>
              <a:gd fmla="*/ 292853 w 338096" name="connsiteX42"/>
              <a:gd fmla="*/ 68263 h 328613" name="connsiteY42"/>
              <a:gd fmla="*/ 280513 w 338096" name="connsiteX43"/>
              <a:gd fmla="*/ 60167 h 328613" name="connsiteY43"/>
              <a:gd fmla="*/ 287368 w 338096" name="connsiteX44"/>
              <a:gd fmla="*/ 43974 h 328613" name="connsiteY44"/>
              <a:gd fmla="*/ 288739 w 338096" name="connsiteX45"/>
              <a:gd fmla="*/ 43974 h 328613" name="connsiteY45"/>
              <a:gd fmla="*/ 298508 w 338096" name="connsiteX46"/>
              <a:gd fmla="*/ 43805 h 328613" name="connsiteY46"/>
              <a:gd fmla="*/ 213552 w 338096" name="connsiteX47"/>
              <a:gd fmla="*/ 34925 h 328613" name="connsiteY47"/>
              <a:gd fmla="*/ 225434 w 338096" name="connsiteX48"/>
              <a:gd fmla="*/ 46778 h 328613" name="connsiteY48"/>
              <a:gd fmla="*/ 225434 w 338096" name="connsiteX49"/>
              <a:gd fmla="*/ 67850 h 328613" name="connsiteY49"/>
              <a:gd fmla="*/ 228074 w 338096" name="connsiteX50"/>
              <a:gd fmla="*/ 65216 h 328613" name="connsiteY50"/>
              <a:gd fmla="*/ 245236 w 338096" name="connsiteX51"/>
              <a:gd fmla="*/ 67850 h 328613" name="connsiteY51"/>
              <a:gd fmla="*/ 242595 w 338096" name="connsiteX52"/>
              <a:gd fmla="*/ 84971 h 328613" name="connsiteY52"/>
              <a:gd fmla="*/ 208272 w 338096" name="connsiteX53"/>
              <a:gd fmla="*/ 111310 h 328613" name="connsiteY53"/>
              <a:gd fmla="*/ 229394 w 338096" name="connsiteX54"/>
              <a:gd fmla="*/ 106042 h 328613" name="connsiteY54"/>
              <a:gd fmla="*/ 224113 w 338096" name="connsiteX55"/>
              <a:gd fmla="*/ 132382 h 328613" name="connsiteY55"/>
              <a:gd fmla="*/ 158107 w 338096" name="connsiteX56"/>
              <a:gd fmla="*/ 150820 h 328613" name="connsiteY56"/>
              <a:gd fmla="*/ 90780 w 338096" name="connsiteX57"/>
              <a:gd fmla="*/ 203499 h 328613" name="connsiteY57"/>
              <a:gd fmla="*/ 103981 w 338096" name="connsiteX58"/>
              <a:gd fmla="*/ 203499 h 328613" name="connsiteY58"/>
              <a:gd fmla="*/ 92100 w 338096" name="connsiteX59"/>
              <a:gd fmla="*/ 227205 h 328613" name="connsiteY59"/>
              <a:gd fmla="*/ 61737 w 338096" name="connsiteX60"/>
              <a:gd fmla="*/ 228522 h 328613" name="connsiteY60"/>
              <a:gd fmla="*/ 23453 w 338096" name="connsiteX61"/>
              <a:gd fmla="*/ 320711 h 328613" name="connsiteY61"/>
              <a:gd fmla="*/ 11572 w 338096" name="connsiteX62"/>
              <a:gd fmla="*/ 328613 h 328613" name="connsiteY62"/>
              <a:gd fmla="*/ 7612 w 338096" name="connsiteX63"/>
              <a:gd fmla="*/ 327296 h 328613" name="connsiteY63"/>
              <a:gd fmla="*/ 1011 w 338096" name="connsiteX64"/>
              <a:gd fmla="*/ 311492 h 328613" name="connsiteY64"/>
              <a:gd fmla="*/ 43255 w 338096" name="connsiteX65"/>
              <a:gd fmla="*/ 211401 h 328613" name="connsiteY65"/>
              <a:gd fmla="*/ 47216 w 338096" name="connsiteX66"/>
              <a:gd fmla="*/ 206133 h 328613" name="connsiteY66"/>
              <a:gd fmla="*/ 61737 w 338096" name="connsiteX67"/>
              <a:gd fmla="*/ 194280 h 328613" name="connsiteY67"/>
              <a:gd fmla="*/ 61737 w 338096" name="connsiteX68"/>
              <a:gd fmla="*/ 152137 h 328613" name="connsiteY68"/>
              <a:gd fmla="*/ 68338 w 338096" name="connsiteX69"/>
              <a:gd fmla="*/ 152137 h 328613" name="connsiteY69"/>
              <a:gd fmla="*/ 86820 w 338096" name="connsiteX70"/>
              <a:gd fmla="*/ 149503 h 328613" name="connsiteY70"/>
              <a:gd fmla="*/ 86820 w 338096" name="connsiteX71"/>
              <a:gd fmla="*/ 175843 h 328613" name="connsiteY71"/>
              <a:gd fmla="*/ 200351 w 338096" name="connsiteX72"/>
              <a:gd fmla="*/ 86288 h 328613" name="connsiteY72"/>
              <a:gd fmla="*/ 200351 w 338096" name="connsiteX73"/>
              <a:gd fmla="*/ 46778 h 328613" name="connsiteY73"/>
              <a:gd fmla="*/ 213552 w 338096" name="connsiteX74"/>
              <a:gd fmla="*/ 34925 h 328613" name="connsiteY74"/>
              <a:gd fmla="*/ 167800 w 338096" name="connsiteX75"/>
              <a:gd fmla="*/ 2699 h 328613" name="connsiteY75"/>
              <a:gd fmla="*/ 169099 w 338096" name="connsiteX76"/>
              <a:gd fmla="*/ 2699 h 328613" name="connsiteY76"/>
              <a:gd fmla="*/ 184685 w 338096" name="connsiteX77"/>
              <a:gd fmla="*/ 9446 h 328613" name="connsiteY77"/>
              <a:gd fmla="*/ 178191 w 338096" name="connsiteX78"/>
              <a:gd fmla="*/ 25639 h 328613" name="connsiteY78"/>
              <a:gd fmla="*/ 176892 w 338096" name="connsiteX79"/>
              <a:gd fmla="*/ 26988 h 328613" name="connsiteY79"/>
              <a:gd fmla="*/ 171697 w 338096" name="connsiteX80"/>
              <a:gd fmla="*/ 26988 h 328613" name="connsiteY80"/>
              <a:gd fmla="*/ 161306 w 338096" name="connsiteX81"/>
              <a:gd fmla="*/ 20241 h 328613" name="connsiteY81"/>
              <a:gd fmla="*/ 167800 w 338096" name="connsiteX82"/>
              <a:gd fmla="*/ 2699 h 328613" name="connsiteY82"/>
              <a:gd fmla="*/ 92870 w 338096" name="connsiteX83"/>
              <a:gd fmla="*/ 0 h 328613" name="connsiteY83"/>
              <a:gd fmla="*/ 103492 w 338096" name="connsiteX84"/>
              <a:gd fmla="*/ 1310 h 328613" name="connsiteY84"/>
              <a:gd fmla="*/ 123408 w 338096" name="connsiteX85"/>
              <a:gd fmla="*/ 40612 h 328613" name="connsiteY85"/>
              <a:gd fmla="*/ 119425 w 338096" name="connsiteX86"/>
              <a:gd fmla="*/ 48473 h 328613" name="connsiteY86"/>
              <a:gd fmla="*/ 128719 w 338096" name="connsiteX87"/>
              <a:gd fmla="*/ 51093 h 328613" name="connsiteY87"/>
              <a:gd fmla="*/ 148635 w 338096" name="connsiteX88"/>
              <a:gd fmla="*/ 89085 h 328613" name="connsiteY88"/>
              <a:gd fmla="*/ 118097 w 338096" name="connsiteX89"/>
              <a:gd fmla="*/ 111357 h 328613" name="connsiteY89"/>
              <a:gd fmla="*/ 108803 w 338096" name="connsiteX90"/>
              <a:gd fmla="*/ 108736 h 328613" name="connsiteY90"/>
              <a:gd fmla="*/ 99509 w 338096" name="connsiteX91"/>
              <a:gd fmla="*/ 104806 h 328613" name="connsiteY91"/>
              <a:gd fmla="*/ 98181 w 338096" name="connsiteX92"/>
              <a:gd fmla="*/ 113977 h 328613" name="connsiteY92"/>
              <a:gd fmla="*/ 68971 w 338096" name="connsiteX93"/>
              <a:gd fmla="*/ 134938 h 328613" name="connsiteY93"/>
              <a:gd fmla="*/ 58350 w 338096" name="connsiteX94"/>
              <a:gd fmla="*/ 133628 h 328613" name="connsiteY94"/>
              <a:gd fmla="*/ 38434 w 338096" name="connsiteX95"/>
              <a:gd fmla="*/ 94326 h 328613" name="connsiteY95"/>
              <a:gd fmla="*/ 42417 w 338096" name="connsiteX96"/>
              <a:gd fmla="*/ 86465 h 328613" name="connsiteY96"/>
              <a:gd fmla="*/ 33123 w 338096" name="connsiteX97"/>
              <a:gd fmla="*/ 85155 h 328613" name="connsiteY97"/>
              <a:gd fmla="*/ 13207 w 338096" name="connsiteX98"/>
              <a:gd fmla="*/ 45853 h 328613" name="connsiteY98"/>
              <a:gd fmla="*/ 43745 w 338096" name="connsiteX99"/>
              <a:gd fmla="*/ 24891 h 328613" name="connsiteY99"/>
              <a:gd fmla="*/ 53039 w 338096" name="connsiteX100"/>
              <a:gd fmla="*/ 26202 h 328613" name="connsiteY100"/>
              <a:gd fmla="*/ 62333 w 338096" name="connsiteX101"/>
              <a:gd fmla="*/ 30132 h 328613" name="connsiteY101"/>
              <a:gd fmla="*/ 63660 w 338096" name="connsiteX102"/>
              <a:gd fmla="*/ 20961 h 328613" name="connsiteY102"/>
              <a:gd fmla="*/ 92870 w 338096" name="connsiteX103"/>
              <a:gd fmla="*/ 0 h 328613" name="connsiteY1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b="b" l="l" r="r" t="t"/>
            <a:pathLst>
              <a:path h="328613" w="338096">
                <a:moveTo>
                  <a:pt x="153247" y="204787"/>
                </a:moveTo>
                <a:cubicBezTo>
                  <a:pt x="155914" y="204787"/>
                  <a:pt x="158581" y="204787"/>
                  <a:pt x="161248" y="206104"/>
                </a:cubicBezTo>
                <a:cubicBezTo>
                  <a:pt x="170583" y="208739"/>
                  <a:pt x="187918" y="225864"/>
                  <a:pt x="207921" y="249575"/>
                </a:cubicBezTo>
                <a:cubicBezTo>
                  <a:pt x="207921" y="250892"/>
                  <a:pt x="207921" y="252210"/>
                  <a:pt x="207921" y="253527"/>
                </a:cubicBezTo>
                <a:cubicBezTo>
                  <a:pt x="207921" y="254844"/>
                  <a:pt x="206587" y="254844"/>
                  <a:pt x="205254" y="254844"/>
                </a:cubicBezTo>
                <a:cubicBezTo>
                  <a:pt x="197253" y="257479"/>
                  <a:pt x="169249" y="266700"/>
                  <a:pt x="150580" y="266700"/>
                </a:cubicBezTo>
                <a:cubicBezTo>
                  <a:pt x="145246" y="266700"/>
                  <a:pt x="142579" y="265383"/>
                  <a:pt x="141246" y="265383"/>
                </a:cubicBezTo>
                <a:cubicBezTo>
                  <a:pt x="129244" y="261431"/>
                  <a:pt x="117242" y="240354"/>
                  <a:pt x="109241" y="223229"/>
                </a:cubicBezTo>
                <a:cubicBezTo>
                  <a:pt x="107908" y="221912"/>
                  <a:pt x="109241" y="219277"/>
                  <a:pt x="110575" y="217960"/>
                </a:cubicBezTo>
                <a:cubicBezTo>
                  <a:pt x="123910" y="211373"/>
                  <a:pt x="141246" y="204787"/>
                  <a:pt x="153247" y="204787"/>
                </a:cubicBezTo>
                <a:close/>
                <a:moveTo>
                  <a:pt x="198504" y="164306"/>
                </a:moveTo>
                <a:cubicBezTo>
                  <a:pt x="201427" y="165418"/>
                  <a:pt x="204024" y="167640"/>
                  <a:pt x="205323" y="170815"/>
                </a:cubicBezTo>
                <a:cubicBezTo>
                  <a:pt x="207921" y="177165"/>
                  <a:pt x="204024" y="183515"/>
                  <a:pt x="198829" y="186055"/>
                </a:cubicBezTo>
                <a:cubicBezTo>
                  <a:pt x="198829" y="186055"/>
                  <a:pt x="198829" y="186055"/>
                  <a:pt x="197530" y="186055"/>
                </a:cubicBezTo>
                <a:cubicBezTo>
                  <a:pt x="196231" y="187325"/>
                  <a:pt x="194932" y="187325"/>
                  <a:pt x="192335" y="187325"/>
                </a:cubicBezTo>
                <a:cubicBezTo>
                  <a:pt x="188438" y="187325"/>
                  <a:pt x="183243" y="184785"/>
                  <a:pt x="181944" y="179705"/>
                </a:cubicBezTo>
                <a:cubicBezTo>
                  <a:pt x="179346" y="174625"/>
                  <a:pt x="181944" y="167005"/>
                  <a:pt x="188438" y="164465"/>
                </a:cubicBezTo>
                <a:cubicBezTo>
                  <a:pt x="188438" y="164465"/>
                  <a:pt x="188438" y="164465"/>
                  <a:pt x="189737" y="164465"/>
                </a:cubicBezTo>
                <a:cubicBezTo>
                  <a:pt x="192335" y="163195"/>
                  <a:pt x="195582" y="163195"/>
                  <a:pt x="198504" y="164306"/>
                </a:cubicBezTo>
                <a:close/>
                <a:moveTo>
                  <a:pt x="284290" y="104775"/>
                </a:moveTo>
                <a:cubicBezTo>
                  <a:pt x="286915" y="104775"/>
                  <a:pt x="289540" y="104775"/>
                  <a:pt x="290852" y="106092"/>
                </a:cubicBezTo>
                <a:cubicBezTo>
                  <a:pt x="300038" y="108727"/>
                  <a:pt x="318411" y="125852"/>
                  <a:pt x="336784" y="149563"/>
                </a:cubicBezTo>
                <a:cubicBezTo>
                  <a:pt x="338096" y="150880"/>
                  <a:pt x="338096" y="152198"/>
                  <a:pt x="338096" y="153515"/>
                </a:cubicBezTo>
                <a:cubicBezTo>
                  <a:pt x="336784" y="153515"/>
                  <a:pt x="336784" y="154832"/>
                  <a:pt x="335471" y="154832"/>
                </a:cubicBezTo>
                <a:cubicBezTo>
                  <a:pt x="327597" y="157467"/>
                  <a:pt x="298726" y="166688"/>
                  <a:pt x="280353" y="166688"/>
                </a:cubicBezTo>
                <a:cubicBezTo>
                  <a:pt x="276416" y="166688"/>
                  <a:pt x="273792" y="165371"/>
                  <a:pt x="272479" y="165371"/>
                </a:cubicBezTo>
                <a:cubicBezTo>
                  <a:pt x="260668" y="161419"/>
                  <a:pt x="247545" y="140342"/>
                  <a:pt x="239671" y="123217"/>
                </a:cubicBezTo>
                <a:cubicBezTo>
                  <a:pt x="239671" y="121900"/>
                  <a:pt x="239671" y="119265"/>
                  <a:pt x="242296" y="117948"/>
                </a:cubicBezTo>
                <a:cubicBezTo>
                  <a:pt x="254107" y="111362"/>
                  <a:pt x="272479" y="104775"/>
                  <a:pt x="284290" y="104775"/>
                </a:cubicBezTo>
                <a:close/>
                <a:moveTo>
                  <a:pt x="74836" y="55562"/>
                </a:moveTo>
                <a:cubicBezTo>
                  <a:pt x="74836" y="58177"/>
                  <a:pt x="73513" y="60791"/>
                  <a:pt x="72190" y="64713"/>
                </a:cubicBezTo>
                <a:cubicBezTo>
                  <a:pt x="72190" y="67328"/>
                  <a:pt x="70867" y="69943"/>
                  <a:pt x="68221" y="72558"/>
                </a:cubicBezTo>
                <a:cubicBezTo>
                  <a:pt x="72190" y="72558"/>
                  <a:pt x="74836" y="72558"/>
                  <a:pt x="77482" y="73865"/>
                </a:cubicBezTo>
                <a:cubicBezTo>
                  <a:pt x="80127" y="75172"/>
                  <a:pt x="84096" y="76480"/>
                  <a:pt x="85419" y="77787"/>
                </a:cubicBezTo>
                <a:cubicBezTo>
                  <a:pt x="85419" y="75172"/>
                  <a:pt x="86742" y="72558"/>
                  <a:pt x="88065" y="69943"/>
                </a:cubicBezTo>
                <a:cubicBezTo>
                  <a:pt x="88065" y="66021"/>
                  <a:pt x="90711" y="63406"/>
                  <a:pt x="92034" y="60791"/>
                </a:cubicBezTo>
                <a:cubicBezTo>
                  <a:pt x="89388" y="60791"/>
                  <a:pt x="85419" y="60791"/>
                  <a:pt x="82773" y="59484"/>
                </a:cubicBezTo>
                <a:cubicBezTo>
                  <a:pt x="80127" y="58177"/>
                  <a:pt x="77482" y="56869"/>
                  <a:pt x="74836" y="55562"/>
                </a:cubicBezTo>
                <a:close/>
                <a:moveTo>
                  <a:pt x="298508" y="43805"/>
                </a:moveTo>
                <a:cubicBezTo>
                  <a:pt x="301422" y="44986"/>
                  <a:pt x="303821" y="47347"/>
                  <a:pt x="305192" y="50721"/>
                </a:cubicBezTo>
                <a:cubicBezTo>
                  <a:pt x="307934" y="56118"/>
                  <a:pt x="305192" y="64215"/>
                  <a:pt x="298337" y="66914"/>
                </a:cubicBezTo>
                <a:cubicBezTo>
                  <a:pt x="298337" y="66914"/>
                  <a:pt x="298337" y="66914"/>
                  <a:pt x="296966" y="66914"/>
                </a:cubicBezTo>
                <a:cubicBezTo>
                  <a:pt x="295595" y="68263"/>
                  <a:pt x="294224" y="68263"/>
                  <a:pt x="292853" y="68263"/>
                </a:cubicBezTo>
                <a:cubicBezTo>
                  <a:pt x="287368" y="68263"/>
                  <a:pt x="283255" y="65564"/>
                  <a:pt x="280513" y="60167"/>
                </a:cubicBezTo>
                <a:cubicBezTo>
                  <a:pt x="277771" y="53420"/>
                  <a:pt x="281884" y="46673"/>
                  <a:pt x="287368" y="43974"/>
                </a:cubicBezTo>
                <a:cubicBezTo>
                  <a:pt x="287368" y="43974"/>
                  <a:pt x="287368" y="43974"/>
                  <a:pt x="288739" y="43974"/>
                </a:cubicBezTo>
                <a:cubicBezTo>
                  <a:pt x="292167" y="42624"/>
                  <a:pt x="295595" y="42624"/>
                  <a:pt x="298508" y="43805"/>
                </a:cubicBezTo>
                <a:close/>
                <a:moveTo>
                  <a:pt x="213552" y="34925"/>
                </a:moveTo>
                <a:cubicBezTo>
                  <a:pt x="220153" y="34925"/>
                  <a:pt x="225434" y="40193"/>
                  <a:pt x="225434" y="46778"/>
                </a:cubicBezTo>
                <a:cubicBezTo>
                  <a:pt x="225434" y="46778"/>
                  <a:pt x="225434" y="46778"/>
                  <a:pt x="225434" y="67850"/>
                </a:cubicBezTo>
                <a:cubicBezTo>
                  <a:pt x="225434" y="67850"/>
                  <a:pt x="225434" y="67850"/>
                  <a:pt x="228074" y="65216"/>
                </a:cubicBezTo>
                <a:cubicBezTo>
                  <a:pt x="233354" y="61265"/>
                  <a:pt x="241275" y="62582"/>
                  <a:pt x="245236" y="67850"/>
                </a:cubicBezTo>
                <a:cubicBezTo>
                  <a:pt x="249196" y="73118"/>
                  <a:pt x="247876" y="81020"/>
                  <a:pt x="242595" y="84971"/>
                </a:cubicBezTo>
                <a:cubicBezTo>
                  <a:pt x="242595" y="84971"/>
                  <a:pt x="242595" y="84971"/>
                  <a:pt x="208272" y="111310"/>
                </a:cubicBezTo>
                <a:cubicBezTo>
                  <a:pt x="208272" y="111310"/>
                  <a:pt x="208272" y="111310"/>
                  <a:pt x="229394" y="106042"/>
                </a:cubicBezTo>
                <a:cubicBezTo>
                  <a:pt x="222793" y="111310"/>
                  <a:pt x="221473" y="123163"/>
                  <a:pt x="224113" y="132382"/>
                </a:cubicBezTo>
                <a:cubicBezTo>
                  <a:pt x="224113" y="132382"/>
                  <a:pt x="224113" y="132382"/>
                  <a:pt x="158107" y="150820"/>
                </a:cubicBezTo>
                <a:cubicBezTo>
                  <a:pt x="158107" y="150820"/>
                  <a:pt x="158107" y="150820"/>
                  <a:pt x="90780" y="203499"/>
                </a:cubicBezTo>
                <a:cubicBezTo>
                  <a:pt x="90780" y="203499"/>
                  <a:pt x="90780" y="203499"/>
                  <a:pt x="103981" y="203499"/>
                </a:cubicBezTo>
                <a:cubicBezTo>
                  <a:pt x="94741" y="207450"/>
                  <a:pt x="89460" y="217986"/>
                  <a:pt x="92100" y="227205"/>
                </a:cubicBezTo>
                <a:cubicBezTo>
                  <a:pt x="92100" y="227205"/>
                  <a:pt x="92100" y="227205"/>
                  <a:pt x="61737" y="228522"/>
                </a:cubicBezTo>
                <a:cubicBezTo>
                  <a:pt x="61737" y="228522"/>
                  <a:pt x="61737" y="228522"/>
                  <a:pt x="23453" y="320711"/>
                </a:cubicBezTo>
                <a:cubicBezTo>
                  <a:pt x="20813" y="325979"/>
                  <a:pt x="16853" y="328613"/>
                  <a:pt x="11572" y="328613"/>
                </a:cubicBezTo>
                <a:cubicBezTo>
                  <a:pt x="10252" y="328613"/>
                  <a:pt x="8932" y="328613"/>
                  <a:pt x="7612" y="327296"/>
                </a:cubicBezTo>
                <a:cubicBezTo>
                  <a:pt x="1011" y="324662"/>
                  <a:pt x="-1629" y="318077"/>
                  <a:pt x="1011" y="311492"/>
                </a:cubicBezTo>
                <a:cubicBezTo>
                  <a:pt x="1011" y="311492"/>
                  <a:pt x="1011" y="311492"/>
                  <a:pt x="43255" y="211401"/>
                </a:cubicBezTo>
                <a:cubicBezTo>
                  <a:pt x="43255" y="208767"/>
                  <a:pt x="44576" y="207450"/>
                  <a:pt x="47216" y="206133"/>
                </a:cubicBezTo>
                <a:cubicBezTo>
                  <a:pt x="47216" y="206133"/>
                  <a:pt x="47216" y="206133"/>
                  <a:pt x="61737" y="194280"/>
                </a:cubicBezTo>
                <a:cubicBezTo>
                  <a:pt x="61737" y="194280"/>
                  <a:pt x="61737" y="194280"/>
                  <a:pt x="61737" y="152137"/>
                </a:cubicBezTo>
                <a:cubicBezTo>
                  <a:pt x="64378" y="152137"/>
                  <a:pt x="65698" y="152137"/>
                  <a:pt x="68338" y="152137"/>
                </a:cubicBezTo>
                <a:cubicBezTo>
                  <a:pt x="74939" y="152137"/>
                  <a:pt x="80219" y="150820"/>
                  <a:pt x="86820" y="149503"/>
                </a:cubicBezTo>
                <a:cubicBezTo>
                  <a:pt x="86820" y="149503"/>
                  <a:pt x="86820" y="149503"/>
                  <a:pt x="86820" y="175843"/>
                </a:cubicBezTo>
                <a:lnTo>
                  <a:pt x="200351" y="86288"/>
                </a:lnTo>
                <a:cubicBezTo>
                  <a:pt x="200351" y="86288"/>
                  <a:pt x="200351" y="86288"/>
                  <a:pt x="200351" y="46778"/>
                </a:cubicBezTo>
                <a:cubicBezTo>
                  <a:pt x="200351" y="40193"/>
                  <a:pt x="205632" y="34925"/>
                  <a:pt x="213552" y="34925"/>
                </a:cubicBezTo>
                <a:close/>
                <a:moveTo>
                  <a:pt x="167800" y="2699"/>
                </a:moveTo>
                <a:cubicBezTo>
                  <a:pt x="167800" y="2699"/>
                  <a:pt x="167800" y="2699"/>
                  <a:pt x="169099" y="2699"/>
                </a:cubicBezTo>
                <a:cubicBezTo>
                  <a:pt x="174294" y="0"/>
                  <a:pt x="182087" y="4048"/>
                  <a:pt x="184685" y="9446"/>
                </a:cubicBezTo>
                <a:cubicBezTo>
                  <a:pt x="187283" y="16193"/>
                  <a:pt x="183386" y="22940"/>
                  <a:pt x="178191" y="25639"/>
                </a:cubicBezTo>
                <a:cubicBezTo>
                  <a:pt x="178191" y="25639"/>
                  <a:pt x="178191" y="25639"/>
                  <a:pt x="176892" y="26988"/>
                </a:cubicBezTo>
                <a:cubicBezTo>
                  <a:pt x="175593" y="26988"/>
                  <a:pt x="174294" y="26988"/>
                  <a:pt x="171697" y="26988"/>
                </a:cubicBezTo>
                <a:cubicBezTo>
                  <a:pt x="167800" y="26988"/>
                  <a:pt x="162605" y="24289"/>
                  <a:pt x="161306" y="20241"/>
                </a:cubicBezTo>
                <a:cubicBezTo>
                  <a:pt x="158708" y="13494"/>
                  <a:pt x="161306" y="5398"/>
                  <a:pt x="167800" y="2699"/>
                </a:cubicBezTo>
                <a:close/>
                <a:moveTo>
                  <a:pt x="92870" y="0"/>
                </a:moveTo>
                <a:cubicBezTo>
                  <a:pt x="96854" y="0"/>
                  <a:pt x="99509" y="0"/>
                  <a:pt x="103492" y="1310"/>
                </a:cubicBezTo>
                <a:cubicBezTo>
                  <a:pt x="119425" y="6550"/>
                  <a:pt x="128719" y="24891"/>
                  <a:pt x="123408" y="40612"/>
                </a:cubicBezTo>
                <a:cubicBezTo>
                  <a:pt x="122080" y="43233"/>
                  <a:pt x="120753" y="45853"/>
                  <a:pt x="119425" y="48473"/>
                </a:cubicBezTo>
                <a:cubicBezTo>
                  <a:pt x="122080" y="48473"/>
                  <a:pt x="124736" y="49783"/>
                  <a:pt x="128719" y="51093"/>
                </a:cubicBezTo>
                <a:cubicBezTo>
                  <a:pt x="144652" y="56333"/>
                  <a:pt x="153946" y="73364"/>
                  <a:pt x="148635" y="89085"/>
                </a:cubicBezTo>
                <a:cubicBezTo>
                  <a:pt x="143324" y="102186"/>
                  <a:pt x="131375" y="111357"/>
                  <a:pt x="118097" y="111357"/>
                </a:cubicBezTo>
                <a:cubicBezTo>
                  <a:pt x="115442" y="111357"/>
                  <a:pt x="111459" y="110047"/>
                  <a:pt x="108803" y="108736"/>
                </a:cubicBezTo>
                <a:cubicBezTo>
                  <a:pt x="104820" y="108736"/>
                  <a:pt x="102165" y="107426"/>
                  <a:pt x="99509" y="104806"/>
                </a:cubicBezTo>
                <a:cubicBezTo>
                  <a:pt x="99509" y="108736"/>
                  <a:pt x="99509" y="111357"/>
                  <a:pt x="98181" y="113977"/>
                </a:cubicBezTo>
                <a:cubicBezTo>
                  <a:pt x="94198" y="127078"/>
                  <a:pt x="82249" y="134938"/>
                  <a:pt x="68971" y="134938"/>
                </a:cubicBezTo>
                <a:cubicBezTo>
                  <a:pt x="64988" y="134938"/>
                  <a:pt x="62333" y="134938"/>
                  <a:pt x="58350" y="133628"/>
                </a:cubicBezTo>
                <a:cubicBezTo>
                  <a:pt x="42417" y="128388"/>
                  <a:pt x="33123" y="111357"/>
                  <a:pt x="38434" y="94326"/>
                </a:cubicBezTo>
                <a:cubicBezTo>
                  <a:pt x="39761" y="91705"/>
                  <a:pt x="41089" y="89085"/>
                  <a:pt x="42417" y="86465"/>
                </a:cubicBezTo>
                <a:cubicBezTo>
                  <a:pt x="39761" y="86465"/>
                  <a:pt x="37106" y="86465"/>
                  <a:pt x="33123" y="85155"/>
                </a:cubicBezTo>
                <a:cubicBezTo>
                  <a:pt x="17190" y="79915"/>
                  <a:pt x="7896" y="61574"/>
                  <a:pt x="13207" y="45853"/>
                </a:cubicBezTo>
                <a:cubicBezTo>
                  <a:pt x="18518" y="32752"/>
                  <a:pt x="30467" y="24891"/>
                  <a:pt x="43745" y="24891"/>
                </a:cubicBezTo>
                <a:cubicBezTo>
                  <a:pt x="46400" y="24891"/>
                  <a:pt x="50383" y="24891"/>
                  <a:pt x="53039" y="26202"/>
                </a:cubicBezTo>
                <a:cubicBezTo>
                  <a:pt x="57022" y="27512"/>
                  <a:pt x="59677" y="28822"/>
                  <a:pt x="62333" y="30132"/>
                </a:cubicBezTo>
                <a:cubicBezTo>
                  <a:pt x="62333" y="27512"/>
                  <a:pt x="62333" y="23581"/>
                  <a:pt x="63660" y="20961"/>
                </a:cubicBezTo>
                <a:cubicBezTo>
                  <a:pt x="67644" y="7860"/>
                  <a:pt x="79593" y="0"/>
                  <a:pt x="92870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3279" y="-39973"/>
            <a:ext cx="2352121" cy="228271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401774" y="815062"/>
            <a:ext cx="2067843" cy="1211185"/>
            <a:chOff x="8159537" y="1248794"/>
            <a:chExt cx="2429869" cy="1423232"/>
          </a:xfrm>
        </p:grpSpPr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8159538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8893747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653922231"/>
      </p:ext>
    </p:extLst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35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3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230" r="5230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236" t="12236"/>
          <a:stretch>
            <a:fillRect/>
          </a:stretch>
        </p:blipFill>
        <p:spPr/>
      </p:pic>
      <p:sp>
        <p:nvSpPr>
          <p:cNvPr id="7" name="feather_93351"/>
          <p:cNvSpPr>
            <a:spLocks noChangeAspect="1"/>
          </p:cNvSpPr>
          <p:nvPr/>
        </p:nvSpPr>
        <p:spPr bwMode="auto">
          <a:xfrm>
            <a:off x="9985003" y="517846"/>
            <a:ext cx="1508497" cy="1451303"/>
          </a:xfrm>
          <a:custGeom>
            <a:gdLst>
              <a:gd fmla="*/ 255 w 259" name="T0"/>
              <a:gd fmla="*/ 5 h 249" name="T1"/>
              <a:gd fmla="*/ 188 w 259" name="T2"/>
              <a:gd fmla="*/ 28 h 249" name="T3"/>
              <a:gd fmla="*/ 176 w 259" name="T4"/>
              <a:gd fmla="*/ 44 h 249" name="T5"/>
              <a:gd fmla="*/ 174 w 259" name="T6"/>
              <a:gd fmla="*/ 55 h 249" name="T7"/>
              <a:gd fmla="*/ 172 w 259" name="T8"/>
              <a:gd fmla="*/ 40 h 249" name="T9"/>
              <a:gd fmla="*/ 170 w 259" name="T10"/>
              <a:gd fmla="*/ 39 h 249" name="T11"/>
              <a:gd fmla="*/ 168 w 259" name="T12"/>
              <a:gd fmla="*/ 39 h 249" name="T13"/>
              <a:gd fmla="*/ 148 w 259" name="T14"/>
              <a:gd fmla="*/ 52 h 249" name="T15"/>
              <a:gd fmla="*/ 136 w 259" name="T16"/>
              <a:gd fmla="*/ 70 h 249" name="T17"/>
              <a:gd fmla="*/ 131 w 259" name="T18"/>
              <a:gd fmla="*/ 98 h 249" name="T19"/>
              <a:gd fmla="*/ 126 w 259" name="T20"/>
              <a:gd fmla="*/ 71 h 249" name="T21"/>
              <a:gd fmla="*/ 125 w 259" name="T22"/>
              <a:gd fmla="*/ 70 h 249" name="T23"/>
              <a:gd fmla="*/ 124 w 259" name="T24"/>
              <a:gd fmla="*/ 70 h 249" name="T25"/>
              <a:gd fmla="*/ 108 w 259" name="T26"/>
              <a:gd fmla="*/ 85 h 249" name="T27"/>
              <a:gd fmla="*/ 100 w 259" name="T28"/>
              <a:gd fmla="*/ 101 h 249" name="T29"/>
              <a:gd fmla="*/ 92 w 259" name="T30"/>
              <a:gd fmla="*/ 145 h 249" name="T31"/>
              <a:gd fmla="*/ 87 w 259" name="T32"/>
              <a:gd fmla="*/ 116 h 249" name="T33"/>
              <a:gd fmla="*/ 86 w 259" name="T34"/>
              <a:gd fmla="*/ 114 h 249" name="T35"/>
              <a:gd fmla="*/ 84 w 259" name="T36"/>
              <a:gd fmla="*/ 115 h 249" name="T37"/>
              <a:gd fmla="*/ 64 w 259" name="T38"/>
              <a:gd fmla="*/ 181 h 249" name="T39"/>
              <a:gd fmla="*/ 1 w 259" name="T40"/>
              <a:gd fmla="*/ 244 h 249" name="T41"/>
              <a:gd fmla="*/ 0 w 259" name="T42"/>
              <a:gd fmla="*/ 247 h 249" name="T43"/>
              <a:gd fmla="*/ 3 w 259" name="T44"/>
              <a:gd fmla="*/ 248 h 249" name="T45"/>
              <a:gd fmla="*/ 28 w 259" name="T46"/>
              <a:gd fmla="*/ 243 h 249" name="T47"/>
              <a:gd fmla="*/ 36 w 259" name="T48"/>
              <a:gd fmla="*/ 238 h 249" name="T49"/>
              <a:gd fmla="*/ 79 w 259" name="T50"/>
              <a:gd fmla="*/ 196 h 249" name="T51"/>
              <a:gd fmla="*/ 144 w 259" name="T52"/>
              <a:gd fmla="*/ 176 h 249" name="T53"/>
              <a:gd fmla="*/ 145 w 259" name="T54"/>
              <a:gd fmla="*/ 174 h 249" name="T55"/>
              <a:gd fmla="*/ 144 w 259" name="T56"/>
              <a:gd fmla="*/ 173 h 249" name="T57"/>
              <a:gd fmla="*/ 115 w 259" name="T58"/>
              <a:gd fmla="*/ 168 h 249" name="T59"/>
              <a:gd fmla="*/ 159 w 259" name="T60"/>
              <a:gd fmla="*/ 160 h 249" name="T61"/>
              <a:gd fmla="*/ 175 w 259" name="T62"/>
              <a:gd fmla="*/ 152 h 249" name="T63"/>
              <a:gd fmla="*/ 190 w 259" name="T64"/>
              <a:gd fmla="*/ 136 h 249" name="T65"/>
              <a:gd fmla="*/ 190 w 259" name="T66"/>
              <a:gd fmla="*/ 134 h 249" name="T67"/>
              <a:gd fmla="*/ 189 w 259" name="T68"/>
              <a:gd fmla="*/ 133 h 249" name="T69"/>
              <a:gd fmla="*/ 162 w 259" name="T70"/>
              <a:gd fmla="*/ 128 h 249" name="T71"/>
              <a:gd fmla="*/ 190 w 259" name="T72"/>
              <a:gd fmla="*/ 123 h 249" name="T73"/>
              <a:gd fmla="*/ 208 w 259" name="T74"/>
              <a:gd fmla="*/ 112 h 249" name="T75"/>
              <a:gd fmla="*/ 221 w 259" name="T76"/>
              <a:gd fmla="*/ 91 h 249" name="T77"/>
              <a:gd fmla="*/ 221 w 259" name="T78"/>
              <a:gd fmla="*/ 89 h 249" name="T79"/>
              <a:gd fmla="*/ 219 w 259" name="T80"/>
              <a:gd fmla="*/ 88 h 249" name="T81"/>
              <a:gd fmla="*/ 205 w 259" name="T82"/>
              <a:gd fmla="*/ 85 h 249" name="T83"/>
              <a:gd fmla="*/ 216 w 259" name="T84"/>
              <a:gd fmla="*/ 83 h 249" name="T85"/>
              <a:gd fmla="*/ 232 w 259" name="T86"/>
              <a:gd fmla="*/ 71 h 249" name="T87"/>
              <a:gd fmla="*/ 255 w 259" name="T88"/>
              <a:gd fmla="*/ 5 h 249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49" w="25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7" name="图片占位符 16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513" t="11513"/>
          <a:stretch>
            <a:fillRect/>
          </a:stretch>
        </p:blipFill>
        <p:spPr/>
      </p:pic>
      <p:sp>
        <p:nvSpPr>
          <p:cNvPr id="6" name="tropical-palm-tree-outline_58836"/>
          <p:cNvSpPr>
            <a:spLocks noChangeAspect="1"/>
          </p:cNvSpPr>
          <p:nvPr/>
        </p:nvSpPr>
        <p:spPr bwMode="auto">
          <a:xfrm>
            <a:off x="470765" y="4631336"/>
            <a:ext cx="1777135" cy="1933286"/>
          </a:xfrm>
          <a:custGeom>
            <a:gdLst>
              <a:gd fmla="*/ 142052 w 310540" name="connsiteX0"/>
              <a:gd fmla="*/ 305669 h 337826" name="connsiteY0"/>
              <a:gd fmla="*/ 130249 w 310540" name="connsiteX1"/>
              <a:gd fmla="*/ 308421 h 337826" name="connsiteY1"/>
              <a:gd fmla="*/ 123692 w 310540" name="connsiteX2"/>
              <a:gd fmla="*/ 311173 h 337826" name="connsiteY2"/>
              <a:gd fmla="*/ 113200 w 310540" name="connsiteX3"/>
              <a:gd fmla="*/ 319428 h 337826" name="connsiteY3"/>
              <a:gd fmla="*/ 111889 w 310540" name="connsiteX4"/>
              <a:gd fmla="*/ 319428 h 337826" name="connsiteY4"/>
              <a:gd fmla="*/ 113200 w 310540" name="connsiteX5"/>
              <a:gd fmla="*/ 322180 h 337826" name="connsiteY5"/>
              <a:gd fmla="*/ 142052 w 310540" name="connsiteX6"/>
              <a:gd fmla="*/ 305669 h 337826" name="connsiteY6"/>
              <a:gd fmla="*/ 92234 w 310540" name="connsiteX7"/>
              <a:gd fmla="*/ 275507 h 337826" name="connsiteY7"/>
              <a:gd fmla="*/ 101230 w 310540" name="connsiteX8"/>
              <a:gd fmla="*/ 316782 h 337826" name="connsiteY8"/>
              <a:gd fmla="*/ 116652 w 310540" name="connsiteX9"/>
              <a:gd fmla="*/ 302594 h 337826" name="connsiteY9"/>
              <a:gd fmla="*/ 112796 w 310540" name="connsiteX10"/>
              <a:gd fmla="*/ 294855 h 337826" name="connsiteY10"/>
              <a:gd fmla="*/ 103800 w 310540" name="connsiteX11"/>
              <a:gd fmla="*/ 283246 h 337826" name="connsiteY11"/>
              <a:gd fmla="*/ 92234 w 310540" name="connsiteX12"/>
              <a:gd fmla="*/ 275507 h 337826" name="connsiteY12"/>
              <a:gd fmla="*/ 154752 w 310540" name="connsiteX13"/>
              <a:gd fmla="*/ 262807 h 337826" name="connsiteY13"/>
              <a:gd fmla="*/ 133585 w 310540" name="connsiteX14"/>
              <a:gd fmla="*/ 268180 h 337826" name="connsiteY14"/>
              <a:gd fmla="*/ 115064 w 310540" name="connsiteX15"/>
              <a:gd fmla="*/ 278926 h 337826" name="connsiteY15"/>
              <a:gd fmla="*/ 119033 w 310540" name="connsiteX16"/>
              <a:gd fmla="*/ 282956 h 337826" name="connsiteY16"/>
              <a:gd fmla="*/ 129616 w 310540" name="connsiteX17"/>
              <a:gd fmla="*/ 297732 h 337826" name="connsiteY17"/>
              <a:gd fmla="*/ 141523 w 310540" name="connsiteX18"/>
              <a:gd fmla="*/ 293702 h 337826" name="connsiteY18"/>
              <a:gd fmla="*/ 149460 w 310540" name="connsiteX19"/>
              <a:gd fmla="*/ 291016 h 337826" name="connsiteY19"/>
              <a:gd fmla="*/ 154752 w 310540" name="connsiteX20"/>
              <a:gd fmla="*/ 262807 h 337826" name="connsiteY20"/>
              <a:gd fmla="*/ 101229 w 310540" name="connsiteX21"/>
              <a:gd fmla="*/ 240582 h 337826" name="connsiteY21"/>
              <a:gd fmla="*/ 94426 w 310540" name="connsiteX22"/>
              <a:gd fmla="*/ 261749 h 337826" name="connsiteY22"/>
              <a:gd fmla="*/ 105312 w 310540" name="connsiteX23"/>
              <a:gd fmla="*/ 271009 h 337826" name="connsiteY23"/>
              <a:gd fmla="*/ 106672 w 310540" name="connsiteX24"/>
              <a:gd fmla="*/ 272332 h 337826" name="connsiteY24"/>
              <a:gd fmla="*/ 123001 w 310540" name="connsiteX25"/>
              <a:gd fmla="*/ 260426 h 337826" name="connsiteY25"/>
              <a:gd fmla="*/ 120279 w 310540" name="connsiteX26"/>
              <a:gd fmla="*/ 256457 h 337826" name="connsiteY26"/>
              <a:gd fmla="*/ 112115 w 310540" name="connsiteX27"/>
              <a:gd fmla="*/ 248520 h 337826" name="connsiteY27"/>
              <a:gd fmla="*/ 101229 w 310540" name="connsiteX28"/>
              <a:gd fmla="*/ 240582 h 337826" name="connsiteY28"/>
              <a:gd fmla="*/ 156339 w 310540" name="connsiteX29"/>
              <a:gd fmla="*/ 226294 h 337826" name="connsiteY29"/>
              <a:gd fmla="*/ 138230 w 310540" name="connsiteX30"/>
              <a:gd fmla="*/ 231490 h 337826" name="connsiteY30"/>
              <a:gd fmla="*/ 129175 w 310540" name="connsiteX31"/>
              <a:gd fmla="*/ 236685 h 337826" name="connsiteY31"/>
              <a:gd fmla="*/ 125294 w 310540" name="connsiteX32"/>
              <a:gd fmla="*/ 240582 h 337826" name="connsiteY32"/>
              <a:gd fmla="*/ 122707 w 310540" name="connsiteX33"/>
              <a:gd fmla="*/ 240582 h 337826" name="connsiteY33"/>
              <a:gd fmla="*/ 122707 w 310540" name="connsiteX34"/>
              <a:gd fmla="*/ 241881 h 337826" name="connsiteY34"/>
              <a:gd fmla="*/ 121414 w 310540" name="connsiteX35"/>
              <a:gd fmla="*/ 243179 h 337826" name="connsiteY35"/>
              <a:gd fmla="*/ 134349 w 310540" name="connsiteX36"/>
              <a:gd fmla="*/ 254869 h 337826" name="connsiteY36"/>
              <a:gd fmla="*/ 153752 w 310540" name="connsiteX37"/>
              <a:gd fmla="*/ 252272 h 337826" name="connsiteY37"/>
              <a:gd fmla="*/ 156339 w 310540" name="connsiteX38"/>
              <a:gd fmla="*/ 226294 h 337826" name="connsiteY38"/>
              <a:gd fmla="*/ 116386 w 310540" name="connsiteX39"/>
              <a:gd fmla="*/ 207244 h 337826" name="connsiteY39"/>
              <a:gd fmla="*/ 107126 w 310540" name="connsiteX40"/>
              <a:gd fmla="*/ 228411 h 337826" name="connsiteY40"/>
              <a:gd fmla="*/ 119032 w 310540" name="connsiteX41"/>
              <a:gd fmla="*/ 238994 h 337826" name="connsiteY41"/>
              <a:gd fmla="*/ 119032 w 310540" name="connsiteX42"/>
              <a:gd fmla="*/ 237671 h 337826" name="connsiteY42"/>
              <a:gd fmla="*/ 130939 w 310540" name="connsiteX43"/>
              <a:gd fmla="*/ 219150 h 337826" name="connsiteY43"/>
              <a:gd fmla="*/ 124324 w 310540" name="connsiteX44"/>
              <a:gd fmla="*/ 212536 h 337826" name="connsiteY44"/>
              <a:gd fmla="*/ 123001 w 310540" name="connsiteX45"/>
              <a:gd fmla="*/ 211213 h 337826" name="connsiteY45"/>
              <a:gd fmla="*/ 116386 w 310540" name="connsiteX46"/>
              <a:gd fmla="*/ 207244 h 337826" name="connsiteY46"/>
              <a:gd fmla="*/ 156339 w 310540" name="connsiteX47"/>
              <a:gd fmla="*/ 191369 h 337826" name="connsiteY47"/>
              <a:gd fmla="*/ 143265 w 310540" name="connsiteX48"/>
              <a:gd fmla="*/ 197543 h 337826" name="connsiteY48"/>
              <a:gd fmla="*/ 134114 w 310540" name="connsiteX49"/>
              <a:gd fmla="*/ 204951 h 337826" name="connsiteY49"/>
              <a:gd fmla="*/ 144573 w 310540" name="connsiteX50"/>
              <a:gd fmla="*/ 213594 h 337826" name="connsiteY50"/>
              <a:gd fmla="*/ 156339 w 310540" name="connsiteX51"/>
              <a:gd fmla="*/ 211125 h 337826" name="connsiteY51"/>
              <a:gd fmla="*/ 156339 w 310540" name="connsiteX52"/>
              <a:gd fmla="*/ 191369 h 337826" name="connsiteY52"/>
              <a:gd fmla="*/ 134767 w 310540" name="connsiteX53"/>
              <a:gd fmla="*/ 170732 h 337826" name="connsiteY53"/>
              <a:gd fmla="*/ 123001 w 310540" name="connsiteX54"/>
              <a:gd fmla="*/ 193672 h 337826" name="connsiteY54"/>
              <a:gd fmla="*/ 126923 w 310540" name="connsiteX55"/>
              <a:gd fmla="*/ 197720 h 337826" name="connsiteY55"/>
              <a:gd fmla="*/ 138689 w 310540" name="connsiteX56"/>
              <a:gd fmla="*/ 186925 h 337826" name="connsiteY56"/>
              <a:gd fmla="*/ 145226 w 310540" name="connsiteX57"/>
              <a:gd fmla="*/ 181527 h 337826" name="connsiteY57"/>
              <a:gd fmla="*/ 134767 w 310540" name="connsiteX58"/>
              <a:gd fmla="*/ 170732 h 337826" name="connsiteY58"/>
              <a:gd fmla="*/ 158153 w 310540" name="connsiteX59"/>
              <a:gd fmla="*/ 131044 h 337826" name="connsiteY59"/>
              <a:gd fmla="*/ 156792 w 310540" name="connsiteX60"/>
              <a:gd fmla="*/ 133675 h 337826" name="connsiteY60"/>
              <a:gd fmla="*/ 154071 w 310540" name="connsiteX61"/>
              <a:gd fmla="*/ 137621 h 337826" name="connsiteY61"/>
              <a:gd fmla="*/ 140464 w 310540" name="connsiteX62"/>
              <a:gd fmla="*/ 158667 h 337826" name="connsiteY62"/>
              <a:gd fmla="*/ 144546 w 310540" name="connsiteX63"/>
              <a:gd fmla="*/ 158667 h 337826" name="connsiteY63"/>
              <a:gd fmla="*/ 148628 w 310540" name="connsiteX64"/>
              <a:gd fmla="*/ 170505 h 337826" name="connsiteY64"/>
              <a:gd fmla="*/ 155432 w 310540" name="connsiteX65"/>
              <a:gd fmla="*/ 177082 h 337826" name="connsiteY65"/>
              <a:gd fmla="*/ 158153 w 310540" name="connsiteX66"/>
              <a:gd fmla="*/ 175767 h 337826" name="connsiteY66"/>
              <a:gd fmla="*/ 159514 w 310540" name="connsiteX67"/>
              <a:gd fmla="*/ 136306 h 337826" name="connsiteY67"/>
              <a:gd fmla="*/ 159514 w 310540" name="connsiteX68"/>
              <a:gd fmla="*/ 132360 h 337826" name="connsiteY68"/>
              <a:gd fmla="*/ 158153 w 310540" name="connsiteX69"/>
              <a:gd fmla="*/ 131044 h 337826" name="connsiteY69"/>
              <a:gd fmla="*/ 219379 w 310540" name="connsiteX70"/>
              <a:gd fmla="*/ 116742 h 337826" name="connsiteY70"/>
              <a:gd fmla="*/ 196775 w 310540" name="connsiteX71"/>
              <a:gd fmla="*/ 118331 h 337826" name="connsiteY71"/>
              <a:gd fmla="*/ 194135 w 310540" name="connsiteX72"/>
              <a:gd fmla="*/ 119651 h 337826" name="connsiteY72"/>
              <a:gd fmla="*/ 192815 w 310540" name="connsiteX73"/>
              <a:gd fmla="*/ 119651 h 337826" name="connsiteY73"/>
              <a:gd fmla="*/ 176976 w 310540" name="connsiteX74"/>
              <a:gd fmla="*/ 127575 h 337826" name="connsiteY74"/>
              <a:gd fmla="*/ 176976 w 310540" name="connsiteX75"/>
              <a:gd fmla="*/ 128895 h 337826" name="connsiteY75"/>
              <a:gd fmla="*/ 178296 w 310540" name="connsiteX76"/>
              <a:gd fmla="*/ 130216 h 337826" name="connsiteY76"/>
              <a:gd fmla="*/ 188856 w 310540" name="connsiteX77"/>
              <a:gd fmla="*/ 143422 h 337826" name="connsiteY77"/>
              <a:gd fmla="*/ 208655 w 310540" name="connsiteX78"/>
              <a:gd fmla="*/ 151345 h 337826" name="connsiteY78"/>
              <a:gd fmla="*/ 211295 w 310540" name="connsiteX79"/>
              <a:gd fmla="*/ 153986 h 337826" name="connsiteY79"/>
              <a:gd fmla="*/ 212615 w 310540" name="connsiteX80"/>
              <a:gd fmla="*/ 172474 h 337826" name="connsiteY80"/>
              <a:gd fmla="*/ 209975 w 310540" name="connsiteX81"/>
              <a:gd fmla="*/ 184359 h 337826" name="connsiteY81"/>
              <a:gd fmla="*/ 233734 w 310540" name="connsiteX82"/>
              <a:gd fmla="*/ 196245 h 337826" name="connsiteY82"/>
              <a:gd fmla="*/ 233734 w 310540" name="connsiteX83"/>
              <a:gd fmla="*/ 204168 h 337826" name="connsiteY83"/>
              <a:gd fmla="*/ 236374 w 310540" name="connsiteX84"/>
              <a:gd fmla="*/ 210771 h 337826" name="connsiteY84"/>
              <a:gd fmla="*/ 232414 w 310540" name="connsiteX85"/>
              <a:gd fmla="*/ 226618 h 337826" name="connsiteY85"/>
              <a:gd fmla="*/ 241653 w 310540" name="connsiteX86"/>
              <a:gd fmla="*/ 243785 h 337826" name="connsiteY86"/>
              <a:gd fmla="*/ 241653 w 310540" name="connsiteX87"/>
              <a:gd fmla="*/ 259632 h 337826" name="connsiteY87"/>
              <a:gd fmla="*/ 289171 w 310540" name="connsiteX88"/>
              <a:gd fmla="*/ 221336 h 337826" name="connsiteY88"/>
              <a:gd fmla="*/ 277292 w 310540" name="connsiteX89"/>
              <a:gd fmla="*/ 159269 h 337826" name="connsiteY89"/>
              <a:gd fmla="*/ 219379 w 310540" name="connsiteX90"/>
              <a:gd fmla="*/ 116742 h 337826" name="connsiteY90"/>
              <a:gd fmla="*/ 223975 w 310540" name="connsiteX91"/>
              <a:gd fmla="*/ 15157 h 337826" name="connsiteY91"/>
              <a:gd fmla="*/ 192167 w 310540" name="connsiteX92"/>
              <a:gd fmla="*/ 30954 h 337826" name="connsiteY92"/>
              <a:gd fmla="*/ 160358 w 310540" name="connsiteX93"/>
              <a:gd fmla="*/ 117841 h 337826" name="connsiteY93"/>
              <a:gd fmla="*/ 163009 w 310540" name="connsiteX94"/>
              <a:gd fmla="*/ 117841 h 337826" name="connsiteY94"/>
              <a:gd fmla="*/ 165660 w 310540" name="connsiteX95"/>
              <a:gd fmla="*/ 121791 h 337826" name="connsiteY95"/>
              <a:gd fmla="*/ 164334 w 310540" name="connsiteX96"/>
              <a:gd fmla="*/ 121791 h 337826" name="connsiteY96"/>
              <a:gd fmla="*/ 165660 w 310540" name="connsiteX97"/>
              <a:gd fmla="*/ 123107 h 337826" name="connsiteY97"/>
              <a:gd fmla="*/ 196143 w 310540" name="connsiteX98"/>
              <a:gd fmla="*/ 103360 h 337826" name="connsiteY98"/>
              <a:gd fmla="*/ 200119 w 310540" name="connsiteX99"/>
              <a:gd fmla="*/ 83613 h 337826" name="connsiteY99"/>
              <a:gd fmla="*/ 206746 w 310540" name="connsiteX100"/>
              <a:gd fmla="*/ 74398 h 337826" name="connsiteY100"/>
              <a:gd fmla="*/ 227951 w 310540" name="connsiteX101"/>
              <a:gd fmla="*/ 77031 h 337826" name="connsiteY101"/>
              <a:gd fmla="*/ 235903 w 310540" name="connsiteX102"/>
              <a:gd fmla="*/ 63866 h 337826" name="connsiteY102"/>
              <a:gd fmla="*/ 242530 w 310540" name="connsiteX103"/>
              <a:gd fmla="*/ 57284 h 337826" name="connsiteY103"/>
              <a:gd fmla="*/ 243855 w 310540" name="connsiteX104"/>
              <a:gd fmla="*/ 57284 h 337826" name="connsiteY104"/>
              <a:gd fmla="*/ 276989 w 310540" name="connsiteX105"/>
              <a:gd fmla="*/ 58600 h 337826" name="connsiteY105"/>
              <a:gd fmla="*/ 276989 w 310540" name="connsiteX106"/>
              <a:gd fmla="*/ 55967 h 337826" name="connsiteY106"/>
              <a:gd fmla="*/ 238554 w 310540" name="connsiteX107"/>
              <a:gd fmla="*/ 16473 h 337826" name="connsiteY107"/>
              <a:gd fmla="*/ 223975 w 310540" name="connsiteX108"/>
              <a:gd fmla="*/ 15157 h 337826" name="connsiteY108"/>
              <a:gd fmla="*/ 226129 w 310540" name="connsiteX109"/>
              <a:gd fmla="*/ 1214 h 337826" name="connsiteY109"/>
              <a:gd fmla="*/ 253228 w 310540" name="connsiteX110"/>
              <a:gd fmla="*/ 2696 h 337826" name="connsiteY110"/>
              <a:gd fmla="*/ 292884 w 310540" name="connsiteX111"/>
              <a:gd fmla="*/ 67275 h 337826" name="connsiteY111"/>
              <a:gd fmla="*/ 278343 w 310540" name="connsiteX112"/>
              <a:gd fmla="*/ 69911 h 337826" name="connsiteY112"/>
              <a:gd fmla="*/ 277021 w 310540" name="connsiteX113"/>
              <a:gd fmla="*/ 68593 h 337826" name="connsiteY113"/>
              <a:gd fmla="*/ 274377 w 310540" name="connsiteX114"/>
              <a:gd fmla="*/ 73864 h 337826" name="connsiteY114"/>
              <a:gd fmla="*/ 261159 w 310540" name="connsiteX115"/>
              <a:gd fmla="*/ 65957 h 337826" name="connsiteY115"/>
              <a:gd fmla="*/ 240009 w 310540" name="connsiteX116"/>
              <a:gd fmla="*/ 87044 h 337826" name="connsiteY116"/>
              <a:gd fmla="*/ 230756 w 310540" name="connsiteX117"/>
              <a:gd fmla="*/ 94951 h 337826" name="connsiteY117"/>
              <a:gd fmla="*/ 213572 w 310540" name="connsiteX118"/>
              <a:gd fmla="*/ 89679 h 337826" name="connsiteY118"/>
              <a:gd fmla="*/ 208284 w 310540" name="connsiteX119"/>
              <a:gd fmla="*/ 94951 h 337826" name="connsiteY119"/>
              <a:gd fmla="*/ 206962 w 310540" name="connsiteX120"/>
              <a:gd fmla="*/ 98905 h 337826" name="connsiteY120"/>
              <a:gd fmla="*/ 208284 w 310540" name="connsiteX121"/>
              <a:gd fmla="*/ 101541 h 337826" name="connsiteY121"/>
              <a:gd fmla="*/ 249262 w 310540" name="connsiteX122"/>
              <a:gd fmla="*/ 112085 h 337826" name="connsiteY122"/>
              <a:gd fmla="*/ 299493 w 310540" name="connsiteX123"/>
              <a:gd fmla="*/ 164802 h 337826" name="connsiteY123"/>
              <a:gd fmla="*/ 302137 w 310540" name="connsiteX124"/>
              <a:gd fmla="*/ 239923 h 337826" name="connsiteY124"/>
              <a:gd fmla="*/ 261159 w 310540" name="connsiteX125"/>
              <a:gd fmla="*/ 267600 h 337826" name="connsiteY125"/>
              <a:gd fmla="*/ 236043 w 310540" name="connsiteX126"/>
              <a:gd fmla="*/ 274189 h 337826" name="connsiteY126"/>
              <a:gd fmla="*/ 230756 w 310540" name="connsiteX127"/>
              <a:gd fmla="*/ 263646 h 337826" name="connsiteY127"/>
              <a:gd fmla="*/ 228112 w 310540" name="connsiteX128"/>
              <a:gd fmla="*/ 259692 h 337826" name="connsiteY128"/>
              <a:gd fmla="*/ 232078 w 310540" name="connsiteX129"/>
              <a:gd fmla="*/ 254420 h 337826" name="connsiteY129"/>
              <a:gd fmla="*/ 210928 w 310540" name="connsiteX130"/>
              <a:gd fmla="*/ 238605 h 337826" name="connsiteY130"/>
              <a:gd fmla="*/ 209606 w 310540" name="connsiteX131"/>
              <a:gd fmla="*/ 225426 h 337826" name="connsiteY131"/>
              <a:gd fmla="*/ 212250 w 310540" name="connsiteX132"/>
              <a:gd fmla="*/ 225426 h 337826" name="connsiteY132"/>
              <a:gd fmla="*/ 212250 w 310540" name="connsiteX133"/>
              <a:gd fmla="*/ 220154 h 337826" name="connsiteY133"/>
              <a:gd fmla="*/ 221503 w 310540" name="connsiteX134"/>
              <a:gd fmla="*/ 209611 h 337826" name="connsiteY134"/>
              <a:gd fmla="*/ 200353 w 310540" name="connsiteX135"/>
              <a:gd fmla="*/ 200386 h 337826" name="connsiteY135"/>
              <a:gd fmla="*/ 197709 w 310540" name="connsiteX136"/>
              <a:gd fmla="*/ 191160 h 337826" name="connsiteY136"/>
              <a:gd fmla="*/ 197709 w 310540" name="connsiteX137"/>
              <a:gd fmla="*/ 188524 h 337826" name="connsiteY137"/>
              <a:gd fmla="*/ 199031 w 310540" name="connsiteX138"/>
              <a:gd fmla="*/ 163484 h 337826" name="connsiteY138"/>
              <a:gd fmla="*/ 196387 w 310540" name="connsiteX139"/>
              <a:gd fmla="*/ 158212 h 337826" name="connsiteY139"/>
              <a:gd fmla="*/ 181847 w 310540" name="connsiteX140"/>
              <a:gd fmla="*/ 162166 h 337826" name="connsiteY140"/>
              <a:gd fmla="*/ 177881 w 310540" name="connsiteX141"/>
              <a:gd fmla="*/ 160848 h 337826" name="connsiteY141"/>
              <a:gd fmla="*/ 117075 w 310540" name="connsiteX142"/>
              <a:gd fmla="*/ 337450 h 337826" name="connsiteY142"/>
              <a:gd fmla="*/ 136903 w 310540" name="connsiteX143"/>
              <a:gd fmla="*/ 137125 h 337826" name="connsiteY143"/>
              <a:gd fmla="*/ 128972 w 310540" name="connsiteX144"/>
              <a:gd fmla="*/ 138443 h 337826" name="connsiteY144"/>
              <a:gd fmla="*/ 122363 w 310540" name="connsiteX145"/>
              <a:gd fmla="*/ 146351 h 337826" name="connsiteY145"/>
              <a:gd fmla="*/ 121041 w 310540" name="connsiteX146"/>
              <a:gd fmla="*/ 148986 h 337826" name="connsiteY146"/>
              <a:gd fmla="*/ 114432 w 310540" name="connsiteX147"/>
              <a:gd fmla="*/ 152940 h 337826" name="connsiteY147"/>
              <a:gd fmla="*/ 94604 w 310540" name="connsiteX148"/>
              <a:gd fmla="*/ 156894 h 337826" name="connsiteY148"/>
              <a:gd fmla="*/ 93282 w 310540" name="connsiteX149"/>
              <a:gd fmla="*/ 162166 h 337826" name="connsiteY149"/>
              <a:gd fmla="*/ 90638 w 310540" name="connsiteX150"/>
              <a:gd fmla="*/ 168755 h 337826" name="connsiteY150"/>
              <a:gd fmla="*/ 93282 w 310540" name="connsiteX151"/>
              <a:gd fmla="*/ 171391 h 337826" name="connsiteY151"/>
              <a:gd fmla="*/ 87994 w 310540" name="connsiteX152"/>
              <a:gd fmla="*/ 177981 h 337826" name="connsiteY152"/>
              <a:gd fmla="*/ 85351 w 310540" name="connsiteX153"/>
              <a:gd fmla="*/ 176663 h 337826" name="connsiteY153"/>
              <a:gd fmla="*/ 69488 w 310540" name="connsiteX154"/>
              <a:gd fmla="*/ 171391 h 337826" name="connsiteY154"/>
              <a:gd fmla="*/ 66844 w 310540" name="connsiteX155"/>
              <a:gd fmla="*/ 188524 h 337826" name="connsiteY155"/>
              <a:gd fmla="*/ 58913 w 310540" name="connsiteX156"/>
              <a:gd fmla="*/ 195114 h 337826" name="connsiteY156"/>
              <a:gd fmla="*/ 39085 w 310540" name="connsiteX157"/>
              <a:gd fmla="*/ 192478 h 337826" name="connsiteY157"/>
              <a:gd fmla="*/ 37763 w 310540" name="connsiteX158"/>
              <a:gd fmla="*/ 195114 h 337826" name="connsiteY158"/>
              <a:gd fmla="*/ 41729 w 310540" name="connsiteX159"/>
              <a:gd fmla="*/ 210929 h 337826" name="connsiteY159"/>
              <a:gd fmla="*/ 39085 w 310540" name="connsiteX160"/>
              <a:gd fmla="*/ 213565 h 337826" name="connsiteY160"/>
              <a:gd fmla="*/ 36442 w 310540" name="connsiteX161"/>
              <a:gd fmla="*/ 213565 h 337826" name="connsiteY161"/>
              <a:gd fmla="*/ 29832 w 310540" name="connsiteX162"/>
              <a:gd fmla="*/ 185888 h 337826" name="connsiteY162"/>
              <a:gd fmla="*/ 54948 w 310540" name="connsiteX163"/>
              <a:gd fmla="*/ 179299 h 337826" name="connsiteY163"/>
              <a:gd fmla="*/ 62879 w 310540" name="connsiteX164"/>
              <a:gd fmla="*/ 160848 h 337826" name="connsiteY164"/>
              <a:gd fmla="*/ 69488 w 310540" name="connsiteX165"/>
              <a:gd fmla="*/ 158212 h 337826" name="connsiteY165"/>
              <a:gd fmla="*/ 82707 w 310540" name="connsiteX166"/>
              <a:gd fmla="*/ 160848 h 337826" name="connsiteY166"/>
              <a:gd fmla="*/ 107822 w 310540" name="connsiteX167"/>
              <a:gd fmla="*/ 141079 h 337826" name="connsiteY167"/>
              <a:gd fmla="*/ 113110 w 310540" name="connsiteX168"/>
              <a:gd fmla="*/ 139761 h 337826" name="connsiteY168"/>
              <a:gd fmla="*/ 142191 w 310540" name="connsiteX169"/>
              <a:gd fmla="*/ 127900 h 337826" name="connsiteY169"/>
              <a:gd fmla="*/ 146156 w 310540" name="connsiteX170"/>
              <a:gd fmla="*/ 129218 h 337826" name="connsiteY170"/>
              <a:gd fmla="*/ 146156 w 310540" name="connsiteX171"/>
              <a:gd fmla="*/ 127900 h 337826" name="connsiteY171"/>
              <a:gd fmla="*/ 48338 w 310540" name="connsiteX172"/>
              <a:gd fmla="*/ 121310 h 337826" name="connsiteY172"/>
              <a:gd fmla="*/ 25867 w 310540" name="connsiteX173"/>
              <a:gd fmla="*/ 208293 h 337826" name="connsiteY173"/>
              <a:gd fmla="*/ 31154 w 310540" name="connsiteX174"/>
              <a:gd fmla="*/ 213565 h 337826" name="connsiteY174"/>
              <a:gd fmla="*/ 28510 w 310540" name="connsiteX175"/>
              <a:gd fmla="*/ 217519 h 337826" name="connsiteY175"/>
              <a:gd fmla="*/ 24545 w 310540" name="connsiteX176"/>
              <a:gd fmla="*/ 217519 h 337826" name="connsiteY176"/>
              <a:gd fmla="*/ 21901 w 310540" name="connsiteX177"/>
              <a:gd fmla="*/ 214883 h 337826" name="connsiteY177"/>
              <a:gd fmla="*/ 31154 w 310540" name="connsiteX178"/>
              <a:gd fmla="*/ 112085 h 337826" name="connsiteY178"/>
              <a:gd fmla="*/ 105179 w 310540" name="connsiteX179"/>
              <a:gd fmla="*/ 92315 h 337826" name="connsiteY179"/>
              <a:gd fmla="*/ 134260 w 310540" name="connsiteX180"/>
              <a:gd fmla="*/ 101541 h 337826" name="connsiteY180"/>
              <a:gd fmla="*/ 199031 w 310540" name="connsiteX181"/>
              <a:gd fmla="*/ 10604 h 337826" name="connsiteY181"/>
              <a:gd fmla="*/ 226129 w 310540" name="connsiteX182"/>
              <a:gd fmla="*/ 1214 h 337826" name="connsiteY1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b="b" l="l" r="r" t="t"/>
            <a:pathLst>
              <a:path h="337826" w="310540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5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5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6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val="3030869154"/>
      </p:ext>
    </p:extLst>
  </p:cSld>
  <p:clrMapOvr>
    <a:masterClrMapping/>
  </p:clrMapOvr>
  <mc:AlternateContent>
    <mc:Choice Requires="p14">
      <p:transition advTm="5000" p14:dur="1500" spd="slow">
        <p:random/>
      </p:transition>
    </mc:Choice>
    <mc:Fallback>
      <p:transition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8773" r="18773"/>
          <a:stretch>
            <a:fillRect/>
          </a:stretch>
        </p:blipFill>
        <p:spPr/>
      </p:pic>
      <p:pic>
        <p:nvPicPr>
          <p:cNvPr id="15" name="图片占位符 14"/>
          <p:cNvPicPr>
            <a:picLocks noChangeAspect="1" noGrp="1"/>
          </p:cNvPicPr>
          <p:nvPr>
            <p:ph idx="14" sz="quarter" type="pic"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9317" t="9317"/>
          <a:stretch>
            <a:fillRect/>
          </a:stretch>
        </p:blipFill>
        <p:spPr/>
      </p:pic>
      <p:sp>
        <p:nvSpPr>
          <p:cNvPr id="8" name="tree-of-circular-foliage_25603"/>
          <p:cNvSpPr>
            <a:spLocks noChangeAspect="1"/>
          </p:cNvSpPr>
          <p:nvPr/>
        </p:nvSpPr>
        <p:spPr bwMode="auto">
          <a:xfrm>
            <a:off x="651095" y="4711699"/>
            <a:ext cx="1343923" cy="1716335"/>
          </a:xfrm>
          <a:custGeom>
            <a:gdLst>
              <a:gd fmla="*/ 130969 w 263525" name="connsiteX0"/>
              <a:gd fmla="*/ 12700 h 336550" name="connsiteY0"/>
              <a:gd fmla="*/ 12700 w 263525" name="connsiteX1"/>
              <a:gd fmla="*/ 130831 h 336550" name="connsiteY1"/>
              <a:gd fmla="*/ 90232 w 263525" name="connsiteX2"/>
              <a:gd fmla="*/ 241087 h 336550" name="connsiteY2"/>
              <a:gd fmla="*/ 103373 w 263525" name="connsiteX3"/>
              <a:gd fmla="*/ 179396 h 336550" name="connsiteY3"/>
              <a:gd fmla="*/ 60008 w 263525" name="connsiteX4"/>
              <a:gd fmla="*/ 129519 h 336550" name="connsiteY4"/>
              <a:gd fmla="*/ 69206 w 263525" name="connsiteX5"/>
              <a:gd fmla="*/ 125581 h 336550" name="connsiteY5"/>
              <a:gd fmla="*/ 106001 w 263525" name="connsiteX6"/>
              <a:gd fmla="*/ 170208 h 336550" name="connsiteY6"/>
              <a:gd fmla="*/ 154623 w 263525" name="connsiteX7"/>
              <a:gd fmla="*/ 98017 h 336550" name="connsiteY7"/>
              <a:gd fmla="*/ 166450 w 263525" name="connsiteX8"/>
              <a:gd fmla="*/ 112455 h 336550" name="connsiteY8"/>
              <a:gd fmla="*/ 127027 w 263525" name="connsiteX9"/>
              <a:gd fmla="*/ 196460 h 336550" name="connsiteY9"/>
              <a:gd fmla="*/ 192732 w 263525" name="connsiteX10"/>
              <a:gd fmla="*/ 141332 h 336550" name="connsiteY10"/>
              <a:gd fmla="*/ 201931 w 263525" name="connsiteX11"/>
              <a:gd fmla="*/ 145270 h 336550" name="connsiteY11"/>
              <a:gd fmla="*/ 144110 w 263525" name="connsiteX12"/>
              <a:gd fmla="*/ 204335 h 336550" name="connsiteY12"/>
              <a:gd fmla="*/ 127027 w 263525" name="connsiteX13"/>
              <a:gd fmla="*/ 206960 h 336550" name="connsiteY13"/>
              <a:gd fmla="*/ 130969 w 263525" name="connsiteX14"/>
              <a:gd fmla="*/ 247650 h 336550" name="connsiteY14"/>
              <a:gd fmla="*/ 249238 w 263525" name="connsiteX15"/>
              <a:gd fmla="*/ 130831 h 336550" name="connsiteY15"/>
              <a:gd fmla="*/ 165136 w 263525" name="connsiteX16"/>
              <a:gd fmla="*/ 17950 h 336550" name="connsiteY16"/>
              <a:gd fmla="*/ 148052 w 263525" name="connsiteX17"/>
              <a:gd fmla="*/ 66515 h 336550" name="connsiteY17"/>
              <a:gd fmla="*/ 133597 w 263525" name="connsiteX18"/>
              <a:gd fmla="*/ 12700 h 336550" name="connsiteY18"/>
              <a:gd fmla="*/ 130969 w 263525" name="connsiteX19"/>
              <a:gd fmla="*/ 12700 h 336550" name="connsiteY19"/>
              <a:gd fmla="*/ 131763 w 263525" name="connsiteX20"/>
              <a:gd fmla="*/ 0 h 336550" name="connsiteY20"/>
              <a:gd fmla="*/ 139668 w 263525" name="connsiteX21"/>
              <a:gd fmla="*/ 0 h 336550" name="connsiteY21"/>
              <a:gd fmla="*/ 144939 w 263525" name="connsiteX22"/>
              <a:gd fmla="*/ 0 h 336550" name="connsiteY22"/>
              <a:gd fmla="*/ 150209 w 263525" name="connsiteX23"/>
              <a:gd fmla="*/ 22349 h 336550" name="connsiteY23"/>
              <a:gd fmla="*/ 158115 w 263525" name="connsiteX24"/>
              <a:gd fmla="*/ 2629 h 336550" name="connsiteY24"/>
              <a:gd fmla="*/ 163386 w 263525" name="connsiteX25"/>
              <a:gd fmla="*/ 3944 h 336550" name="connsiteY25"/>
              <a:gd fmla="*/ 263525 w 263525" name="connsiteX26"/>
              <a:gd fmla="*/ 131465 h 336550" name="connsiteY26"/>
              <a:gd fmla="*/ 134398 w 263525" name="connsiteX27"/>
              <a:gd fmla="*/ 262930 h 336550" name="connsiteY27"/>
              <a:gd fmla="*/ 155480 w 263525" name="connsiteX28"/>
              <a:gd fmla="*/ 336550 h 336550" name="connsiteY28"/>
              <a:gd fmla="*/ 86963 w 263525" name="connsiteX29"/>
              <a:gd fmla="*/ 336550 h 336550" name="connsiteY29"/>
              <a:gd fmla="*/ 89599 w 263525" name="connsiteX30"/>
              <a:gd fmla="*/ 255042 h 336550" name="connsiteY30"/>
              <a:gd fmla="*/ 0 w 263525" name="connsiteX31"/>
              <a:gd fmla="*/ 131465 h 336550" name="connsiteY31"/>
              <a:gd fmla="*/ 131763 w 263525" name="connsiteX32"/>
              <a:gd fmla="*/ 0 h 336550" name="connsiteY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b="b" l="l" r="r" t="t"/>
            <a:pathLst>
              <a:path h="336550" w="263525">
                <a:moveTo>
                  <a:pt x="130969" y="12700"/>
                </a:moveTo>
                <a:cubicBezTo>
                  <a:pt x="66578" y="12700"/>
                  <a:pt x="12700" y="65203"/>
                  <a:pt x="12700" y="130831"/>
                </a:cubicBezTo>
                <a:cubicBezTo>
                  <a:pt x="12700" y="180709"/>
                  <a:pt x="45553" y="224024"/>
                  <a:pt x="90232" y="241087"/>
                </a:cubicBezTo>
                <a:cubicBezTo>
                  <a:pt x="92860" y="221399"/>
                  <a:pt x="96803" y="200398"/>
                  <a:pt x="103373" y="179396"/>
                </a:cubicBezTo>
                <a:cubicBezTo>
                  <a:pt x="91546" y="175459"/>
                  <a:pt x="75777" y="162333"/>
                  <a:pt x="60008" y="129519"/>
                </a:cubicBezTo>
                <a:cubicBezTo>
                  <a:pt x="60008" y="129519"/>
                  <a:pt x="60008" y="129519"/>
                  <a:pt x="69206" y="125581"/>
                </a:cubicBezTo>
                <a:cubicBezTo>
                  <a:pt x="83662" y="155770"/>
                  <a:pt x="96803" y="166271"/>
                  <a:pt x="106001" y="170208"/>
                </a:cubicBezTo>
                <a:cubicBezTo>
                  <a:pt x="116514" y="140019"/>
                  <a:pt x="132283" y="113768"/>
                  <a:pt x="154623" y="98017"/>
                </a:cubicBezTo>
                <a:cubicBezTo>
                  <a:pt x="154623" y="98017"/>
                  <a:pt x="154623" y="98017"/>
                  <a:pt x="166450" y="112455"/>
                </a:cubicBezTo>
                <a:cubicBezTo>
                  <a:pt x="166450" y="112455"/>
                  <a:pt x="130969" y="128206"/>
                  <a:pt x="127027" y="196460"/>
                </a:cubicBezTo>
                <a:cubicBezTo>
                  <a:pt x="145424" y="195147"/>
                  <a:pt x="170392" y="184647"/>
                  <a:pt x="192732" y="141332"/>
                </a:cubicBezTo>
                <a:cubicBezTo>
                  <a:pt x="192732" y="141332"/>
                  <a:pt x="192732" y="141332"/>
                  <a:pt x="201931" y="145270"/>
                </a:cubicBezTo>
                <a:cubicBezTo>
                  <a:pt x="186161" y="176771"/>
                  <a:pt x="166450" y="196460"/>
                  <a:pt x="144110" y="204335"/>
                </a:cubicBezTo>
                <a:cubicBezTo>
                  <a:pt x="137540" y="205648"/>
                  <a:pt x="132283" y="206960"/>
                  <a:pt x="127027" y="206960"/>
                </a:cubicBezTo>
                <a:cubicBezTo>
                  <a:pt x="127027" y="218774"/>
                  <a:pt x="128341" y="233212"/>
                  <a:pt x="130969" y="247650"/>
                </a:cubicBezTo>
                <a:cubicBezTo>
                  <a:pt x="195360" y="247650"/>
                  <a:pt x="249238" y="195147"/>
                  <a:pt x="249238" y="130831"/>
                </a:cubicBezTo>
                <a:cubicBezTo>
                  <a:pt x="249238" y="78329"/>
                  <a:pt x="215072" y="32389"/>
                  <a:pt x="165136" y="17950"/>
                </a:cubicBezTo>
                <a:cubicBezTo>
                  <a:pt x="165136" y="17950"/>
                  <a:pt x="165136" y="17950"/>
                  <a:pt x="148052" y="66515"/>
                </a:cubicBezTo>
                <a:cubicBezTo>
                  <a:pt x="148052" y="66515"/>
                  <a:pt x="148052" y="66515"/>
                  <a:pt x="133597" y="12700"/>
                </a:cubicBezTo>
                <a:cubicBezTo>
                  <a:pt x="132283" y="12700"/>
                  <a:pt x="132283" y="12700"/>
                  <a:pt x="130969" y="12700"/>
                </a:cubicBezTo>
                <a:close/>
                <a:moveTo>
                  <a:pt x="131763" y="0"/>
                </a:moveTo>
                <a:cubicBezTo>
                  <a:pt x="134398" y="0"/>
                  <a:pt x="137033" y="0"/>
                  <a:pt x="139668" y="0"/>
                </a:cubicBezTo>
                <a:cubicBezTo>
                  <a:pt x="139668" y="0"/>
                  <a:pt x="139668" y="0"/>
                  <a:pt x="144939" y="0"/>
                </a:cubicBezTo>
                <a:cubicBezTo>
                  <a:pt x="144939" y="0"/>
                  <a:pt x="144939" y="0"/>
                  <a:pt x="150209" y="22349"/>
                </a:cubicBezTo>
                <a:cubicBezTo>
                  <a:pt x="150209" y="22349"/>
                  <a:pt x="150209" y="22349"/>
                  <a:pt x="158115" y="2629"/>
                </a:cubicBezTo>
                <a:cubicBezTo>
                  <a:pt x="158115" y="2629"/>
                  <a:pt x="158115" y="2629"/>
                  <a:pt x="163386" y="3944"/>
                </a:cubicBezTo>
                <a:cubicBezTo>
                  <a:pt x="222679" y="18405"/>
                  <a:pt x="263525" y="70991"/>
                  <a:pt x="263525" y="131465"/>
                </a:cubicBezTo>
                <a:cubicBezTo>
                  <a:pt x="263525" y="202456"/>
                  <a:pt x="205550" y="260300"/>
                  <a:pt x="134398" y="262930"/>
                </a:cubicBezTo>
                <a:cubicBezTo>
                  <a:pt x="138351" y="283964"/>
                  <a:pt x="144939" y="308942"/>
                  <a:pt x="155480" y="336550"/>
                </a:cubicBezTo>
                <a:cubicBezTo>
                  <a:pt x="155480" y="336550"/>
                  <a:pt x="155480" y="336550"/>
                  <a:pt x="86963" y="336550"/>
                </a:cubicBezTo>
                <a:cubicBezTo>
                  <a:pt x="86963" y="336550"/>
                  <a:pt x="84328" y="299740"/>
                  <a:pt x="89599" y="255042"/>
                </a:cubicBezTo>
                <a:cubicBezTo>
                  <a:pt x="38211" y="237951"/>
                  <a:pt x="0" y="189309"/>
                  <a:pt x="0" y="131465"/>
                </a:cubicBezTo>
                <a:cubicBezTo>
                  <a:pt x="0" y="59159"/>
                  <a:pt x="59293" y="0"/>
                  <a:pt x="13176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easter-bunny_112303"/>
          <p:cNvSpPr>
            <a:spLocks noChangeAspect="1"/>
          </p:cNvSpPr>
          <p:nvPr/>
        </p:nvSpPr>
        <p:spPr bwMode="auto">
          <a:xfrm rot="378461">
            <a:off x="10060666" y="5238154"/>
            <a:ext cx="784024" cy="1251454"/>
          </a:xfrm>
          <a:custGeom>
            <a:gdLst>
              <a:gd fmla="*/ 134938 w 206375" name="connsiteX0"/>
              <a:gd fmla="*/ 297664 h 329414" name="connsiteY0"/>
              <a:gd fmla="*/ 123825 w 206375" name="connsiteX1"/>
              <a:gd fmla="*/ 302427 h 329414" name="connsiteY1"/>
              <a:gd fmla="*/ 134938 w 206375" name="connsiteX2"/>
              <a:gd fmla="*/ 307189 h 329414" name="connsiteY2"/>
              <a:gd fmla="*/ 71437 w 206375" name="connsiteX3"/>
              <a:gd fmla="*/ 297664 h 329414" name="connsiteY3"/>
              <a:gd fmla="*/ 71437 w 206375" name="connsiteX4"/>
              <a:gd fmla="*/ 307189 h 329414" name="connsiteY4"/>
              <a:gd fmla="*/ 82550 w 206375" name="connsiteX5"/>
              <a:gd fmla="*/ 302427 h 329414" name="connsiteY5"/>
              <a:gd fmla="*/ 56284 w 206375" name="connsiteX6"/>
              <a:gd fmla="*/ 276724 h 329414" name="connsiteY6"/>
              <a:gd fmla="*/ 65376 w 206375" name="connsiteX7"/>
              <a:gd fmla="*/ 276724 h 329414" name="connsiteY7"/>
              <a:gd fmla="*/ 103043 w 206375" name="connsiteX8"/>
              <a:gd fmla="*/ 293431 h 329414" name="connsiteY8"/>
              <a:gd fmla="*/ 140710 w 206375" name="connsiteX9"/>
              <a:gd fmla="*/ 276724 h 329414" name="connsiteY9"/>
              <a:gd fmla="*/ 148504 w 206375" name="connsiteX10"/>
              <a:gd fmla="*/ 276724 h 329414" name="connsiteY10"/>
              <a:gd fmla="*/ 152400 w 206375" name="connsiteX11"/>
              <a:gd fmla="*/ 284435 h 329414" name="connsiteY11"/>
              <a:gd fmla="*/ 152400 w 206375" name="connsiteX12"/>
              <a:gd fmla="*/ 321703 h 329414" name="connsiteY12"/>
              <a:gd fmla="*/ 148504 w 206375" name="connsiteX13"/>
              <a:gd fmla="*/ 328129 h 329414" name="connsiteY13"/>
              <a:gd fmla="*/ 144607 w 206375" name="connsiteX14"/>
              <a:gd fmla="*/ 329414 h 329414" name="connsiteY14"/>
              <a:gd fmla="*/ 140710 w 206375" name="connsiteX15"/>
              <a:gd fmla="*/ 329414 h 329414" name="connsiteY15"/>
              <a:gd fmla="*/ 103043 w 206375" name="connsiteX16"/>
              <a:gd fmla="*/ 312707 h 329414" name="connsiteY16"/>
              <a:gd fmla="*/ 65376 w 206375" name="connsiteX17"/>
              <a:gd fmla="*/ 329414 h 329414" name="connsiteY17"/>
              <a:gd fmla="*/ 61479 w 206375" name="connsiteX18"/>
              <a:gd fmla="*/ 329414 h 329414" name="connsiteY18"/>
              <a:gd fmla="*/ 56284 w 206375" name="connsiteX19"/>
              <a:gd fmla="*/ 328129 h 329414" name="connsiteY19"/>
              <a:gd fmla="*/ 52387 w 206375" name="connsiteX20"/>
              <a:gd fmla="*/ 321703 h 329414" name="connsiteY20"/>
              <a:gd fmla="*/ 52387 w 206375" name="connsiteX21"/>
              <a:gd fmla="*/ 284435 h 329414" name="connsiteY21"/>
              <a:gd fmla="*/ 56284 w 206375" name="connsiteX22"/>
              <a:gd fmla="*/ 276724 h 329414" name="connsiteY22"/>
              <a:gd fmla="*/ 93027 w 206375" name="connsiteX23"/>
              <a:gd fmla="*/ 180189 h 329414" name="connsiteY23"/>
              <a:gd fmla="*/ 113347 w 206375" name="connsiteX24"/>
              <a:gd fmla="*/ 180189 h 329414" name="connsiteY24"/>
              <a:gd fmla="*/ 122237 w 206375" name="connsiteX25"/>
              <a:gd fmla="*/ 187900 h 329414" name="connsiteY25"/>
              <a:gd fmla="*/ 113347 w 206375" name="connsiteX26"/>
              <a:gd fmla="*/ 196896 h 329414" name="connsiteY26"/>
              <a:gd fmla="*/ 110807 w 206375" name="connsiteX27"/>
              <a:gd fmla="*/ 196896 h 329414" name="connsiteY27"/>
              <a:gd fmla="*/ 110807 w 206375" name="connsiteX28"/>
              <a:gd fmla="*/ 199466 h 329414" name="connsiteY28"/>
              <a:gd fmla="*/ 103187 w 206375" name="connsiteX29"/>
              <a:gd fmla="*/ 207177 h 329414" name="connsiteY29"/>
              <a:gd fmla="*/ 94297 w 206375" name="connsiteX30"/>
              <a:gd fmla="*/ 199466 h 329414" name="connsiteY30"/>
              <a:gd fmla="*/ 94297 w 206375" name="connsiteX31"/>
              <a:gd fmla="*/ 196896 h 329414" name="connsiteY31"/>
              <a:gd fmla="*/ 93027 w 206375" name="connsiteX32"/>
              <a:gd fmla="*/ 196896 h 329414" name="connsiteY32"/>
              <a:gd fmla="*/ 84137 w 206375" name="connsiteX33"/>
              <a:gd fmla="*/ 187900 h 329414" name="connsiteY33"/>
              <a:gd fmla="*/ 93027 w 206375" name="connsiteX34"/>
              <a:gd fmla="*/ 180189 h 329414" name="connsiteY34"/>
              <a:gd fmla="*/ 164123 w 206375" name="connsiteX35"/>
              <a:gd fmla="*/ 169077 h 329414" name="connsiteY35"/>
              <a:gd fmla="*/ 169008 w 206375" name="connsiteX36"/>
              <a:gd fmla="*/ 171519 h 329414" name="connsiteY36"/>
              <a:gd fmla="*/ 171450 w 206375" name="connsiteX37"/>
              <a:gd fmla="*/ 176404 h 329414" name="connsiteY37"/>
              <a:gd fmla="*/ 169008 w 206375" name="connsiteX38"/>
              <a:gd fmla="*/ 182510 h 329414" name="connsiteY38"/>
              <a:gd fmla="*/ 164123 w 206375" name="connsiteX39"/>
              <a:gd fmla="*/ 184952 h 329414" name="connsiteY39"/>
              <a:gd fmla="*/ 158018 w 206375" name="connsiteX40"/>
              <a:gd fmla="*/ 182510 h 329414" name="connsiteY40"/>
              <a:gd fmla="*/ 155575 w 206375" name="connsiteX41"/>
              <a:gd fmla="*/ 176404 h 329414" name="connsiteY41"/>
              <a:gd fmla="*/ 158018 w 206375" name="connsiteX42"/>
              <a:gd fmla="*/ 171519 h 329414" name="connsiteY42"/>
              <a:gd fmla="*/ 164123 w 206375" name="connsiteX43"/>
              <a:gd fmla="*/ 169077 h 329414" name="connsiteY43"/>
              <a:gd fmla="*/ 42069 w 206375" name="connsiteX44"/>
              <a:gd fmla="*/ 169077 h 329414" name="connsiteY44"/>
              <a:gd fmla="*/ 48306 w 206375" name="connsiteX45"/>
              <a:gd fmla="*/ 171519 h 329414" name="connsiteY45"/>
              <a:gd fmla="*/ 50800 w 206375" name="connsiteX46"/>
              <a:gd fmla="*/ 176404 h 329414" name="connsiteY46"/>
              <a:gd fmla="*/ 48306 w 206375" name="connsiteX47"/>
              <a:gd fmla="*/ 182510 h 329414" name="connsiteY47"/>
              <a:gd fmla="*/ 42069 w 206375" name="connsiteX48"/>
              <a:gd fmla="*/ 184952 h 329414" name="connsiteY48"/>
              <a:gd fmla="*/ 35832 w 206375" name="connsiteX49"/>
              <a:gd fmla="*/ 182510 h 329414" name="connsiteY49"/>
              <a:gd fmla="*/ 33337 w 206375" name="connsiteX50"/>
              <a:gd fmla="*/ 176404 h 329414" name="connsiteY50"/>
              <a:gd fmla="*/ 35832 w 206375" name="connsiteX51"/>
              <a:gd fmla="*/ 171519 h 329414" name="connsiteY51"/>
              <a:gd fmla="*/ 42069 w 206375" name="connsiteX52"/>
              <a:gd fmla="*/ 169077 h 329414" name="connsiteY52"/>
              <a:gd fmla="*/ 48401 w 206375" name="connsiteX53"/>
              <a:gd fmla="*/ 17964 h 329414" name="connsiteY53"/>
              <a:gd fmla="*/ 41896 w 206375" name="connsiteX54"/>
              <a:gd fmla="*/ 19251 h 329414" name="connsiteY54"/>
              <a:gd fmla="*/ 31488 w 206375" name="connsiteX55"/>
              <a:gd fmla="*/ 30836 h 329414" name="connsiteY55"/>
              <a:gd fmla="*/ 34090 w 206375" name="connsiteX56"/>
              <a:gd fmla="*/ 66876 h 329414" name="connsiteY56"/>
              <a:gd fmla="*/ 52304 w 206375" name="connsiteX57"/>
              <a:gd fmla="*/ 106778 h 329414" name="connsiteY57"/>
              <a:gd fmla="*/ 54906 w 206375" name="connsiteX58"/>
              <a:gd fmla="*/ 113214 h 329414" name="connsiteY58"/>
              <a:gd fmla="*/ 51003 w 206375" name="connsiteX59"/>
              <a:gd fmla="*/ 119650 h 329414" name="connsiteY59"/>
              <a:gd fmla="*/ 15875 w 206375" name="connsiteX60"/>
              <a:gd fmla="*/ 187870 h 329414" name="connsiteY60"/>
              <a:gd fmla="*/ 40595 w 206375" name="connsiteX61"/>
              <a:gd fmla="*/ 238069 h 329414" name="connsiteY61"/>
              <a:gd fmla="*/ 103045 w 206375" name="connsiteX62"/>
              <a:gd fmla="*/ 254802 h 329414" name="connsiteY62"/>
              <a:gd fmla="*/ 165495 w 206375" name="connsiteX63"/>
              <a:gd fmla="*/ 238069 h 329414" name="connsiteY63"/>
              <a:gd fmla="*/ 188913 w 206375" name="connsiteX64"/>
              <a:gd fmla="*/ 187870 h 329414" name="connsiteY64"/>
              <a:gd fmla="*/ 153785 w 206375" name="connsiteX65"/>
              <a:gd fmla="*/ 119650 h 329414" name="connsiteY65"/>
              <a:gd fmla="*/ 151183 w 206375" name="connsiteX66"/>
              <a:gd fmla="*/ 113214 h 329414" name="connsiteY66"/>
              <a:gd fmla="*/ 152484 w 206375" name="connsiteX67"/>
              <a:gd fmla="*/ 106778 h 329414" name="connsiteY67"/>
              <a:gd fmla="*/ 172000 w 206375" name="connsiteX68"/>
              <a:gd fmla="*/ 66876 h 329414" name="connsiteY68"/>
              <a:gd fmla="*/ 174602 w 206375" name="connsiteX69"/>
              <a:gd fmla="*/ 30836 h 329414" name="connsiteY69"/>
              <a:gd fmla="*/ 162892 w 206375" name="connsiteX70"/>
              <a:gd fmla="*/ 19251 h 329414" name="connsiteY70"/>
              <a:gd fmla="*/ 151183 w 206375" name="connsiteX71"/>
              <a:gd fmla="*/ 19251 h 329414" name="connsiteY71"/>
              <a:gd fmla="*/ 132969 w 206375" name="connsiteX72"/>
              <a:gd fmla="*/ 51430 h 329414" name="connsiteY72"/>
              <a:gd fmla="*/ 127764 w 206375" name="connsiteX73"/>
              <a:gd fmla="*/ 95194 h 329414" name="connsiteY73"/>
              <a:gd fmla="*/ 125162 w 206375" name="connsiteX74"/>
              <a:gd fmla="*/ 101630 h 329414" name="connsiteY74"/>
              <a:gd fmla="*/ 117356 w 206375" name="connsiteX75"/>
              <a:gd fmla="*/ 104204 h 329414" name="connsiteY75"/>
              <a:gd fmla="*/ 87432 w 206375" name="connsiteX76"/>
              <a:gd fmla="*/ 104204 h 329414" name="connsiteY76"/>
              <a:gd fmla="*/ 80927 w 206375" name="connsiteX77"/>
              <a:gd fmla="*/ 101630 h 329414" name="connsiteY77"/>
              <a:gd fmla="*/ 78325 w 206375" name="connsiteX78"/>
              <a:gd fmla="*/ 95194 h 329414" name="connsiteY78"/>
              <a:gd fmla="*/ 73121 w 206375" name="connsiteX79"/>
              <a:gd fmla="*/ 51430 h 329414" name="connsiteY79"/>
              <a:gd fmla="*/ 53605 w 206375" name="connsiteX80"/>
              <a:gd fmla="*/ 19251 h 329414" name="connsiteY80"/>
              <a:gd fmla="*/ 48401 w 206375" name="connsiteX81"/>
              <a:gd fmla="*/ 17964 h 329414" name="connsiteY81"/>
              <a:gd fmla="*/ 37406 w 206375" name="connsiteX82"/>
              <a:gd fmla="*/ 1805 h 329414" name="connsiteY82"/>
              <a:gd fmla="*/ 63203 w 206375" name="connsiteX83"/>
              <a:gd fmla="*/ 3100 h 329414" name="connsiteY83"/>
              <a:gd fmla="*/ 90289 w 206375" name="connsiteX84"/>
              <a:gd fmla="*/ 47146 h 329414" name="connsiteY84"/>
              <a:gd fmla="*/ 95449 w 206375" name="connsiteX85"/>
              <a:gd fmla="*/ 86010 h 329414" name="connsiteY85"/>
              <a:gd fmla="*/ 110927 w 206375" name="connsiteX86"/>
              <a:gd fmla="*/ 86010 h 329414" name="connsiteY86"/>
              <a:gd fmla="*/ 116086 w 206375" name="connsiteX87"/>
              <a:gd fmla="*/ 47146 h 329414" name="connsiteY87"/>
              <a:gd fmla="*/ 143173 w 206375" name="connsiteX88"/>
              <a:gd fmla="*/ 3100 h 329414" name="connsiteY88"/>
              <a:gd fmla="*/ 167680 w 206375" name="connsiteX89"/>
              <a:gd fmla="*/ 1805 h 329414" name="connsiteY89"/>
              <a:gd fmla="*/ 190897 w 206375" name="connsiteX90"/>
              <a:gd fmla="*/ 25123 h 329414" name="connsiteY90"/>
              <a:gd fmla="*/ 188317 w 206375" name="connsiteX91"/>
              <a:gd fmla="*/ 70464 h 329414" name="connsiteY91"/>
              <a:gd fmla="*/ 170260 w 206375" name="connsiteX92"/>
              <a:gd fmla="*/ 110624 h 329414" name="connsiteY92"/>
              <a:gd fmla="*/ 194767 w 206375" name="connsiteX93"/>
              <a:gd fmla="*/ 141715 h 329414" name="connsiteY93"/>
              <a:gd fmla="*/ 206375 w 206375" name="connsiteX94"/>
              <a:gd fmla="*/ 188351 h 329414" name="connsiteY94"/>
              <a:gd fmla="*/ 174129 w 206375" name="connsiteX95"/>
              <a:gd fmla="*/ 253125 h 329414" name="connsiteY95"/>
              <a:gd fmla="*/ 103188 w 206375" name="connsiteX96"/>
              <a:gd fmla="*/ 273852 h 329414" name="connsiteY96"/>
              <a:gd fmla="*/ 30956 w 206375" name="connsiteX97"/>
              <a:gd fmla="*/ 253125 h 329414" name="connsiteY97"/>
              <a:gd fmla="*/ 0 w 206375" name="connsiteX98"/>
              <a:gd fmla="*/ 188351 h 329414" name="connsiteY98"/>
              <a:gd fmla="*/ 11608 w 206375" name="connsiteX99"/>
              <a:gd fmla="*/ 141715 h 329414" name="connsiteY99"/>
              <a:gd fmla="*/ 34826 w 206375" name="connsiteX100"/>
              <a:gd fmla="*/ 110624 h 329414" name="connsiteY100"/>
              <a:gd fmla="*/ 18058 w 206375" name="connsiteX101"/>
              <a:gd fmla="*/ 70464 h 329414" name="connsiteY101"/>
              <a:gd fmla="*/ 15478 w 206375" name="connsiteX102"/>
              <a:gd fmla="*/ 25123 h 329414" name="connsiteY102"/>
              <a:gd fmla="*/ 37406 w 206375" name="connsiteX103"/>
              <a:gd fmla="*/ 1805 h 329414" name="connsiteY1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b="b" l="l" r="r" t="t"/>
            <a:pathLst>
              <a:path h="329414" w="206375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0" name="组合 19"/>
          <p:cNvGrpSpPr/>
          <p:nvPr/>
        </p:nvGrpSpPr>
        <p:grpSpPr>
          <a:xfrm>
            <a:off x="3561596" y="4990709"/>
            <a:ext cx="2067843" cy="1211185"/>
            <a:chOff x="8159537" y="1248794"/>
            <a:chExt cx="2429869" cy="1423232"/>
          </a:xfrm>
        </p:grpSpPr>
        <p:sp>
          <p:nvSpPr>
            <p:cNvPr id="21" name="矩形 20"/>
            <p:cNvSpPr/>
            <p:nvPr>
              <p:custDataLst>
                <p:tags r:id="rId8"/>
              </p:custDataLst>
            </p:nvPr>
          </p:nvSpPr>
          <p:spPr>
            <a:xfrm>
              <a:off x="8159535" y="1248795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2" name="矩形 21"/>
            <p:cNvSpPr/>
            <p:nvPr>
              <p:custDataLst>
                <p:tags r:id="rId9"/>
              </p:custDataLst>
            </p:nvPr>
          </p:nvSpPr>
          <p:spPr>
            <a:xfrm>
              <a:off x="8893746" y="1840208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1327558" y="656777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770582733"/>
      </p:ext>
    </p:extLst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5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8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26" name="图片占位符 25"/>
          <p:cNvPicPr>
            <a:picLocks noChangeAspect="1" noGrp="1"/>
          </p:cNvPicPr>
          <p:nvPr>
            <p:ph idx="12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956" t="1956"/>
          <a:stretch>
            <a:fillRect/>
          </a:stretch>
        </p:blipFill>
        <p:spPr/>
      </p:pic>
      <p:pic>
        <p:nvPicPr>
          <p:cNvPr id="24" name="图片占位符 23"/>
          <p:cNvPicPr>
            <a:picLocks noChangeAspect="1" noGrp="1"/>
          </p:cNvPicPr>
          <p:nvPr>
            <p:ph idx="13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972" t="1972"/>
          <a:stretch>
            <a:fillRect/>
          </a:stretch>
        </p:blipFill>
        <p:spPr/>
      </p:pic>
      <p:pic>
        <p:nvPicPr>
          <p:cNvPr id="22" name="图片占位符 21"/>
          <p:cNvPicPr>
            <a:picLocks noChangeAspect="1" noGrp="1"/>
          </p:cNvPicPr>
          <p:nvPr>
            <p:ph idx="14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3" t="23"/>
          <a:stretch>
            <a:fillRect/>
          </a:stretch>
        </p:blipFill>
        <p:spPr/>
      </p:pic>
      <p:pic>
        <p:nvPicPr>
          <p:cNvPr id="20" name="图片占位符 19"/>
          <p:cNvPicPr>
            <a:picLocks noChangeAspect="1" noGrp="1"/>
          </p:cNvPicPr>
          <p:nvPr>
            <p:ph idx="15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4209" r="4209"/>
          <a:stretch>
            <a:fillRect/>
          </a:stretch>
        </p:blipFill>
        <p:spPr/>
      </p:pic>
      <p:sp>
        <p:nvSpPr>
          <p:cNvPr id="9" name="christmas-drum_63488"/>
          <p:cNvSpPr>
            <a:spLocks noChangeAspect="1"/>
          </p:cNvSpPr>
          <p:nvPr/>
        </p:nvSpPr>
        <p:spPr bwMode="auto">
          <a:xfrm>
            <a:off x="874454" y="4515841"/>
            <a:ext cx="1834722" cy="1907726"/>
          </a:xfrm>
          <a:custGeom>
            <a:gdLst>
              <a:gd fmla="*/ 87313 w 322263" name="connsiteX0"/>
              <a:gd fmla="*/ 177923 h 335086" name="connsiteY0"/>
              <a:gd fmla="*/ 161785 w 322263" name="connsiteX1"/>
              <a:gd fmla="*/ 284286 h 335086" name="connsiteY1"/>
              <a:gd fmla="*/ 234951 w 322263" name="connsiteX2"/>
              <a:gd fmla="*/ 177923 h 335086" name="connsiteY2"/>
              <a:gd fmla="*/ 87313 w 322263" name="connsiteX3"/>
              <a:gd fmla="*/ 177923 h 335086" name="connsiteY3"/>
              <a:gd fmla="*/ 295275 w 322263" name="connsiteX4"/>
              <a:gd fmla="*/ 163636 h 335086" name="connsiteY4"/>
              <a:gd fmla="*/ 266700 w 322263" name="connsiteX5"/>
              <a:gd fmla="*/ 171574 h 335086" name="connsiteY5"/>
              <a:gd fmla="*/ 295275 w 322263" name="connsiteX6"/>
              <a:gd fmla="*/ 203324 h 335086" name="connsiteY6"/>
              <a:gd fmla="*/ 28575 w 322263" name="connsiteX7"/>
              <a:gd fmla="*/ 163636 h 335086" name="connsiteY7"/>
              <a:gd fmla="*/ 28575 w 322263" name="connsiteX8"/>
              <a:gd fmla="*/ 203324 h 335086" name="connsiteY8"/>
              <a:gd fmla="*/ 55563 w 322263" name="connsiteX9"/>
              <a:gd fmla="*/ 171574 h 335086" name="connsiteY9"/>
              <a:gd fmla="*/ 28575 w 322263" name="connsiteX10"/>
              <a:gd fmla="*/ 163636 h 335086" name="connsiteY10"/>
              <a:gd fmla="*/ 43407 w 322263" name="connsiteX11"/>
              <a:gd fmla="*/ 73148 h 335086" name="connsiteY11"/>
              <a:gd fmla="*/ 68399 w 322263" name="connsiteX12"/>
              <a:gd fmla="*/ 95525 h 335086" name="connsiteY12"/>
              <a:gd fmla="*/ 30253 w 322263" name="connsiteX13"/>
              <a:gd fmla="*/ 115269 h 335086" name="connsiteY13"/>
              <a:gd fmla="*/ 161789 w 322263" name="connsiteX14"/>
              <a:gd fmla="*/ 144227 h 335086" name="connsiteY14"/>
              <a:gd fmla="*/ 293325 w 322263" name="connsiteX15"/>
              <a:gd fmla="*/ 115269 h 335086" name="connsiteY15"/>
              <a:gd fmla="*/ 253864 w 322263" name="connsiteX16"/>
              <a:gd fmla="*/ 95525 h 335086" name="connsiteY16"/>
              <a:gd fmla="*/ 280172 w 322263" name="connsiteX17"/>
              <a:gd fmla="*/ 73148 h 335086" name="connsiteY17"/>
              <a:gd fmla="*/ 322263 w 322263" name="connsiteX18"/>
              <a:gd fmla="*/ 115269 h 335086" name="connsiteY18"/>
              <a:gd fmla="*/ 322263 w 322263" name="connsiteX19"/>
              <a:gd fmla="*/ 278486 h 335086" name="connsiteY19"/>
              <a:gd fmla="*/ 163104 w 322263" name="connsiteX20"/>
              <a:gd fmla="*/ 335086 h 335086" name="connsiteY20"/>
              <a:gd fmla="*/ 160474 w 322263" name="connsiteX21"/>
              <a:gd fmla="*/ 335086 h 335086" name="connsiteY21"/>
              <a:gd fmla="*/ 1315 w 322263" name="connsiteX22"/>
              <a:gd fmla="*/ 278486 h 335086" name="connsiteY22"/>
              <a:gd fmla="*/ 0 w 322263" name="connsiteX23"/>
              <a:gd fmla="*/ 115269 h 335086" name="connsiteY23"/>
              <a:gd fmla="*/ 43407 w 322263" name="connsiteX24"/>
              <a:gd fmla="*/ 73148 h 335086" name="connsiteY24"/>
              <a:gd fmla="*/ 160602 w 322263" name="connsiteX25"/>
              <a:gd fmla="*/ 55686 h 335086" name="connsiteY25"/>
              <a:gd fmla="*/ 163248 w 322263" name="connsiteX26"/>
              <a:gd fmla="*/ 55686 h 335086" name="connsiteY26"/>
              <a:gd fmla="*/ 209550 w 322263" name="connsiteX27"/>
              <a:gd fmla="*/ 58309 h 335086" name="connsiteY27"/>
              <a:gd fmla="*/ 188383 w 322263" name="connsiteX28"/>
              <a:gd fmla="*/ 76669 h 335086" name="connsiteY28"/>
              <a:gd fmla="*/ 181769 w 322263" name="connsiteX29"/>
              <a:gd fmla="*/ 85849 h 335086" name="connsiteY29"/>
              <a:gd fmla="*/ 161925 w 322263" name="connsiteX30"/>
              <a:gd fmla="*/ 84538 h 335086" name="connsiteY30"/>
              <a:gd fmla="*/ 142081 w 322263" name="connsiteX31"/>
              <a:gd fmla="*/ 85849 h 335086" name="connsiteY31"/>
              <a:gd fmla="*/ 135467 w 322263" name="connsiteX32"/>
              <a:gd fmla="*/ 76669 h 335086" name="connsiteY32"/>
              <a:gd fmla="*/ 114300 w 322263" name="connsiteX33"/>
              <a:gd fmla="*/ 58309 h 335086" name="connsiteY33"/>
              <a:gd fmla="*/ 160602 w 322263" name="connsiteX34"/>
              <a:gd fmla="*/ 55686 h 335086" name="connsiteY34"/>
              <a:gd fmla="*/ 300732 w 322263" name="connsiteX35"/>
              <a:gd fmla="*/ 14 h 335086" name="connsiteY35"/>
              <a:gd fmla="*/ 310633 w 322263" name="connsiteX36"/>
              <a:gd fmla="*/ 5105 h 335086" name="connsiteY36"/>
              <a:gd fmla="*/ 310633 w 322263" name="connsiteX37"/>
              <a:gd fmla="*/ 24812 h 335086" name="connsiteY37"/>
              <a:gd fmla="*/ 216903 w 322263" name="connsiteX38"/>
              <a:gd fmla="*/ 108895 h 335086" name="connsiteY38"/>
              <a:gd fmla="*/ 207662 w 322263" name="connsiteX39"/>
              <a:gd fmla="*/ 112836 h 335086" name="connsiteY39"/>
              <a:gd fmla="*/ 197101 w 322263" name="connsiteX40"/>
              <a:gd fmla="*/ 107581 h 335086" name="connsiteY40"/>
              <a:gd fmla="*/ 197101 w 322263" name="connsiteX41"/>
              <a:gd fmla="*/ 86560 h 335086" name="connsiteY41"/>
              <a:gd fmla="*/ 290831 w 322263" name="connsiteX42"/>
              <a:gd fmla="*/ 3791 h 335086" name="connsiteY42"/>
              <a:gd fmla="*/ 300732 w 322263" name="connsiteX43"/>
              <a:gd fmla="*/ 14 h 335086" name="connsiteY43"/>
              <a:gd fmla="*/ 22192 w 322263" name="connsiteX44"/>
              <a:gd fmla="*/ 14 h 335086" name="connsiteY44"/>
              <a:gd fmla="*/ 32753 w 322263" name="connsiteX45"/>
              <a:gd fmla="*/ 3791 h 335086" name="connsiteY45"/>
              <a:gd fmla="*/ 125162 w 322263" name="connsiteX46"/>
              <a:gd fmla="*/ 86560 h 335086" name="connsiteY46"/>
              <a:gd fmla="*/ 126482 w 322263" name="connsiteX47"/>
              <a:gd fmla="*/ 107581 h 335086" name="connsiteY47"/>
              <a:gd fmla="*/ 115921 w 322263" name="connsiteX48"/>
              <a:gd fmla="*/ 112836 h 335086" name="connsiteY48"/>
              <a:gd fmla="*/ 106680 w 322263" name="connsiteX49"/>
              <a:gd fmla="*/ 108895 h 335086" name="connsiteY49"/>
              <a:gd fmla="*/ 12951 w 322263" name="connsiteX50"/>
              <a:gd fmla="*/ 24812 h 335086" name="connsiteY50"/>
              <a:gd fmla="*/ 11630 w 322263" name="connsiteX51"/>
              <a:gd fmla="*/ 5105 h 335086" name="connsiteY51"/>
              <a:gd fmla="*/ 22192 w 322263" name="connsiteX52"/>
              <a:gd fmla="*/ 14 h 335086" name="connsiteY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b="b" l="l" r="r" t="t"/>
            <a:pathLst>
              <a:path h="335086" w="322263">
                <a:moveTo>
                  <a:pt x="87313" y="177923"/>
                </a:moveTo>
                <a:cubicBezTo>
                  <a:pt x="87313" y="177923"/>
                  <a:pt x="87313" y="177923"/>
                  <a:pt x="161785" y="284286"/>
                </a:cubicBezTo>
                <a:lnTo>
                  <a:pt x="234951" y="177923"/>
                </a:lnTo>
                <a:cubicBezTo>
                  <a:pt x="199675" y="185802"/>
                  <a:pt x="121283" y="187115"/>
                  <a:pt x="87313" y="177923"/>
                </a:cubicBezTo>
                <a:close/>
                <a:moveTo>
                  <a:pt x="295275" y="163636"/>
                </a:moveTo>
                <a:cubicBezTo>
                  <a:pt x="287111" y="166282"/>
                  <a:pt x="277586" y="168928"/>
                  <a:pt x="266700" y="171574"/>
                </a:cubicBezTo>
                <a:cubicBezTo>
                  <a:pt x="266700" y="171574"/>
                  <a:pt x="266700" y="171574"/>
                  <a:pt x="295275" y="203324"/>
                </a:cubicBezTo>
                <a:close/>
                <a:moveTo>
                  <a:pt x="28575" y="163636"/>
                </a:moveTo>
                <a:cubicBezTo>
                  <a:pt x="28575" y="163636"/>
                  <a:pt x="28575" y="163636"/>
                  <a:pt x="28575" y="203324"/>
                </a:cubicBezTo>
                <a:lnTo>
                  <a:pt x="55563" y="171574"/>
                </a:lnTo>
                <a:cubicBezTo>
                  <a:pt x="46117" y="168928"/>
                  <a:pt x="36671" y="166282"/>
                  <a:pt x="28575" y="163636"/>
                </a:cubicBezTo>
                <a:close/>
                <a:moveTo>
                  <a:pt x="43407" y="73148"/>
                </a:moveTo>
                <a:cubicBezTo>
                  <a:pt x="43407" y="73148"/>
                  <a:pt x="43407" y="73148"/>
                  <a:pt x="68399" y="95525"/>
                </a:cubicBezTo>
                <a:cubicBezTo>
                  <a:pt x="43407" y="102106"/>
                  <a:pt x="30253" y="111320"/>
                  <a:pt x="30253" y="115269"/>
                </a:cubicBezTo>
                <a:cubicBezTo>
                  <a:pt x="31568" y="123166"/>
                  <a:pt x="74975" y="144227"/>
                  <a:pt x="161789" y="144227"/>
                </a:cubicBezTo>
                <a:cubicBezTo>
                  <a:pt x="247288" y="144227"/>
                  <a:pt x="292010" y="123166"/>
                  <a:pt x="293325" y="115269"/>
                </a:cubicBezTo>
                <a:cubicBezTo>
                  <a:pt x="292010" y="111320"/>
                  <a:pt x="278856" y="102106"/>
                  <a:pt x="253864" y="95525"/>
                </a:cubicBezTo>
                <a:cubicBezTo>
                  <a:pt x="253864" y="95525"/>
                  <a:pt x="253864" y="95525"/>
                  <a:pt x="280172" y="73148"/>
                </a:cubicBezTo>
                <a:cubicBezTo>
                  <a:pt x="305163" y="82362"/>
                  <a:pt x="322263" y="96841"/>
                  <a:pt x="322263" y="115269"/>
                </a:cubicBezTo>
                <a:cubicBezTo>
                  <a:pt x="322263" y="115269"/>
                  <a:pt x="322263" y="278486"/>
                  <a:pt x="322263" y="278486"/>
                </a:cubicBezTo>
                <a:cubicBezTo>
                  <a:pt x="319632" y="316658"/>
                  <a:pt x="239396" y="335086"/>
                  <a:pt x="163104" y="335086"/>
                </a:cubicBezTo>
                <a:cubicBezTo>
                  <a:pt x="163104" y="335086"/>
                  <a:pt x="163104" y="335086"/>
                  <a:pt x="160474" y="335086"/>
                </a:cubicBezTo>
                <a:cubicBezTo>
                  <a:pt x="84183" y="335086"/>
                  <a:pt x="3946" y="316658"/>
                  <a:pt x="1315" y="278486"/>
                </a:cubicBezTo>
                <a:cubicBezTo>
                  <a:pt x="1315" y="278486"/>
                  <a:pt x="0" y="115269"/>
                  <a:pt x="0" y="115269"/>
                </a:cubicBezTo>
                <a:cubicBezTo>
                  <a:pt x="0" y="96841"/>
                  <a:pt x="17100" y="82362"/>
                  <a:pt x="43407" y="73148"/>
                </a:cubicBezTo>
                <a:close/>
                <a:moveTo>
                  <a:pt x="160602" y="55686"/>
                </a:moveTo>
                <a:cubicBezTo>
                  <a:pt x="160602" y="55686"/>
                  <a:pt x="160602" y="55686"/>
                  <a:pt x="163248" y="55686"/>
                </a:cubicBezTo>
                <a:cubicBezTo>
                  <a:pt x="179123" y="55686"/>
                  <a:pt x="193675" y="56998"/>
                  <a:pt x="209550" y="58309"/>
                </a:cubicBezTo>
                <a:cubicBezTo>
                  <a:pt x="209550" y="58309"/>
                  <a:pt x="209550" y="58309"/>
                  <a:pt x="188383" y="76669"/>
                </a:cubicBezTo>
                <a:cubicBezTo>
                  <a:pt x="185737" y="79292"/>
                  <a:pt x="183092" y="81915"/>
                  <a:pt x="181769" y="85849"/>
                </a:cubicBezTo>
                <a:cubicBezTo>
                  <a:pt x="175154" y="84538"/>
                  <a:pt x="168539" y="84538"/>
                  <a:pt x="161925" y="84538"/>
                </a:cubicBezTo>
                <a:cubicBezTo>
                  <a:pt x="155310" y="84538"/>
                  <a:pt x="148696" y="84538"/>
                  <a:pt x="142081" y="85849"/>
                </a:cubicBezTo>
                <a:cubicBezTo>
                  <a:pt x="140758" y="81915"/>
                  <a:pt x="138112" y="79292"/>
                  <a:pt x="135467" y="76669"/>
                </a:cubicBezTo>
                <a:lnTo>
                  <a:pt x="114300" y="58309"/>
                </a:lnTo>
                <a:cubicBezTo>
                  <a:pt x="128852" y="56998"/>
                  <a:pt x="144727" y="55686"/>
                  <a:pt x="160602" y="55686"/>
                </a:cubicBezTo>
                <a:close/>
                <a:moveTo>
                  <a:pt x="300732" y="14"/>
                </a:moveTo>
                <a:cubicBezTo>
                  <a:pt x="304362" y="178"/>
                  <a:pt x="307992" y="1821"/>
                  <a:pt x="310633" y="5105"/>
                </a:cubicBezTo>
                <a:cubicBezTo>
                  <a:pt x="315913" y="10360"/>
                  <a:pt x="315913" y="19557"/>
                  <a:pt x="310633" y="24812"/>
                </a:cubicBezTo>
                <a:cubicBezTo>
                  <a:pt x="310633" y="24812"/>
                  <a:pt x="310633" y="24812"/>
                  <a:pt x="216903" y="108895"/>
                </a:cubicBezTo>
                <a:cubicBezTo>
                  <a:pt x="214263" y="111522"/>
                  <a:pt x="210302" y="112836"/>
                  <a:pt x="207662" y="112836"/>
                </a:cubicBezTo>
                <a:cubicBezTo>
                  <a:pt x="203701" y="112836"/>
                  <a:pt x="199741" y="110209"/>
                  <a:pt x="197101" y="107581"/>
                </a:cubicBezTo>
                <a:cubicBezTo>
                  <a:pt x="190500" y="101012"/>
                  <a:pt x="191820" y="91815"/>
                  <a:pt x="197101" y="86560"/>
                </a:cubicBezTo>
                <a:cubicBezTo>
                  <a:pt x="197101" y="86560"/>
                  <a:pt x="197101" y="86560"/>
                  <a:pt x="290831" y="3791"/>
                </a:cubicBezTo>
                <a:cubicBezTo>
                  <a:pt x="293471" y="1164"/>
                  <a:pt x="297101" y="-150"/>
                  <a:pt x="300732" y="14"/>
                </a:cubicBezTo>
                <a:close/>
                <a:moveTo>
                  <a:pt x="22192" y="14"/>
                </a:moveTo>
                <a:cubicBezTo>
                  <a:pt x="26152" y="-150"/>
                  <a:pt x="30112" y="1164"/>
                  <a:pt x="32753" y="3791"/>
                </a:cubicBezTo>
                <a:cubicBezTo>
                  <a:pt x="32753" y="3791"/>
                  <a:pt x="32753" y="3791"/>
                  <a:pt x="125162" y="86560"/>
                </a:cubicBezTo>
                <a:cubicBezTo>
                  <a:pt x="131763" y="91815"/>
                  <a:pt x="131763" y="101012"/>
                  <a:pt x="126482" y="107581"/>
                </a:cubicBezTo>
                <a:cubicBezTo>
                  <a:pt x="123842" y="110209"/>
                  <a:pt x="119882" y="112836"/>
                  <a:pt x="115921" y="112836"/>
                </a:cubicBezTo>
                <a:cubicBezTo>
                  <a:pt x="111961" y="112836"/>
                  <a:pt x="109321" y="111522"/>
                  <a:pt x="106680" y="108895"/>
                </a:cubicBezTo>
                <a:cubicBezTo>
                  <a:pt x="106680" y="108895"/>
                  <a:pt x="106680" y="108895"/>
                  <a:pt x="12951" y="24812"/>
                </a:cubicBezTo>
                <a:cubicBezTo>
                  <a:pt x="7670" y="19557"/>
                  <a:pt x="6350" y="10360"/>
                  <a:pt x="11630" y="5105"/>
                </a:cubicBezTo>
                <a:cubicBezTo>
                  <a:pt x="14271" y="1821"/>
                  <a:pt x="18231" y="178"/>
                  <a:pt x="22192" y="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cloudy-morning_69610"/>
          <p:cNvSpPr>
            <a:spLocks noChangeAspect="1"/>
          </p:cNvSpPr>
          <p:nvPr/>
        </p:nvSpPr>
        <p:spPr bwMode="auto">
          <a:xfrm>
            <a:off x="9738456" y="533098"/>
            <a:ext cx="1298670" cy="1242560"/>
          </a:xfrm>
          <a:custGeom>
            <a:gdLst>
              <a:gd fmla="*/ 118437 w 338474" name="connsiteX0"/>
              <a:gd fmla="*/ 177800 h 323850" name="connsiteY0"/>
              <a:gd fmla="*/ 84181 w 338474" name="connsiteX1"/>
              <a:gd fmla="*/ 197554 h 323850" name="connsiteY1"/>
              <a:gd fmla="*/ 77594 w 338474" name="connsiteX2"/>
              <a:gd fmla="*/ 219941 h 323850" name="connsiteY2"/>
              <a:gd fmla="*/ 61783 w 338474" name="connsiteX3"/>
              <a:gd fmla="*/ 234427 h 323850" name="connsiteY3"/>
              <a:gd fmla="*/ 30163 w 338474" name="connsiteX4"/>
              <a:gd fmla="*/ 264716 h 323850" name="connsiteY4"/>
              <a:gd fmla="*/ 61783 w 338474" name="connsiteX5"/>
              <a:gd fmla="*/ 293688 h 323850" name="connsiteY5"/>
              <a:gd fmla="*/ 190900 w 338474" name="connsiteX6"/>
              <a:gd fmla="*/ 293688 h 323850" name="connsiteY6"/>
              <a:gd fmla="*/ 223838 w 338474" name="connsiteX7"/>
              <a:gd fmla="*/ 263399 h 323850" name="connsiteY7"/>
              <a:gd fmla="*/ 190900 w 338474" name="connsiteX8"/>
              <a:gd fmla="*/ 234427 h 323850" name="connsiteY8"/>
              <a:gd fmla="*/ 175090 w 338474" name="connsiteX9"/>
              <a:gd fmla="*/ 234427 h 323850" name="connsiteY9"/>
              <a:gd fmla="*/ 159280 w 338474" name="connsiteX10"/>
              <a:gd fmla="*/ 219941 h 323850" name="connsiteY10"/>
              <a:gd fmla="*/ 152692 w 338474" name="connsiteX11"/>
              <a:gd fmla="*/ 197554 h 323850" name="connsiteY11"/>
              <a:gd fmla="*/ 118437 w 338474" name="connsiteX12"/>
              <a:gd fmla="*/ 177800 h 323850" name="connsiteY12"/>
              <a:gd fmla="*/ 118446 w 338474" name="connsiteX13"/>
              <a:gd fmla="*/ 149225 h 323850" name="connsiteY13"/>
              <a:gd fmla="*/ 180301 w 338474" name="connsiteX14"/>
              <a:gd fmla="*/ 185988 h 323850" name="connsiteY14"/>
              <a:gd fmla="*/ 186881 w 338474" name="connsiteX15"/>
              <a:gd fmla="*/ 205683 h 323850" name="connsiteY15"/>
              <a:gd fmla="*/ 190829 w 338474" name="connsiteX16"/>
              <a:gd fmla="*/ 205683 h 323850" name="connsiteY16"/>
              <a:gd fmla="*/ 254000 w 338474" name="connsiteX17"/>
              <a:gd fmla="*/ 264766 h 323850" name="connsiteY17"/>
              <a:gd fmla="*/ 190829 w 338474" name="connsiteX18"/>
              <a:gd fmla="*/ 323850 h 323850" name="connsiteY18"/>
              <a:gd fmla="*/ 56591 w 338474" name="connsiteX19"/>
              <a:gd fmla="*/ 323850 h 323850" name="connsiteY19"/>
              <a:gd fmla="*/ 51326 w 338474" name="connsiteX20"/>
              <a:gd fmla="*/ 322537 h 323850" name="connsiteY20"/>
              <a:gd fmla="*/ 0 w 338474" name="connsiteX21"/>
              <a:gd fmla="*/ 264766 h 323850" name="connsiteY21"/>
              <a:gd fmla="*/ 48694 w 338474" name="connsiteX22"/>
              <a:gd fmla="*/ 205683 h 323850" name="connsiteY22"/>
              <a:gd fmla="*/ 56591 w 338474" name="connsiteX23"/>
              <a:gd fmla="*/ 185988 h 323850" name="connsiteY23"/>
              <a:gd fmla="*/ 118446 w 338474" name="connsiteX24"/>
              <a:gd fmla="*/ 149225 h 323850" name="connsiteY24"/>
              <a:gd fmla="*/ 48419 w 338474" name="connsiteX25"/>
              <a:gd fmla="*/ 123825 h 323850" name="connsiteY25"/>
              <a:gd fmla="*/ 72232 w 338474" name="connsiteX26"/>
              <a:gd fmla="*/ 123825 h 323850" name="connsiteY26"/>
              <a:gd fmla="*/ 84138 w 338474" name="connsiteX27"/>
              <a:gd fmla="*/ 135591 h 323850" name="connsiteY27"/>
              <a:gd fmla="*/ 72232 w 338474" name="connsiteX28"/>
              <a:gd fmla="*/ 146050 h 323850" name="connsiteY28"/>
              <a:gd fmla="*/ 48419 w 338474" name="connsiteX29"/>
              <a:gd fmla="*/ 146050 h 323850" name="connsiteY29"/>
              <a:gd fmla="*/ 36513 w 338474" name="connsiteX30"/>
              <a:gd fmla="*/ 135591 h 323850" name="connsiteY30"/>
              <a:gd fmla="*/ 48419 w 338474" name="connsiteX31"/>
              <a:gd fmla="*/ 123825 h 323850" name="connsiteY31"/>
              <a:gd fmla="*/ 172285 w 338474" name="connsiteX32"/>
              <a:gd fmla="*/ 69850 h 323850" name="connsiteY32"/>
              <a:gd fmla="*/ 236888 w 338474" name="connsiteX33"/>
              <a:gd fmla="*/ 126568 h 323850" name="connsiteY33"/>
              <a:gd fmla="*/ 243480 w 338474" name="connsiteX34"/>
              <a:gd fmla="*/ 126568 h 323850" name="connsiteY34"/>
              <a:gd fmla="*/ 286989 w 338474" name="connsiteX35"/>
              <a:gd fmla="*/ 151630 h 323850" name="connsiteY35"/>
              <a:gd fmla="*/ 292262 w 338474" name="connsiteX36"/>
              <a:gd fmla="*/ 164820 h 323850" name="connsiteY36"/>
              <a:gd fmla="*/ 294899 w 338474" name="connsiteX37"/>
              <a:gd fmla="*/ 164820 h 323850" name="connsiteY37"/>
              <a:gd fmla="*/ 338408 w 338474" name="connsiteX38"/>
              <a:gd fmla="*/ 207029 h 323850" name="connsiteY38"/>
              <a:gd fmla="*/ 294899 w 338474" name="connsiteX39"/>
              <a:gd fmla="*/ 249238 h 323850" name="connsiteY39"/>
              <a:gd fmla="*/ 280396 w 338474" name="connsiteX40"/>
              <a:gd fmla="*/ 249238 h 323850" name="connsiteY40"/>
              <a:gd fmla="*/ 269849 w 338474" name="connsiteX41"/>
              <a:gd fmla="*/ 238686 h 323850" name="connsiteY41"/>
              <a:gd fmla="*/ 280396 w 338474" name="connsiteX42"/>
              <a:gd fmla="*/ 226815 h 323850" name="connsiteY42"/>
              <a:gd fmla="*/ 294899 w 338474" name="connsiteX43"/>
              <a:gd fmla="*/ 226815 h 323850" name="connsiteY43"/>
              <a:gd fmla="*/ 315994 w 338474" name="connsiteX44"/>
              <a:gd fmla="*/ 207029 h 323850" name="connsiteY44"/>
              <a:gd fmla="*/ 294899 w 338474" name="connsiteX45"/>
              <a:gd fmla="*/ 187244 h 323850" name="connsiteY45"/>
              <a:gd fmla="*/ 283033 w 338474" name="connsiteX46"/>
              <a:gd fmla="*/ 187244 h 323850" name="connsiteY46"/>
              <a:gd fmla="*/ 271167 w 338474" name="connsiteX47"/>
              <a:gd fmla="*/ 176692 h 323850" name="connsiteY47"/>
              <a:gd fmla="*/ 243480 w 338474" name="connsiteX48"/>
              <a:gd fmla="*/ 148992 h 323850" name="connsiteY48"/>
              <a:gd fmla="*/ 215793 w 338474" name="connsiteX49"/>
              <a:gd fmla="*/ 176692 h 323850" name="connsiteY49"/>
              <a:gd fmla="*/ 203927 w 338474" name="connsiteX50"/>
              <a:gd fmla="*/ 187244 h 323850" name="connsiteY50"/>
              <a:gd fmla="*/ 193380 w 338474" name="connsiteX51"/>
              <a:gd fmla="*/ 175372 h 323850" name="connsiteY51"/>
              <a:gd fmla="*/ 199972 w 338474" name="connsiteX52"/>
              <a:gd fmla="*/ 151630 h 323850" name="connsiteY52"/>
              <a:gd fmla="*/ 214475 w 338474" name="connsiteX53"/>
              <a:gd fmla="*/ 134483 h 323850" name="connsiteY53"/>
              <a:gd fmla="*/ 170966 w 338474" name="connsiteX54"/>
              <a:gd fmla="*/ 92274 h 323850" name="connsiteY54"/>
              <a:gd fmla="*/ 130095 w 338474" name="connsiteX55"/>
              <a:gd fmla="*/ 125249 h 323850" name="connsiteY55"/>
              <a:gd fmla="*/ 116911 w 338474" name="connsiteX56"/>
              <a:gd fmla="*/ 133164 h 323850" name="connsiteY56"/>
              <a:gd fmla="*/ 107681 w 338474" name="connsiteX57"/>
              <a:gd fmla="*/ 119973 h 323850" name="connsiteY57"/>
              <a:gd fmla="*/ 172285 w 338474" name="connsiteX58"/>
              <a:gd fmla="*/ 69850 h 323850" name="connsiteY58"/>
              <a:gd fmla="*/ 250826 w 338474" name="connsiteX59"/>
              <a:gd fmla="*/ 40354 h 323850" name="connsiteY59"/>
              <a:gd fmla="*/ 266304 w 338474" name="connsiteX60"/>
              <a:gd fmla="*/ 40354 h 323850" name="connsiteY60"/>
              <a:gd fmla="*/ 266304 w 338474" name="connsiteX61"/>
              <a:gd fmla="*/ 55717 h 323850" name="connsiteY61"/>
              <a:gd fmla="*/ 249536 w 338474" name="connsiteX62"/>
              <a:gd fmla="*/ 72360 h 323850" name="connsiteY62"/>
              <a:gd fmla="*/ 241797 w 338474" name="connsiteX63"/>
              <a:gd fmla="*/ 76201 h 323850" name="connsiteY63"/>
              <a:gd fmla="*/ 234058 w 338474" name="connsiteX64"/>
              <a:gd fmla="*/ 72360 h 323850" name="connsiteY64"/>
              <a:gd fmla="*/ 234058 w 338474" name="connsiteX65"/>
              <a:gd fmla="*/ 56997 h 323850" name="connsiteY65"/>
              <a:gd fmla="*/ 250826 w 338474" name="connsiteX66"/>
              <a:gd fmla="*/ 40354 h 323850" name="connsiteY66"/>
              <a:gd fmla="*/ 75456 w 338474" name="connsiteX67"/>
              <a:gd fmla="*/ 40354 h 323850" name="connsiteY67"/>
              <a:gd fmla="*/ 91530 w 338474" name="connsiteX68"/>
              <a:gd fmla="*/ 40354 h 323850" name="connsiteY68"/>
              <a:gd fmla="*/ 108943 w 338474" name="connsiteX69"/>
              <a:gd fmla="*/ 56997 h 323850" name="connsiteY69"/>
              <a:gd fmla="*/ 108943 w 338474" name="connsiteX70"/>
              <a:gd fmla="*/ 72360 h 323850" name="connsiteY70"/>
              <a:gd fmla="*/ 100906 w 338474" name="connsiteX71"/>
              <a:gd fmla="*/ 76201 h 323850" name="connsiteY71"/>
              <a:gd fmla="*/ 92870 w 338474" name="connsiteX72"/>
              <a:gd fmla="*/ 72360 h 323850" name="connsiteY72"/>
              <a:gd fmla="*/ 75456 w 338474" name="connsiteX73"/>
              <a:gd fmla="*/ 55717 h 323850" name="connsiteY73"/>
              <a:gd fmla="*/ 75456 w 338474" name="connsiteX74"/>
              <a:gd fmla="*/ 40354 h 323850" name="connsiteY74"/>
              <a:gd fmla="*/ 172104 w 338474" name="connsiteX75"/>
              <a:gd fmla="*/ 0 h 323850" name="connsiteY75"/>
              <a:gd fmla="*/ 182563 w 338474" name="connsiteX76"/>
              <a:gd fmla="*/ 10523 h 323850" name="connsiteY76"/>
              <a:gd fmla="*/ 182563 w 338474" name="connsiteX77"/>
              <a:gd fmla="*/ 35515 h 323850" name="connsiteY77"/>
              <a:gd fmla="*/ 172104 w 338474" name="connsiteX78"/>
              <a:gd fmla="*/ 46038 h 323850" name="connsiteY78"/>
              <a:gd fmla="*/ 160338 w 338474" name="connsiteX79"/>
              <a:gd fmla="*/ 35515 h 323850" name="connsiteY79"/>
              <a:gd fmla="*/ 160338 w 338474" name="connsiteX80"/>
              <a:gd fmla="*/ 10523 h 323850" name="connsiteY80"/>
              <a:gd fmla="*/ 172104 w 338474" name="connsiteX81"/>
              <a:gd fmla="*/ 0 h 323850" name="connsiteY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b="b" l="l" r="r" t="t"/>
            <a:pathLst>
              <a:path h="323850" w="338474">
                <a:moveTo>
                  <a:pt x="118437" y="177800"/>
                </a:moveTo>
                <a:cubicBezTo>
                  <a:pt x="101309" y="177800"/>
                  <a:pt x="90769" y="184385"/>
                  <a:pt x="84181" y="197554"/>
                </a:cubicBezTo>
                <a:cubicBezTo>
                  <a:pt x="77594" y="208089"/>
                  <a:pt x="77594" y="219941"/>
                  <a:pt x="77594" y="219941"/>
                </a:cubicBezTo>
                <a:cubicBezTo>
                  <a:pt x="76276" y="227843"/>
                  <a:pt x="69688" y="234427"/>
                  <a:pt x="61783" y="234427"/>
                </a:cubicBezTo>
                <a:cubicBezTo>
                  <a:pt x="43338" y="234427"/>
                  <a:pt x="30163" y="246279"/>
                  <a:pt x="30163" y="264716"/>
                </a:cubicBezTo>
                <a:cubicBezTo>
                  <a:pt x="30163" y="279202"/>
                  <a:pt x="39386" y="293688"/>
                  <a:pt x="61783" y="293688"/>
                </a:cubicBezTo>
                <a:cubicBezTo>
                  <a:pt x="61783" y="293688"/>
                  <a:pt x="61783" y="293688"/>
                  <a:pt x="190900" y="293688"/>
                </a:cubicBezTo>
                <a:cubicBezTo>
                  <a:pt x="213298" y="293688"/>
                  <a:pt x="223838" y="279202"/>
                  <a:pt x="223838" y="263399"/>
                </a:cubicBezTo>
                <a:cubicBezTo>
                  <a:pt x="223838" y="246279"/>
                  <a:pt x="210663" y="234427"/>
                  <a:pt x="190900" y="234427"/>
                </a:cubicBezTo>
                <a:cubicBezTo>
                  <a:pt x="190900" y="234427"/>
                  <a:pt x="190900" y="234427"/>
                  <a:pt x="175090" y="234427"/>
                </a:cubicBezTo>
                <a:cubicBezTo>
                  <a:pt x="167185" y="234427"/>
                  <a:pt x="160597" y="227843"/>
                  <a:pt x="159280" y="219941"/>
                </a:cubicBezTo>
                <a:cubicBezTo>
                  <a:pt x="159280" y="219941"/>
                  <a:pt x="159280" y="208089"/>
                  <a:pt x="152692" y="197554"/>
                </a:cubicBezTo>
                <a:cubicBezTo>
                  <a:pt x="146105" y="184385"/>
                  <a:pt x="134247" y="177800"/>
                  <a:pt x="118437" y="177800"/>
                </a:cubicBezTo>
                <a:close/>
                <a:moveTo>
                  <a:pt x="118446" y="149225"/>
                </a:moveTo>
                <a:cubicBezTo>
                  <a:pt x="146083" y="149225"/>
                  <a:pt x="167140" y="162355"/>
                  <a:pt x="180301" y="185988"/>
                </a:cubicBezTo>
                <a:cubicBezTo>
                  <a:pt x="182933" y="192553"/>
                  <a:pt x="185565" y="199118"/>
                  <a:pt x="186881" y="205683"/>
                </a:cubicBezTo>
                <a:cubicBezTo>
                  <a:pt x="186881" y="205683"/>
                  <a:pt x="186881" y="205683"/>
                  <a:pt x="190829" y="205683"/>
                </a:cubicBezTo>
                <a:cubicBezTo>
                  <a:pt x="227679" y="205683"/>
                  <a:pt x="254000" y="230629"/>
                  <a:pt x="254000" y="264766"/>
                </a:cubicBezTo>
                <a:cubicBezTo>
                  <a:pt x="254000" y="297591"/>
                  <a:pt x="226363" y="323850"/>
                  <a:pt x="190829" y="323850"/>
                </a:cubicBezTo>
                <a:cubicBezTo>
                  <a:pt x="190829" y="323850"/>
                  <a:pt x="190829" y="323850"/>
                  <a:pt x="56591" y="323850"/>
                </a:cubicBezTo>
                <a:cubicBezTo>
                  <a:pt x="55275" y="323850"/>
                  <a:pt x="52642" y="323850"/>
                  <a:pt x="51326" y="322537"/>
                </a:cubicBezTo>
                <a:cubicBezTo>
                  <a:pt x="21057" y="318598"/>
                  <a:pt x="0" y="294965"/>
                  <a:pt x="0" y="264766"/>
                </a:cubicBezTo>
                <a:cubicBezTo>
                  <a:pt x="0" y="234568"/>
                  <a:pt x="19741" y="210935"/>
                  <a:pt x="48694" y="205683"/>
                </a:cubicBezTo>
                <a:cubicBezTo>
                  <a:pt x="51326" y="200431"/>
                  <a:pt x="52642" y="192553"/>
                  <a:pt x="56591" y="185988"/>
                </a:cubicBezTo>
                <a:cubicBezTo>
                  <a:pt x="68435" y="162355"/>
                  <a:pt x="90808" y="149225"/>
                  <a:pt x="118446" y="149225"/>
                </a:cubicBezTo>
                <a:close/>
                <a:moveTo>
                  <a:pt x="48419" y="123825"/>
                </a:moveTo>
                <a:cubicBezTo>
                  <a:pt x="48419" y="123825"/>
                  <a:pt x="48419" y="123825"/>
                  <a:pt x="72232" y="123825"/>
                </a:cubicBezTo>
                <a:cubicBezTo>
                  <a:pt x="78846" y="123825"/>
                  <a:pt x="84138" y="129055"/>
                  <a:pt x="84138" y="135591"/>
                </a:cubicBezTo>
                <a:cubicBezTo>
                  <a:pt x="84138" y="140821"/>
                  <a:pt x="78846" y="146050"/>
                  <a:pt x="72232" y="146050"/>
                </a:cubicBezTo>
                <a:cubicBezTo>
                  <a:pt x="72232" y="146050"/>
                  <a:pt x="72232" y="146050"/>
                  <a:pt x="48419" y="146050"/>
                </a:cubicBezTo>
                <a:cubicBezTo>
                  <a:pt x="41805" y="146050"/>
                  <a:pt x="36513" y="140821"/>
                  <a:pt x="36513" y="135591"/>
                </a:cubicBezTo>
                <a:cubicBezTo>
                  <a:pt x="36513" y="129055"/>
                  <a:pt x="41805" y="123825"/>
                  <a:pt x="48419" y="123825"/>
                </a:cubicBezTo>
                <a:close/>
                <a:moveTo>
                  <a:pt x="172285" y="69850"/>
                </a:moveTo>
                <a:cubicBezTo>
                  <a:pt x="205246" y="69850"/>
                  <a:pt x="231614" y="94912"/>
                  <a:pt x="236888" y="126568"/>
                </a:cubicBezTo>
                <a:cubicBezTo>
                  <a:pt x="239525" y="126568"/>
                  <a:pt x="240843" y="126568"/>
                  <a:pt x="243480" y="126568"/>
                </a:cubicBezTo>
                <a:cubicBezTo>
                  <a:pt x="263257" y="126568"/>
                  <a:pt x="279078" y="135802"/>
                  <a:pt x="286989" y="151630"/>
                </a:cubicBezTo>
                <a:cubicBezTo>
                  <a:pt x="289626" y="156906"/>
                  <a:pt x="292262" y="160863"/>
                  <a:pt x="292262" y="164820"/>
                </a:cubicBezTo>
                <a:cubicBezTo>
                  <a:pt x="292262" y="164820"/>
                  <a:pt x="292262" y="164820"/>
                  <a:pt x="294899" y="164820"/>
                </a:cubicBezTo>
                <a:cubicBezTo>
                  <a:pt x="321268" y="164820"/>
                  <a:pt x="339726" y="183287"/>
                  <a:pt x="338408" y="207029"/>
                </a:cubicBezTo>
                <a:cubicBezTo>
                  <a:pt x="338408" y="230772"/>
                  <a:pt x="319950" y="249238"/>
                  <a:pt x="294899" y="249238"/>
                </a:cubicBezTo>
                <a:cubicBezTo>
                  <a:pt x="294899" y="249238"/>
                  <a:pt x="294899" y="249238"/>
                  <a:pt x="280396" y="249238"/>
                </a:cubicBezTo>
                <a:cubicBezTo>
                  <a:pt x="273804" y="249238"/>
                  <a:pt x="269849" y="245281"/>
                  <a:pt x="269849" y="238686"/>
                </a:cubicBezTo>
                <a:cubicBezTo>
                  <a:pt x="269849" y="232091"/>
                  <a:pt x="273804" y="226815"/>
                  <a:pt x="280396" y="226815"/>
                </a:cubicBezTo>
                <a:cubicBezTo>
                  <a:pt x="280396" y="226815"/>
                  <a:pt x="280396" y="226815"/>
                  <a:pt x="294899" y="226815"/>
                </a:cubicBezTo>
                <a:cubicBezTo>
                  <a:pt x="309402" y="226815"/>
                  <a:pt x="315994" y="217581"/>
                  <a:pt x="315994" y="207029"/>
                </a:cubicBezTo>
                <a:cubicBezTo>
                  <a:pt x="315994" y="195158"/>
                  <a:pt x="306765" y="187244"/>
                  <a:pt x="294899" y="187244"/>
                </a:cubicBezTo>
                <a:cubicBezTo>
                  <a:pt x="294899" y="187244"/>
                  <a:pt x="294899" y="187244"/>
                  <a:pt x="283033" y="187244"/>
                </a:cubicBezTo>
                <a:cubicBezTo>
                  <a:pt x="276441" y="187244"/>
                  <a:pt x="272486" y="183287"/>
                  <a:pt x="271167" y="176692"/>
                </a:cubicBezTo>
                <a:cubicBezTo>
                  <a:pt x="271167" y="172734"/>
                  <a:pt x="268531" y="148992"/>
                  <a:pt x="243480" y="148992"/>
                </a:cubicBezTo>
                <a:cubicBezTo>
                  <a:pt x="218430" y="148992"/>
                  <a:pt x="215793" y="171415"/>
                  <a:pt x="215793" y="176692"/>
                </a:cubicBezTo>
                <a:cubicBezTo>
                  <a:pt x="215793" y="183287"/>
                  <a:pt x="210519" y="188563"/>
                  <a:pt x="203927" y="187244"/>
                </a:cubicBezTo>
                <a:cubicBezTo>
                  <a:pt x="197335" y="187244"/>
                  <a:pt x="193380" y="181968"/>
                  <a:pt x="193380" y="175372"/>
                </a:cubicBezTo>
                <a:cubicBezTo>
                  <a:pt x="193380" y="174053"/>
                  <a:pt x="193380" y="163501"/>
                  <a:pt x="199972" y="151630"/>
                </a:cubicBezTo>
                <a:cubicBezTo>
                  <a:pt x="202609" y="145035"/>
                  <a:pt x="207883" y="138440"/>
                  <a:pt x="214475" y="134483"/>
                </a:cubicBezTo>
                <a:cubicBezTo>
                  <a:pt x="214475" y="110740"/>
                  <a:pt x="194698" y="92274"/>
                  <a:pt x="170966" y="92274"/>
                </a:cubicBezTo>
                <a:cubicBezTo>
                  <a:pt x="151190" y="92274"/>
                  <a:pt x="134050" y="105464"/>
                  <a:pt x="130095" y="125249"/>
                </a:cubicBezTo>
                <a:cubicBezTo>
                  <a:pt x="128776" y="130525"/>
                  <a:pt x="122184" y="134483"/>
                  <a:pt x="116911" y="133164"/>
                </a:cubicBezTo>
                <a:cubicBezTo>
                  <a:pt x="110318" y="131845"/>
                  <a:pt x="106363" y="126568"/>
                  <a:pt x="107681" y="119973"/>
                </a:cubicBezTo>
                <a:cubicBezTo>
                  <a:pt x="115592" y="90955"/>
                  <a:pt x="141961" y="69850"/>
                  <a:pt x="172285" y="69850"/>
                </a:cubicBezTo>
                <a:close/>
                <a:moveTo>
                  <a:pt x="250826" y="40354"/>
                </a:moveTo>
                <a:cubicBezTo>
                  <a:pt x="255985" y="36513"/>
                  <a:pt x="262434" y="36513"/>
                  <a:pt x="266304" y="40354"/>
                </a:cubicBezTo>
                <a:cubicBezTo>
                  <a:pt x="271463" y="44195"/>
                  <a:pt x="271463" y="51876"/>
                  <a:pt x="266304" y="55717"/>
                </a:cubicBezTo>
                <a:cubicBezTo>
                  <a:pt x="266304" y="55717"/>
                  <a:pt x="266304" y="55717"/>
                  <a:pt x="249536" y="72360"/>
                </a:cubicBezTo>
                <a:cubicBezTo>
                  <a:pt x="248246" y="74921"/>
                  <a:pt x="245666" y="76201"/>
                  <a:pt x="241797" y="76201"/>
                </a:cubicBezTo>
                <a:cubicBezTo>
                  <a:pt x="239217" y="76201"/>
                  <a:pt x="236637" y="74921"/>
                  <a:pt x="234058" y="72360"/>
                </a:cubicBezTo>
                <a:cubicBezTo>
                  <a:pt x="230188" y="68520"/>
                  <a:pt x="230188" y="60838"/>
                  <a:pt x="234058" y="56997"/>
                </a:cubicBezTo>
                <a:cubicBezTo>
                  <a:pt x="234058" y="56997"/>
                  <a:pt x="234058" y="56997"/>
                  <a:pt x="250826" y="40354"/>
                </a:cubicBezTo>
                <a:close/>
                <a:moveTo>
                  <a:pt x="75456" y="40354"/>
                </a:moveTo>
                <a:cubicBezTo>
                  <a:pt x="79475" y="36513"/>
                  <a:pt x="87512" y="36513"/>
                  <a:pt x="91530" y="40354"/>
                </a:cubicBezTo>
                <a:cubicBezTo>
                  <a:pt x="91530" y="40354"/>
                  <a:pt x="91530" y="40354"/>
                  <a:pt x="108943" y="56997"/>
                </a:cubicBezTo>
                <a:cubicBezTo>
                  <a:pt x="114301" y="60838"/>
                  <a:pt x="114301" y="68520"/>
                  <a:pt x="108943" y="72360"/>
                </a:cubicBezTo>
                <a:cubicBezTo>
                  <a:pt x="107604" y="74921"/>
                  <a:pt x="104925" y="76201"/>
                  <a:pt x="100906" y="76201"/>
                </a:cubicBezTo>
                <a:cubicBezTo>
                  <a:pt x="98227" y="76201"/>
                  <a:pt x="95548" y="74921"/>
                  <a:pt x="92870" y="72360"/>
                </a:cubicBezTo>
                <a:lnTo>
                  <a:pt x="75456" y="55717"/>
                </a:lnTo>
                <a:cubicBezTo>
                  <a:pt x="71438" y="51876"/>
                  <a:pt x="71438" y="44195"/>
                  <a:pt x="75456" y="40354"/>
                </a:cubicBezTo>
                <a:close/>
                <a:moveTo>
                  <a:pt x="172104" y="0"/>
                </a:moveTo>
                <a:cubicBezTo>
                  <a:pt x="178641" y="0"/>
                  <a:pt x="182563" y="5261"/>
                  <a:pt x="182563" y="10523"/>
                </a:cubicBezTo>
                <a:cubicBezTo>
                  <a:pt x="182563" y="10523"/>
                  <a:pt x="182563" y="10523"/>
                  <a:pt x="182563" y="35515"/>
                </a:cubicBezTo>
                <a:cubicBezTo>
                  <a:pt x="182563" y="42092"/>
                  <a:pt x="178641" y="46038"/>
                  <a:pt x="172104" y="46038"/>
                </a:cubicBezTo>
                <a:cubicBezTo>
                  <a:pt x="165567" y="46038"/>
                  <a:pt x="160338" y="42092"/>
                  <a:pt x="160338" y="35515"/>
                </a:cubicBezTo>
                <a:cubicBezTo>
                  <a:pt x="160338" y="35515"/>
                  <a:pt x="160338" y="35515"/>
                  <a:pt x="160338" y="10523"/>
                </a:cubicBezTo>
                <a:cubicBezTo>
                  <a:pt x="160338" y="5261"/>
                  <a:pt x="165567" y="0"/>
                  <a:pt x="17210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7" name="组合 26"/>
          <p:cNvGrpSpPr/>
          <p:nvPr/>
        </p:nvGrpSpPr>
        <p:grpSpPr>
          <a:xfrm>
            <a:off x="7477826" y="439468"/>
            <a:ext cx="2067843" cy="1211185"/>
            <a:chOff x="8159537" y="1248794"/>
            <a:chExt cx="2429869" cy="1423232"/>
          </a:xfrm>
        </p:grpSpPr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8159538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9" name="矩形 28"/>
            <p:cNvSpPr/>
            <p:nvPr>
              <p:custDataLst>
                <p:tags r:id="rId8"/>
              </p:custDataLst>
            </p:nvPr>
          </p:nvSpPr>
          <p:spPr>
            <a:xfrm>
              <a:off x="8893747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2935815" y="4947108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3504252611"/>
      </p:ext>
    </p:extLst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0" nodeType="after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5" nodeType="after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20" nodeType="afterEffect" presetClass="entr" presetID="2" presetSubtype="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4" name="图片占位符 13"/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935" t="10935"/>
          <a:stretch>
            <a:fillRect/>
          </a:stretch>
        </p:blipFill>
        <p:spPr/>
      </p:pic>
      <p:pic>
        <p:nvPicPr>
          <p:cNvPr id="18" name="图片占位符 17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9994" t="29994"/>
          <a:stretch>
            <a:fillRect/>
          </a:stretch>
        </p:blipFill>
        <p:spPr/>
      </p:pic>
      <p:pic>
        <p:nvPicPr>
          <p:cNvPr id="22" name="图片占位符 21"/>
          <p:cNvPicPr>
            <a:picLocks noChangeAspect="1" noGrp="1"/>
          </p:cNvPicPr>
          <p:nvPr>
            <p:ph idx="10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3080" t="13080"/>
          <a:stretch>
            <a:fillRect/>
          </a:stretch>
        </p:blipFill>
        <p:spPr/>
      </p:pic>
      <p:pic>
        <p:nvPicPr>
          <p:cNvPr id="26" name="图片占位符 25"/>
          <p:cNvPicPr>
            <a:picLocks noChangeAspect="1" noGrp="1"/>
          </p:cNvPicPr>
          <p:nvPr>
            <p:ph idx="12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20636" r="20636"/>
          <a:stretch>
            <a:fillRect/>
          </a:stretch>
        </p:blipFill>
        <p:spPr/>
      </p:pic>
    </p:spTree>
    <p:extLst>
      <p:ext uri="{BB962C8B-B14F-4D97-AF65-F5344CB8AC3E}">
        <p14:creationId val="2058720874"/>
      </p:ext>
    </p:extLst>
  </p:cSld>
  <p:clrMapOvr>
    <a:masterClrMapping/>
  </p:clrMapOvr>
  <mc:AlternateContent>
    <mc:Choice Requires="p14">
      <p:transition advTm="5000" p14:dur="1500" spd="slow">
        <p:random/>
      </p:transition>
    </mc:Choice>
    <mc:Fallback>
      <p:transition advTm="5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4900" r="14900"/>
          <a:stretch>
            <a:fillRect/>
          </a:stretch>
        </p:blipFill>
        <p:spPr/>
      </p:pic>
      <p:sp>
        <p:nvSpPr>
          <p:cNvPr id="6" name="clover_100785"/>
          <p:cNvSpPr>
            <a:spLocks noChangeAspect="1"/>
          </p:cNvSpPr>
          <p:nvPr/>
        </p:nvSpPr>
        <p:spPr bwMode="auto">
          <a:xfrm>
            <a:off x="4648200" y="4454694"/>
            <a:ext cx="1155700" cy="1568179"/>
          </a:xfrm>
          <a:custGeom>
            <a:gdLst>
              <a:gd fmla="*/ 214887 w 248027" name="connsiteX0"/>
              <a:gd fmla="*/ 199014 h 336550" name="connsiteY0"/>
              <a:gd fmla="*/ 247917 w 248027" name="connsiteX1"/>
              <a:gd fmla="*/ 268437 h 336550" name="connsiteY1"/>
              <a:gd fmla="*/ 218850 w 248027" name="connsiteX2"/>
              <a:gd fmla="*/ 332621 h 336550" name="connsiteY2"/>
              <a:gd fmla="*/ 210923 w 248027" name="connsiteX3"/>
              <a:gd fmla="*/ 336550 h 336550" name="connsiteY3"/>
              <a:gd fmla="*/ 202996 w 248027" name="connsiteX4"/>
              <a:gd fmla="*/ 332621 h 336550" name="connsiteY4"/>
              <a:gd fmla="*/ 202996 w 248027" name="connsiteX5"/>
              <a:gd fmla="*/ 316902 h 336550" name="connsiteY5"/>
              <a:gd fmla="*/ 225456 w 248027" name="connsiteX6"/>
              <a:gd fmla="*/ 268437 h 336550" name="connsiteY6"/>
              <a:gd fmla="*/ 199032 w 248027" name="connsiteX7"/>
              <a:gd fmla="*/ 214733 h 336550" name="connsiteY7"/>
              <a:gd fmla="*/ 214887 w 248027" name="connsiteX8"/>
              <a:gd fmla="*/ 199014 h 336550" name="connsiteY8"/>
              <a:gd fmla="*/ 121081 w 248027" name="connsiteX9"/>
              <a:gd fmla="*/ 137451 h 336550" name="connsiteY9"/>
              <a:gd fmla="*/ 199032 w 248027" name="connsiteX10"/>
              <a:gd fmla="*/ 214733 h 336550" name="connsiteY10"/>
              <a:gd fmla="*/ 155432 w 248027" name="connsiteX11"/>
              <a:gd fmla="*/ 242240 h 336550" name="connsiteY11"/>
              <a:gd fmla="*/ 121081 w 248027" name="connsiteX12"/>
              <a:gd fmla="*/ 227831 h 336550" name="connsiteY12"/>
              <a:gd fmla="*/ 88050 w 248027" name="connsiteX13"/>
              <a:gd fmla="*/ 242240 h 336550" name="connsiteY13"/>
              <a:gd fmla="*/ 44450 w 248027" name="connsiteX14"/>
              <a:gd fmla="*/ 214733 h 336550" name="connsiteY14"/>
              <a:gd fmla="*/ 121081 w 248027" name="connsiteX15"/>
              <a:gd fmla="*/ 137451 h 336550" name="connsiteY15"/>
              <a:gd fmla="*/ 214887 w 248027" name="connsiteX16"/>
              <a:gd fmla="*/ 44450 h 336550" name="connsiteY16"/>
              <a:gd fmla="*/ 242632 w 248027" name="connsiteX17"/>
              <a:gd fmla="*/ 88986 h 336550" name="connsiteY17"/>
              <a:gd fmla="*/ 228099 w 248027" name="connsiteX18"/>
              <a:gd fmla="*/ 121732 h 336550" name="connsiteY18"/>
              <a:gd fmla="*/ 242632 w 248027" name="connsiteX19"/>
              <a:gd fmla="*/ 155789 h 336550" name="connsiteY19"/>
              <a:gd fmla="*/ 214887 w 248027" name="connsiteX20"/>
              <a:gd fmla="*/ 199014 h 336550" name="connsiteY20"/>
              <a:gd fmla="*/ 136935 w 248027" name="connsiteX21"/>
              <a:gd fmla="*/ 121732 h 336550" name="connsiteY21"/>
              <a:gd fmla="*/ 214887 w 248027" name="connsiteX22"/>
              <a:gd fmla="*/ 44450 h 336550" name="connsiteY22"/>
              <a:gd fmla="*/ 28813 w 248027" name="connsiteX23"/>
              <a:gd fmla="*/ 44450 h 336550" name="connsiteY23"/>
              <a:gd fmla="*/ 104775 w 248027" name="connsiteX24"/>
              <a:gd fmla="*/ 121444 h 336550" name="connsiteY24"/>
              <a:gd fmla="*/ 28813 w 248027" name="connsiteX25"/>
              <a:gd fmla="*/ 198438 h 336550" name="connsiteY25"/>
              <a:gd fmla="*/ 0 w 248027" name="connsiteX26"/>
              <a:gd fmla="*/ 155374 h 336550" name="connsiteY26"/>
              <a:gd fmla="*/ 15716 w 248027" name="connsiteX27"/>
              <a:gd fmla="*/ 121444 h 336550" name="connsiteY27"/>
              <a:gd fmla="*/ 0 w 248027" name="connsiteX28"/>
              <a:gd fmla="*/ 88820 h 336550" name="connsiteY28"/>
              <a:gd fmla="*/ 28813 w 248027" name="connsiteX29"/>
              <a:gd fmla="*/ 44450 h 336550" name="connsiteY29"/>
              <a:gd fmla="*/ 87883 w 248027" name="connsiteX30"/>
              <a:gd fmla="*/ 0 h 336550" name="connsiteY30"/>
              <a:gd fmla="*/ 120786 w 248027" name="connsiteX31"/>
              <a:gd fmla="*/ 15716 h 336550" name="connsiteY31"/>
              <a:gd fmla="*/ 155006 w 248027" name="connsiteX32"/>
              <a:gd fmla="*/ 0 h 336550" name="connsiteY32"/>
              <a:gd fmla="*/ 198438 w 248027" name="connsiteX33"/>
              <a:gd fmla="*/ 27503 h 336550" name="connsiteY33"/>
              <a:gd fmla="*/ 120786 w 248027" name="connsiteX34"/>
              <a:gd fmla="*/ 104775 h 336550" name="connsiteY34"/>
              <a:gd fmla="*/ 44450 w 248027" name="connsiteX35"/>
              <a:gd fmla="*/ 27503 h 336550" name="connsiteY35"/>
              <a:gd fmla="*/ 87883 w 248027" name="connsiteX36"/>
              <a:gd fmla="*/ 0 h 336550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336550" w="248027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5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clover_100785"/>
          <p:cNvSpPr>
            <a:spLocks noChangeAspect="1"/>
          </p:cNvSpPr>
          <p:nvPr/>
        </p:nvSpPr>
        <p:spPr bwMode="auto">
          <a:xfrm flipH="1">
            <a:off x="8456092" y="1308552"/>
            <a:ext cx="842304" cy="1142930"/>
          </a:xfrm>
          <a:custGeom>
            <a:gdLst>
              <a:gd fmla="*/ 214887 w 248027" name="connsiteX0"/>
              <a:gd fmla="*/ 199014 h 336550" name="connsiteY0"/>
              <a:gd fmla="*/ 247917 w 248027" name="connsiteX1"/>
              <a:gd fmla="*/ 268437 h 336550" name="connsiteY1"/>
              <a:gd fmla="*/ 218850 w 248027" name="connsiteX2"/>
              <a:gd fmla="*/ 332621 h 336550" name="connsiteY2"/>
              <a:gd fmla="*/ 210923 w 248027" name="connsiteX3"/>
              <a:gd fmla="*/ 336550 h 336550" name="connsiteY3"/>
              <a:gd fmla="*/ 202996 w 248027" name="connsiteX4"/>
              <a:gd fmla="*/ 332621 h 336550" name="connsiteY4"/>
              <a:gd fmla="*/ 202996 w 248027" name="connsiteX5"/>
              <a:gd fmla="*/ 316902 h 336550" name="connsiteY5"/>
              <a:gd fmla="*/ 225456 w 248027" name="connsiteX6"/>
              <a:gd fmla="*/ 268437 h 336550" name="connsiteY6"/>
              <a:gd fmla="*/ 199032 w 248027" name="connsiteX7"/>
              <a:gd fmla="*/ 214733 h 336550" name="connsiteY7"/>
              <a:gd fmla="*/ 214887 w 248027" name="connsiteX8"/>
              <a:gd fmla="*/ 199014 h 336550" name="connsiteY8"/>
              <a:gd fmla="*/ 121081 w 248027" name="connsiteX9"/>
              <a:gd fmla="*/ 137451 h 336550" name="connsiteY9"/>
              <a:gd fmla="*/ 199032 w 248027" name="connsiteX10"/>
              <a:gd fmla="*/ 214733 h 336550" name="connsiteY10"/>
              <a:gd fmla="*/ 155432 w 248027" name="connsiteX11"/>
              <a:gd fmla="*/ 242240 h 336550" name="connsiteY11"/>
              <a:gd fmla="*/ 121081 w 248027" name="connsiteX12"/>
              <a:gd fmla="*/ 227831 h 336550" name="connsiteY12"/>
              <a:gd fmla="*/ 88050 w 248027" name="connsiteX13"/>
              <a:gd fmla="*/ 242240 h 336550" name="connsiteY13"/>
              <a:gd fmla="*/ 44450 w 248027" name="connsiteX14"/>
              <a:gd fmla="*/ 214733 h 336550" name="connsiteY14"/>
              <a:gd fmla="*/ 121081 w 248027" name="connsiteX15"/>
              <a:gd fmla="*/ 137451 h 336550" name="connsiteY15"/>
              <a:gd fmla="*/ 214887 w 248027" name="connsiteX16"/>
              <a:gd fmla="*/ 44450 h 336550" name="connsiteY16"/>
              <a:gd fmla="*/ 242632 w 248027" name="connsiteX17"/>
              <a:gd fmla="*/ 88986 h 336550" name="connsiteY17"/>
              <a:gd fmla="*/ 228099 w 248027" name="connsiteX18"/>
              <a:gd fmla="*/ 121732 h 336550" name="connsiteY18"/>
              <a:gd fmla="*/ 242632 w 248027" name="connsiteX19"/>
              <a:gd fmla="*/ 155789 h 336550" name="connsiteY19"/>
              <a:gd fmla="*/ 214887 w 248027" name="connsiteX20"/>
              <a:gd fmla="*/ 199014 h 336550" name="connsiteY20"/>
              <a:gd fmla="*/ 136935 w 248027" name="connsiteX21"/>
              <a:gd fmla="*/ 121732 h 336550" name="connsiteY21"/>
              <a:gd fmla="*/ 214887 w 248027" name="connsiteX22"/>
              <a:gd fmla="*/ 44450 h 336550" name="connsiteY22"/>
              <a:gd fmla="*/ 28813 w 248027" name="connsiteX23"/>
              <a:gd fmla="*/ 44450 h 336550" name="connsiteY23"/>
              <a:gd fmla="*/ 104775 w 248027" name="connsiteX24"/>
              <a:gd fmla="*/ 121444 h 336550" name="connsiteY24"/>
              <a:gd fmla="*/ 28813 w 248027" name="connsiteX25"/>
              <a:gd fmla="*/ 198438 h 336550" name="connsiteY25"/>
              <a:gd fmla="*/ 0 w 248027" name="connsiteX26"/>
              <a:gd fmla="*/ 155374 h 336550" name="connsiteY26"/>
              <a:gd fmla="*/ 15716 w 248027" name="connsiteX27"/>
              <a:gd fmla="*/ 121444 h 336550" name="connsiteY27"/>
              <a:gd fmla="*/ 0 w 248027" name="connsiteX28"/>
              <a:gd fmla="*/ 88820 h 336550" name="connsiteY28"/>
              <a:gd fmla="*/ 28813 w 248027" name="connsiteX29"/>
              <a:gd fmla="*/ 44450 h 336550" name="connsiteY29"/>
              <a:gd fmla="*/ 87883 w 248027" name="connsiteX30"/>
              <a:gd fmla="*/ 0 h 336550" name="connsiteY30"/>
              <a:gd fmla="*/ 120786 w 248027" name="connsiteX31"/>
              <a:gd fmla="*/ 15716 h 336550" name="connsiteY31"/>
              <a:gd fmla="*/ 155006 w 248027" name="connsiteX32"/>
              <a:gd fmla="*/ 0 h 336550" name="connsiteY32"/>
              <a:gd fmla="*/ 198438 w 248027" name="connsiteX33"/>
              <a:gd fmla="*/ 27503 h 336550" name="connsiteY33"/>
              <a:gd fmla="*/ 120786 w 248027" name="connsiteX34"/>
              <a:gd fmla="*/ 104775 h 336550" name="connsiteY34"/>
              <a:gd fmla="*/ 44450 w 248027" name="connsiteX35"/>
              <a:gd fmla="*/ 27503 h 336550" name="connsiteY35"/>
              <a:gd fmla="*/ 87883 w 248027" name="connsiteX36"/>
              <a:gd fmla="*/ 0 h 336550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336550" w="248027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5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tropical-palm-tree-outline_58836"/>
          <p:cNvSpPr>
            <a:spLocks noChangeAspect="1"/>
          </p:cNvSpPr>
          <p:nvPr/>
        </p:nvSpPr>
        <p:spPr bwMode="auto">
          <a:xfrm>
            <a:off x="1502592" y="1503220"/>
            <a:ext cx="829679" cy="902580"/>
          </a:xfrm>
          <a:custGeom>
            <a:gdLst>
              <a:gd fmla="*/ 142052 w 310540" name="connsiteX0"/>
              <a:gd fmla="*/ 305669 h 337826" name="connsiteY0"/>
              <a:gd fmla="*/ 130249 w 310540" name="connsiteX1"/>
              <a:gd fmla="*/ 308421 h 337826" name="connsiteY1"/>
              <a:gd fmla="*/ 123692 w 310540" name="connsiteX2"/>
              <a:gd fmla="*/ 311173 h 337826" name="connsiteY2"/>
              <a:gd fmla="*/ 113200 w 310540" name="connsiteX3"/>
              <a:gd fmla="*/ 319428 h 337826" name="connsiteY3"/>
              <a:gd fmla="*/ 111889 w 310540" name="connsiteX4"/>
              <a:gd fmla="*/ 319428 h 337826" name="connsiteY4"/>
              <a:gd fmla="*/ 113200 w 310540" name="connsiteX5"/>
              <a:gd fmla="*/ 322180 h 337826" name="connsiteY5"/>
              <a:gd fmla="*/ 142052 w 310540" name="connsiteX6"/>
              <a:gd fmla="*/ 305669 h 337826" name="connsiteY6"/>
              <a:gd fmla="*/ 92234 w 310540" name="connsiteX7"/>
              <a:gd fmla="*/ 275507 h 337826" name="connsiteY7"/>
              <a:gd fmla="*/ 101230 w 310540" name="connsiteX8"/>
              <a:gd fmla="*/ 316782 h 337826" name="connsiteY8"/>
              <a:gd fmla="*/ 116652 w 310540" name="connsiteX9"/>
              <a:gd fmla="*/ 302594 h 337826" name="connsiteY9"/>
              <a:gd fmla="*/ 112796 w 310540" name="connsiteX10"/>
              <a:gd fmla="*/ 294855 h 337826" name="connsiteY10"/>
              <a:gd fmla="*/ 103800 w 310540" name="connsiteX11"/>
              <a:gd fmla="*/ 283246 h 337826" name="connsiteY11"/>
              <a:gd fmla="*/ 92234 w 310540" name="connsiteX12"/>
              <a:gd fmla="*/ 275507 h 337826" name="connsiteY12"/>
              <a:gd fmla="*/ 154752 w 310540" name="connsiteX13"/>
              <a:gd fmla="*/ 262807 h 337826" name="connsiteY13"/>
              <a:gd fmla="*/ 133585 w 310540" name="connsiteX14"/>
              <a:gd fmla="*/ 268180 h 337826" name="connsiteY14"/>
              <a:gd fmla="*/ 115064 w 310540" name="connsiteX15"/>
              <a:gd fmla="*/ 278926 h 337826" name="connsiteY15"/>
              <a:gd fmla="*/ 119033 w 310540" name="connsiteX16"/>
              <a:gd fmla="*/ 282956 h 337826" name="connsiteY16"/>
              <a:gd fmla="*/ 129616 w 310540" name="connsiteX17"/>
              <a:gd fmla="*/ 297732 h 337826" name="connsiteY17"/>
              <a:gd fmla="*/ 141523 w 310540" name="connsiteX18"/>
              <a:gd fmla="*/ 293702 h 337826" name="connsiteY18"/>
              <a:gd fmla="*/ 149460 w 310540" name="connsiteX19"/>
              <a:gd fmla="*/ 291016 h 337826" name="connsiteY19"/>
              <a:gd fmla="*/ 154752 w 310540" name="connsiteX20"/>
              <a:gd fmla="*/ 262807 h 337826" name="connsiteY20"/>
              <a:gd fmla="*/ 101229 w 310540" name="connsiteX21"/>
              <a:gd fmla="*/ 240582 h 337826" name="connsiteY21"/>
              <a:gd fmla="*/ 94426 w 310540" name="connsiteX22"/>
              <a:gd fmla="*/ 261749 h 337826" name="connsiteY22"/>
              <a:gd fmla="*/ 105312 w 310540" name="connsiteX23"/>
              <a:gd fmla="*/ 271009 h 337826" name="connsiteY23"/>
              <a:gd fmla="*/ 106672 w 310540" name="connsiteX24"/>
              <a:gd fmla="*/ 272332 h 337826" name="connsiteY24"/>
              <a:gd fmla="*/ 123001 w 310540" name="connsiteX25"/>
              <a:gd fmla="*/ 260426 h 337826" name="connsiteY25"/>
              <a:gd fmla="*/ 120279 w 310540" name="connsiteX26"/>
              <a:gd fmla="*/ 256457 h 337826" name="connsiteY26"/>
              <a:gd fmla="*/ 112115 w 310540" name="connsiteX27"/>
              <a:gd fmla="*/ 248520 h 337826" name="connsiteY27"/>
              <a:gd fmla="*/ 101229 w 310540" name="connsiteX28"/>
              <a:gd fmla="*/ 240582 h 337826" name="connsiteY28"/>
              <a:gd fmla="*/ 156339 w 310540" name="connsiteX29"/>
              <a:gd fmla="*/ 226294 h 337826" name="connsiteY29"/>
              <a:gd fmla="*/ 138230 w 310540" name="connsiteX30"/>
              <a:gd fmla="*/ 231490 h 337826" name="connsiteY30"/>
              <a:gd fmla="*/ 129175 w 310540" name="connsiteX31"/>
              <a:gd fmla="*/ 236685 h 337826" name="connsiteY31"/>
              <a:gd fmla="*/ 125294 w 310540" name="connsiteX32"/>
              <a:gd fmla="*/ 240582 h 337826" name="connsiteY32"/>
              <a:gd fmla="*/ 122707 w 310540" name="connsiteX33"/>
              <a:gd fmla="*/ 240582 h 337826" name="connsiteY33"/>
              <a:gd fmla="*/ 122707 w 310540" name="connsiteX34"/>
              <a:gd fmla="*/ 241881 h 337826" name="connsiteY34"/>
              <a:gd fmla="*/ 121414 w 310540" name="connsiteX35"/>
              <a:gd fmla="*/ 243179 h 337826" name="connsiteY35"/>
              <a:gd fmla="*/ 134349 w 310540" name="connsiteX36"/>
              <a:gd fmla="*/ 254869 h 337826" name="connsiteY36"/>
              <a:gd fmla="*/ 153752 w 310540" name="connsiteX37"/>
              <a:gd fmla="*/ 252272 h 337826" name="connsiteY37"/>
              <a:gd fmla="*/ 156339 w 310540" name="connsiteX38"/>
              <a:gd fmla="*/ 226294 h 337826" name="connsiteY38"/>
              <a:gd fmla="*/ 116386 w 310540" name="connsiteX39"/>
              <a:gd fmla="*/ 207244 h 337826" name="connsiteY39"/>
              <a:gd fmla="*/ 107126 w 310540" name="connsiteX40"/>
              <a:gd fmla="*/ 228411 h 337826" name="connsiteY40"/>
              <a:gd fmla="*/ 119032 w 310540" name="connsiteX41"/>
              <a:gd fmla="*/ 238994 h 337826" name="connsiteY41"/>
              <a:gd fmla="*/ 119032 w 310540" name="connsiteX42"/>
              <a:gd fmla="*/ 237671 h 337826" name="connsiteY42"/>
              <a:gd fmla="*/ 130939 w 310540" name="connsiteX43"/>
              <a:gd fmla="*/ 219150 h 337826" name="connsiteY43"/>
              <a:gd fmla="*/ 124324 w 310540" name="connsiteX44"/>
              <a:gd fmla="*/ 212536 h 337826" name="connsiteY44"/>
              <a:gd fmla="*/ 123001 w 310540" name="connsiteX45"/>
              <a:gd fmla="*/ 211213 h 337826" name="connsiteY45"/>
              <a:gd fmla="*/ 116386 w 310540" name="connsiteX46"/>
              <a:gd fmla="*/ 207244 h 337826" name="connsiteY46"/>
              <a:gd fmla="*/ 156339 w 310540" name="connsiteX47"/>
              <a:gd fmla="*/ 191369 h 337826" name="connsiteY47"/>
              <a:gd fmla="*/ 143265 w 310540" name="connsiteX48"/>
              <a:gd fmla="*/ 197543 h 337826" name="connsiteY48"/>
              <a:gd fmla="*/ 134114 w 310540" name="connsiteX49"/>
              <a:gd fmla="*/ 204951 h 337826" name="connsiteY49"/>
              <a:gd fmla="*/ 144573 w 310540" name="connsiteX50"/>
              <a:gd fmla="*/ 213594 h 337826" name="connsiteY50"/>
              <a:gd fmla="*/ 156339 w 310540" name="connsiteX51"/>
              <a:gd fmla="*/ 211125 h 337826" name="connsiteY51"/>
              <a:gd fmla="*/ 156339 w 310540" name="connsiteX52"/>
              <a:gd fmla="*/ 191369 h 337826" name="connsiteY52"/>
              <a:gd fmla="*/ 134767 w 310540" name="connsiteX53"/>
              <a:gd fmla="*/ 170732 h 337826" name="connsiteY53"/>
              <a:gd fmla="*/ 123001 w 310540" name="connsiteX54"/>
              <a:gd fmla="*/ 193672 h 337826" name="connsiteY54"/>
              <a:gd fmla="*/ 126923 w 310540" name="connsiteX55"/>
              <a:gd fmla="*/ 197720 h 337826" name="connsiteY55"/>
              <a:gd fmla="*/ 138689 w 310540" name="connsiteX56"/>
              <a:gd fmla="*/ 186925 h 337826" name="connsiteY56"/>
              <a:gd fmla="*/ 145226 w 310540" name="connsiteX57"/>
              <a:gd fmla="*/ 181527 h 337826" name="connsiteY57"/>
              <a:gd fmla="*/ 134767 w 310540" name="connsiteX58"/>
              <a:gd fmla="*/ 170732 h 337826" name="connsiteY58"/>
              <a:gd fmla="*/ 158153 w 310540" name="connsiteX59"/>
              <a:gd fmla="*/ 131044 h 337826" name="connsiteY59"/>
              <a:gd fmla="*/ 156792 w 310540" name="connsiteX60"/>
              <a:gd fmla="*/ 133675 h 337826" name="connsiteY60"/>
              <a:gd fmla="*/ 154071 w 310540" name="connsiteX61"/>
              <a:gd fmla="*/ 137621 h 337826" name="connsiteY61"/>
              <a:gd fmla="*/ 140464 w 310540" name="connsiteX62"/>
              <a:gd fmla="*/ 158667 h 337826" name="connsiteY62"/>
              <a:gd fmla="*/ 144546 w 310540" name="connsiteX63"/>
              <a:gd fmla="*/ 158667 h 337826" name="connsiteY63"/>
              <a:gd fmla="*/ 148628 w 310540" name="connsiteX64"/>
              <a:gd fmla="*/ 170505 h 337826" name="connsiteY64"/>
              <a:gd fmla="*/ 155432 w 310540" name="connsiteX65"/>
              <a:gd fmla="*/ 177082 h 337826" name="connsiteY65"/>
              <a:gd fmla="*/ 158153 w 310540" name="connsiteX66"/>
              <a:gd fmla="*/ 175767 h 337826" name="connsiteY66"/>
              <a:gd fmla="*/ 159514 w 310540" name="connsiteX67"/>
              <a:gd fmla="*/ 136306 h 337826" name="connsiteY67"/>
              <a:gd fmla="*/ 159514 w 310540" name="connsiteX68"/>
              <a:gd fmla="*/ 132360 h 337826" name="connsiteY68"/>
              <a:gd fmla="*/ 158153 w 310540" name="connsiteX69"/>
              <a:gd fmla="*/ 131044 h 337826" name="connsiteY69"/>
              <a:gd fmla="*/ 219379 w 310540" name="connsiteX70"/>
              <a:gd fmla="*/ 116742 h 337826" name="connsiteY70"/>
              <a:gd fmla="*/ 196775 w 310540" name="connsiteX71"/>
              <a:gd fmla="*/ 118331 h 337826" name="connsiteY71"/>
              <a:gd fmla="*/ 194135 w 310540" name="connsiteX72"/>
              <a:gd fmla="*/ 119651 h 337826" name="connsiteY72"/>
              <a:gd fmla="*/ 192815 w 310540" name="connsiteX73"/>
              <a:gd fmla="*/ 119651 h 337826" name="connsiteY73"/>
              <a:gd fmla="*/ 176976 w 310540" name="connsiteX74"/>
              <a:gd fmla="*/ 127575 h 337826" name="connsiteY74"/>
              <a:gd fmla="*/ 176976 w 310540" name="connsiteX75"/>
              <a:gd fmla="*/ 128895 h 337826" name="connsiteY75"/>
              <a:gd fmla="*/ 178296 w 310540" name="connsiteX76"/>
              <a:gd fmla="*/ 130216 h 337826" name="connsiteY76"/>
              <a:gd fmla="*/ 188856 w 310540" name="connsiteX77"/>
              <a:gd fmla="*/ 143422 h 337826" name="connsiteY77"/>
              <a:gd fmla="*/ 208655 w 310540" name="connsiteX78"/>
              <a:gd fmla="*/ 151345 h 337826" name="connsiteY78"/>
              <a:gd fmla="*/ 211295 w 310540" name="connsiteX79"/>
              <a:gd fmla="*/ 153986 h 337826" name="connsiteY79"/>
              <a:gd fmla="*/ 212615 w 310540" name="connsiteX80"/>
              <a:gd fmla="*/ 172474 h 337826" name="connsiteY80"/>
              <a:gd fmla="*/ 209975 w 310540" name="connsiteX81"/>
              <a:gd fmla="*/ 184359 h 337826" name="connsiteY81"/>
              <a:gd fmla="*/ 233734 w 310540" name="connsiteX82"/>
              <a:gd fmla="*/ 196245 h 337826" name="connsiteY82"/>
              <a:gd fmla="*/ 233734 w 310540" name="connsiteX83"/>
              <a:gd fmla="*/ 204168 h 337826" name="connsiteY83"/>
              <a:gd fmla="*/ 236374 w 310540" name="connsiteX84"/>
              <a:gd fmla="*/ 210771 h 337826" name="connsiteY84"/>
              <a:gd fmla="*/ 232414 w 310540" name="connsiteX85"/>
              <a:gd fmla="*/ 226618 h 337826" name="connsiteY85"/>
              <a:gd fmla="*/ 241653 w 310540" name="connsiteX86"/>
              <a:gd fmla="*/ 243785 h 337826" name="connsiteY86"/>
              <a:gd fmla="*/ 241653 w 310540" name="connsiteX87"/>
              <a:gd fmla="*/ 259632 h 337826" name="connsiteY87"/>
              <a:gd fmla="*/ 289171 w 310540" name="connsiteX88"/>
              <a:gd fmla="*/ 221336 h 337826" name="connsiteY88"/>
              <a:gd fmla="*/ 277292 w 310540" name="connsiteX89"/>
              <a:gd fmla="*/ 159269 h 337826" name="connsiteY89"/>
              <a:gd fmla="*/ 219379 w 310540" name="connsiteX90"/>
              <a:gd fmla="*/ 116742 h 337826" name="connsiteY90"/>
              <a:gd fmla="*/ 223975 w 310540" name="connsiteX91"/>
              <a:gd fmla="*/ 15157 h 337826" name="connsiteY91"/>
              <a:gd fmla="*/ 192167 w 310540" name="connsiteX92"/>
              <a:gd fmla="*/ 30954 h 337826" name="connsiteY92"/>
              <a:gd fmla="*/ 160358 w 310540" name="connsiteX93"/>
              <a:gd fmla="*/ 117841 h 337826" name="connsiteY93"/>
              <a:gd fmla="*/ 163009 w 310540" name="connsiteX94"/>
              <a:gd fmla="*/ 117841 h 337826" name="connsiteY94"/>
              <a:gd fmla="*/ 165660 w 310540" name="connsiteX95"/>
              <a:gd fmla="*/ 121791 h 337826" name="connsiteY95"/>
              <a:gd fmla="*/ 164334 w 310540" name="connsiteX96"/>
              <a:gd fmla="*/ 121791 h 337826" name="connsiteY96"/>
              <a:gd fmla="*/ 165660 w 310540" name="connsiteX97"/>
              <a:gd fmla="*/ 123107 h 337826" name="connsiteY97"/>
              <a:gd fmla="*/ 196143 w 310540" name="connsiteX98"/>
              <a:gd fmla="*/ 103360 h 337826" name="connsiteY98"/>
              <a:gd fmla="*/ 200119 w 310540" name="connsiteX99"/>
              <a:gd fmla="*/ 83613 h 337826" name="connsiteY99"/>
              <a:gd fmla="*/ 206746 w 310540" name="connsiteX100"/>
              <a:gd fmla="*/ 74398 h 337826" name="connsiteY100"/>
              <a:gd fmla="*/ 227951 w 310540" name="connsiteX101"/>
              <a:gd fmla="*/ 77031 h 337826" name="connsiteY101"/>
              <a:gd fmla="*/ 235903 w 310540" name="connsiteX102"/>
              <a:gd fmla="*/ 63866 h 337826" name="connsiteY102"/>
              <a:gd fmla="*/ 242530 w 310540" name="connsiteX103"/>
              <a:gd fmla="*/ 57284 h 337826" name="connsiteY103"/>
              <a:gd fmla="*/ 243855 w 310540" name="connsiteX104"/>
              <a:gd fmla="*/ 57284 h 337826" name="connsiteY104"/>
              <a:gd fmla="*/ 276989 w 310540" name="connsiteX105"/>
              <a:gd fmla="*/ 58600 h 337826" name="connsiteY105"/>
              <a:gd fmla="*/ 276989 w 310540" name="connsiteX106"/>
              <a:gd fmla="*/ 55967 h 337826" name="connsiteY106"/>
              <a:gd fmla="*/ 238554 w 310540" name="connsiteX107"/>
              <a:gd fmla="*/ 16473 h 337826" name="connsiteY107"/>
              <a:gd fmla="*/ 223975 w 310540" name="connsiteX108"/>
              <a:gd fmla="*/ 15157 h 337826" name="connsiteY108"/>
              <a:gd fmla="*/ 226129 w 310540" name="connsiteX109"/>
              <a:gd fmla="*/ 1214 h 337826" name="connsiteY109"/>
              <a:gd fmla="*/ 253228 w 310540" name="connsiteX110"/>
              <a:gd fmla="*/ 2696 h 337826" name="connsiteY110"/>
              <a:gd fmla="*/ 292884 w 310540" name="connsiteX111"/>
              <a:gd fmla="*/ 67275 h 337826" name="connsiteY111"/>
              <a:gd fmla="*/ 278343 w 310540" name="connsiteX112"/>
              <a:gd fmla="*/ 69911 h 337826" name="connsiteY112"/>
              <a:gd fmla="*/ 277021 w 310540" name="connsiteX113"/>
              <a:gd fmla="*/ 68593 h 337826" name="connsiteY113"/>
              <a:gd fmla="*/ 274377 w 310540" name="connsiteX114"/>
              <a:gd fmla="*/ 73864 h 337826" name="connsiteY114"/>
              <a:gd fmla="*/ 261159 w 310540" name="connsiteX115"/>
              <a:gd fmla="*/ 65957 h 337826" name="connsiteY115"/>
              <a:gd fmla="*/ 240009 w 310540" name="connsiteX116"/>
              <a:gd fmla="*/ 87044 h 337826" name="connsiteY116"/>
              <a:gd fmla="*/ 230756 w 310540" name="connsiteX117"/>
              <a:gd fmla="*/ 94951 h 337826" name="connsiteY117"/>
              <a:gd fmla="*/ 213572 w 310540" name="connsiteX118"/>
              <a:gd fmla="*/ 89679 h 337826" name="connsiteY118"/>
              <a:gd fmla="*/ 208284 w 310540" name="connsiteX119"/>
              <a:gd fmla="*/ 94951 h 337826" name="connsiteY119"/>
              <a:gd fmla="*/ 206962 w 310540" name="connsiteX120"/>
              <a:gd fmla="*/ 98905 h 337826" name="connsiteY120"/>
              <a:gd fmla="*/ 208284 w 310540" name="connsiteX121"/>
              <a:gd fmla="*/ 101541 h 337826" name="connsiteY121"/>
              <a:gd fmla="*/ 249262 w 310540" name="connsiteX122"/>
              <a:gd fmla="*/ 112085 h 337826" name="connsiteY122"/>
              <a:gd fmla="*/ 299493 w 310540" name="connsiteX123"/>
              <a:gd fmla="*/ 164802 h 337826" name="connsiteY123"/>
              <a:gd fmla="*/ 302137 w 310540" name="connsiteX124"/>
              <a:gd fmla="*/ 239923 h 337826" name="connsiteY124"/>
              <a:gd fmla="*/ 261159 w 310540" name="connsiteX125"/>
              <a:gd fmla="*/ 267600 h 337826" name="connsiteY125"/>
              <a:gd fmla="*/ 236043 w 310540" name="connsiteX126"/>
              <a:gd fmla="*/ 274189 h 337826" name="connsiteY126"/>
              <a:gd fmla="*/ 230756 w 310540" name="connsiteX127"/>
              <a:gd fmla="*/ 263646 h 337826" name="connsiteY127"/>
              <a:gd fmla="*/ 228112 w 310540" name="connsiteX128"/>
              <a:gd fmla="*/ 259692 h 337826" name="connsiteY128"/>
              <a:gd fmla="*/ 232078 w 310540" name="connsiteX129"/>
              <a:gd fmla="*/ 254420 h 337826" name="connsiteY129"/>
              <a:gd fmla="*/ 210928 w 310540" name="connsiteX130"/>
              <a:gd fmla="*/ 238605 h 337826" name="connsiteY130"/>
              <a:gd fmla="*/ 209606 w 310540" name="connsiteX131"/>
              <a:gd fmla="*/ 225426 h 337826" name="connsiteY131"/>
              <a:gd fmla="*/ 212250 w 310540" name="connsiteX132"/>
              <a:gd fmla="*/ 225426 h 337826" name="connsiteY132"/>
              <a:gd fmla="*/ 212250 w 310540" name="connsiteX133"/>
              <a:gd fmla="*/ 220154 h 337826" name="connsiteY133"/>
              <a:gd fmla="*/ 221503 w 310540" name="connsiteX134"/>
              <a:gd fmla="*/ 209611 h 337826" name="connsiteY134"/>
              <a:gd fmla="*/ 200353 w 310540" name="connsiteX135"/>
              <a:gd fmla="*/ 200386 h 337826" name="connsiteY135"/>
              <a:gd fmla="*/ 197709 w 310540" name="connsiteX136"/>
              <a:gd fmla="*/ 191160 h 337826" name="connsiteY136"/>
              <a:gd fmla="*/ 197709 w 310540" name="connsiteX137"/>
              <a:gd fmla="*/ 188524 h 337826" name="connsiteY137"/>
              <a:gd fmla="*/ 199031 w 310540" name="connsiteX138"/>
              <a:gd fmla="*/ 163484 h 337826" name="connsiteY138"/>
              <a:gd fmla="*/ 196387 w 310540" name="connsiteX139"/>
              <a:gd fmla="*/ 158212 h 337826" name="connsiteY139"/>
              <a:gd fmla="*/ 181847 w 310540" name="connsiteX140"/>
              <a:gd fmla="*/ 162166 h 337826" name="connsiteY140"/>
              <a:gd fmla="*/ 177881 w 310540" name="connsiteX141"/>
              <a:gd fmla="*/ 160848 h 337826" name="connsiteY141"/>
              <a:gd fmla="*/ 117075 w 310540" name="connsiteX142"/>
              <a:gd fmla="*/ 337450 h 337826" name="connsiteY142"/>
              <a:gd fmla="*/ 136903 w 310540" name="connsiteX143"/>
              <a:gd fmla="*/ 137125 h 337826" name="connsiteY143"/>
              <a:gd fmla="*/ 128972 w 310540" name="connsiteX144"/>
              <a:gd fmla="*/ 138443 h 337826" name="connsiteY144"/>
              <a:gd fmla="*/ 122363 w 310540" name="connsiteX145"/>
              <a:gd fmla="*/ 146351 h 337826" name="connsiteY145"/>
              <a:gd fmla="*/ 121041 w 310540" name="connsiteX146"/>
              <a:gd fmla="*/ 148986 h 337826" name="connsiteY146"/>
              <a:gd fmla="*/ 114432 w 310540" name="connsiteX147"/>
              <a:gd fmla="*/ 152940 h 337826" name="connsiteY147"/>
              <a:gd fmla="*/ 94604 w 310540" name="connsiteX148"/>
              <a:gd fmla="*/ 156894 h 337826" name="connsiteY148"/>
              <a:gd fmla="*/ 93282 w 310540" name="connsiteX149"/>
              <a:gd fmla="*/ 162166 h 337826" name="connsiteY149"/>
              <a:gd fmla="*/ 90638 w 310540" name="connsiteX150"/>
              <a:gd fmla="*/ 168755 h 337826" name="connsiteY150"/>
              <a:gd fmla="*/ 93282 w 310540" name="connsiteX151"/>
              <a:gd fmla="*/ 171391 h 337826" name="connsiteY151"/>
              <a:gd fmla="*/ 87994 w 310540" name="connsiteX152"/>
              <a:gd fmla="*/ 177981 h 337826" name="connsiteY152"/>
              <a:gd fmla="*/ 85351 w 310540" name="connsiteX153"/>
              <a:gd fmla="*/ 176663 h 337826" name="connsiteY153"/>
              <a:gd fmla="*/ 69488 w 310540" name="connsiteX154"/>
              <a:gd fmla="*/ 171391 h 337826" name="connsiteY154"/>
              <a:gd fmla="*/ 66844 w 310540" name="connsiteX155"/>
              <a:gd fmla="*/ 188524 h 337826" name="connsiteY155"/>
              <a:gd fmla="*/ 58913 w 310540" name="connsiteX156"/>
              <a:gd fmla="*/ 195114 h 337826" name="connsiteY156"/>
              <a:gd fmla="*/ 39085 w 310540" name="connsiteX157"/>
              <a:gd fmla="*/ 192478 h 337826" name="connsiteY157"/>
              <a:gd fmla="*/ 37763 w 310540" name="connsiteX158"/>
              <a:gd fmla="*/ 195114 h 337826" name="connsiteY158"/>
              <a:gd fmla="*/ 41729 w 310540" name="connsiteX159"/>
              <a:gd fmla="*/ 210929 h 337826" name="connsiteY159"/>
              <a:gd fmla="*/ 39085 w 310540" name="connsiteX160"/>
              <a:gd fmla="*/ 213565 h 337826" name="connsiteY160"/>
              <a:gd fmla="*/ 36442 w 310540" name="connsiteX161"/>
              <a:gd fmla="*/ 213565 h 337826" name="connsiteY161"/>
              <a:gd fmla="*/ 29832 w 310540" name="connsiteX162"/>
              <a:gd fmla="*/ 185888 h 337826" name="connsiteY162"/>
              <a:gd fmla="*/ 54948 w 310540" name="connsiteX163"/>
              <a:gd fmla="*/ 179299 h 337826" name="connsiteY163"/>
              <a:gd fmla="*/ 62879 w 310540" name="connsiteX164"/>
              <a:gd fmla="*/ 160848 h 337826" name="connsiteY164"/>
              <a:gd fmla="*/ 69488 w 310540" name="connsiteX165"/>
              <a:gd fmla="*/ 158212 h 337826" name="connsiteY165"/>
              <a:gd fmla="*/ 82707 w 310540" name="connsiteX166"/>
              <a:gd fmla="*/ 160848 h 337826" name="connsiteY166"/>
              <a:gd fmla="*/ 107822 w 310540" name="connsiteX167"/>
              <a:gd fmla="*/ 141079 h 337826" name="connsiteY167"/>
              <a:gd fmla="*/ 113110 w 310540" name="connsiteX168"/>
              <a:gd fmla="*/ 139761 h 337826" name="connsiteY168"/>
              <a:gd fmla="*/ 142191 w 310540" name="connsiteX169"/>
              <a:gd fmla="*/ 127900 h 337826" name="connsiteY169"/>
              <a:gd fmla="*/ 146156 w 310540" name="connsiteX170"/>
              <a:gd fmla="*/ 129218 h 337826" name="connsiteY170"/>
              <a:gd fmla="*/ 146156 w 310540" name="connsiteX171"/>
              <a:gd fmla="*/ 127900 h 337826" name="connsiteY171"/>
              <a:gd fmla="*/ 48338 w 310540" name="connsiteX172"/>
              <a:gd fmla="*/ 121310 h 337826" name="connsiteY172"/>
              <a:gd fmla="*/ 25867 w 310540" name="connsiteX173"/>
              <a:gd fmla="*/ 208293 h 337826" name="connsiteY173"/>
              <a:gd fmla="*/ 31154 w 310540" name="connsiteX174"/>
              <a:gd fmla="*/ 213565 h 337826" name="connsiteY174"/>
              <a:gd fmla="*/ 28510 w 310540" name="connsiteX175"/>
              <a:gd fmla="*/ 217519 h 337826" name="connsiteY175"/>
              <a:gd fmla="*/ 24545 w 310540" name="connsiteX176"/>
              <a:gd fmla="*/ 217519 h 337826" name="connsiteY176"/>
              <a:gd fmla="*/ 21901 w 310540" name="connsiteX177"/>
              <a:gd fmla="*/ 214883 h 337826" name="connsiteY177"/>
              <a:gd fmla="*/ 31154 w 310540" name="connsiteX178"/>
              <a:gd fmla="*/ 112085 h 337826" name="connsiteY178"/>
              <a:gd fmla="*/ 105179 w 310540" name="connsiteX179"/>
              <a:gd fmla="*/ 92315 h 337826" name="connsiteY179"/>
              <a:gd fmla="*/ 134260 w 310540" name="connsiteX180"/>
              <a:gd fmla="*/ 101541 h 337826" name="connsiteY180"/>
              <a:gd fmla="*/ 199031 w 310540" name="connsiteX181"/>
              <a:gd fmla="*/ 10604 h 337826" name="connsiteY181"/>
              <a:gd fmla="*/ 226129 w 310540" name="connsiteX182"/>
              <a:gd fmla="*/ 1214 h 337826" name="connsiteY1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b="b" l="l" r="r" t="t"/>
            <a:pathLst>
              <a:path h="337826" w="310540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5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5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6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trifoliate-ternate_105486"/>
          <p:cNvSpPr>
            <a:spLocks noChangeAspect="1"/>
          </p:cNvSpPr>
          <p:nvPr/>
        </p:nvSpPr>
        <p:spPr bwMode="auto">
          <a:xfrm rot="18593524">
            <a:off x="7784501" y="5485241"/>
            <a:ext cx="612960" cy="561160"/>
          </a:xfrm>
          <a:custGeom>
            <a:gdLst>
              <a:gd fmla="*/ 288311 w 338138" name="connsiteX0"/>
              <a:gd fmla="*/ 119063 h 309563" name="connsiteY0"/>
              <a:gd fmla="*/ 271224 w 338138" name="connsiteX1"/>
              <a:gd fmla="*/ 123032 h 309563" name="connsiteY1"/>
              <a:gd fmla="*/ 194989 w 338138" name="connsiteX2"/>
              <a:gd fmla="*/ 175949 h 309563" name="connsiteY2"/>
              <a:gd fmla="*/ 193675 w 338138" name="connsiteX3"/>
              <a:gd fmla="*/ 178595 h 309563" name="connsiteY3"/>
              <a:gd fmla="*/ 194989 w 338138" name="connsiteX4"/>
              <a:gd fmla="*/ 179918 h 309563" name="connsiteY4"/>
              <a:gd fmla="*/ 271224 w 338138" name="connsiteX5"/>
              <a:gd fmla="*/ 232835 h 309563" name="connsiteY5"/>
              <a:gd fmla="*/ 288311 w 338138" name="connsiteX6"/>
              <a:gd fmla="*/ 238126 h 309563" name="connsiteY6"/>
              <a:gd fmla="*/ 315913 w 338138" name="connsiteX7"/>
              <a:gd fmla="*/ 209022 h 309563" name="connsiteY7"/>
              <a:gd fmla="*/ 305398 w 338138" name="connsiteX8"/>
              <a:gd fmla="*/ 186532 h 309563" name="connsiteY8"/>
              <a:gd fmla="*/ 301455 w 338138" name="connsiteX9"/>
              <a:gd fmla="*/ 178595 h 309563" name="connsiteY9"/>
              <a:gd fmla="*/ 305398 w 338138" name="connsiteX10"/>
              <a:gd fmla="*/ 170657 h 309563" name="connsiteY10"/>
              <a:gd fmla="*/ 306712 w 338138" name="connsiteX11"/>
              <a:gd fmla="*/ 169334 h 309563" name="connsiteY11"/>
              <a:gd fmla="*/ 315913 w 338138" name="connsiteX12"/>
              <a:gd fmla="*/ 146845 h 309563" name="connsiteY12"/>
              <a:gd fmla="*/ 288311 w 338138" name="connsiteX13"/>
              <a:gd fmla="*/ 119063 h 309563" name="connsiteY13"/>
              <a:gd fmla="*/ 48598 w 338138" name="connsiteX14"/>
              <a:gd fmla="*/ 119063 h 309563" name="connsiteY14"/>
              <a:gd fmla="*/ 20638 w 338138" name="connsiteX15"/>
              <a:gd fmla="*/ 146845 h 309563" name="connsiteY15"/>
              <a:gd fmla="*/ 31290 w 338138" name="connsiteX16"/>
              <a:gd fmla="*/ 170657 h 309563" name="connsiteY16"/>
              <a:gd fmla="*/ 35284 w 338138" name="connsiteX17"/>
              <a:gd fmla="*/ 178595 h 309563" name="connsiteY17"/>
              <a:gd fmla="*/ 31290 w 338138" name="connsiteX18"/>
              <a:gd fmla="*/ 186532 h 309563" name="connsiteY18"/>
              <a:gd fmla="*/ 29958 w 338138" name="connsiteX19"/>
              <a:gd fmla="*/ 186532 h 309563" name="connsiteY19"/>
              <a:gd fmla="*/ 20638 w 338138" name="connsiteX20"/>
              <a:gd fmla="*/ 209022 h 309563" name="connsiteY20"/>
              <a:gd fmla="*/ 48598 w 338138" name="connsiteX21"/>
              <a:gd fmla="*/ 238126 h 309563" name="connsiteY21"/>
              <a:gd fmla="*/ 65907 w 338138" name="connsiteX22"/>
              <a:gd fmla="*/ 232835 h 309563" name="connsiteY22"/>
              <a:gd fmla="*/ 143132 w 338138" name="connsiteX23"/>
              <a:gd fmla="*/ 179918 h 309563" name="connsiteY23"/>
              <a:gd fmla="*/ 144463 w 338138" name="connsiteX24"/>
              <a:gd fmla="*/ 178595 h 309563" name="connsiteY24"/>
              <a:gd fmla="*/ 143132 w 338138" name="connsiteX25"/>
              <a:gd fmla="*/ 175949 h 309563" name="connsiteY25"/>
              <a:gd fmla="*/ 65907 w 338138" name="connsiteX26"/>
              <a:gd fmla="*/ 124355 h 309563" name="connsiteY26"/>
              <a:gd fmla="*/ 65907 w 338138" name="connsiteX27"/>
              <a:gd fmla="*/ 123032 h 309563" name="connsiteY27"/>
              <a:gd fmla="*/ 48598 w 338138" name="connsiteX28"/>
              <a:gd fmla="*/ 119063 h 309563" name="connsiteY28"/>
              <a:gd fmla="*/ 138642 w 338138" name="connsiteX29"/>
              <a:gd fmla="*/ 20638 h 309563" name="connsiteY29"/>
              <a:gd fmla="*/ 109538 w 338138" name="connsiteX30"/>
              <a:gd fmla="*/ 48240 h 309563" name="connsiteY30"/>
              <a:gd fmla="*/ 114830 w 338138" name="connsiteX31"/>
              <a:gd fmla="*/ 65327 h 309563" name="connsiteY31"/>
              <a:gd fmla="*/ 167747 w 338138" name="connsiteX32"/>
              <a:gd fmla="*/ 141562 h 309563" name="connsiteY32"/>
              <a:gd fmla="*/ 169069 w 338138" name="connsiteX33"/>
              <a:gd fmla="*/ 142876 h 309563" name="connsiteY33"/>
              <a:gd fmla="*/ 170392 w 338138" name="connsiteX34"/>
              <a:gd fmla="*/ 141562 h 309563" name="connsiteY34"/>
              <a:gd fmla="*/ 223309 w 338138" name="connsiteX35"/>
              <a:gd fmla="*/ 65327 h 309563" name="connsiteY35"/>
              <a:gd fmla="*/ 228601 w 338138" name="connsiteX36"/>
              <a:gd fmla="*/ 48240 h 309563" name="connsiteY36"/>
              <a:gd fmla="*/ 199497 w 338138" name="connsiteX37"/>
              <a:gd fmla="*/ 20638 h 309563" name="connsiteY37"/>
              <a:gd fmla="*/ 177007 w 338138" name="connsiteX38"/>
              <a:gd fmla="*/ 31153 h 309563" name="connsiteY38"/>
              <a:gd fmla="*/ 169069 w 338138" name="connsiteX39"/>
              <a:gd fmla="*/ 35096 h 309563" name="connsiteY39"/>
              <a:gd fmla="*/ 161132 w 338138" name="connsiteX40"/>
              <a:gd fmla="*/ 31153 h 309563" name="connsiteY40"/>
              <a:gd fmla="*/ 161132 w 338138" name="connsiteX41"/>
              <a:gd fmla="*/ 29838 h 309563" name="connsiteY41"/>
              <a:gd fmla="*/ 138642 w 338138" name="connsiteX42"/>
              <a:gd fmla="*/ 20638 h 309563" name="connsiteY42"/>
              <a:gd fmla="*/ 138689 w 338138" name="connsiteX43"/>
              <a:gd fmla="*/ 0 h 309563" name="connsiteY43"/>
              <a:gd fmla="*/ 169069 w 338138" name="connsiteX44"/>
              <a:gd fmla="*/ 10493 h 309563" name="connsiteY44"/>
              <a:gd fmla="*/ 199449 w 338138" name="connsiteX45"/>
              <a:gd fmla="*/ 0 h 309563" name="connsiteY45"/>
              <a:gd fmla="*/ 249641 w 338138" name="connsiteX46"/>
              <a:gd fmla="*/ 48533 h 309563" name="connsiteY46"/>
              <a:gd fmla="*/ 240395 w 338138" name="connsiteX47"/>
              <a:gd fmla="*/ 76079 h 309563" name="connsiteY47"/>
              <a:gd fmla="*/ 240395 w 338138" name="connsiteX48"/>
              <a:gd fmla="*/ 77391 h 309563" name="connsiteY48"/>
              <a:gd fmla="*/ 187561 w 338138" name="connsiteX49"/>
              <a:gd fmla="*/ 153470 h 309563" name="connsiteY49"/>
              <a:gd fmla="*/ 179636 w 338138" name="connsiteX50"/>
              <a:gd fmla="*/ 160029 h 309563" name="connsiteY50"/>
              <a:gd fmla="*/ 179636 w 338138" name="connsiteX51"/>
              <a:gd fmla="*/ 163964 h 309563" name="connsiteY51"/>
              <a:gd fmla="*/ 183598 w 338138" name="connsiteX52"/>
              <a:gd fmla="*/ 160029 h 309563" name="connsiteY52"/>
              <a:gd fmla="*/ 260208 w 338138" name="connsiteX53"/>
              <a:gd fmla="*/ 107560 h 309563" name="connsiteY53"/>
              <a:gd fmla="*/ 289267 w 338138" name="connsiteX54"/>
              <a:gd fmla="*/ 98378 h 309563" name="connsiteY54"/>
              <a:gd fmla="*/ 338138 w 338138" name="connsiteX55"/>
              <a:gd fmla="*/ 146911 h 309563" name="connsiteY55"/>
              <a:gd fmla="*/ 327571 w 338138" name="connsiteX56"/>
              <a:gd fmla="*/ 178392 h 309563" name="connsiteY56"/>
              <a:gd fmla="*/ 338138 w 338138" name="connsiteX57"/>
              <a:gd fmla="*/ 208562 h 309563" name="connsiteY57"/>
              <a:gd fmla="*/ 289267 w 338138" name="connsiteX58"/>
              <a:gd fmla="*/ 257095 h 309563" name="connsiteY58"/>
              <a:gd fmla="*/ 261529 w 338138" name="connsiteX59"/>
              <a:gd fmla="*/ 249225 h 309563" name="connsiteY59"/>
              <a:gd fmla="*/ 260208 w 338138" name="connsiteX60"/>
              <a:gd fmla="*/ 249225 h 309563" name="connsiteY60"/>
              <a:gd fmla="*/ 183598 w 338138" name="connsiteX61"/>
              <a:gd fmla="*/ 196756 h 309563" name="connsiteY61"/>
              <a:gd fmla="*/ 179636 w 338138" name="connsiteX62"/>
              <a:gd fmla="*/ 192821 h 309563" name="connsiteY62"/>
              <a:gd fmla="*/ 179636 w 338138" name="connsiteX63"/>
              <a:gd fmla="*/ 211185 h 309563" name="connsiteY63"/>
              <a:gd fmla="*/ 162465 w 338138" name="connsiteX64"/>
              <a:gd fmla="*/ 303005 h 309563" name="connsiteY64"/>
              <a:gd fmla="*/ 153219 w 338138" name="connsiteX65"/>
              <a:gd fmla="*/ 309563 h 309563" name="connsiteY65"/>
              <a:gd fmla="*/ 149256 w 338138" name="connsiteX66"/>
              <a:gd fmla="*/ 309563 h 309563" name="connsiteY66"/>
              <a:gd fmla="*/ 142652 w 338138" name="connsiteX67"/>
              <a:gd fmla="*/ 295134 h 309563" name="connsiteY67"/>
              <a:gd fmla="*/ 158502 w 338138" name="connsiteX68"/>
              <a:gd fmla="*/ 211185 h 309563" name="connsiteY68"/>
              <a:gd fmla="*/ 158502 w 338138" name="connsiteX69"/>
              <a:gd fmla="*/ 192821 h 309563" name="connsiteY69"/>
              <a:gd fmla="*/ 154540 w 338138" name="connsiteX70"/>
              <a:gd fmla="*/ 196756 h 309563" name="connsiteY70"/>
              <a:gd fmla="*/ 77930 w 338138" name="connsiteX71"/>
              <a:gd fmla="*/ 249225 h 309563" name="connsiteY71"/>
              <a:gd fmla="*/ 48871 w 338138" name="connsiteX72"/>
              <a:gd fmla="*/ 257095 h 309563" name="connsiteY72"/>
              <a:gd fmla="*/ 0 w 338138" name="connsiteX73"/>
              <a:gd fmla="*/ 208562 h 309563" name="connsiteY73"/>
              <a:gd fmla="*/ 10567 w 338138" name="connsiteX74"/>
              <a:gd fmla="*/ 178392 h 309563" name="connsiteY74"/>
              <a:gd fmla="*/ 0 w 338138" name="connsiteX75"/>
              <a:gd fmla="*/ 146911 h 309563" name="connsiteY75"/>
              <a:gd fmla="*/ 48871 w 338138" name="connsiteX76"/>
              <a:gd fmla="*/ 98378 h 309563" name="connsiteY76"/>
              <a:gd fmla="*/ 76609 w 338138" name="connsiteX77"/>
              <a:gd fmla="*/ 106248 h 309563" name="connsiteY77"/>
              <a:gd fmla="*/ 77930 w 338138" name="connsiteX78"/>
              <a:gd fmla="*/ 107560 h 309563" name="connsiteY78"/>
              <a:gd fmla="*/ 154540 w 338138" name="connsiteX79"/>
              <a:gd fmla="*/ 160029 h 309563" name="connsiteY79"/>
              <a:gd fmla="*/ 158502 w 338138" name="connsiteX80"/>
              <a:gd fmla="*/ 163964 h 309563" name="connsiteY80"/>
              <a:gd fmla="*/ 158502 w 338138" name="connsiteX81"/>
              <a:gd fmla="*/ 160029 h 309563" name="connsiteY81"/>
              <a:gd fmla="*/ 150577 w 338138" name="connsiteX82"/>
              <a:gd fmla="*/ 153470 h 309563" name="connsiteY82"/>
              <a:gd fmla="*/ 97743 w 338138" name="connsiteX83"/>
              <a:gd fmla="*/ 77391 h 309563" name="connsiteY83"/>
              <a:gd fmla="*/ 88497 w 338138" name="connsiteX84"/>
              <a:gd fmla="*/ 48533 h 309563" name="connsiteY84"/>
              <a:gd fmla="*/ 138689 w 338138" name="connsiteX85"/>
              <a:gd fmla="*/ 0 h 309563" name="connsiteY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b="b" l="l" r="r" t="t"/>
            <a:pathLst>
              <a:path h="309563" w="338138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6" name="组合 15"/>
          <p:cNvGrpSpPr/>
          <p:nvPr/>
        </p:nvGrpSpPr>
        <p:grpSpPr>
          <a:xfrm>
            <a:off x="9512475" y="620149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>
              <a:off x="8159538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1215188032"/>
      </p:ext>
    </p:extLst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055" t="11055"/>
          <a:stretch>
            <a:fillRect/>
          </a:stretch>
        </p:blipFill>
        <p:spPr/>
      </p:pic>
      <p:pic>
        <p:nvPicPr>
          <p:cNvPr id="13" name="图片占位符 12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444" t="7444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4935" t="14935"/>
          <a:stretch>
            <a:fillRect/>
          </a:stretch>
        </p:blipFill>
        <p:spPr/>
      </p:pic>
      <p:sp>
        <p:nvSpPr>
          <p:cNvPr id="8" name="tropical-tree_15442"/>
          <p:cNvSpPr>
            <a:spLocks noChangeAspect="1"/>
          </p:cNvSpPr>
          <p:nvPr/>
        </p:nvSpPr>
        <p:spPr bwMode="auto">
          <a:xfrm>
            <a:off x="507492" y="3565595"/>
            <a:ext cx="2182076" cy="2928202"/>
          </a:xfrm>
          <a:custGeom>
            <a:gdLst>
              <a:gd fmla="*/ 151840 w 246063" name="connsiteX0"/>
              <a:gd fmla="*/ 160337 h 330200" name="connsiteY0"/>
              <a:gd fmla="*/ 127000 w 246063" name="connsiteX1"/>
              <a:gd fmla="*/ 322262 h 330200" name="connsiteY1"/>
              <a:gd fmla="*/ 193675 w 246063" name="connsiteX2"/>
              <a:gd fmla="*/ 322262 h 330200" name="connsiteY2"/>
              <a:gd fmla="*/ 160991 w 246063" name="connsiteX3"/>
              <a:gd fmla="*/ 160337 h 330200" name="connsiteY3"/>
              <a:gd fmla="*/ 151840 w 246063" name="connsiteX4"/>
              <a:gd fmla="*/ 160337 h 330200" name="connsiteY4"/>
              <a:gd fmla="*/ 147541 w 246063" name="connsiteX5"/>
              <a:gd fmla="*/ 153987 h 330200" name="connsiteY5"/>
              <a:gd fmla="*/ 163367 w 246063" name="connsiteX6"/>
              <a:gd fmla="*/ 153987 h 330200" name="connsiteY6"/>
              <a:gd fmla="*/ 166004 w 246063" name="connsiteX7"/>
              <a:gd fmla="*/ 155302 h 330200" name="connsiteY7"/>
              <a:gd fmla="*/ 201613 w 246063" name="connsiteX8"/>
              <a:gd fmla="*/ 326255 h 330200" name="connsiteY8"/>
              <a:gd fmla="*/ 200294 w 246063" name="connsiteX9"/>
              <a:gd fmla="*/ 328885 h 330200" name="connsiteY9"/>
              <a:gd fmla="*/ 197657 w 246063" name="connsiteX10"/>
              <a:gd fmla="*/ 330200 h 330200" name="connsiteY10"/>
              <a:gd fmla="*/ 119844 w 246063" name="connsiteX11"/>
              <a:gd fmla="*/ 330200 h 330200" name="connsiteY11"/>
              <a:gd fmla="*/ 115888 w 246063" name="connsiteX12"/>
              <a:gd fmla="*/ 327570 h 330200" name="connsiteY12"/>
              <a:gd fmla="*/ 117207 w 246063" name="connsiteX13"/>
              <a:gd fmla="*/ 323625 h 330200" name="connsiteY13"/>
              <a:gd fmla="*/ 143584 w 246063" name="connsiteX14"/>
              <a:gd fmla="*/ 156617 h 330200" name="connsiteY14"/>
              <a:gd fmla="*/ 147541 w 246063" name="connsiteX15"/>
              <a:gd fmla="*/ 153987 h 330200" name="connsiteY15"/>
              <a:gd fmla="*/ 111413 w 246063" name="connsiteX16"/>
              <a:gd fmla="*/ 12700 h 330200" name="connsiteY16"/>
              <a:gd fmla="*/ 115372 w 246063" name="connsiteX17"/>
              <a:gd fmla="*/ 77340 h 330200" name="connsiteY17"/>
              <a:gd fmla="*/ 112733 w 246063" name="connsiteX18"/>
              <a:gd fmla="*/ 79978 h 330200" name="connsiteY18"/>
              <a:gd fmla="*/ 108774 w 246063" name="connsiteX19"/>
              <a:gd fmla="*/ 78659 h 330200" name="connsiteY19"/>
              <a:gd fmla="*/ 29606 w 246063" name="connsiteX20"/>
              <a:gd fmla="*/ 58871 h 330200" name="connsiteY20"/>
              <a:gd fmla="*/ 26967 w 246063" name="connsiteX21"/>
              <a:gd fmla="*/ 58871 h 330200" name="connsiteY21"/>
              <a:gd fmla="*/ 82385 w 246063" name="connsiteX22"/>
              <a:gd fmla="*/ 95809 h 330200" name="connsiteY22"/>
              <a:gd fmla="*/ 81065 w 246063" name="connsiteX23"/>
              <a:gd fmla="*/ 101085 h 330200" name="connsiteY23"/>
              <a:gd fmla="*/ 19050 w 246063" name="connsiteX24"/>
              <a:gd fmla="*/ 168365 h 330200" name="connsiteY24"/>
              <a:gd fmla="*/ 99538 w 246063" name="connsiteX25"/>
              <a:gd fmla="*/ 116916 h 330200" name="connsiteY25"/>
              <a:gd fmla="*/ 102177 w 246063" name="connsiteX26"/>
              <a:gd fmla="*/ 118235 h 330200" name="connsiteY26"/>
              <a:gd fmla="*/ 103497 w 246063" name="connsiteX27"/>
              <a:gd fmla="*/ 122193 h 330200" name="connsiteY27"/>
              <a:gd fmla="*/ 99538 w 246063" name="connsiteX28"/>
              <a:gd fmla="*/ 200025 h 330200" name="connsiteY28"/>
              <a:gd fmla="*/ 128567 w 246063" name="connsiteX29"/>
              <a:gd fmla="*/ 119554 h 330200" name="connsiteY29"/>
              <a:gd fmla="*/ 132526 w 246063" name="connsiteX30"/>
              <a:gd fmla="*/ 115597 h 330200" name="connsiteY30"/>
              <a:gd fmla="*/ 215653 w 246063" name="connsiteX31"/>
              <a:gd fmla="*/ 163088 h 330200" name="connsiteY31"/>
              <a:gd fmla="*/ 165513 w 246063" name="connsiteX32"/>
              <a:gd fmla="*/ 106362 h 330200" name="connsiteY32"/>
              <a:gd fmla="*/ 162874 w 246063" name="connsiteX33"/>
              <a:gd fmla="*/ 103724 h 330200" name="connsiteY33"/>
              <a:gd fmla="*/ 162874 w 246063" name="connsiteX34"/>
              <a:gd fmla="*/ 99766 h 330200" name="connsiteY34"/>
              <a:gd fmla="*/ 216972 w 246063" name="connsiteX35"/>
              <a:gd fmla="*/ 77340 h 330200" name="connsiteY35"/>
              <a:gd fmla="*/ 222250 w 246063" name="connsiteX36"/>
              <a:gd fmla="*/ 77340 h 330200" name="connsiteY36"/>
              <a:gd fmla="*/ 185305 w 246063" name="connsiteX37"/>
              <a:gd fmla="*/ 70744 h 330200" name="connsiteY37"/>
              <a:gd fmla="*/ 144401 w 246063" name="connsiteX38"/>
              <a:gd fmla="*/ 77340 h 330200" name="connsiteY38"/>
              <a:gd fmla="*/ 140442 w 246063" name="connsiteX39"/>
              <a:gd fmla="*/ 77340 h 330200" name="connsiteY39"/>
              <a:gd fmla="*/ 139123 w 246063" name="connsiteX40"/>
              <a:gd fmla="*/ 73382 h 330200" name="connsiteY40"/>
              <a:gd fmla="*/ 111413 w 246063" name="connsiteX41"/>
              <a:gd fmla="*/ 12700 h 330200" name="connsiteY41"/>
              <a:gd fmla="*/ 107899 w 246063" name="connsiteX42"/>
              <a:gd fmla="*/ 0 h 330200" name="connsiteY42"/>
              <a:gd fmla="*/ 147375 w 246063" name="connsiteX43"/>
              <a:gd fmla="*/ 68792 h 330200" name="connsiteY43"/>
              <a:gd fmla="*/ 185534 w 246063" name="connsiteX44"/>
              <a:gd fmla="*/ 62177 h 330200" name="connsiteY44"/>
              <a:gd fmla="*/ 243432 w 246063" name="connsiteX45"/>
              <a:gd fmla="*/ 80698 h 330200" name="connsiteY45"/>
              <a:gd fmla="*/ 246063 w 246063" name="connsiteX46"/>
              <a:gd fmla="*/ 83344 h 330200" name="connsiteY46"/>
              <a:gd fmla="*/ 242116 w 246063" name="connsiteX47"/>
              <a:gd fmla="*/ 87312 h 330200" name="connsiteY47"/>
              <a:gd fmla="*/ 240800 w 246063" name="connsiteX48"/>
              <a:gd fmla="*/ 87312 h 330200" name="connsiteY48"/>
              <a:gd fmla="*/ 217115 w 246063" name="connsiteX49"/>
              <a:gd fmla="*/ 84667 h 330200" name="connsiteY49"/>
              <a:gd fmla="*/ 173692 w 246063" name="connsiteX50"/>
              <a:gd fmla="*/ 99219 h 330200" name="connsiteY50"/>
              <a:gd fmla="*/ 226326 w 246063" name="connsiteX51"/>
              <a:gd fmla="*/ 173303 h 330200" name="connsiteY51"/>
              <a:gd fmla="*/ 225010 w 246063" name="connsiteX52"/>
              <a:gd fmla="*/ 177271 h 330200" name="connsiteY52"/>
              <a:gd fmla="*/ 219746 w 246063" name="connsiteX53"/>
              <a:gd fmla="*/ 177271 h 330200" name="connsiteY53"/>
              <a:gd fmla="*/ 136848 w 246063" name="connsiteX54"/>
              <a:gd fmla="*/ 123031 h 330200" name="connsiteY54"/>
              <a:gd fmla="*/ 101320 w 246063" name="connsiteX55"/>
              <a:gd fmla="*/ 212990 h 330200" name="connsiteY55"/>
              <a:gd fmla="*/ 98688 w 246063" name="connsiteX56"/>
              <a:gd fmla="*/ 214313 h 330200" name="connsiteY56"/>
              <a:gd fmla="*/ 97372 w 246063" name="connsiteX57"/>
              <a:gd fmla="*/ 214313 h 330200" name="connsiteY57"/>
              <a:gd fmla="*/ 94741 w 246063" name="connsiteX58"/>
              <a:gd fmla="*/ 211667 h 330200" name="connsiteY58"/>
              <a:gd fmla="*/ 96056 w 246063" name="connsiteX59"/>
              <a:gd fmla="*/ 124354 h 330200" name="connsiteY59"/>
              <a:gd fmla="*/ 14474 w 246063" name="connsiteX60"/>
              <a:gd fmla="*/ 183886 h 330200" name="connsiteY60"/>
              <a:gd fmla="*/ 10527 w 246063" name="connsiteX61"/>
              <a:gd fmla="*/ 183886 h 330200" name="connsiteY61"/>
              <a:gd fmla="*/ 7895 w 246063" name="connsiteX62"/>
              <a:gd fmla="*/ 179917 h 330200" name="connsiteY62"/>
              <a:gd fmla="*/ 75003 w 246063" name="connsiteX63"/>
              <a:gd fmla="*/ 93927 h 330200" name="connsiteY63"/>
              <a:gd fmla="*/ 3947 w 246063" name="connsiteX64"/>
              <a:gd fmla="*/ 59531 h 330200" name="connsiteY64"/>
              <a:gd fmla="*/ 0 w 246063" name="connsiteX65"/>
              <a:gd fmla="*/ 55562 h 330200" name="connsiteY65"/>
              <a:gd fmla="*/ 3947 w 246063" name="connsiteX66"/>
              <a:gd fmla="*/ 51594 h 330200" name="connsiteY66"/>
              <a:gd fmla="*/ 30264 w 246063" name="connsiteX67"/>
              <a:gd fmla="*/ 50271 h 330200" name="connsiteY67"/>
              <a:gd fmla="*/ 110531 w 246063" name="connsiteX68"/>
              <a:gd fmla="*/ 68792 h 330200" name="connsiteY68"/>
              <a:gd fmla="*/ 102636 w 246063" name="connsiteX69"/>
              <a:gd fmla="*/ 5291 h 330200" name="connsiteY69"/>
              <a:gd fmla="*/ 103952 w 246063" name="connsiteX70"/>
              <a:gd fmla="*/ 1323 h 330200" name="connsiteY70"/>
              <a:gd fmla="*/ 107899 w 246063" name="connsiteX71"/>
              <a:gd fmla="*/ 0 h 330200" name="connsiteY7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b="b" l="l" r="r" t="t"/>
            <a:pathLst>
              <a:path h="330200" w="246062">
                <a:moveTo>
                  <a:pt x="151840" y="160337"/>
                </a:moveTo>
                <a:cubicBezTo>
                  <a:pt x="150533" y="184034"/>
                  <a:pt x="146611" y="288034"/>
                  <a:pt x="127000" y="322262"/>
                </a:cubicBezTo>
                <a:lnTo>
                  <a:pt x="193675" y="322262"/>
                </a:lnTo>
                <a:cubicBezTo>
                  <a:pt x="191061" y="299882"/>
                  <a:pt x="183216" y="194565"/>
                  <a:pt x="160991" y="160337"/>
                </a:cubicBezTo>
                <a:cubicBezTo>
                  <a:pt x="160991" y="160337"/>
                  <a:pt x="160991" y="160337"/>
                  <a:pt x="151840" y="160337"/>
                </a:cubicBezTo>
                <a:close/>
                <a:moveTo>
                  <a:pt x="147541" y="153987"/>
                </a:moveTo>
                <a:cubicBezTo>
                  <a:pt x="147541" y="153987"/>
                  <a:pt x="147541" y="153987"/>
                  <a:pt x="163367" y="153987"/>
                </a:cubicBezTo>
                <a:cubicBezTo>
                  <a:pt x="164686" y="153987"/>
                  <a:pt x="166004" y="153987"/>
                  <a:pt x="166004" y="155302"/>
                </a:cubicBezTo>
                <a:cubicBezTo>
                  <a:pt x="193700" y="192123"/>
                  <a:pt x="200294" y="320995"/>
                  <a:pt x="201613" y="326255"/>
                </a:cubicBezTo>
                <a:cubicBezTo>
                  <a:pt x="201613" y="327570"/>
                  <a:pt x="200294" y="328885"/>
                  <a:pt x="200294" y="328885"/>
                </a:cubicBezTo>
                <a:cubicBezTo>
                  <a:pt x="198976" y="330200"/>
                  <a:pt x="198976" y="330200"/>
                  <a:pt x="197657" y="330200"/>
                </a:cubicBezTo>
                <a:cubicBezTo>
                  <a:pt x="197657" y="330200"/>
                  <a:pt x="197657" y="330200"/>
                  <a:pt x="119844" y="330200"/>
                </a:cubicBezTo>
                <a:cubicBezTo>
                  <a:pt x="117207" y="330200"/>
                  <a:pt x="115888" y="328885"/>
                  <a:pt x="115888" y="327570"/>
                </a:cubicBezTo>
                <a:cubicBezTo>
                  <a:pt x="115888" y="326255"/>
                  <a:pt x="115888" y="324940"/>
                  <a:pt x="117207" y="323625"/>
                </a:cubicBezTo>
                <a:cubicBezTo>
                  <a:pt x="140946" y="298640"/>
                  <a:pt x="143584" y="157932"/>
                  <a:pt x="143584" y="156617"/>
                </a:cubicBezTo>
                <a:cubicBezTo>
                  <a:pt x="143584" y="155302"/>
                  <a:pt x="144903" y="153987"/>
                  <a:pt x="147541" y="153987"/>
                </a:cubicBezTo>
                <a:close/>
                <a:moveTo>
                  <a:pt x="111413" y="12700"/>
                </a:moveTo>
                <a:cubicBezTo>
                  <a:pt x="115372" y="29849"/>
                  <a:pt x="121969" y="65467"/>
                  <a:pt x="115372" y="77340"/>
                </a:cubicBezTo>
                <a:cubicBezTo>
                  <a:pt x="115372" y="78659"/>
                  <a:pt x="114052" y="79978"/>
                  <a:pt x="112733" y="79978"/>
                </a:cubicBezTo>
                <a:cubicBezTo>
                  <a:pt x="111413" y="79978"/>
                  <a:pt x="110094" y="79978"/>
                  <a:pt x="108774" y="78659"/>
                </a:cubicBezTo>
                <a:cubicBezTo>
                  <a:pt x="108774" y="78659"/>
                  <a:pt x="91621" y="58871"/>
                  <a:pt x="29606" y="58871"/>
                </a:cubicBezTo>
                <a:cubicBezTo>
                  <a:pt x="28286" y="58871"/>
                  <a:pt x="26967" y="58871"/>
                  <a:pt x="26967" y="58871"/>
                </a:cubicBezTo>
                <a:cubicBezTo>
                  <a:pt x="46759" y="65467"/>
                  <a:pt x="77107" y="78659"/>
                  <a:pt x="82385" y="95809"/>
                </a:cubicBezTo>
                <a:cubicBezTo>
                  <a:pt x="83704" y="98447"/>
                  <a:pt x="82385" y="99766"/>
                  <a:pt x="81065" y="101085"/>
                </a:cubicBezTo>
                <a:cubicBezTo>
                  <a:pt x="79746" y="101085"/>
                  <a:pt x="36203" y="116916"/>
                  <a:pt x="19050" y="168365"/>
                </a:cubicBezTo>
                <a:cubicBezTo>
                  <a:pt x="36203" y="151215"/>
                  <a:pt x="75787" y="116916"/>
                  <a:pt x="99538" y="116916"/>
                </a:cubicBezTo>
                <a:cubicBezTo>
                  <a:pt x="100858" y="116916"/>
                  <a:pt x="102177" y="118235"/>
                  <a:pt x="102177" y="118235"/>
                </a:cubicBezTo>
                <a:cubicBezTo>
                  <a:pt x="103497" y="119554"/>
                  <a:pt x="103497" y="120873"/>
                  <a:pt x="103497" y="122193"/>
                </a:cubicBezTo>
                <a:cubicBezTo>
                  <a:pt x="103497" y="122193"/>
                  <a:pt x="96899" y="169684"/>
                  <a:pt x="99538" y="200025"/>
                </a:cubicBezTo>
                <a:cubicBezTo>
                  <a:pt x="108774" y="186833"/>
                  <a:pt x="127248" y="155172"/>
                  <a:pt x="128567" y="119554"/>
                </a:cubicBezTo>
                <a:cubicBezTo>
                  <a:pt x="128567" y="118235"/>
                  <a:pt x="131206" y="115597"/>
                  <a:pt x="132526" y="115597"/>
                </a:cubicBezTo>
                <a:cubicBezTo>
                  <a:pt x="156276" y="115597"/>
                  <a:pt x="197180" y="147257"/>
                  <a:pt x="215653" y="163088"/>
                </a:cubicBezTo>
                <a:cubicBezTo>
                  <a:pt x="199819" y="112958"/>
                  <a:pt x="166832" y="106362"/>
                  <a:pt x="165513" y="106362"/>
                </a:cubicBezTo>
                <a:cubicBezTo>
                  <a:pt x="164193" y="105043"/>
                  <a:pt x="164193" y="105043"/>
                  <a:pt x="162874" y="103724"/>
                </a:cubicBezTo>
                <a:cubicBezTo>
                  <a:pt x="162874" y="102405"/>
                  <a:pt x="162874" y="101085"/>
                  <a:pt x="162874" y="99766"/>
                </a:cubicBezTo>
                <a:cubicBezTo>
                  <a:pt x="164193" y="99766"/>
                  <a:pt x="177388" y="77340"/>
                  <a:pt x="216972" y="77340"/>
                </a:cubicBezTo>
                <a:cubicBezTo>
                  <a:pt x="218292" y="77340"/>
                  <a:pt x="220931" y="77340"/>
                  <a:pt x="222250" y="77340"/>
                </a:cubicBezTo>
                <a:cubicBezTo>
                  <a:pt x="214333" y="74702"/>
                  <a:pt x="201139" y="70744"/>
                  <a:pt x="185305" y="70744"/>
                </a:cubicBezTo>
                <a:cubicBezTo>
                  <a:pt x="172110" y="70744"/>
                  <a:pt x="158915" y="73382"/>
                  <a:pt x="144401" y="77340"/>
                </a:cubicBezTo>
                <a:cubicBezTo>
                  <a:pt x="143081" y="78659"/>
                  <a:pt x="141762" y="77340"/>
                  <a:pt x="140442" y="77340"/>
                </a:cubicBezTo>
                <a:cubicBezTo>
                  <a:pt x="140442" y="76021"/>
                  <a:pt x="139123" y="74702"/>
                  <a:pt x="139123" y="73382"/>
                </a:cubicBezTo>
                <a:cubicBezTo>
                  <a:pt x="139123" y="73382"/>
                  <a:pt x="141762" y="33807"/>
                  <a:pt x="111413" y="12700"/>
                </a:cubicBezTo>
                <a:close/>
                <a:moveTo>
                  <a:pt x="107899" y="0"/>
                </a:moveTo>
                <a:cubicBezTo>
                  <a:pt x="143427" y="18521"/>
                  <a:pt x="147375" y="55562"/>
                  <a:pt x="147375" y="68792"/>
                </a:cubicBezTo>
                <a:cubicBezTo>
                  <a:pt x="160533" y="64823"/>
                  <a:pt x="173692" y="62177"/>
                  <a:pt x="185534" y="62177"/>
                </a:cubicBezTo>
                <a:cubicBezTo>
                  <a:pt x="221062" y="62177"/>
                  <a:pt x="240800" y="78052"/>
                  <a:pt x="243432" y="80698"/>
                </a:cubicBezTo>
                <a:cubicBezTo>
                  <a:pt x="244747" y="80698"/>
                  <a:pt x="246063" y="82021"/>
                  <a:pt x="246063" y="83344"/>
                </a:cubicBezTo>
                <a:cubicBezTo>
                  <a:pt x="246063" y="85990"/>
                  <a:pt x="244747" y="87312"/>
                  <a:pt x="242116" y="87312"/>
                </a:cubicBezTo>
                <a:cubicBezTo>
                  <a:pt x="242116" y="87312"/>
                  <a:pt x="242116" y="87312"/>
                  <a:pt x="240800" y="87312"/>
                </a:cubicBezTo>
                <a:cubicBezTo>
                  <a:pt x="232905" y="85990"/>
                  <a:pt x="223694" y="84667"/>
                  <a:pt x="217115" y="84667"/>
                </a:cubicBezTo>
                <a:cubicBezTo>
                  <a:pt x="192114" y="84667"/>
                  <a:pt x="178955" y="93927"/>
                  <a:pt x="173692" y="99219"/>
                </a:cubicBezTo>
                <a:cubicBezTo>
                  <a:pt x="186850" y="104510"/>
                  <a:pt x="214483" y="120385"/>
                  <a:pt x="226326" y="173303"/>
                </a:cubicBezTo>
                <a:cubicBezTo>
                  <a:pt x="227641" y="174626"/>
                  <a:pt x="226326" y="175949"/>
                  <a:pt x="225010" y="177271"/>
                </a:cubicBezTo>
                <a:cubicBezTo>
                  <a:pt x="223694" y="178594"/>
                  <a:pt x="221062" y="178594"/>
                  <a:pt x="219746" y="177271"/>
                </a:cubicBezTo>
                <a:cubicBezTo>
                  <a:pt x="218430" y="174626"/>
                  <a:pt x="165797" y="127000"/>
                  <a:pt x="136848" y="123031"/>
                </a:cubicBezTo>
                <a:cubicBezTo>
                  <a:pt x="132901" y="171980"/>
                  <a:pt x="102636" y="211667"/>
                  <a:pt x="101320" y="212990"/>
                </a:cubicBezTo>
                <a:cubicBezTo>
                  <a:pt x="100004" y="214313"/>
                  <a:pt x="98688" y="214313"/>
                  <a:pt x="98688" y="214313"/>
                </a:cubicBezTo>
                <a:cubicBezTo>
                  <a:pt x="97372" y="214313"/>
                  <a:pt x="97372" y="214313"/>
                  <a:pt x="97372" y="214313"/>
                </a:cubicBezTo>
                <a:cubicBezTo>
                  <a:pt x="96056" y="214313"/>
                  <a:pt x="94741" y="212990"/>
                  <a:pt x="94741" y="211667"/>
                </a:cubicBezTo>
                <a:cubicBezTo>
                  <a:pt x="88161" y="185209"/>
                  <a:pt x="93425" y="140229"/>
                  <a:pt x="96056" y="124354"/>
                </a:cubicBezTo>
                <a:cubicBezTo>
                  <a:pt x="67108" y="129646"/>
                  <a:pt x="15790" y="182563"/>
                  <a:pt x="14474" y="183886"/>
                </a:cubicBezTo>
                <a:cubicBezTo>
                  <a:pt x="13158" y="185209"/>
                  <a:pt x="11842" y="185209"/>
                  <a:pt x="10527" y="183886"/>
                </a:cubicBezTo>
                <a:cubicBezTo>
                  <a:pt x="9211" y="183886"/>
                  <a:pt x="7895" y="181240"/>
                  <a:pt x="7895" y="179917"/>
                </a:cubicBezTo>
                <a:cubicBezTo>
                  <a:pt x="21053" y="124354"/>
                  <a:pt x="61844" y="100542"/>
                  <a:pt x="75003" y="93927"/>
                </a:cubicBezTo>
                <a:cubicBezTo>
                  <a:pt x="64476" y="76729"/>
                  <a:pt x="19737" y="63500"/>
                  <a:pt x="3947" y="59531"/>
                </a:cubicBezTo>
                <a:cubicBezTo>
                  <a:pt x="1316" y="58208"/>
                  <a:pt x="0" y="56885"/>
                  <a:pt x="0" y="55562"/>
                </a:cubicBezTo>
                <a:cubicBezTo>
                  <a:pt x="0" y="52917"/>
                  <a:pt x="2631" y="51594"/>
                  <a:pt x="3947" y="51594"/>
                </a:cubicBezTo>
                <a:cubicBezTo>
                  <a:pt x="13158" y="50271"/>
                  <a:pt x="22369" y="50271"/>
                  <a:pt x="30264" y="50271"/>
                </a:cubicBezTo>
                <a:cubicBezTo>
                  <a:pt x="77635" y="50271"/>
                  <a:pt x="101320" y="60854"/>
                  <a:pt x="110531" y="68792"/>
                </a:cubicBezTo>
                <a:cubicBezTo>
                  <a:pt x="111847" y="51594"/>
                  <a:pt x="105267" y="17198"/>
                  <a:pt x="102636" y="5291"/>
                </a:cubicBezTo>
                <a:cubicBezTo>
                  <a:pt x="102636" y="2646"/>
                  <a:pt x="102636" y="1323"/>
                  <a:pt x="103952" y="1323"/>
                </a:cubicBezTo>
                <a:cubicBezTo>
                  <a:pt x="105267" y="0"/>
                  <a:pt x="106583" y="0"/>
                  <a:pt x="10789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sunny-day-weather-symbol_52017"/>
          <p:cNvSpPr>
            <a:spLocks noChangeAspect="1"/>
          </p:cNvSpPr>
          <p:nvPr/>
        </p:nvSpPr>
        <p:spPr bwMode="auto">
          <a:xfrm>
            <a:off x="9873881" y="516573"/>
            <a:ext cx="1429120" cy="1422410"/>
          </a:xfrm>
          <a:custGeom>
            <a:gdLst>
              <a:gd fmla="*/ 169862 w 338138" name="connsiteX0"/>
              <a:gd fmla="*/ 292100 h 336550" name="connsiteY0"/>
              <a:gd fmla="*/ 177800 w 338138" name="connsiteX1"/>
              <a:gd fmla="*/ 301252 h 336550" name="connsiteY1"/>
              <a:gd fmla="*/ 177800 w 338138" name="connsiteX2"/>
              <a:gd fmla="*/ 328706 h 336550" name="connsiteY2"/>
              <a:gd fmla="*/ 169862 w 338138" name="connsiteX3"/>
              <a:gd fmla="*/ 336550 h 336550" name="connsiteY3"/>
              <a:gd fmla="*/ 161925 w 338138" name="connsiteX4"/>
              <a:gd fmla="*/ 328706 h 336550" name="connsiteY4"/>
              <a:gd fmla="*/ 161925 w 338138" name="connsiteX5"/>
              <a:gd fmla="*/ 301252 h 336550" name="connsiteY5"/>
              <a:gd fmla="*/ 169862 w 338138" name="connsiteX6"/>
              <a:gd fmla="*/ 292100 h 336550" name="connsiteY6"/>
              <a:gd fmla="*/ 257841 w 338138" name="connsiteX7"/>
              <a:gd fmla="*/ 256382 h 336550" name="connsiteY7"/>
              <a:gd fmla="*/ 269363 w 338138" name="connsiteX8"/>
              <a:gd fmla="*/ 256382 h 336550" name="connsiteY8"/>
              <a:gd fmla="*/ 289847 w 338138" name="connsiteX9"/>
              <a:gd fmla="*/ 277549 h 336550" name="connsiteY9"/>
              <a:gd fmla="*/ 289847 w 338138" name="connsiteX10"/>
              <a:gd fmla="*/ 289455 h 336550" name="connsiteY10"/>
              <a:gd fmla="*/ 284726 w 338138" name="connsiteX11"/>
              <a:gd fmla="*/ 292101 h 336550" name="connsiteY11"/>
              <a:gd fmla="*/ 279605 w 338138" name="connsiteX12"/>
              <a:gd fmla="*/ 289455 h 336550" name="connsiteY12"/>
              <a:gd fmla="*/ 257841 w 338138" name="connsiteX13"/>
              <a:gd fmla="*/ 266965 h 336550" name="connsiteY13"/>
              <a:gd fmla="*/ 257841 w 338138" name="connsiteX14"/>
              <a:gd fmla="*/ 256382 h 336550" name="connsiteY14"/>
              <a:gd fmla="*/ 74877 w 338138" name="connsiteX15"/>
              <a:gd fmla="*/ 254000 h 336550" name="connsiteY15"/>
              <a:gd fmla="*/ 81492 w 338138" name="connsiteX16"/>
              <a:gd fmla="*/ 256628 h 336550" name="connsiteY16"/>
              <a:gd fmla="*/ 81492 w 338138" name="connsiteX17"/>
              <a:gd fmla="*/ 267138 h 336550" name="connsiteY17"/>
              <a:gd fmla="*/ 59002 w 338138" name="connsiteX18"/>
              <a:gd fmla="*/ 289472 h 336550" name="connsiteY18"/>
              <a:gd fmla="*/ 52387 w 338138" name="connsiteX19"/>
              <a:gd fmla="*/ 292100 h 336550" name="connsiteY19"/>
              <a:gd fmla="*/ 47096 w 338138" name="connsiteX20"/>
              <a:gd fmla="*/ 289472 h 336550" name="connsiteY20"/>
              <a:gd fmla="*/ 47096 w 338138" name="connsiteX21"/>
              <a:gd fmla="*/ 277648 h 336550" name="connsiteY21"/>
              <a:gd fmla="*/ 69586 w 338138" name="connsiteX22"/>
              <a:gd fmla="*/ 256628 h 336550" name="connsiteY22"/>
              <a:gd fmla="*/ 74877 w 338138" name="connsiteX23"/>
              <a:gd fmla="*/ 254000 h 336550" name="connsiteY23"/>
              <a:gd fmla="*/ 301532 w 338138" name="connsiteX24"/>
              <a:gd fmla="*/ 160338 h 336550" name="connsiteY24"/>
              <a:gd fmla="*/ 330294 w 338138" name="connsiteX25"/>
              <a:gd fmla="*/ 160338 h 336550" name="connsiteY25"/>
              <a:gd fmla="*/ 338138 w 338138" name="connsiteX26"/>
              <a:gd fmla="*/ 168276 h 336550" name="connsiteY26"/>
              <a:gd fmla="*/ 330294 w 338138" name="connsiteX27"/>
              <a:gd fmla="*/ 176213 h 336550" name="connsiteY27"/>
              <a:gd fmla="*/ 301532 w 338138" name="connsiteX28"/>
              <a:gd fmla="*/ 176213 h 336550" name="connsiteY28"/>
              <a:gd fmla="*/ 293688 w 338138" name="connsiteX29"/>
              <a:gd fmla="*/ 168276 h 336550" name="connsiteY29"/>
              <a:gd fmla="*/ 301532 w 338138" name="connsiteX30"/>
              <a:gd fmla="*/ 160338 h 336550" name="connsiteY30"/>
              <a:gd fmla="*/ 7844 w 338138" name="connsiteX31"/>
              <a:gd fmla="*/ 160338 h 336550" name="connsiteY31"/>
              <a:gd fmla="*/ 36606 w 338138" name="connsiteX32"/>
              <a:gd fmla="*/ 160338 h 336550" name="connsiteY32"/>
              <a:gd fmla="*/ 44450 w 338138" name="connsiteX33"/>
              <a:gd fmla="*/ 168276 h 336550" name="connsiteY33"/>
              <a:gd fmla="*/ 41835 w 338138" name="connsiteX34"/>
              <a:gd fmla="*/ 174890 h 336550" name="connsiteY34"/>
              <a:gd fmla="*/ 36606 w 338138" name="connsiteX35"/>
              <a:gd fmla="*/ 176213 h 336550" name="connsiteY35"/>
              <a:gd fmla="*/ 7844 w 338138" name="connsiteX36"/>
              <a:gd fmla="*/ 176213 h 336550" name="connsiteY36"/>
              <a:gd fmla="*/ 0 w 338138" name="connsiteX37"/>
              <a:gd fmla="*/ 168276 h 336550" name="connsiteY37"/>
              <a:gd fmla="*/ 2615 w 338138" name="connsiteX38"/>
              <a:gd fmla="*/ 162984 h 336550" name="connsiteY38"/>
              <a:gd fmla="*/ 7844 w 338138" name="connsiteX39"/>
              <a:gd fmla="*/ 160338 h 336550" name="connsiteY39"/>
              <a:gd fmla="*/ 169070 w 338138" name="connsiteX40"/>
              <a:gd fmla="*/ 85725 h 336550" name="connsiteY40"/>
              <a:gd fmla="*/ 87313 w 338138" name="connsiteX41"/>
              <a:gd fmla="*/ 167482 h 336550" name="connsiteY41"/>
              <a:gd fmla="*/ 169070 w 338138" name="connsiteX42"/>
              <a:gd fmla="*/ 249239 h 336550" name="connsiteY42"/>
              <a:gd fmla="*/ 250827 w 338138" name="connsiteX43"/>
              <a:gd fmla="*/ 167482 h 336550" name="connsiteY43"/>
              <a:gd fmla="*/ 169070 w 338138" name="connsiteX44"/>
              <a:gd fmla="*/ 85725 h 336550" name="connsiteY44"/>
              <a:gd fmla="*/ 169070 w 338138" name="connsiteX45"/>
              <a:gd fmla="*/ 69850 h 336550" name="connsiteY45"/>
              <a:gd fmla="*/ 266702 w 338138" name="connsiteX46"/>
              <a:gd fmla="*/ 167482 h 336550" name="connsiteY46"/>
              <a:gd fmla="*/ 169070 w 338138" name="connsiteX47"/>
              <a:gd fmla="*/ 265114 h 336550" name="connsiteY47"/>
              <a:gd fmla="*/ 71438 w 338138" name="connsiteX48"/>
              <a:gd fmla="*/ 167482 h 336550" name="connsiteY48"/>
              <a:gd fmla="*/ 169070 w 338138" name="connsiteX49"/>
              <a:gd fmla="*/ 69850 h 336550" name="connsiteY49"/>
              <a:gd fmla="*/ 48291 w 338138" name="connsiteX50"/>
              <a:gd fmla="*/ 47078 h 336550" name="connsiteY50"/>
              <a:gd fmla="*/ 59813 w 338138" name="connsiteX51"/>
              <a:gd fmla="*/ 47078 h 336550" name="connsiteY51"/>
              <a:gd fmla="*/ 81577 w 338138" name="connsiteX52"/>
              <a:gd fmla="*/ 69412 h 336550" name="connsiteY52"/>
              <a:gd fmla="*/ 81577 w 338138" name="connsiteX53"/>
              <a:gd fmla="*/ 79922 h 336550" name="connsiteY53"/>
              <a:gd fmla="*/ 80297 w 338138" name="connsiteX54"/>
              <a:gd fmla="*/ 81236 h 336550" name="connsiteY54"/>
              <a:gd fmla="*/ 75176 w 338138" name="connsiteX55"/>
              <a:gd fmla="*/ 82550 h 336550" name="connsiteY55"/>
              <a:gd fmla="*/ 70055 w 338138" name="connsiteX56"/>
              <a:gd fmla="*/ 81236 h 336550" name="connsiteY56"/>
              <a:gd fmla="*/ 48291 w 338138" name="connsiteX57"/>
              <a:gd fmla="*/ 58902 h 336550" name="connsiteY57"/>
              <a:gd fmla="*/ 48291 w 338138" name="connsiteX58"/>
              <a:gd fmla="*/ 47078 h 336550" name="connsiteY58"/>
              <a:gd fmla="*/ 280885 w 338138" name="connsiteX59"/>
              <a:gd fmla="*/ 45764 h 336550" name="connsiteY59"/>
              <a:gd fmla="*/ 289847 w 338138" name="connsiteX60"/>
              <a:gd fmla="*/ 47078 h 336550" name="connsiteY60"/>
              <a:gd fmla="*/ 289847 w 338138" name="connsiteX61"/>
              <a:gd fmla="*/ 58902 h 336550" name="connsiteY61"/>
              <a:gd fmla="*/ 269363 w 338138" name="connsiteX62"/>
              <a:gd fmla="*/ 79922 h 336550" name="connsiteY62"/>
              <a:gd fmla="*/ 262962 w 338138" name="connsiteX63"/>
              <a:gd fmla="*/ 82550 h 336550" name="connsiteY63"/>
              <a:gd fmla="*/ 257841 w 338138" name="connsiteX64"/>
              <a:gd fmla="*/ 79922 h 336550" name="connsiteY64"/>
              <a:gd fmla="*/ 257841 w 338138" name="connsiteX65"/>
              <a:gd fmla="*/ 69412 h 336550" name="connsiteY65"/>
              <a:gd fmla="*/ 279605 w 338138" name="connsiteX66"/>
              <a:gd fmla="*/ 47078 h 336550" name="connsiteY66"/>
              <a:gd fmla="*/ 280885 w 338138" name="connsiteX67"/>
              <a:gd fmla="*/ 45764 h 336550" name="connsiteY67"/>
              <a:gd fmla="*/ 169862 w 338138" name="connsiteX68"/>
              <a:gd fmla="*/ 0 h 336550" name="connsiteY68"/>
              <a:gd fmla="*/ 177800 w 338138" name="connsiteX69"/>
              <a:gd fmla="*/ 7844 h 336550" name="connsiteY69"/>
              <a:gd fmla="*/ 177800 w 338138" name="connsiteX70"/>
              <a:gd fmla="*/ 35298 h 336550" name="connsiteY70"/>
              <a:gd fmla="*/ 177800 w 338138" name="connsiteX71"/>
              <a:gd fmla="*/ 39221 h 336550" name="connsiteY71"/>
              <a:gd fmla="*/ 169862 w 338138" name="connsiteX72"/>
              <a:gd fmla="*/ 44450 h 336550" name="connsiteY72"/>
              <a:gd fmla="*/ 161925 w 338138" name="connsiteX73"/>
              <a:gd fmla="*/ 36606 h 336550" name="connsiteY73"/>
              <a:gd fmla="*/ 161925 w 338138" name="connsiteX74"/>
              <a:gd fmla="*/ 9151 h 336550" name="connsiteY74"/>
              <a:gd fmla="*/ 161925 w 338138" name="connsiteX75"/>
              <a:gd fmla="*/ 5229 h 336550" name="connsiteY75"/>
              <a:gd fmla="*/ 169862 w 338138" name="connsiteX76"/>
              <a:gd fmla="*/ 0 h 336550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336550" w="338138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6" name="组合 15"/>
          <p:cNvGrpSpPr/>
          <p:nvPr/>
        </p:nvGrpSpPr>
        <p:grpSpPr>
          <a:xfrm>
            <a:off x="2471861" y="5137438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6"/>
              </p:custDataLst>
            </p:nvPr>
          </p:nvSpPr>
          <p:spPr>
            <a:xfrm>
              <a:off x="8159537" y="1248795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8893746" y="1840208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2209701374"/>
      </p:ext>
    </p:extLst>
  </p:cSld>
  <p:clrMapOvr>
    <a:masterClrMapping/>
  </p:clrMapOvr>
  <mc:AlternateContent>
    <mc:Choice Requires="p14">
      <p:transition advTm="12000" p14:dur="1500" spd="slow">
        <p:random/>
      </p:transition>
    </mc:Choice>
    <mc:Fallback>
      <p:transition advTm="1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26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37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26" presetSubtype="0">
                                  <p:stCondLst>
                                    <p:cond delay="4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7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7" presetSubtype="0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26" presetSubtype="0">
                                  <p:stCondLst>
                                    <p:cond delay="72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6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895599" y="1638909"/>
            <a:ext cx="6400802" cy="272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3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3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3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 algn="ctr">
              <a:lnSpc>
                <a:spcPct val="120000"/>
              </a:lnSpc>
            </a:pPr>
            <a:r>
              <a:rPr altLang="en-US" lang="zh-CN" sz="3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 algn="ctr">
              <a:lnSpc>
                <a:spcPct val="120000"/>
              </a:lnSpc>
            </a:pPr>
            <a:r>
              <a:rPr altLang="en-US" lang="zh-CN" sz="3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  <p:sp>
        <p:nvSpPr>
          <p:cNvPr id="5" name="feather_93351"/>
          <p:cNvSpPr>
            <a:spLocks noChangeAspect="1"/>
          </p:cNvSpPr>
          <p:nvPr/>
        </p:nvSpPr>
        <p:spPr bwMode="auto">
          <a:xfrm>
            <a:off x="8481455" y="3527746"/>
            <a:ext cx="1508497" cy="1451303"/>
          </a:xfrm>
          <a:custGeom>
            <a:gdLst>
              <a:gd fmla="*/ 255 w 259" name="T0"/>
              <a:gd fmla="*/ 5 h 249" name="T1"/>
              <a:gd fmla="*/ 188 w 259" name="T2"/>
              <a:gd fmla="*/ 28 h 249" name="T3"/>
              <a:gd fmla="*/ 176 w 259" name="T4"/>
              <a:gd fmla="*/ 44 h 249" name="T5"/>
              <a:gd fmla="*/ 174 w 259" name="T6"/>
              <a:gd fmla="*/ 55 h 249" name="T7"/>
              <a:gd fmla="*/ 172 w 259" name="T8"/>
              <a:gd fmla="*/ 40 h 249" name="T9"/>
              <a:gd fmla="*/ 170 w 259" name="T10"/>
              <a:gd fmla="*/ 39 h 249" name="T11"/>
              <a:gd fmla="*/ 168 w 259" name="T12"/>
              <a:gd fmla="*/ 39 h 249" name="T13"/>
              <a:gd fmla="*/ 148 w 259" name="T14"/>
              <a:gd fmla="*/ 52 h 249" name="T15"/>
              <a:gd fmla="*/ 136 w 259" name="T16"/>
              <a:gd fmla="*/ 70 h 249" name="T17"/>
              <a:gd fmla="*/ 131 w 259" name="T18"/>
              <a:gd fmla="*/ 98 h 249" name="T19"/>
              <a:gd fmla="*/ 126 w 259" name="T20"/>
              <a:gd fmla="*/ 71 h 249" name="T21"/>
              <a:gd fmla="*/ 125 w 259" name="T22"/>
              <a:gd fmla="*/ 70 h 249" name="T23"/>
              <a:gd fmla="*/ 124 w 259" name="T24"/>
              <a:gd fmla="*/ 70 h 249" name="T25"/>
              <a:gd fmla="*/ 108 w 259" name="T26"/>
              <a:gd fmla="*/ 85 h 249" name="T27"/>
              <a:gd fmla="*/ 100 w 259" name="T28"/>
              <a:gd fmla="*/ 101 h 249" name="T29"/>
              <a:gd fmla="*/ 92 w 259" name="T30"/>
              <a:gd fmla="*/ 145 h 249" name="T31"/>
              <a:gd fmla="*/ 87 w 259" name="T32"/>
              <a:gd fmla="*/ 116 h 249" name="T33"/>
              <a:gd fmla="*/ 86 w 259" name="T34"/>
              <a:gd fmla="*/ 114 h 249" name="T35"/>
              <a:gd fmla="*/ 84 w 259" name="T36"/>
              <a:gd fmla="*/ 115 h 249" name="T37"/>
              <a:gd fmla="*/ 64 w 259" name="T38"/>
              <a:gd fmla="*/ 181 h 249" name="T39"/>
              <a:gd fmla="*/ 1 w 259" name="T40"/>
              <a:gd fmla="*/ 244 h 249" name="T41"/>
              <a:gd fmla="*/ 0 w 259" name="T42"/>
              <a:gd fmla="*/ 247 h 249" name="T43"/>
              <a:gd fmla="*/ 3 w 259" name="T44"/>
              <a:gd fmla="*/ 248 h 249" name="T45"/>
              <a:gd fmla="*/ 28 w 259" name="T46"/>
              <a:gd fmla="*/ 243 h 249" name="T47"/>
              <a:gd fmla="*/ 36 w 259" name="T48"/>
              <a:gd fmla="*/ 238 h 249" name="T49"/>
              <a:gd fmla="*/ 79 w 259" name="T50"/>
              <a:gd fmla="*/ 196 h 249" name="T51"/>
              <a:gd fmla="*/ 144 w 259" name="T52"/>
              <a:gd fmla="*/ 176 h 249" name="T53"/>
              <a:gd fmla="*/ 145 w 259" name="T54"/>
              <a:gd fmla="*/ 174 h 249" name="T55"/>
              <a:gd fmla="*/ 144 w 259" name="T56"/>
              <a:gd fmla="*/ 173 h 249" name="T57"/>
              <a:gd fmla="*/ 115 w 259" name="T58"/>
              <a:gd fmla="*/ 168 h 249" name="T59"/>
              <a:gd fmla="*/ 159 w 259" name="T60"/>
              <a:gd fmla="*/ 160 h 249" name="T61"/>
              <a:gd fmla="*/ 175 w 259" name="T62"/>
              <a:gd fmla="*/ 152 h 249" name="T63"/>
              <a:gd fmla="*/ 190 w 259" name="T64"/>
              <a:gd fmla="*/ 136 h 249" name="T65"/>
              <a:gd fmla="*/ 190 w 259" name="T66"/>
              <a:gd fmla="*/ 134 h 249" name="T67"/>
              <a:gd fmla="*/ 189 w 259" name="T68"/>
              <a:gd fmla="*/ 133 h 249" name="T69"/>
              <a:gd fmla="*/ 162 w 259" name="T70"/>
              <a:gd fmla="*/ 128 h 249" name="T71"/>
              <a:gd fmla="*/ 190 w 259" name="T72"/>
              <a:gd fmla="*/ 123 h 249" name="T73"/>
              <a:gd fmla="*/ 208 w 259" name="T74"/>
              <a:gd fmla="*/ 112 h 249" name="T75"/>
              <a:gd fmla="*/ 221 w 259" name="T76"/>
              <a:gd fmla="*/ 91 h 249" name="T77"/>
              <a:gd fmla="*/ 221 w 259" name="T78"/>
              <a:gd fmla="*/ 89 h 249" name="T79"/>
              <a:gd fmla="*/ 219 w 259" name="T80"/>
              <a:gd fmla="*/ 88 h 249" name="T81"/>
              <a:gd fmla="*/ 205 w 259" name="T82"/>
              <a:gd fmla="*/ 85 h 249" name="T83"/>
              <a:gd fmla="*/ 216 w 259" name="T84"/>
              <a:gd fmla="*/ 83 h 249" name="T85"/>
              <a:gd fmla="*/ 232 w 259" name="T86"/>
              <a:gd fmla="*/ 71 h 249" name="T87"/>
              <a:gd fmla="*/ 255 w 259" name="T88"/>
              <a:gd fmla="*/ 5 h 249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249" w="25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val="3622348807"/>
      </p:ext>
    </p:extLst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9" name="sunrise-stroke-weather-symbol_56009"/>
          <p:cNvSpPr>
            <a:spLocks noChangeAspect="1"/>
          </p:cNvSpPr>
          <p:nvPr/>
        </p:nvSpPr>
        <p:spPr bwMode="auto">
          <a:xfrm>
            <a:off x="9235403" y="355818"/>
            <a:ext cx="1680247" cy="1135946"/>
          </a:xfrm>
          <a:custGeom>
            <a:gdLst>
              <a:gd fmla="*/ 292020 w 338138" name="connsiteX0"/>
              <a:gd fmla="*/ 157163 h 228601" name="connsiteY0"/>
              <a:gd fmla="*/ 327382 w 338138" name="connsiteX1"/>
              <a:gd fmla="*/ 157163 h 228601" name="connsiteY1"/>
              <a:gd fmla="*/ 336550 w 338138" name="connsiteX2"/>
              <a:gd fmla="*/ 166688 h 228601" name="connsiteY2"/>
              <a:gd fmla="*/ 327382 w 338138" name="connsiteX3"/>
              <a:gd fmla="*/ 176213 h 228601" name="connsiteY3"/>
              <a:gd fmla="*/ 292020 w 338138" name="connsiteX4"/>
              <a:gd fmla="*/ 176213 h 228601" name="connsiteY4"/>
              <a:gd fmla="*/ 284162 w 338138" name="connsiteX5"/>
              <a:gd fmla="*/ 166688 h 228601" name="connsiteY5"/>
              <a:gd fmla="*/ 292020 w 338138" name="connsiteX6"/>
              <a:gd fmla="*/ 157163 h 228601" name="connsiteY6"/>
              <a:gd fmla="*/ 167748 w 338138" name="connsiteX7"/>
              <a:gd fmla="*/ 157163 h 228601" name="connsiteY7"/>
              <a:gd fmla="*/ 228508 w 338138" name="connsiteX8"/>
              <a:gd fmla="*/ 210080 h 228601" name="connsiteY8"/>
              <a:gd fmla="*/ 326251 w 338138" name="connsiteX9"/>
              <a:gd fmla="*/ 210080 h 228601" name="connsiteY9"/>
              <a:gd fmla="*/ 338138 w 338138" name="connsiteX10"/>
              <a:gd fmla="*/ 219341 h 228601" name="connsiteY10"/>
              <a:gd fmla="*/ 328892 w 338138" name="connsiteX11"/>
              <a:gd fmla="*/ 228601 h 228601" name="connsiteY11"/>
              <a:gd fmla="*/ 221903 w 338138" name="connsiteX12"/>
              <a:gd fmla="*/ 228601 h 228601" name="connsiteY12"/>
              <a:gd fmla="*/ 200770 w 338138" name="connsiteX13"/>
              <a:gd fmla="*/ 210080 h 228601" name="connsiteY13"/>
              <a:gd fmla="*/ 169069 w 338138" name="connsiteX14"/>
              <a:gd fmla="*/ 183622 h 228601" name="connsiteY14"/>
              <a:gd fmla="*/ 137369 w 338138" name="connsiteX15"/>
              <a:gd fmla="*/ 210080 h 228601" name="connsiteY15"/>
              <a:gd fmla="*/ 116235 w 338138" name="connsiteX16"/>
              <a:gd fmla="*/ 228601 h 228601" name="connsiteY16"/>
              <a:gd fmla="*/ 9246 w 338138" name="connsiteX17"/>
              <a:gd fmla="*/ 228601 h 228601" name="connsiteY17"/>
              <a:gd fmla="*/ 0 w 338138" name="connsiteX18"/>
              <a:gd fmla="*/ 219341 h 228601" name="connsiteY18"/>
              <a:gd fmla="*/ 9246 w 338138" name="connsiteX19"/>
              <a:gd fmla="*/ 210080 h 228601" name="connsiteY19"/>
              <a:gd fmla="*/ 105668 w 338138" name="connsiteX20"/>
              <a:gd fmla="*/ 210080 h 228601" name="connsiteY20"/>
              <a:gd fmla="*/ 167748 w 338138" name="connsiteX21"/>
              <a:gd fmla="*/ 157163 h 228601" name="connsiteY21"/>
              <a:gd fmla="*/ 9446 w 338138" name="connsiteX22"/>
              <a:gd fmla="*/ 157163 h 228601" name="connsiteY22"/>
              <a:gd fmla="*/ 44530 w 338138" name="connsiteX23"/>
              <a:gd fmla="*/ 157163 h 228601" name="connsiteY23"/>
              <a:gd fmla="*/ 53975 w 338138" name="connsiteX24"/>
              <a:gd fmla="*/ 166688 h 228601" name="connsiteY24"/>
              <a:gd fmla="*/ 44530 w 338138" name="connsiteX25"/>
              <a:gd fmla="*/ 176213 h 228601" name="connsiteY25"/>
              <a:gd fmla="*/ 9446 w 338138" name="connsiteX26"/>
              <a:gd fmla="*/ 176213 h 228601" name="connsiteY26"/>
              <a:gd fmla="*/ 0 w 338138" name="connsiteX27"/>
              <a:gd fmla="*/ 166688 h 228601" name="connsiteY27"/>
              <a:gd fmla="*/ 9446 w 338138" name="connsiteX28"/>
              <a:gd fmla="*/ 157163 h 228601" name="connsiteY28"/>
              <a:gd fmla="*/ 167347 w 338138" name="connsiteX29"/>
              <a:gd fmla="*/ 71438 h 228601" name="connsiteY29"/>
              <a:gd fmla="*/ 263525 w 338138" name="connsiteX30"/>
              <a:gd fmla="*/ 167045 h 228601" name="connsiteY30"/>
              <a:gd fmla="*/ 263525 w 338138" name="connsiteX31"/>
              <a:gd fmla="*/ 176213 h 228601" name="connsiteY31"/>
              <a:gd fmla="*/ 246398 w 338138" name="connsiteX32"/>
              <a:gd fmla="*/ 176213 h 228601" name="connsiteY32"/>
              <a:gd fmla="*/ 246398 w 338138" name="connsiteX33"/>
              <a:gd fmla="*/ 167045 h 228601" name="connsiteY33"/>
              <a:gd fmla="*/ 167347 w 338138" name="connsiteX34"/>
              <a:gd fmla="*/ 88464 h 228601" name="connsiteY34"/>
              <a:gd fmla="*/ 88295 w 338138" name="connsiteX35"/>
              <a:gd fmla="*/ 167045 h 228601" name="connsiteY35"/>
              <a:gd fmla="*/ 88295 w 338138" name="connsiteX36"/>
              <a:gd fmla="*/ 176213 h 228601" name="connsiteY36"/>
              <a:gd fmla="*/ 69850 w 338138" name="connsiteX37"/>
              <a:gd fmla="*/ 176213 h 228601" name="connsiteY37"/>
              <a:gd fmla="*/ 69850 w 338138" name="connsiteX38"/>
              <a:gd fmla="*/ 167045 h 228601" name="connsiteY38"/>
              <a:gd fmla="*/ 167347 w 338138" name="connsiteX39"/>
              <a:gd fmla="*/ 71438 h 228601" name="connsiteY39"/>
              <a:gd fmla="*/ 273237 w 338138" name="connsiteX40"/>
              <a:gd fmla="*/ 49935 h 228601" name="connsiteY40"/>
              <a:gd fmla="*/ 285003 w 338138" name="connsiteX41"/>
              <a:gd fmla="*/ 49935 h 228601" name="connsiteY41"/>
              <a:gd fmla="*/ 285003 w 338138" name="connsiteX42"/>
              <a:gd fmla="*/ 61624 h 228601" name="connsiteY42"/>
              <a:gd fmla="*/ 260163 w 338138" name="connsiteX43"/>
              <a:gd fmla="*/ 86303 h 228601" name="connsiteY43"/>
              <a:gd fmla="*/ 248397 w 338138" name="connsiteX44"/>
              <a:gd fmla="*/ 86303 h 228601" name="connsiteY44"/>
              <a:gd fmla="*/ 248397 w 338138" name="connsiteX45"/>
              <a:gd fmla="*/ 73314 h 228601" name="connsiteY45"/>
              <a:gd fmla="*/ 273237 w 338138" name="connsiteX46"/>
              <a:gd fmla="*/ 49935 h 228601" name="connsiteY46"/>
              <a:gd fmla="*/ 48731 w 338138" name="connsiteX47"/>
              <a:gd fmla="*/ 49935 h 228601" name="connsiteY47"/>
              <a:gd fmla="*/ 62201 w 338138" name="connsiteX48"/>
              <a:gd fmla="*/ 49935 h 228601" name="connsiteY48"/>
              <a:gd fmla="*/ 86446 w 338138" name="connsiteX49"/>
              <a:gd fmla="*/ 73314 h 228601" name="connsiteY49"/>
              <a:gd fmla="*/ 86446 w 338138" name="connsiteX50"/>
              <a:gd fmla="*/ 86303 h 228601" name="connsiteY50"/>
              <a:gd fmla="*/ 74324 w 338138" name="connsiteX51"/>
              <a:gd fmla="*/ 86303 h 228601" name="connsiteY51"/>
              <a:gd fmla="*/ 48731 w 338138" name="connsiteX52"/>
              <a:gd fmla="*/ 61624 h 228601" name="connsiteY52"/>
              <a:gd fmla="*/ 48731 w 338138" name="connsiteX53"/>
              <a:gd fmla="*/ 49935 h 228601" name="connsiteY53"/>
              <a:gd fmla="*/ 168153 w 338138" name="connsiteX54"/>
              <a:gd fmla="*/ 0 h 228601" name="connsiteY54"/>
              <a:gd fmla="*/ 176213 w 338138" name="connsiteX55"/>
              <a:gd fmla="*/ 9168 h 228601" name="connsiteY55"/>
              <a:gd fmla="*/ 176213 w 338138" name="connsiteX56"/>
              <a:gd fmla="*/ 44530 h 228601" name="connsiteY56"/>
              <a:gd fmla="*/ 168153 w 338138" name="connsiteX57"/>
              <a:gd fmla="*/ 52388 h 228601" name="connsiteY57"/>
              <a:gd fmla="*/ 158750 w 338138" name="connsiteX58"/>
              <a:gd fmla="*/ 44530 h 228601" name="connsiteY58"/>
              <a:gd fmla="*/ 158750 w 338138" name="connsiteX59"/>
              <a:gd fmla="*/ 9168 h 228601" name="connsiteY59"/>
              <a:gd fmla="*/ 168153 w 338138" name="connsiteX60"/>
              <a:gd fmla="*/ 0 h 228601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228601" w="338138">
                <a:moveTo>
                  <a:pt x="292020" y="157163"/>
                </a:moveTo>
                <a:cubicBezTo>
                  <a:pt x="292020" y="157163"/>
                  <a:pt x="292020" y="157163"/>
                  <a:pt x="327382" y="157163"/>
                </a:cubicBezTo>
                <a:cubicBezTo>
                  <a:pt x="332621" y="157163"/>
                  <a:pt x="336550" y="161245"/>
                  <a:pt x="336550" y="166688"/>
                </a:cubicBezTo>
                <a:cubicBezTo>
                  <a:pt x="336550" y="172131"/>
                  <a:pt x="332621" y="176213"/>
                  <a:pt x="327382" y="176213"/>
                </a:cubicBezTo>
                <a:cubicBezTo>
                  <a:pt x="327382" y="176213"/>
                  <a:pt x="327382" y="176213"/>
                  <a:pt x="292020" y="176213"/>
                </a:cubicBezTo>
                <a:cubicBezTo>
                  <a:pt x="286782" y="176213"/>
                  <a:pt x="284162" y="172131"/>
                  <a:pt x="284162" y="166688"/>
                </a:cubicBezTo>
                <a:cubicBezTo>
                  <a:pt x="284162" y="162606"/>
                  <a:pt x="286782" y="157163"/>
                  <a:pt x="292020" y="157163"/>
                </a:cubicBezTo>
                <a:close/>
                <a:moveTo>
                  <a:pt x="167748" y="157163"/>
                </a:moveTo>
                <a:cubicBezTo>
                  <a:pt x="167748" y="157163"/>
                  <a:pt x="167748" y="157163"/>
                  <a:pt x="228508" y="210080"/>
                </a:cubicBezTo>
                <a:cubicBezTo>
                  <a:pt x="228508" y="210080"/>
                  <a:pt x="228508" y="210080"/>
                  <a:pt x="326251" y="210080"/>
                </a:cubicBezTo>
                <a:cubicBezTo>
                  <a:pt x="331534" y="210080"/>
                  <a:pt x="334176" y="214049"/>
                  <a:pt x="338138" y="219341"/>
                </a:cubicBezTo>
                <a:cubicBezTo>
                  <a:pt x="338138" y="224632"/>
                  <a:pt x="334176" y="228601"/>
                  <a:pt x="328892" y="228601"/>
                </a:cubicBezTo>
                <a:cubicBezTo>
                  <a:pt x="328892" y="228601"/>
                  <a:pt x="328892" y="228601"/>
                  <a:pt x="221903" y="228601"/>
                </a:cubicBezTo>
                <a:cubicBezTo>
                  <a:pt x="221903" y="228601"/>
                  <a:pt x="221903" y="228601"/>
                  <a:pt x="200770" y="210080"/>
                </a:cubicBezTo>
                <a:cubicBezTo>
                  <a:pt x="200770" y="210080"/>
                  <a:pt x="200770" y="210080"/>
                  <a:pt x="169069" y="183622"/>
                </a:cubicBezTo>
                <a:cubicBezTo>
                  <a:pt x="169069" y="183622"/>
                  <a:pt x="169069" y="183622"/>
                  <a:pt x="137369" y="210080"/>
                </a:cubicBezTo>
                <a:cubicBezTo>
                  <a:pt x="137369" y="210080"/>
                  <a:pt x="137369" y="210080"/>
                  <a:pt x="116235" y="228601"/>
                </a:cubicBezTo>
                <a:cubicBezTo>
                  <a:pt x="116235" y="228601"/>
                  <a:pt x="116235" y="228601"/>
                  <a:pt x="9246" y="228601"/>
                </a:cubicBezTo>
                <a:cubicBezTo>
                  <a:pt x="5284" y="228601"/>
                  <a:pt x="0" y="224632"/>
                  <a:pt x="0" y="219341"/>
                </a:cubicBezTo>
                <a:cubicBezTo>
                  <a:pt x="0" y="214049"/>
                  <a:pt x="5284" y="210080"/>
                  <a:pt x="9246" y="210080"/>
                </a:cubicBezTo>
                <a:cubicBezTo>
                  <a:pt x="9246" y="210080"/>
                  <a:pt x="9246" y="210080"/>
                  <a:pt x="105668" y="210080"/>
                </a:cubicBezTo>
                <a:cubicBezTo>
                  <a:pt x="105668" y="210080"/>
                  <a:pt x="105668" y="210080"/>
                  <a:pt x="167748" y="157163"/>
                </a:cubicBezTo>
                <a:close/>
                <a:moveTo>
                  <a:pt x="9446" y="157163"/>
                </a:moveTo>
                <a:cubicBezTo>
                  <a:pt x="9446" y="157163"/>
                  <a:pt x="9446" y="157163"/>
                  <a:pt x="44530" y="157163"/>
                </a:cubicBezTo>
                <a:cubicBezTo>
                  <a:pt x="49927" y="157163"/>
                  <a:pt x="53975" y="161245"/>
                  <a:pt x="53975" y="166688"/>
                </a:cubicBezTo>
                <a:cubicBezTo>
                  <a:pt x="53975" y="172131"/>
                  <a:pt x="49927" y="176213"/>
                  <a:pt x="44530" y="176213"/>
                </a:cubicBezTo>
                <a:cubicBezTo>
                  <a:pt x="44530" y="176213"/>
                  <a:pt x="44530" y="176213"/>
                  <a:pt x="9446" y="176213"/>
                </a:cubicBezTo>
                <a:cubicBezTo>
                  <a:pt x="4048" y="176213"/>
                  <a:pt x="0" y="172131"/>
                  <a:pt x="0" y="166688"/>
                </a:cubicBezTo>
                <a:cubicBezTo>
                  <a:pt x="0" y="162606"/>
                  <a:pt x="4048" y="157163"/>
                  <a:pt x="9446" y="157163"/>
                </a:cubicBezTo>
                <a:close/>
                <a:moveTo>
                  <a:pt x="167347" y="71438"/>
                </a:moveTo>
                <a:cubicBezTo>
                  <a:pt x="220047" y="71438"/>
                  <a:pt x="263525" y="114658"/>
                  <a:pt x="263525" y="167045"/>
                </a:cubicBezTo>
                <a:cubicBezTo>
                  <a:pt x="263525" y="167045"/>
                  <a:pt x="263525" y="167045"/>
                  <a:pt x="263525" y="176213"/>
                </a:cubicBezTo>
                <a:cubicBezTo>
                  <a:pt x="263525" y="176213"/>
                  <a:pt x="263525" y="176213"/>
                  <a:pt x="246398" y="176213"/>
                </a:cubicBezTo>
                <a:cubicBezTo>
                  <a:pt x="246398" y="176213"/>
                  <a:pt x="246398" y="176213"/>
                  <a:pt x="246398" y="167045"/>
                </a:cubicBezTo>
                <a:cubicBezTo>
                  <a:pt x="246398" y="123825"/>
                  <a:pt x="210825" y="88464"/>
                  <a:pt x="167347" y="88464"/>
                </a:cubicBezTo>
                <a:cubicBezTo>
                  <a:pt x="122551" y="88464"/>
                  <a:pt x="88295" y="123825"/>
                  <a:pt x="88295" y="167045"/>
                </a:cubicBezTo>
                <a:cubicBezTo>
                  <a:pt x="88295" y="167045"/>
                  <a:pt x="88295" y="167045"/>
                  <a:pt x="88295" y="176213"/>
                </a:cubicBezTo>
                <a:cubicBezTo>
                  <a:pt x="88295" y="176213"/>
                  <a:pt x="88295" y="176213"/>
                  <a:pt x="69850" y="176213"/>
                </a:cubicBezTo>
                <a:lnTo>
                  <a:pt x="69850" y="167045"/>
                </a:lnTo>
                <a:cubicBezTo>
                  <a:pt x="69850" y="114658"/>
                  <a:pt x="114646" y="71438"/>
                  <a:pt x="167347" y="71438"/>
                </a:cubicBezTo>
                <a:close/>
                <a:moveTo>
                  <a:pt x="273237" y="49935"/>
                </a:moveTo>
                <a:cubicBezTo>
                  <a:pt x="275852" y="46038"/>
                  <a:pt x="281081" y="46038"/>
                  <a:pt x="285003" y="49935"/>
                </a:cubicBezTo>
                <a:cubicBezTo>
                  <a:pt x="288925" y="52532"/>
                  <a:pt x="288925" y="57728"/>
                  <a:pt x="285003" y="61624"/>
                </a:cubicBezTo>
                <a:cubicBezTo>
                  <a:pt x="285003" y="61624"/>
                  <a:pt x="285003" y="61624"/>
                  <a:pt x="260163" y="86303"/>
                </a:cubicBezTo>
                <a:cubicBezTo>
                  <a:pt x="258856" y="88901"/>
                  <a:pt x="252319" y="88901"/>
                  <a:pt x="248397" y="86303"/>
                </a:cubicBezTo>
                <a:cubicBezTo>
                  <a:pt x="244475" y="82406"/>
                  <a:pt x="244475" y="77211"/>
                  <a:pt x="248397" y="73314"/>
                </a:cubicBezTo>
                <a:cubicBezTo>
                  <a:pt x="248397" y="73314"/>
                  <a:pt x="248397" y="73314"/>
                  <a:pt x="273237" y="49935"/>
                </a:cubicBezTo>
                <a:close/>
                <a:moveTo>
                  <a:pt x="48731" y="49935"/>
                </a:moveTo>
                <a:cubicBezTo>
                  <a:pt x="52772" y="46038"/>
                  <a:pt x="58160" y="46038"/>
                  <a:pt x="62201" y="49935"/>
                </a:cubicBezTo>
                <a:cubicBezTo>
                  <a:pt x="62201" y="49935"/>
                  <a:pt x="62201" y="49935"/>
                  <a:pt x="86446" y="73314"/>
                </a:cubicBezTo>
                <a:cubicBezTo>
                  <a:pt x="90487" y="77211"/>
                  <a:pt x="90487" y="82406"/>
                  <a:pt x="86446" y="86303"/>
                </a:cubicBezTo>
                <a:cubicBezTo>
                  <a:pt x="83752" y="88901"/>
                  <a:pt x="78365" y="88901"/>
                  <a:pt x="74324" y="86303"/>
                </a:cubicBezTo>
                <a:lnTo>
                  <a:pt x="48731" y="61624"/>
                </a:lnTo>
                <a:cubicBezTo>
                  <a:pt x="46037" y="57728"/>
                  <a:pt x="46037" y="52532"/>
                  <a:pt x="48731" y="49935"/>
                </a:cubicBezTo>
                <a:close/>
                <a:moveTo>
                  <a:pt x="168153" y="0"/>
                </a:moveTo>
                <a:cubicBezTo>
                  <a:pt x="173527" y="0"/>
                  <a:pt x="176213" y="3929"/>
                  <a:pt x="176213" y="9168"/>
                </a:cubicBezTo>
                <a:cubicBezTo>
                  <a:pt x="176213" y="9168"/>
                  <a:pt x="176213" y="9168"/>
                  <a:pt x="176213" y="44530"/>
                </a:cubicBezTo>
                <a:cubicBezTo>
                  <a:pt x="176213" y="49768"/>
                  <a:pt x="173527" y="52388"/>
                  <a:pt x="168153" y="52388"/>
                </a:cubicBezTo>
                <a:cubicBezTo>
                  <a:pt x="164123" y="52388"/>
                  <a:pt x="158750" y="49768"/>
                  <a:pt x="158750" y="44530"/>
                </a:cubicBezTo>
                <a:cubicBezTo>
                  <a:pt x="158750" y="44530"/>
                  <a:pt x="158750" y="44530"/>
                  <a:pt x="158750" y="9168"/>
                </a:cubicBezTo>
                <a:cubicBezTo>
                  <a:pt x="158750" y="3929"/>
                  <a:pt x="162780" y="0"/>
                  <a:pt x="16815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34" name="图片占位符 33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5116" r="5116"/>
          <a:stretch>
            <a:fillRect/>
          </a:stretch>
        </p:blipFill>
        <p:spPr/>
      </p:pic>
      <p:pic>
        <p:nvPicPr>
          <p:cNvPr id="36" name="图片占位符 35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945" r="19945"/>
          <a:stretch>
            <a:fillRect/>
          </a:stretch>
        </p:blipFill>
        <p:spPr/>
      </p:pic>
      <p:pic>
        <p:nvPicPr>
          <p:cNvPr id="38" name="图片占位符 37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3074" r="3074"/>
          <a:stretch>
            <a:fillRect/>
          </a:stretch>
        </p:blipFill>
        <p:spPr/>
      </p:pic>
      <p:pic>
        <p:nvPicPr>
          <p:cNvPr id="40" name="图片占位符 39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8199" r="8199"/>
          <a:stretch>
            <a:fillRect/>
          </a:stretch>
        </p:blipFill>
        <p:spPr/>
      </p:pic>
      <p:pic>
        <p:nvPicPr>
          <p:cNvPr id="42" name="图片占位符 41"/>
          <p:cNvPicPr>
            <a:picLocks noChangeAspect="1" noGrp="1"/>
          </p:cNvPicPr>
          <p:nvPr>
            <p:ph idx="14" sz="quarter" type="pic"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775" t="4775"/>
          <a:stretch>
            <a:fillRect/>
          </a:stretch>
        </p:blipFill>
        <p:spPr/>
      </p:pic>
      <p:grpSp>
        <p:nvGrpSpPr>
          <p:cNvPr id="43" name="组合 42"/>
          <p:cNvGrpSpPr/>
          <p:nvPr/>
        </p:nvGrpSpPr>
        <p:grpSpPr>
          <a:xfrm>
            <a:off x="1278061" y="431547"/>
            <a:ext cx="2067843" cy="1211185"/>
            <a:chOff x="8159537" y="1248794"/>
            <a:chExt cx="2429869" cy="1423232"/>
          </a:xfrm>
        </p:grpSpPr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45" name="矩形 44"/>
            <p:cNvSpPr/>
            <p:nvPr>
              <p:custDataLst>
                <p:tags r:id="rId9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46" name="矩形 45"/>
          <p:cNvSpPr/>
          <p:nvPr>
            <p:custDataLst>
              <p:tags r:id="rId10"/>
            </p:custDataLst>
          </p:nvPr>
        </p:nvSpPr>
        <p:spPr>
          <a:xfrm>
            <a:off x="5691553" y="4661509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3226968761"/>
      </p:ext>
    </p:extLst>
  </p:cSld>
  <p:clrMapOvr>
    <a:masterClrMapping/>
  </p:clrMapOvr>
  <mc:AlternateContent>
    <mc:Choice Requires="p14">
      <p:transition advTm="12000" p14:dur="1500" spd="slow">
        <p:random/>
      </p:transition>
    </mc:Choice>
    <mc:Fallback>
      <p:transition advTm="12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8" presetSubtype="1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8" presetSubtype="9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8" presetSubtype="3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8" presetSubtype="6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8" presetSubtype="12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10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9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" name="wifi-cloud_72981"/>
          <p:cNvSpPr>
            <a:spLocks noChangeAspect="1"/>
          </p:cNvSpPr>
          <p:nvPr/>
        </p:nvSpPr>
        <p:spPr bwMode="auto">
          <a:xfrm>
            <a:off x="9704416" y="450106"/>
            <a:ext cx="1521282" cy="1528494"/>
          </a:xfrm>
          <a:custGeom>
            <a:gdLst>
              <a:gd fmla="*/ 156931 w 334963" name="connsiteX0"/>
              <a:gd fmla="*/ 100013 h 336551" name="connsiteY0"/>
              <a:gd fmla="*/ 255838 w 334963" name="connsiteX1"/>
              <a:gd fmla="*/ 182802 h 336551" name="connsiteY1"/>
              <a:gd fmla="*/ 258475 w 334963" name="connsiteX2"/>
              <a:gd fmla="*/ 182802 h 336551" name="connsiteY2"/>
              <a:gd fmla="*/ 334963 w 334963" name="connsiteX3"/>
              <a:gd fmla="*/ 259019 h 336551" name="connsiteY3"/>
              <a:gd fmla="*/ 258475 w 334963" name="connsiteX4"/>
              <a:gd fmla="*/ 336551 h 336551" name="connsiteY4"/>
              <a:gd fmla="*/ 50113 w 334963" name="connsiteX5"/>
              <a:gd fmla="*/ 336551 h 336551" name="connsiteY5"/>
              <a:gd fmla="*/ 0 w 334963" name="connsiteX6"/>
              <a:gd fmla="*/ 281359 h 336551" name="connsiteY6"/>
              <a:gd fmla="*/ 55388 w 334963" name="connsiteX7"/>
              <a:gd fmla="*/ 226167 h 336551" name="connsiteY7"/>
              <a:gd fmla="*/ 58025 w 334963" name="connsiteX8"/>
              <a:gd fmla="*/ 226167 h 336551" name="connsiteY8"/>
              <a:gd fmla="*/ 55388 w 334963" name="connsiteX9"/>
              <a:gd fmla="*/ 201199 h 336551" name="connsiteY9"/>
              <a:gd fmla="*/ 156931 w 334963" name="connsiteX10"/>
              <a:gd fmla="*/ 100013 h 336551" name="connsiteY10"/>
              <a:gd fmla="*/ 220495 w 334963" name="connsiteX11"/>
              <a:gd fmla="*/ 53975 h 336551" name="connsiteY11"/>
              <a:gd fmla="*/ 279400 w 334963" name="connsiteX12"/>
              <a:gd fmla="*/ 113096 h 336551" name="connsiteY12"/>
              <a:gd fmla="*/ 263692 w 334963" name="connsiteX13"/>
              <a:gd fmla="*/ 130175 h 336551" name="connsiteY13"/>
              <a:gd fmla="*/ 246675 w 334963" name="connsiteX14"/>
              <a:gd fmla="*/ 113096 h 336551" name="connsiteY14"/>
              <a:gd fmla="*/ 220495 w 334963" name="connsiteX15"/>
              <a:gd fmla="*/ 88134 h 336551" name="connsiteY15"/>
              <a:gd fmla="*/ 204787 w 334963" name="connsiteX16"/>
              <a:gd fmla="*/ 71055 h 336551" name="connsiteY16"/>
              <a:gd fmla="*/ 220495 w 334963" name="connsiteX17"/>
              <a:gd fmla="*/ 53975 h 336551" name="connsiteY17"/>
              <a:gd fmla="*/ 223396 w 334963" name="connsiteX18"/>
              <a:gd fmla="*/ 0 h 336551" name="connsiteY18"/>
              <a:gd fmla="*/ 333375 w 334963" name="connsiteX19"/>
              <a:gd fmla="*/ 109980 h 336551" name="connsiteY19"/>
              <a:gd fmla="*/ 317664 w 334963" name="connsiteX20"/>
              <a:gd fmla="*/ 127000 h 336551" name="connsiteY20"/>
              <a:gd fmla="*/ 300643 w 334963" name="connsiteX21"/>
              <a:gd fmla="*/ 109980 h 336551" name="connsiteY21"/>
              <a:gd fmla="*/ 223396 w 334963" name="connsiteX22"/>
              <a:gd fmla="*/ 32732 h 336551" name="connsiteY22"/>
              <a:gd fmla="*/ 206375 w 334963" name="connsiteX23"/>
              <a:gd fmla="*/ 17021 h 336551" name="connsiteY23"/>
              <a:gd fmla="*/ 223396 w 334963" name="connsiteX24"/>
              <a:gd fmla="*/ 0 h 336551" name="connsiteY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b="b" l="l" r="r" t="t"/>
            <a:pathLst>
              <a:path h="336551" w="334963">
                <a:moveTo>
                  <a:pt x="156931" y="100013"/>
                </a:moveTo>
                <a:cubicBezTo>
                  <a:pt x="205725" y="100013"/>
                  <a:pt x="247925" y="135494"/>
                  <a:pt x="255838" y="182802"/>
                </a:cubicBezTo>
                <a:cubicBezTo>
                  <a:pt x="257157" y="182802"/>
                  <a:pt x="257157" y="182802"/>
                  <a:pt x="258475" y="182802"/>
                </a:cubicBezTo>
                <a:cubicBezTo>
                  <a:pt x="300675" y="182802"/>
                  <a:pt x="334963" y="216968"/>
                  <a:pt x="334963" y="259019"/>
                </a:cubicBezTo>
                <a:cubicBezTo>
                  <a:pt x="334963" y="301071"/>
                  <a:pt x="300675" y="336551"/>
                  <a:pt x="258475" y="336551"/>
                </a:cubicBezTo>
                <a:cubicBezTo>
                  <a:pt x="258475" y="336551"/>
                  <a:pt x="258475" y="336551"/>
                  <a:pt x="50113" y="336551"/>
                </a:cubicBezTo>
                <a:cubicBezTo>
                  <a:pt x="22419" y="333923"/>
                  <a:pt x="0" y="310269"/>
                  <a:pt x="0" y="281359"/>
                </a:cubicBezTo>
                <a:cubicBezTo>
                  <a:pt x="0" y="249821"/>
                  <a:pt x="25056" y="226167"/>
                  <a:pt x="55388" y="226167"/>
                </a:cubicBezTo>
                <a:cubicBezTo>
                  <a:pt x="56706" y="226167"/>
                  <a:pt x="56706" y="226167"/>
                  <a:pt x="58025" y="226167"/>
                </a:cubicBezTo>
                <a:cubicBezTo>
                  <a:pt x="56706" y="218282"/>
                  <a:pt x="55388" y="210398"/>
                  <a:pt x="55388" y="201199"/>
                </a:cubicBezTo>
                <a:cubicBezTo>
                  <a:pt x="55388" y="144693"/>
                  <a:pt x="100225" y="100013"/>
                  <a:pt x="156931" y="100013"/>
                </a:cubicBezTo>
                <a:close/>
                <a:moveTo>
                  <a:pt x="220495" y="53975"/>
                </a:moveTo>
                <a:cubicBezTo>
                  <a:pt x="253220" y="53975"/>
                  <a:pt x="279400" y="80251"/>
                  <a:pt x="279400" y="113096"/>
                </a:cubicBezTo>
                <a:cubicBezTo>
                  <a:pt x="279400" y="122292"/>
                  <a:pt x="272855" y="130175"/>
                  <a:pt x="263692" y="130175"/>
                </a:cubicBezTo>
                <a:cubicBezTo>
                  <a:pt x="254529" y="130175"/>
                  <a:pt x="246675" y="122292"/>
                  <a:pt x="246675" y="113096"/>
                </a:cubicBezTo>
                <a:cubicBezTo>
                  <a:pt x="246675" y="98644"/>
                  <a:pt x="234894" y="88134"/>
                  <a:pt x="220495" y="88134"/>
                </a:cubicBezTo>
                <a:cubicBezTo>
                  <a:pt x="211332" y="88134"/>
                  <a:pt x="204787" y="80251"/>
                  <a:pt x="204787" y="71055"/>
                </a:cubicBezTo>
                <a:cubicBezTo>
                  <a:pt x="204787" y="61858"/>
                  <a:pt x="211332" y="53975"/>
                  <a:pt x="220495" y="53975"/>
                </a:cubicBezTo>
                <a:close/>
                <a:moveTo>
                  <a:pt x="223396" y="0"/>
                </a:moveTo>
                <a:cubicBezTo>
                  <a:pt x="284932" y="0"/>
                  <a:pt x="333375" y="49753"/>
                  <a:pt x="333375" y="109980"/>
                </a:cubicBezTo>
                <a:cubicBezTo>
                  <a:pt x="333375" y="119145"/>
                  <a:pt x="326829" y="127000"/>
                  <a:pt x="317664" y="127000"/>
                </a:cubicBezTo>
                <a:cubicBezTo>
                  <a:pt x="308499" y="127000"/>
                  <a:pt x="300643" y="119145"/>
                  <a:pt x="300643" y="109980"/>
                </a:cubicBezTo>
                <a:cubicBezTo>
                  <a:pt x="300643" y="68083"/>
                  <a:pt x="266602" y="32732"/>
                  <a:pt x="223396" y="32732"/>
                </a:cubicBezTo>
                <a:cubicBezTo>
                  <a:pt x="214231" y="32732"/>
                  <a:pt x="206375" y="26186"/>
                  <a:pt x="206375" y="17021"/>
                </a:cubicBezTo>
                <a:cubicBezTo>
                  <a:pt x="206375" y="7856"/>
                  <a:pt x="214231" y="0"/>
                  <a:pt x="223396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palm-tree-shape_34024"/>
          <p:cNvSpPr>
            <a:spLocks noChangeAspect="1"/>
          </p:cNvSpPr>
          <p:nvPr/>
        </p:nvSpPr>
        <p:spPr bwMode="auto">
          <a:xfrm>
            <a:off x="275325" y="4313820"/>
            <a:ext cx="1841731" cy="1867668"/>
          </a:xfrm>
          <a:custGeom>
            <a:gdLst>
              <a:gd fmla="*/ 131 w 256" name="T0"/>
              <a:gd fmla="*/ 219 h 261" name="T1"/>
              <a:gd fmla="*/ 81 w 256" name="T2"/>
              <a:gd fmla="*/ 87 h 261" name="T3"/>
              <a:gd fmla="*/ 59 w 256" name="T4"/>
              <a:gd fmla="*/ 186 h 261" name="T5"/>
              <a:gd fmla="*/ 49 w 256" name="T6"/>
              <a:gd fmla="*/ 77 h 261" name="T7"/>
              <a:gd fmla="*/ 0 w 256" name="T8"/>
              <a:gd fmla="*/ 99 h 261" name="T9"/>
              <a:gd fmla="*/ 51 w 256" name="T10"/>
              <a:gd fmla="*/ 45 h 261" name="T11"/>
              <a:gd fmla="*/ 51 w 256" name="T12"/>
              <a:gd fmla="*/ 44 h 261" name="T13"/>
              <a:gd fmla="*/ 51 w 256" name="T14"/>
              <a:gd fmla="*/ 44 h 261" name="T15"/>
              <a:gd fmla="*/ 23 w 256" name="T16"/>
              <a:gd fmla="*/ 10 h 261" name="T17"/>
              <a:gd fmla="*/ 73 w 256" name="T18"/>
              <a:gd fmla="*/ 27 h 261" name="T19"/>
              <a:gd fmla="*/ 185 w 256" name="T20"/>
              <a:gd fmla="*/ 5 h 261" name="T21"/>
              <a:gd fmla="*/ 112 w 256" name="T22"/>
              <a:gd fmla="*/ 44 h 261" name="T23"/>
              <a:gd fmla="*/ 202 w 256" name="T24"/>
              <a:gd fmla="*/ 89 h 261" name="T25"/>
              <a:gd fmla="*/ 105 w 256" name="T26"/>
              <a:gd fmla="*/ 79 h 261" name="T27"/>
              <a:gd fmla="*/ 164 w 256" name="T28"/>
              <a:gd fmla="*/ 213 h 261" name="T29"/>
              <a:gd fmla="*/ 168 w 256" name="T30"/>
              <a:gd fmla="*/ 213 h 261" name="T31"/>
              <a:gd fmla="*/ 256 w 256" name="T32"/>
              <a:gd fmla="*/ 261 h 261" name="T33"/>
              <a:gd fmla="*/ 80 w 256" name="T34"/>
              <a:gd fmla="*/ 261 h 261" name="T35"/>
              <a:gd fmla="*/ 131 w 256" name="T36"/>
              <a:gd fmla="*/ 219 h 261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61" w="256">
                <a:moveTo>
                  <a:pt x="131" y="219"/>
                </a:moveTo>
                <a:cubicBezTo>
                  <a:pt x="131" y="195"/>
                  <a:pt x="125" y="122"/>
                  <a:pt x="81" y="87"/>
                </a:cubicBezTo>
                <a:cubicBezTo>
                  <a:pt x="73" y="99"/>
                  <a:pt x="55" y="133"/>
                  <a:pt x="59" y="186"/>
                </a:cubicBezTo>
                <a:cubicBezTo>
                  <a:pt x="53" y="162"/>
                  <a:pt x="39" y="125"/>
                  <a:pt x="49" y="77"/>
                </a:cubicBezTo>
                <a:cubicBezTo>
                  <a:pt x="34" y="80"/>
                  <a:pt x="6" y="88"/>
                  <a:pt x="0" y="99"/>
                </a:cubicBezTo>
                <a:cubicBezTo>
                  <a:pt x="3" y="84"/>
                  <a:pt x="26" y="51"/>
                  <a:pt x="51" y="45"/>
                </a:cubicBezTo>
                <a:cubicBezTo>
                  <a:pt x="51" y="45"/>
                  <a:pt x="51" y="45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46" y="34"/>
                  <a:pt x="35" y="13"/>
                  <a:pt x="23" y="10"/>
                </a:cubicBezTo>
                <a:cubicBezTo>
                  <a:pt x="35" y="10"/>
                  <a:pt x="59" y="16"/>
                  <a:pt x="73" y="27"/>
                </a:cubicBezTo>
                <a:cubicBezTo>
                  <a:pt x="117" y="0"/>
                  <a:pt x="159" y="6"/>
                  <a:pt x="185" y="5"/>
                </a:cubicBezTo>
                <a:cubicBezTo>
                  <a:pt x="149" y="13"/>
                  <a:pt x="126" y="30"/>
                  <a:pt x="112" y="44"/>
                </a:cubicBezTo>
                <a:cubicBezTo>
                  <a:pt x="152" y="54"/>
                  <a:pt x="181" y="77"/>
                  <a:pt x="202" y="89"/>
                </a:cubicBezTo>
                <a:cubicBezTo>
                  <a:pt x="159" y="72"/>
                  <a:pt x="125" y="74"/>
                  <a:pt x="105" y="79"/>
                </a:cubicBezTo>
                <a:cubicBezTo>
                  <a:pt x="122" y="97"/>
                  <a:pt x="147" y="147"/>
                  <a:pt x="164" y="213"/>
                </a:cubicBezTo>
                <a:cubicBezTo>
                  <a:pt x="166" y="213"/>
                  <a:pt x="167" y="213"/>
                  <a:pt x="168" y="213"/>
                </a:cubicBezTo>
                <a:cubicBezTo>
                  <a:pt x="204" y="213"/>
                  <a:pt x="237" y="231"/>
                  <a:pt x="256" y="261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2" y="242"/>
                  <a:pt x="110" y="227"/>
                  <a:pt x="131" y="219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5" name="图片占位符 14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9" t="589"/>
          <a:stretch>
            <a:fillRect/>
          </a:stretch>
        </p:blipFill>
        <p:spPr/>
      </p:pic>
      <p:pic>
        <p:nvPicPr>
          <p:cNvPr id="17" name="图片占位符 16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2110" r="2110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103" t="2103"/>
          <a:stretch>
            <a:fillRect/>
          </a:stretch>
        </p:blipFill>
        <p:spPr/>
      </p:pic>
      <p:pic>
        <p:nvPicPr>
          <p:cNvPr id="19" name="图片占位符 18"/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9512" t="9512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7275449" y="608760"/>
            <a:ext cx="2067843" cy="1211185"/>
            <a:chOff x="8159537" y="1248794"/>
            <a:chExt cx="2429869" cy="1423232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8159536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3306263414"/>
      </p:ext>
    </p:extLst>
  </p:cSld>
  <p:clrMapOvr>
    <a:masterClrMapping/>
  </p:clrMapOvr>
  <mc:AlternateContent>
    <mc:Choice Requires="p14">
      <p:transition advTm="9000" p14:dur="1500" spd="slow">
        <p:random/>
      </p:transition>
    </mc:Choice>
    <mc:Fallback>
      <p:transition advTm="9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2" nodeType="after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3" name="图片占位符 12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63" t="12563"/>
          <a:stretch>
            <a:fillRect/>
          </a:stretch>
        </p:blipFill>
        <p:spPr/>
      </p:pic>
      <p:sp>
        <p:nvSpPr>
          <p:cNvPr id="3" name="whale_86180"/>
          <p:cNvSpPr>
            <a:spLocks noChangeAspect="1"/>
          </p:cNvSpPr>
          <p:nvPr/>
        </p:nvSpPr>
        <p:spPr bwMode="auto">
          <a:xfrm>
            <a:off x="881855" y="2805550"/>
            <a:ext cx="1110077" cy="1246900"/>
          </a:xfrm>
          <a:custGeom>
            <a:gdLst>
              <a:gd fmla="*/ 32397 w 295381" name="connsiteX0"/>
              <a:gd fmla="*/ 115887 h 331788" name="connsiteY0"/>
              <a:gd fmla="*/ 49213 w 295381" name="connsiteX1"/>
              <a:gd fmla="*/ 149423 h 331788" name="connsiteY1"/>
              <a:gd fmla="*/ 62148 w 295381" name="connsiteX2"/>
              <a:gd fmla="*/ 157162 h 331788" name="connsiteY2"/>
              <a:gd fmla="*/ 66029 w 295381" name="connsiteX3"/>
              <a:gd fmla="*/ 135235 h 331788" name="connsiteY3"/>
              <a:gd fmla="*/ 32397 w 295381" name="connsiteX4"/>
              <a:gd fmla="*/ 115887 h 331788" name="connsiteY4"/>
              <a:gd fmla="*/ 248591 w 295381" name="connsiteX5"/>
              <a:gd fmla="*/ 88900 h 331788" name="connsiteY5"/>
              <a:gd fmla="*/ 255086 w 295381" name="connsiteX6"/>
              <a:gd fmla="*/ 153156 h 331788" name="connsiteY6"/>
              <a:gd fmla="*/ 270672 w 295381" name="connsiteX7"/>
              <a:gd fmla="*/ 169863 h 331788" name="connsiteY7"/>
              <a:gd fmla="*/ 274569 w 295381" name="connsiteX8"/>
              <a:gd fmla="*/ 130024 h 331788" name="connsiteY8"/>
              <a:gd fmla="*/ 266775 w 295381" name="connsiteX9"/>
              <a:gd fmla="*/ 110747 h 331788" name="connsiteY9"/>
              <a:gd fmla="*/ 248591 w 295381" name="connsiteX10"/>
              <a:gd fmla="*/ 88900 h 331788" name="connsiteY10"/>
              <a:gd fmla="*/ 154929 w 295381" name="connsiteX11"/>
              <a:gd fmla="*/ 73025 h 331788" name="connsiteY11"/>
              <a:gd fmla="*/ 167629 w 295381" name="connsiteX12"/>
              <a:gd fmla="*/ 85725 h 331788" name="connsiteY12"/>
              <a:gd fmla="*/ 154929 w 295381" name="connsiteX13"/>
              <a:gd fmla="*/ 98425 h 331788" name="connsiteY13"/>
              <a:gd fmla="*/ 142229 w 295381" name="connsiteX14"/>
              <a:gd fmla="*/ 85725 h 331788" name="connsiteY14"/>
              <a:gd fmla="*/ 154929 w 295381" name="connsiteX15"/>
              <a:gd fmla="*/ 73025 h 331788" name="connsiteY15"/>
              <a:gd fmla="*/ 120357 w 295381" name="connsiteX16"/>
              <a:gd fmla="*/ 19050 h 331788" name="connsiteY16"/>
              <a:gd fmla="*/ 43674 w 295381" name="connsiteX17"/>
              <a:gd fmla="*/ 47582 h 331788" name="connsiteY17"/>
              <a:gd fmla="*/ 46273 w 295381" name="connsiteX18"/>
              <a:gd fmla="*/ 51473 h 331788" name="connsiteY18"/>
              <a:gd fmla="*/ 37175 w 295381" name="connsiteX19"/>
              <a:gd fmla="*/ 67036 h 331788" name="connsiteY19"/>
              <a:gd fmla="*/ 26778 w 295381" name="connsiteX20"/>
              <a:gd fmla="*/ 64443 h 331788" name="connsiteY20"/>
              <a:gd fmla="*/ 21579 w 295381" name="connsiteX21"/>
              <a:gd fmla="*/ 73521 h 331788" name="connsiteY21"/>
              <a:gd fmla="*/ 120357 w 295381" name="connsiteX22"/>
              <a:gd fmla="*/ 126696 h 331788" name="connsiteY22"/>
              <a:gd fmla="*/ 169745 w 295381" name="connsiteX23"/>
              <a:gd fmla="*/ 116320 h 331788" name="connsiteY23"/>
              <a:gd fmla="*/ 182743 w 295381" name="connsiteX24"/>
              <a:gd fmla="*/ 121508 h 331788" name="connsiteY24"/>
              <a:gd fmla="*/ 177544 w 295381" name="connsiteX25"/>
              <a:gd fmla="*/ 134477 h 331788" name="connsiteY25"/>
              <a:gd fmla="*/ 125555 w 295381" name="connsiteX26"/>
              <a:gd fmla="*/ 147446 h 331788" name="connsiteY26"/>
              <a:gd fmla="*/ 125555 w 295381" name="connsiteX27"/>
              <a:gd fmla="*/ 223966 h 331788" name="connsiteY27"/>
              <a:gd fmla="*/ 125555 w 295381" name="connsiteX28"/>
              <a:gd fmla="*/ 225262 h 331788" name="connsiteY28"/>
              <a:gd fmla="*/ 125555 w 295381" name="connsiteX29"/>
              <a:gd fmla="*/ 226559 h 331788" name="connsiteY29"/>
              <a:gd fmla="*/ 125555 w 295381" name="connsiteX30"/>
              <a:gd fmla="*/ 227856 h 331788" name="connsiteY30"/>
              <a:gd fmla="*/ 125555 w 295381" name="connsiteX31"/>
              <a:gd fmla="*/ 229153 h 331788" name="connsiteY31"/>
              <a:gd fmla="*/ 125555 w 295381" name="connsiteX32"/>
              <a:gd fmla="*/ 230450 h 331788" name="connsiteY32"/>
              <a:gd fmla="*/ 125555 w 295381" name="connsiteX33"/>
              <a:gd fmla="*/ 231747 h 331788" name="connsiteY33"/>
              <a:gd fmla="*/ 124256 w 295381" name="connsiteX34"/>
              <a:gd fmla="*/ 233044 h 331788" name="connsiteY34"/>
              <a:gd fmla="*/ 124256 w 295381" name="connsiteX35"/>
              <a:gd fmla="*/ 234341 h 331788" name="connsiteY35"/>
              <a:gd fmla="*/ 122956 w 295381" name="connsiteX36"/>
              <a:gd fmla="*/ 234341 h 331788" name="connsiteY36"/>
              <a:gd fmla="*/ 122956 w 295381" name="connsiteX37"/>
              <a:gd fmla="*/ 235638 h 331788" name="connsiteY37"/>
              <a:gd fmla="*/ 121656 w 295381" name="connsiteX38"/>
              <a:gd fmla="*/ 235638 h 331788" name="connsiteY38"/>
              <a:gd fmla="*/ 121656 w 295381" name="connsiteX39"/>
              <a:gd fmla="*/ 236935 h 331788" name="connsiteY39"/>
              <a:gd fmla="*/ 120357 w 295381" name="connsiteX40"/>
              <a:gd fmla="*/ 236935 h 331788" name="connsiteY40"/>
              <a:gd fmla="*/ 119057 w 295381" name="connsiteX41"/>
              <a:gd fmla="*/ 236935 h 331788" name="connsiteY41"/>
              <a:gd fmla="*/ 117757 w 295381" name="connsiteX42"/>
              <a:gd fmla="*/ 238232 h 331788" name="connsiteY42"/>
              <a:gd fmla="*/ 116457 w 295381" name="connsiteX43"/>
              <a:gd fmla="*/ 238232 h 331788" name="connsiteY43"/>
              <a:gd fmla="*/ 115158 w 295381" name="connsiteX44"/>
              <a:gd fmla="*/ 238232 h 331788" name="connsiteY44"/>
              <a:gd fmla="*/ 113858 w 295381" name="connsiteX45"/>
              <a:gd fmla="*/ 238232 h 331788" name="connsiteY45"/>
              <a:gd fmla="*/ 112558 w 295381" name="connsiteX46"/>
              <a:gd fmla="*/ 236935 h 331788" name="connsiteY46"/>
              <a:gd fmla="*/ 65769 w 295381" name="connsiteX47"/>
              <a:gd fmla="*/ 246013 h 331788" name="connsiteY47"/>
              <a:gd fmla="*/ 81365 w 295381" name="connsiteX48"/>
              <a:gd fmla="*/ 253795 h 331788" name="connsiteY48"/>
              <a:gd fmla="*/ 103460 w 295381" name="connsiteX49"/>
              <a:gd fmla="*/ 291406 h 331788" name="connsiteY49"/>
              <a:gd fmla="*/ 103460 w 295381" name="connsiteX50"/>
              <a:gd fmla="*/ 309563 h 331788" name="connsiteY50"/>
              <a:gd fmla="*/ 132054 w 295381" name="connsiteX51"/>
              <a:gd fmla="*/ 274546 h 331788" name="connsiteY51"/>
              <a:gd fmla="*/ 132054 w 295381" name="connsiteX52"/>
              <a:gd fmla="*/ 261577 h 331788" name="connsiteY52"/>
              <a:gd fmla="*/ 137253 w 295381" name="connsiteX53"/>
              <a:gd fmla="*/ 252498 h 331788" name="connsiteY53"/>
              <a:gd fmla="*/ 138552 w 295381" name="connsiteX54"/>
              <a:gd fmla="*/ 252498 h 331788" name="connsiteY54"/>
              <a:gd fmla="*/ 138552 w 295381" name="connsiteX55"/>
              <a:gd fmla="*/ 251201 h 331788" name="connsiteY55"/>
              <a:gd fmla="*/ 139852 w 295381" name="connsiteX56"/>
              <a:gd fmla="*/ 251201 h 331788" name="connsiteY56"/>
              <a:gd fmla="*/ 141152 w 295381" name="connsiteX57"/>
              <a:gd fmla="*/ 251201 h 331788" name="connsiteY57"/>
              <a:gd fmla="*/ 213935 w 295381" name="connsiteX58"/>
              <a:gd fmla="*/ 205808 h 331788" name="connsiteY58"/>
              <a:gd fmla="*/ 223033 w 295381" name="connsiteX59"/>
              <a:gd fmla="*/ 78709 h 331788" name="connsiteY59"/>
              <a:gd fmla="*/ 120357 w 295381" name="connsiteX60"/>
              <a:gd fmla="*/ 19050 h 331788" name="connsiteY60"/>
              <a:gd fmla="*/ 120801 w 295381" name="connsiteX61"/>
              <a:gd fmla="*/ 0 h 331788" name="connsiteY61"/>
              <a:gd fmla="*/ 233204 w 295381" name="connsiteX62"/>
              <a:gd fmla="*/ 58322 h 331788" name="connsiteY62"/>
              <a:gd fmla="*/ 284884 w 295381" name="connsiteX63"/>
              <a:gd fmla="*/ 101092 h 331788" name="connsiteY63"/>
              <a:gd fmla="*/ 293928 w 295381" name="connsiteX64"/>
              <a:gd fmla="*/ 127013 h 331788" name="connsiteY64"/>
              <a:gd fmla="*/ 282300 w 295381" name="connsiteX65"/>
              <a:gd fmla="*/ 193111 h 331788" name="connsiteY65"/>
              <a:gd fmla="*/ 274548 w 295381" name="connsiteX66"/>
              <a:gd fmla="*/ 196999 h 331788" name="connsiteY66"/>
              <a:gd fmla="*/ 273256 w 295381" name="connsiteX67"/>
              <a:gd fmla="*/ 196999 h 331788" name="connsiteY67"/>
              <a:gd fmla="*/ 266796 w 295381" name="connsiteX68"/>
              <a:gd fmla="*/ 194407 h 331788" name="connsiteY68"/>
              <a:gd fmla="*/ 250001 w 295381" name="connsiteX69"/>
              <a:gd fmla="*/ 177559 h 331788" name="connsiteY69"/>
              <a:gd fmla="*/ 229328 w 295381" name="connsiteX70"/>
              <a:gd fmla="*/ 217736 h 331788" name="connsiteY70"/>
              <a:gd fmla="*/ 153101 w 295381" name="connsiteX71"/>
              <a:gd fmla="*/ 269578 h 331788" name="connsiteY71"/>
              <a:gd fmla="*/ 151809 w 295381" name="connsiteX72"/>
              <a:gd fmla="*/ 279946 h 331788" name="connsiteY72"/>
              <a:gd fmla="*/ 98837 w 295381" name="connsiteX73"/>
              <a:gd fmla="*/ 331788 h 331788" name="connsiteY73"/>
              <a:gd fmla="*/ 97545 w 295381" name="connsiteX74"/>
              <a:gd fmla="*/ 331788 h 331788" name="connsiteY74"/>
              <a:gd fmla="*/ 87209 w 295381" name="connsiteX75"/>
              <a:gd fmla="*/ 325308 h 331788" name="connsiteY75"/>
              <a:gd fmla="*/ 84625 w 295381" name="connsiteX76"/>
              <a:gd fmla="*/ 287723 h 331788" name="connsiteY76"/>
              <a:gd fmla="*/ 75581 w 295381" name="connsiteX77"/>
              <a:gd fmla="*/ 273466 h 331788" name="connsiteY77"/>
              <a:gd fmla="*/ 44573 w 295381" name="connsiteX78"/>
              <a:gd fmla="*/ 252729 h 331788" name="connsiteY78"/>
              <a:gd fmla="*/ 44573 w 295381" name="connsiteX79"/>
              <a:gd fmla="*/ 239769 h 331788" name="connsiteY79"/>
              <a:gd fmla="*/ 102713 w 295381" name="connsiteX80"/>
              <a:gd fmla="*/ 215144 h 331788" name="connsiteY80"/>
              <a:gd fmla="*/ 105297 w 295381" name="connsiteX81"/>
              <a:gd fmla="*/ 146453 h 331788" name="connsiteY81"/>
              <a:gd fmla="*/ 85917 w 295381" name="connsiteX82"/>
              <a:gd fmla="*/ 142565 h 331788" name="connsiteY82"/>
              <a:gd fmla="*/ 80749 w 295381" name="connsiteX83"/>
              <a:gd fmla="*/ 171078 h 331788" name="connsiteY83"/>
              <a:gd fmla="*/ 71705 w 295381" name="connsiteX84"/>
              <a:gd fmla="*/ 178855 h 331788" name="connsiteY84"/>
              <a:gd fmla="*/ 70413 w 295381" name="connsiteX85"/>
              <a:gd fmla="*/ 178855 h 331788" name="connsiteY85"/>
              <a:gd fmla="*/ 36822 w 295381" name="connsiteX86"/>
              <a:gd fmla="*/ 165894 h 331788" name="connsiteY86"/>
              <a:gd fmla="*/ 17442 w 295381" name="connsiteX87"/>
              <a:gd fmla="*/ 99796 h 331788" name="connsiteY87"/>
              <a:gd fmla="*/ 1938 w 295381" name="connsiteX88"/>
              <a:gd fmla="*/ 79059 h 331788" name="connsiteY88"/>
              <a:gd fmla="*/ 1938 w 295381" name="connsiteX89"/>
              <a:gd fmla="*/ 68690 h 331788" name="connsiteY89"/>
              <a:gd fmla="*/ 120801 w 295381" name="connsiteX90"/>
              <a:gd fmla="*/ 0 h 331788" name="connsiteY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b="b" l="l" r="r" t="t"/>
            <a:pathLst>
              <a:path h="331788" w="295381">
                <a:moveTo>
                  <a:pt x="32397" y="115887"/>
                </a:moveTo>
                <a:cubicBezTo>
                  <a:pt x="31104" y="132655"/>
                  <a:pt x="44039" y="145554"/>
                  <a:pt x="49213" y="149423"/>
                </a:cubicBezTo>
                <a:cubicBezTo>
                  <a:pt x="53094" y="153293"/>
                  <a:pt x="56974" y="154582"/>
                  <a:pt x="62148" y="157162"/>
                </a:cubicBezTo>
                <a:lnTo>
                  <a:pt x="66029" y="135235"/>
                </a:lnTo>
                <a:cubicBezTo>
                  <a:pt x="54387" y="130075"/>
                  <a:pt x="42745" y="123626"/>
                  <a:pt x="32397" y="115887"/>
                </a:cubicBezTo>
                <a:close/>
                <a:moveTo>
                  <a:pt x="248591" y="88900"/>
                </a:moveTo>
                <a:cubicBezTo>
                  <a:pt x="255086" y="109462"/>
                  <a:pt x="257683" y="131309"/>
                  <a:pt x="255086" y="153156"/>
                </a:cubicBezTo>
                <a:cubicBezTo>
                  <a:pt x="255086" y="153156"/>
                  <a:pt x="255086" y="153156"/>
                  <a:pt x="270672" y="169863"/>
                </a:cubicBezTo>
                <a:cubicBezTo>
                  <a:pt x="275867" y="157012"/>
                  <a:pt x="277166" y="142875"/>
                  <a:pt x="274569" y="130024"/>
                </a:cubicBezTo>
                <a:cubicBezTo>
                  <a:pt x="273270" y="123599"/>
                  <a:pt x="270672" y="117173"/>
                  <a:pt x="266775" y="110747"/>
                </a:cubicBezTo>
                <a:cubicBezTo>
                  <a:pt x="261580" y="101751"/>
                  <a:pt x="256384" y="94041"/>
                  <a:pt x="248591" y="88900"/>
                </a:cubicBezTo>
                <a:close/>
                <a:moveTo>
                  <a:pt x="154929" y="73025"/>
                </a:moveTo>
                <a:cubicBezTo>
                  <a:pt x="161943" y="73025"/>
                  <a:pt x="167629" y="78711"/>
                  <a:pt x="167629" y="85725"/>
                </a:cubicBezTo>
                <a:cubicBezTo>
                  <a:pt x="167629" y="92739"/>
                  <a:pt x="161943" y="98425"/>
                  <a:pt x="154929" y="98425"/>
                </a:cubicBezTo>
                <a:cubicBezTo>
                  <a:pt x="147915" y="98425"/>
                  <a:pt x="142229" y="92739"/>
                  <a:pt x="142229" y="85725"/>
                </a:cubicBezTo>
                <a:cubicBezTo>
                  <a:pt x="142229" y="78711"/>
                  <a:pt x="147915" y="73025"/>
                  <a:pt x="154929" y="73025"/>
                </a:cubicBezTo>
                <a:close/>
                <a:moveTo>
                  <a:pt x="120357" y="19050"/>
                </a:moveTo>
                <a:cubicBezTo>
                  <a:pt x="91763" y="19050"/>
                  <a:pt x="64469" y="29425"/>
                  <a:pt x="43674" y="47582"/>
                </a:cubicBezTo>
                <a:cubicBezTo>
                  <a:pt x="44973" y="48879"/>
                  <a:pt x="44973" y="50176"/>
                  <a:pt x="46273" y="51473"/>
                </a:cubicBezTo>
                <a:cubicBezTo>
                  <a:pt x="47573" y="57958"/>
                  <a:pt x="43674" y="64443"/>
                  <a:pt x="37175" y="67036"/>
                </a:cubicBezTo>
                <a:cubicBezTo>
                  <a:pt x="33276" y="68333"/>
                  <a:pt x="30677" y="67036"/>
                  <a:pt x="26778" y="64443"/>
                </a:cubicBezTo>
                <a:cubicBezTo>
                  <a:pt x="25478" y="67036"/>
                  <a:pt x="22878" y="70927"/>
                  <a:pt x="21579" y="73521"/>
                </a:cubicBezTo>
                <a:cubicBezTo>
                  <a:pt x="42374" y="107242"/>
                  <a:pt x="80066" y="126696"/>
                  <a:pt x="120357" y="126696"/>
                </a:cubicBezTo>
                <a:cubicBezTo>
                  <a:pt x="137253" y="126696"/>
                  <a:pt x="154149" y="124102"/>
                  <a:pt x="169745" y="116320"/>
                </a:cubicBezTo>
                <a:cubicBezTo>
                  <a:pt x="174944" y="113726"/>
                  <a:pt x="180143" y="116320"/>
                  <a:pt x="182743" y="121508"/>
                </a:cubicBezTo>
                <a:cubicBezTo>
                  <a:pt x="185342" y="126696"/>
                  <a:pt x="182743" y="131883"/>
                  <a:pt x="177544" y="134477"/>
                </a:cubicBezTo>
                <a:cubicBezTo>
                  <a:pt x="160647" y="142259"/>
                  <a:pt x="143751" y="146150"/>
                  <a:pt x="125555" y="147446"/>
                </a:cubicBezTo>
                <a:cubicBezTo>
                  <a:pt x="116457" y="172088"/>
                  <a:pt x="116457" y="199324"/>
                  <a:pt x="125555" y="223966"/>
                </a:cubicBezTo>
                <a:cubicBezTo>
                  <a:pt x="125555" y="225262"/>
                  <a:pt x="125555" y="225262"/>
                  <a:pt x="125555" y="225262"/>
                </a:cubicBezTo>
                <a:cubicBezTo>
                  <a:pt x="125555" y="226559"/>
                  <a:pt x="125555" y="226559"/>
                  <a:pt x="125555" y="226559"/>
                </a:cubicBezTo>
                <a:cubicBezTo>
                  <a:pt x="125555" y="226559"/>
                  <a:pt x="125555" y="226559"/>
                  <a:pt x="125555" y="227856"/>
                </a:cubicBezTo>
                <a:cubicBezTo>
                  <a:pt x="125555" y="227856"/>
                  <a:pt x="125555" y="229153"/>
                  <a:pt x="125555" y="229153"/>
                </a:cubicBezTo>
                <a:cubicBezTo>
                  <a:pt x="125555" y="230450"/>
                  <a:pt x="125555" y="230450"/>
                  <a:pt x="125555" y="230450"/>
                </a:cubicBezTo>
                <a:cubicBezTo>
                  <a:pt x="125555" y="231747"/>
                  <a:pt x="125555" y="231747"/>
                  <a:pt x="125555" y="231747"/>
                </a:cubicBezTo>
                <a:cubicBezTo>
                  <a:pt x="125555" y="231747"/>
                  <a:pt x="124256" y="231747"/>
                  <a:pt x="124256" y="233044"/>
                </a:cubicBezTo>
                <a:cubicBezTo>
                  <a:pt x="124256" y="233044"/>
                  <a:pt x="124256" y="233044"/>
                  <a:pt x="124256" y="234341"/>
                </a:cubicBezTo>
                <a:cubicBezTo>
                  <a:pt x="124256" y="234341"/>
                  <a:pt x="122956" y="234341"/>
                  <a:pt x="122956" y="234341"/>
                </a:cubicBezTo>
                <a:cubicBezTo>
                  <a:pt x="122956" y="234341"/>
                  <a:pt x="122956" y="235638"/>
                  <a:pt x="122956" y="235638"/>
                </a:cubicBezTo>
                <a:cubicBezTo>
                  <a:pt x="121656" y="235638"/>
                  <a:pt x="121656" y="235638"/>
                  <a:pt x="121656" y="235638"/>
                </a:cubicBezTo>
                <a:cubicBezTo>
                  <a:pt x="121656" y="235638"/>
                  <a:pt x="121656" y="235638"/>
                  <a:pt x="121656" y="236935"/>
                </a:cubicBezTo>
                <a:cubicBezTo>
                  <a:pt x="121656" y="236935"/>
                  <a:pt x="120357" y="236935"/>
                  <a:pt x="120357" y="236935"/>
                </a:cubicBezTo>
                <a:cubicBezTo>
                  <a:pt x="120357" y="236935"/>
                  <a:pt x="119057" y="236935"/>
                  <a:pt x="119057" y="236935"/>
                </a:cubicBezTo>
                <a:cubicBezTo>
                  <a:pt x="119057" y="236935"/>
                  <a:pt x="117757" y="238232"/>
                  <a:pt x="117757" y="238232"/>
                </a:cubicBezTo>
                <a:cubicBezTo>
                  <a:pt x="116457" y="238232"/>
                  <a:pt x="116457" y="238232"/>
                  <a:pt x="116457" y="238232"/>
                </a:cubicBezTo>
                <a:cubicBezTo>
                  <a:pt x="115158" y="238232"/>
                  <a:pt x="115158" y="238232"/>
                  <a:pt x="115158" y="238232"/>
                </a:cubicBezTo>
                <a:cubicBezTo>
                  <a:pt x="113858" y="238232"/>
                  <a:pt x="113858" y="238232"/>
                  <a:pt x="113858" y="238232"/>
                </a:cubicBezTo>
                <a:cubicBezTo>
                  <a:pt x="113858" y="238232"/>
                  <a:pt x="113858" y="236935"/>
                  <a:pt x="112558" y="236935"/>
                </a:cubicBezTo>
                <a:cubicBezTo>
                  <a:pt x="96962" y="233044"/>
                  <a:pt x="78766" y="236935"/>
                  <a:pt x="65769" y="246013"/>
                </a:cubicBezTo>
                <a:cubicBezTo>
                  <a:pt x="69668" y="249904"/>
                  <a:pt x="74867" y="252498"/>
                  <a:pt x="81365" y="253795"/>
                </a:cubicBezTo>
                <a:cubicBezTo>
                  <a:pt x="95662" y="258983"/>
                  <a:pt x="106060" y="277140"/>
                  <a:pt x="103460" y="291406"/>
                </a:cubicBezTo>
                <a:cubicBezTo>
                  <a:pt x="102161" y="297891"/>
                  <a:pt x="102161" y="303078"/>
                  <a:pt x="103460" y="309563"/>
                </a:cubicBezTo>
                <a:cubicBezTo>
                  <a:pt x="117757" y="303078"/>
                  <a:pt x="128155" y="291406"/>
                  <a:pt x="132054" y="274546"/>
                </a:cubicBezTo>
                <a:cubicBezTo>
                  <a:pt x="132054" y="270655"/>
                  <a:pt x="133354" y="266764"/>
                  <a:pt x="132054" y="261577"/>
                </a:cubicBezTo>
                <a:cubicBezTo>
                  <a:pt x="132054" y="257686"/>
                  <a:pt x="134653" y="253795"/>
                  <a:pt x="137253" y="252498"/>
                </a:cubicBezTo>
                <a:cubicBezTo>
                  <a:pt x="138552" y="252498"/>
                  <a:pt x="138552" y="252498"/>
                  <a:pt x="138552" y="252498"/>
                </a:cubicBezTo>
                <a:cubicBezTo>
                  <a:pt x="138552" y="252498"/>
                  <a:pt x="138552" y="252498"/>
                  <a:pt x="138552" y="251201"/>
                </a:cubicBezTo>
                <a:cubicBezTo>
                  <a:pt x="139852" y="251201"/>
                  <a:pt x="139852" y="251201"/>
                  <a:pt x="139852" y="251201"/>
                </a:cubicBezTo>
                <a:cubicBezTo>
                  <a:pt x="139852" y="251201"/>
                  <a:pt x="139852" y="251201"/>
                  <a:pt x="141152" y="251201"/>
                </a:cubicBezTo>
                <a:cubicBezTo>
                  <a:pt x="169745" y="246013"/>
                  <a:pt x="195740" y="229153"/>
                  <a:pt x="213935" y="205808"/>
                </a:cubicBezTo>
                <a:cubicBezTo>
                  <a:pt x="241229" y="169494"/>
                  <a:pt x="243829" y="118914"/>
                  <a:pt x="223033" y="78709"/>
                </a:cubicBezTo>
                <a:cubicBezTo>
                  <a:pt x="200938" y="42395"/>
                  <a:pt x="161947" y="19050"/>
                  <a:pt x="120357" y="19050"/>
                </a:cubicBezTo>
                <a:close/>
                <a:moveTo>
                  <a:pt x="120801" y="0"/>
                </a:moveTo>
                <a:cubicBezTo>
                  <a:pt x="164729" y="0"/>
                  <a:pt x="207364" y="22033"/>
                  <a:pt x="233204" y="58322"/>
                </a:cubicBezTo>
                <a:cubicBezTo>
                  <a:pt x="255169" y="66098"/>
                  <a:pt x="273256" y="81651"/>
                  <a:pt x="284884" y="101092"/>
                </a:cubicBezTo>
                <a:cubicBezTo>
                  <a:pt x="288760" y="110164"/>
                  <a:pt x="291344" y="117940"/>
                  <a:pt x="293928" y="127013"/>
                </a:cubicBezTo>
                <a:cubicBezTo>
                  <a:pt x="297804" y="149046"/>
                  <a:pt x="293928" y="172374"/>
                  <a:pt x="282300" y="193111"/>
                </a:cubicBezTo>
                <a:cubicBezTo>
                  <a:pt x="281008" y="195703"/>
                  <a:pt x="278424" y="196999"/>
                  <a:pt x="274548" y="196999"/>
                </a:cubicBezTo>
                <a:cubicBezTo>
                  <a:pt x="274548" y="196999"/>
                  <a:pt x="274548" y="196999"/>
                  <a:pt x="273256" y="196999"/>
                </a:cubicBezTo>
                <a:cubicBezTo>
                  <a:pt x="270672" y="196999"/>
                  <a:pt x="268088" y="195703"/>
                  <a:pt x="266796" y="194407"/>
                </a:cubicBezTo>
                <a:cubicBezTo>
                  <a:pt x="266796" y="194407"/>
                  <a:pt x="266796" y="194407"/>
                  <a:pt x="250001" y="177559"/>
                </a:cubicBezTo>
                <a:cubicBezTo>
                  <a:pt x="244832" y="191815"/>
                  <a:pt x="238372" y="206072"/>
                  <a:pt x="229328" y="217736"/>
                </a:cubicBezTo>
                <a:cubicBezTo>
                  <a:pt x="211240" y="243657"/>
                  <a:pt x="182817" y="261802"/>
                  <a:pt x="153101" y="269578"/>
                </a:cubicBezTo>
                <a:cubicBezTo>
                  <a:pt x="153101" y="272170"/>
                  <a:pt x="151809" y="276058"/>
                  <a:pt x="151809" y="279946"/>
                </a:cubicBezTo>
                <a:cubicBezTo>
                  <a:pt x="146641" y="305867"/>
                  <a:pt x="125969" y="326604"/>
                  <a:pt x="98837" y="331788"/>
                </a:cubicBezTo>
                <a:cubicBezTo>
                  <a:pt x="98837" y="331788"/>
                  <a:pt x="97545" y="331788"/>
                  <a:pt x="97545" y="331788"/>
                </a:cubicBezTo>
                <a:cubicBezTo>
                  <a:pt x="92377" y="331788"/>
                  <a:pt x="88501" y="329196"/>
                  <a:pt x="87209" y="325308"/>
                </a:cubicBezTo>
                <a:cubicBezTo>
                  <a:pt x="83333" y="313643"/>
                  <a:pt x="82041" y="300683"/>
                  <a:pt x="84625" y="287723"/>
                </a:cubicBezTo>
                <a:cubicBezTo>
                  <a:pt x="85917" y="283834"/>
                  <a:pt x="80749" y="274762"/>
                  <a:pt x="75581" y="273466"/>
                </a:cubicBezTo>
                <a:cubicBezTo>
                  <a:pt x="63953" y="269578"/>
                  <a:pt x="52325" y="261802"/>
                  <a:pt x="44573" y="252729"/>
                </a:cubicBezTo>
                <a:cubicBezTo>
                  <a:pt x="40697" y="248841"/>
                  <a:pt x="40697" y="243657"/>
                  <a:pt x="44573" y="239769"/>
                </a:cubicBezTo>
                <a:cubicBezTo>
                  <a:pt x="57493" y="222920"/>
                  <a:pt x="80749" y="213848"/>
                  <a:pt x="102713" y="215144"/>
                </a:cubicBezTo>
                <a:cubicBezTo>
                  <a:pt x="97545" y="193111"/>
                  <a:pt x="98837" y="168486"/>
                  <a:pt x="105297" y="146453"/>
                </a:cubicBezTo>
                <a:cubicBezTo>
                  <a:pt x="98837" y="146453"/>
                  <a:pt x="92377" y="145157"/>
                  <a:pt x="85917" y="142565"/>
                </a:cubicBezTo>
                <a:cubicBezTo>
                  <a:pt x="85917" y="142565"/>
                  <a:pt x="85917" y="142565"/>
                  <a:pt x="80749" y="171078"/>
                </a:cubicBezTo>
                <a:cubicBezTo>
                  <a:pt x="79457" y="176263"/>
                  <a:pt x="75581" y="178855"/>
                  <a:pt x="71705" y="178855"/>
                </a:cubicBezTo>
                <a:cubicBezTo>
                  <a:pt x="70413" y="178855"/>
                  <a:pt x="70413" y="178855"/>
                  <a:pt x="70413" y="178855"/>
                </a:cubicBezTo>
                <a:cubicBezTo>
                  <a:pt x="57493" y="177559"/>
                  <a:pt x="45865" y="173670"/>
                  <a:pt x="36822" y="165894"/>
                </a:cubicBezTo>
                <a:cubicBezTo>
                  <a:pt x="16150" y="149046"/>
                  <a:pt x="8398" y="123125"/>
                  <a:pt x="17442" y="99796"/>
                </a:cubicBezTo>
                <a:cubicBezTo>
                  <a:pt x="10982" y="93316"/>
                  <a:pt x="5814" y="86835"/>
                  <a:pt x="1938" y="79059"/>
                </a:cubicBezTo>
                <a:cubicBezTo>
                  <a:pt x="-646" y="75171"/>
                  <a:pt x="-646" y="71282"/>
                  <a:pt x="1938" y="68690"/>
                </a:cubicBezTo>
                <a:cubicBezTo>
                  <a:pt x="26486" y="25921"/>
                  <a:pt x="71705" y="0"/>
                  <a:pt x="12080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sun_129782"/>
          <p:cNvSpPr>
            <a:spLocks noChangeAspect="1"/>
          </p:cNvSpPr>
          <p:nvPr/>
        </p:nvSpPr>
        <p:spPr bwMode="auto">
          <a:xfrm>
            <a:off x="9405073" y="522184"/>
            <a:ext cx="1504227" cy="1574696"/>
          </a:xfrm>
          <a:custGeom>
            <a:gdLst>
              <a:gd fmla="*/ 161132 w 321489" name="connsiteX0"/>
              <a:gd fmla="*/ 98425 h 336550" name="connsiteY0"/>
              <a:gd fmla="*/ 90488 w 321489" name="connsiteX1"/>
              <a:gd fmla="*/ 168275 h 336550" name="connsiteY1"/>
              <a:gd fmla="*/ 161132 w 321489" name="connsiteX2"/>
              <a:gd fmla="*/ 238125 h 336550" name="connsiteY2"/>
              <a:gd fmla="*/ 231776 w 321489" name="connsiteX3"/>
              <a:gd fmla="*/ 168275 h 336550" name="connsiteY3"/>
              <a:gd fmla="*/ 161132 w 321489" name="connsiteX4"/>
              <a:gd fmla="*/ 98425 h 336550" name="connsiteY4"/>
              <a:gd fmla="*/ 161132 w 321489" name="connsiteX5"/>
              <a:gd fmla="*/ 76200 h 336550" name="connsiteY5"/>
              <a:gd fmla="*/ 254001 w 321489" name="connsiteX6"/>
              <a:gd fmla="*/ 168275 h 336550" name="connsiteY6"/>
              <a:gd fmla="*/ 161132 w 321489" name="connsiteX7"/>
              <a:gd fmla="*/ 260350 h 336550" name="connsiteY7"/>
              <a:gd fmla="*/ 68263 w 321489" name="connsiteX8"/>
              <a:gd fmla="*/ 168275 h 336550" name="connsiteY8"/>
              <a:gd fmla="*/ 161132 w 321489" name="connsiteX9"/>
              <a:gd fmla="*/ 76200 h 336550" name="connsiteY9"/>
              <a:gd fmla="*/ 161790 w 321489" name="connsiteX10"/>
              <a:gd fmla="*/ 30163 h 336550" name="connsiteY10"/>
              <a:gd fmla="*/ 135465 w 321489" name="connsiteX11"/>
              <a:gd fmla="*/ 67169 h 336550" name="connsiteY11"/>
              <a:gd fmla="*/ 122302 w 321489" name="connsiteX12"/>
              <a:gd fmla="*/ 71134 h 336550" name="connsiteY12"/>
              <a:gd fmla="*/ 80181 w 321489" name="connsiteX13"/>
              <a:gd fmla="*/ 56596 h 336550" name="connsiteY13"/>
              <a:gd fmla="*/ 81497 w 321489" name="connsiteX14"/>
              <a:gd fmla="*/ 101532 h 336550" name="connsiteY14"/>
              <a:gd fmla="*/ 73600 w 321489" name="connsiteX15"/>
              <a:gd fmla="*/ 112106 h 336550" name="connsiteY15"/>
              <a:gd fmla="*/ 30163 w 321489" name="connsiteX16"/>
              <a:gd fmla="*/ 125322 h 336550" name="connsiteY16"/>
              <a:gd fmla="*/ 56488 w 321489" name="connsiteX17"/>
              <a:gd fmla="*/ 162328 h 336550" name="connsiteY17"/>
              <a:gd fmla="*/ 56488 w 321489" name="connsiteX18"/>
              <a:gd fmla="*/ 175545 h 336550" name="connsiteY18"/>
              <a:gd fmla="*/ 30163 w 321489" name="connsiteX19"/>
              <a:gd fmla="*/ 211229 h 336550" name="connsiteY19"/>
              <a:gd fmla="*/ 73600 w 321489" name="connsiteX20"/>
              <a:gd fmla="*/ 224446 h 336550" name="connsiteY20"/>
              <a:gd fmla="*/ 81497 w 321489" name="connsiteX21"/>
              <a:gd fmla="*/ 235019 h 336550" name="connsiteY21"/>
              <a:gd fmla="*/ 80181 w 321489" name="connsiteX22"/>
              <a:gd fmla="*/ 279955 h 336550" name="connsiteY22"/>
              <a:gd fmla="*/ 122302 w 321489" name="connsiteX23"/>
              <a:gd fmla="*/ 266739 h 336550" name="connsiteY23"/>
              <a:gd fmla="*/ 126251 w 321489" name="connsiteX24"/>
              <a:gd fmla="*/ 265417 h 336550" name="connsiteY24"/>
              <a:gd fmla="*/ 135465 w 321489" name="connsiteX25"/>
              <a:gd fmla="*/ 270704 h 336550" name="connsiteY25"/>
              <a:gd fmla="*/ 161790 w 321489" name="connsiteX26"/>
              <a:gd fmla="*/ 306388 h 336550" name="connsiteY26"/>
              <a:gd fmla="*/ 186799 w 321489" name="connsiteX27"/>
              <a:gd fmla="*/ 270704 h 336550" name="connsiteY27"/>
              <a:gd fmla="*/ 199962 w 321489" name="connsiteX28"/>
              <a:gd fmla="*/ 266739 h 336550" name="connsiteY28"/>
              <a:gd fmla="*/ 242083 w 321489" name="connsiteX29"/>
              <a:gd fmla="*/ 279955 h 336550" name="connsiteY29"/>
              <a:gd fmla="*/ 242083 w 321489" name="connsiteX30"/>
              <a:gd fmla="*/ 235019 h 336550" name="connsiteY30"/>
              <a:gd fmla="*/ 249980 w 321489" name="connsiteX31"/>
              <a:gd fmla="*/ 224446 h 336550" name="connsiteY31"/>
              <a:gd fmla="*/ 292101 w 321489" name="connsiteX32"/>
              <a:gd fmla="*/ 211229 h 336550" name="connsiteY32"/>
              <a:gd fmla="*/ 265776 w 321489" name="connsiteX33"/>
              <a:gd fmla="*/ 175545 h 336550" name="connsiteY33"/>
              <a:gd fmla="*/ 265776 w 321489" name="connsiteX34"/>
              <a:gd fmla="*/ 162328 h 336550" name="connsiteY34"/>
              <a:gd fmla="*/ 292101 w 321489" name="connsiteX35"/>
              <a:gd fmla="*/ 125322 h 336550" name="connsiteY35"/>
              <a:gd fmla="*/ 249980 w 321489" name="connsiteX36"/>
              <a:gd fmla="*/ 112106 h 336550" name="connsiteY36"/>
              <a:gd fmla="*/ 242083 w 321489" name="connsiteX37"/>
              <a:gd fmla="*/ 101532 h 336550" name="connsiteY37"/>
              <a:gd fmla="*/ 242083 w 321489" name="connsiteX38"/>
              <a:gd fmla="*/ 56596 h 336550" name="connsiteY38"/>
              <a:gd fmla="*/ 199962 w 321489" name="connsiteX39"/>
              <a:gd fmla="*/ 71134 h 336550" name="connsiteY39"/>
              <a:gd fmla="*/ 186799 w 321489" name="connsiteX40"/>
              <a:gd fmla="*/ 67169 h 336550" name="connsiteY40"/>
              <a:gd fmla="*/ 161790 w 321489" name="connsiteX41"/>
              <a:gd fmla="*/ 30163 h 336550" name="connsiteY41"/>
              <a:gd fmla="*/ 161132 w 321489" name="connsiteX42"/>
              <a:gd fmla="*/ 0 h 336550" name="connsiteY42"/>
              <a:gd fmla="*/ 170377 w 321489" name="connsiteX43"/>
              <a:gd fmla="*/ 5279 h 336550" name="connsiteY43"/>
              <a:gd fmla="*/ 200754 w 321489" name="connsiteX44"/>
              <a:gd fmla="*/ 47513 h 336550" name="connsiteY44"/>
              <a:gd fmla="*/ 249622 w 321489" name="connsiteX45"/>
              <a:gd fmla="*/ 30355 h 336550" name="connsiteY45"/>
              <a:gd fmla="*/ 260188 w 321489" name="connsiteX46"/>
              <a:gd fmla="*/ 31675 h 336550" name="connsiteY46"/>
              <a:gd fmla="*/ 264150 w 321489" name="connsiteX47"/>
              <a:gd fmla="*/ 40914 h 336550" name="connsiteY47"/>
              <a:gd fmla="*/ 264150 w 321489" name="connsiteX48"/>
              <a:gd fmla="*/ 93706 h 336550" name="connsiteY48"/>
              <a:gd fmla="*/ 314339 w 321489" name="connsiteX49"/>
              <a:gd fmla="*/ 109544 h 336550" name="connsiteY49"/>
              <a:gd fmla="*/ 320942 w 321489" name="connsiteX50"/>
              <a:gd fmla="*/ 116143 h 336550" name="connsiteY50"/>
              <a:gd fmla="*/ 319622 w 321489" name="connsiteX51"/>
              <a:gd fmla="*/ 126701 h 336550" name="connsiteY51"/>
              <a:gd fmla="*/ 287924 w 321489" name="connsiteX52"/>
              <a:gd fmla="*/ 168935 h 336550" name="connsiteY52"/>
              <a:gd fmla="*/ 319622 w 321489" name="connsiteX53"/>
              <a:gd fmla="*/ 211169 h 336550" name="connsiteY53"/>
              <a:gd fmla="*/ 320942 w 321489" name="connsiteX54"/>
              <a:gd fmla="*/ 220407 h 336550" name="connsiteY54"/>
              <a:gd fmla="*/ 314339 w 321489" name="connsiteX55"/>
              <a:gd fmla="*/ 228326 h 336550" name="connsiteY55"/>
              <a:gd fmla="*/ 264150 w 321489" name="connsiteX56"/>
              <a:gd fmla="*/ 242844 h 336550" name="connsiteY56"/>
              <a:gd fmla="*/ 264150 w 321489" name="connsiteX57"/>
              <a:gd fmla="*/ 295636 h 336550" name="connsiteY57"/>
              <a:gd fmla="*/ 260188 w 321489" name="connsiteX58"/>
              <a:gd fmla="*/ 304875 h 336550" name="connsiteY58"/>
              <a:gd fmla="*/ 249622 w 321489" name="connsiteX59"/>
              <a:gd fmla="*/ 306195 h 336550" name="connsiteY59"/>
              <a:gd fmla="*/ 200754 w 321489" name="connsiteX60"/>
              <a:gd fmla="*/ 289037 h 336550" name="connsiteY60"/>
              <a:gd fmla="*/ 170377 w 321489" name="connsiteX61"/>
              <a:gd fmla="*/ 332591 h 336550" name="connsiteY61"/>
              <a:gd fmla="*/ 161132 w 321489" name="connsiteX62"/>
              <a:gd fmla="*/ 336550 h 336550" name="connsiteY62"/>
              <a:gd fmla="*/ 151886 w 321489" name="connsiteX63"/>
              <a:gd fmla="*/ 332591 h 336550" name="connsiteY63"/>
              <a:gd fmla="*/ 121509 w 321489" name="connsiteX64"/>
              <a:gd fmla="*/ 289037 h 336550" name="connsiteY64"/>
              <a:gd fmla="*/ 71320 w 321489" name="connsiteX65"/>
              <a:gd fmla="*/ 306195 h 336550" name="connsiteY65"/>
              <a:gd fmla="*/ 62075 w 321489" name="connsiteX66"/>
              <a:gd fmla="*/ 304875 h 336550" name="connsiteY66"/>
              <a:gd fmla="*/ 56792 w 321489" name="connsiteX67"/>
              <a:gd fmla="*/ 295636 h 336550" name="connsiteY67"/>
              <a:gd fmla="*/ 58113 w 321489" name="connsiteX68"/>
              <a:gd fmla="*/ 242844 h 336550" name="connsiteY68"/>
              <a:gd fmla="*/ 7924 w 321489" name="connsiteX69"/>
              <a:gd fmla="*/ 228326 h 336550" name="connsiteY69"/>
              <a:gd fmla="*/ 0 w 321489" name="connsiteX70"/>
              <a:gd fmla="*/ 220407 h 336550" name="connsiteY70"/>
              <a:gd fmla="*/ 2641 w 321489" name="connsiteX71"/>
              <a:gd fmla="*/ 211169 h 336550" name="connsiteY71"/>
              <a:gd fmla="*/ 33019 w 321489" name="connsiteX72"/>
              <a:gd fmla="*/ 168935 h 336550" name="connsiteY72"/>
              <a:gd fmla="*/ 2641 w 321489" name="connsiteX73"/>
              <a:gd fmla="*/ 126701 h 336550" name="connsiteY73"/>
              <a:gd fmla="*/ 0 w 321489" name="connsiteX74"/>
              <a:gd fmla="*/ 116143 h 336550" name="connsiteY74"/>
              <a:gd fmla="*/ 7924 w 321489" name="connsiteX75"/>
              <a:gd fmla="*/ 109544 h 336550" name="connsiteY75"/>
              <a:gd fmla="*/ 58113 w 321489" name="connsiteX76"/>
              <a:gd fmla="*/ 93706 h 336550" name="connsiteY76"/>
              <a:gd fmla="*/ 56792 w 321489" name="connsiteX77"/>
              <a:gd fmla="*/ 40914 h 336550" name="connsiteY77"/>
              <a:gd fmla="*/ 62075 w 321489" name="connsiteX78"/>
              <a:gd fmla="*/ 31675 h 336550" name="connsiteY78"/>
              <a:gd fmla="*/ 71320 w 321489" name="connsiteX79"/>
              <a:gd fmla="*/ 30355 h 336550" name="connsiteY79"/>
              <a:gd fmla="*/ 121509 w 321489" name="connsiteX80"/>
              <a:gd fmla="*/ 47513 h 336550" name="connsiteY80"/>
              <a:gd fmla="*/ 151886 w 321489" name="connsiteX81"/>
              <a:gd fmla="*/ 5279 h 336550" name="connsiteY81"/>
              <a:gd fmla="*/ 161132 w 321489" name="connsiteX82"/>
              <a:gd fmla="*/ 0 h 336550" name="connsiteY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b="b" l="l" r="r" t="t"/>
            <a:pathLst>
              <a:path h="336550" w="321489">
                <a:moveTo>
                  <a:pt x="161132" y="98425"/>
                </a:moveTo>
                <a:cubicBezTo>
                  <a:pt x="122116" y="98425"/>
                  <a:pt x="90488" y="129698"/>
                  <a:pt x="90488" y="168275"/>
                </a:cubicBezTo>
                <a:cubicBezTo>
                  <a:pt x="90488" y="206852"/>
                  <a:pt x="122116" y="238125"/>
                  <a:pt x="161132" y="238125"/>
                </a:cubicBezTo>
                <a:cubicBezTo>
                  <a:pt x="200148" y="238125"/>
                  <a:pt x="231776" y="206852"/>
                  <a:pt x="231776" y="168275"/>
                </a:cubicBezTo>
                <a:cubicBezTo>
                  <a:pt x="231776" y="129698"/>
                  <a:pt x="200148" y="98425"/>
                  <a:pt x="161132" y="98425"/>
                </a:cubicBezTo>
                <a:close/>
                <a:moveTo>
                  <a:pt x="161132" y="76200"/>
                </a:moveTo>
                <a:cubicBezTo>
                  <a:pt x="212422" y="76200"/>
                  <a:pt x="254001" y="117423"/>
                  <a:pt x="254001" y="168275"/>
                </a:cubicBezTo>
                <a:cubicBezTo>
                  <a:pt x="254001" y="219127"/>
                  <a:pt x="212422" y="260350"/>
                  <a:pt x="161132" y="260350"/>
                </a:cubicBezTo>
                <a:cubicBezTo>
                  <a:pt x="109842" y="260350"/>
                  <a:pt x="68263" y="219127"/>
                  <a:pt x="68263" y="168275"/>
                </a:cubicBezTo>
                <a:cubicBezTo>
                  <a:pt x="68263" y="117423"/>
                  <a:pt x="109842" y="76200"/>
                  <a:pt x="161132" y="76200"/>
                </a:cubicBezTo>
                <a:close/>
                <a:moveTo>
                  <a:pt x="161790" y="30163"/>
                </a:moveTo>
                <a:cubicBezTo>
                  <a:pt x="161790" y="30163"/>
                  <a:pt x="161790" y="30163"/>
                  <a:pt x="135465" y="67169"/>
                </a:cubicBezTo>
                <a:cubicBezTo>
                  <a:pt x="132832" y="71134"/>
                  <a:pt x="127567" y="72456"/>
                  <a:pt x="122302" y="71134"/>
                </a:cubicBezTo>
                <a:cubicBezTo>
                  <a:pt x="122302" y="71134"/>
                  <a:pt x="122302" y="71134"/>
                  <a:pt x="80181" y="56596"/>
                </a:cubicBezTo>
                <a:cubicBezTo>
                  <a:pt x="80181" y="56596"/>
                  <a:pt x="80181" y="56596"/>
                  <a:pt x="81497" y="101532"/>
                </a:cubicBezTo>
                <a:cubicBezTo>
                  <a:pt x="81497" y="106819"/>
                  <a:pt x="77549" y="110784"/>
                  <a:pt x="73600" y="112106"/>
                </a:cubicBezTo>
                <a:cubicBezTo>
                  <a:pt x="73600" y="112106"/>
                  <a:pt x="73600" y="112106"/>
                  <a:pt x="30163" y="125322"/>
                </a:cubicBezTo>
                <a:cubicBezTo>
                  <a:pt x="30163" y="125322"/>
                  <a:pt x="30163" y="125322"/>
                  <a:pt x="56488" y="162328"/>
                </a:cubicBezTo>
                <a:cubicBezTo>
                  <a:pt x="60437" y="166293"/>
                  <a:pt x="60437" y="171580"/>
                  <a:pt x="56488" y="175545"/>
                </a:cubicBezTo>
                <a:cubicBezTo>
                  <a:pt x="56488" y="175545"/>
                  <a:pt x="56488" y="175545"/>
                  <a:pt x="30163" y="211229"/>
                </a:cubicBezTo>
                <a:cubicBezTo>
                  <a:pt x="30163" y="211229"/>
                  <a:pt x="30163" y="211229"/>
                  <a:pt x="73600" y="224446"/>
                </a:cubicBezTo>
                <a:cubicBezTo>
                  <a:pt x="77549" y="225768"/>
                  <a:pt x="81497" y="231054"/>
                  <a:pt x="81497" y="235019"/>
                </a:cubicBezTo>
                <a:cubicBezTo>
                  <a:pt x="81497" y="235019"/>
                  <a:pt x="81497" y="235019"/>
                  <a:pt x="80181" y="279955"/>
                </a:cubicBezTo>
                <a:cubicBezTo>
                  <a:pt x="80181" y="279955"/>
                  <a:pt x="80181" y="279955"/>
                  <a:pt x="122302" y="266739"/>
                </a:cubicBezTo>
                <a:cubicBezTo>
                  <a:pt x="123618" y="265417"/>
                  <a:pt x="124935" y="265417"/>
                  <a:pt x="126251" y="265417"/>
                </a:cubicBezTo>
                <a:cubicBezTo>
                  <a:pt x="130200" y="265417"/>
                  <a:pt x="132832" y="266739"/>
                  <a:pt x="135465" y="270704"/>
                </a:cubicBezTo>
                <a:cubicBezTo>
                  <a:pt x="135465" y="270704"/>
                  <a:pt x="135465" y="270704"/>
                  <a:pt x="161790" y="306388"/>
                </a:cubicBezTo>
                <a:cubicBezTo>
                  <a:pt x="161790" y="306388"/>
                  <a:pt x="161790" y="306388"/>
                  <a:pt x="186799" y="270704"/>
                </a:cubicBezTo>
                <a:cubicBezTo>
                  <a:pt x="190748" y="266739"/>
                  <a:pt x="194697" y="264095"/>
                  <a:pt x="199962" y="266739"/>
                </a:cubicBezTo>
                <a:cubicBezTo>
                  <a:pt x="199962" y="266739"/>
                  <a:pt x="199962" y="266739"/>
                  <a:pt x="242083" y="279955"/>
                </a:cubicBezTo>
                <a:cubicBezTo>
                  <a:pt x="242083" y="279955"/>
                  <a:pt x="242083" y="279955"/>
                  <a:pt x="242083" y="235019"/>
                </a:cubicBezTo>
                <a:cubicBezTo>
                  <a:pt x="242083" y="231054"/>
                  <a:pt x="244715" y="225768"/>
                  <a:pt x="249980" y="224446"/>
                </a:cubicBezTo>
                <a:lnTo>
                  <a:pt x="292101" y="211229"/>
                </a:lnTo>
                <a:cubicBezTo>
                  <a:pt x="292101" y="211229"/>
                  <a:pt x="292101" y="211229"/>
                  <a:pt x="265776" y="175545"/>
                </a:cubicBezTo>
                <a:cubicBezTo>
                  <a:pt x="263143" y="171580"/>
                  <a:pt x="263143" y="166293"/>
                  <a:pt x="265776" y="162328"/>
                </a:cubicBezTo>
                <a:cubicBezTo>
                  <a:pt x="265776" y="162328"/>
                  <a:pt x="265776" y="162328"/>
                  <a:pt x="292101" y="125322"/>
                </a:cubicBezTo>
                <a:cubicBezTo>
                  <a:pt x="292101" y="125322"/>
                  <a:pt x="292101" y="125322"/>
                  <a:pt x="249980" y="112106"/>
                </a:cubicBezTo>
                <a:cubicBezTo>
                  <a:pt x="244715" y="110784"/>
                  <a:pt x="242083" y="106819"/>
                  <a:pt x="242083" y="101532"/>
                </a:cubicBezTo>
                <a:cubicBezTo>
                  <a:pt x="242083" y="101532"/>
                  <a:pt x="242083" y="101532"/>
                  <a:pt x="242083" y="56596"/>
                </a:cubicBezTo>
                <a:cubicBezTo>
                  <a:pt x="242083" y="56596"/>
                  <a:pt x="242083" y="56596"/>
                  <a:pt x="199962" y="71134"/>
                </a:cubicBezTo>
                <a:cubicBezTo>
                  <a:pt x="194697" y="72456"/>
                  <a:pt x="190748" y="71134"/>
                  <a:pt x="186799" y="67169"/>
                </a:cubicBezTo>
                <a:cubicBezTo>
                  <a:pt x="186799" y="67169"/>
                  <a:pt x="186799" y="67169"/>
                  <a:pt x="161790" y="30163"/>
                </a:cubicBezTo>
                <a:close/>
                <a:moveTo>
                  <a:pt x="161132" y="0"/>
                </a:moveTo>
                <a:cubicBezTo>
                  <a:pt x="163773" y="0"/>
                  <a:pt x="167735" y="1320"/>
                  <a:pt x="170377" y="5279"/>
                </a:cubicBezTo>
                <a:cubicBezTo>
                  <a:pt x="170377" y="5279"/>
                  <a:pt x="170377" y="5279"/>
                  <a:pt x="200754" y="47513"/>
                </a:cubicBezTo>
                <a:cubicBezTo>
                  <a:pt x="200754" y="47513"/>
                  <a:pt x="200754" y="47513"/>
                  <a:pt x="249622" y="30355"/>
                </a:cubicBezTo>
                <a:cubicBezTo>
                  <a:pt x="253584" y="29035"/>
                  <a:pt x="257546" y="30355"/>
                  <a:pt x="260188" y="31675"/>
                </a:cubicBezTo>
                <a:cubicBezTo>
                  <a:pt x="262829" y="34315"/>
                  <a:pt x="264150" y="38274"/>
                  <a:pt x="264150" y="40914"/>
                </a:cubicBezTo>
                <a:cubicBezTo>
                  <a:pt x="264150" y="40914"/>
                  <a:pt x="264150" y="40914"/>
                  <a:pt x="264150" y="93706"/>
                </a:cubicBezTo>
                <a:cubicBezTo>
                  <a:pt x="264150" y="93706"/>
                  <a:pt x="264150" y="93706"/>
                  <a:pt x="314339" y="109544"/>
                </a:cubicBezTo>
                <a:cubicBezTo>
                  <a:pt x="316980" y="110864"/>
                  <a:pt x="319622" y="113503"/>
                  <a:pt x="320942" y="116143"/>
                </a:cubicBezTo>
                <a:cubicBezTo>
                  <a:pt x="322263" y="120102"/>
                  <a:pt x="320942" y="124062"/>
                  <a:pt x="319622" y="126701"/>
                </a:cubicBezTo>
                <a:cubicBezTo>
                  <a:pt x="319622" y="126701"/>
                  <a:pt x="319622" y="126701"/>
                  <a:pt x="287924" y="168935"/>
                </a:cubicBezTo>
                <a:lnTo>
                  <a:pt x="319622" y="211169"/>
                </a:lnTo>
                <a:cubicBezTo>
                  <a:pt x="320942" y="213808"/>
                  <a:pt x="322263" y="217768"/>
                  <a:pt x="320942" y="220407"/>
                </a:cubicBezTo>
                <a:cubicBezTo>
                  <a:pt x="319622" y="224367"/>
                  <a:pt x="316980" y="227007"/>
                  <a:pt x="314339" y="228326"/>
                </a:cubicBezTo>
                <a:cubicBezTo>
                  <a:pt x="314339" y="228326"/>
                  <a:pt x="314339" y="228326"/>
                  <a:pt x="264150" y="242844"/>
                </a:cubicBezTo>
                <a:cubicBezTo>
                  <a:pt x="264150" y="242844"/>
                  <a:pt x="264150" y="242844"/>
                  <a:pt x="264150" y="295636"/>
                </a:cubicBezTo>
                <a:cubicBezTo>
                  <a:pt x="264150" y="299596"/>
                  <a:pt x="262829" y="302235"/>
                  <a:pt x="260188" y="304875"/>
                </a:cubicBezTo>
                <a:cubicBezTo>
                  <a:pt x="257546" y="307515"/>
                  <a:pt x="253584" y="307515"/>
                  <a:pt x="249622" y="306195"/>
                </a:cubicBezTo>
                <a:cubicBezTo>
                  <a:pt x="249622" y="306195"/>
                  <a:pt x="249622" y="306195"/>
                  <a:pt x="200754" y="289037"/>
                </a:cubicBezTo>
                <a:cubicBezTo>
                  <a:pt x="200754" y="289037"/>
                  <a:pt x="200754" y="289037"/>
                  <a:pt x="170377" y="332591"/>
                </a:cubicBezTo>
                <a:cubicBezTo>
                  <a:pt x="167735" y="335230"/>
                  <a:pt x="163773" y="336550"/>
                  <a:pt x="161132" y="336550"/>
                </a:cubicBezTo>
                <a:cubicBezTo>
                  <a:pt x="157169" y="336550"/>
                  <a:pt x="153207" y="335230"/>
                  <a:pt x="151886" y="332591"/>
                </a:cubicBezTo>
                <a:cubicBezTo>
                  <a:pt x="151886" y="332591"/>
                  <a:pt x="151886" y="332591"/>
                  <a:pt x="121509" y="289037"/>
                </a:cubicBezTo>
                <a:cubicBezTo>
                  <a:pt x="121509" y="289037"/>
                  <a:pt x="121509" y="289037"/>
                  <a:pt x="71320" y="306195"/>
                </a:cubicBezTo>
                <a:cubicBezTo>
                  <a:pt x="68679" y="307515"/>
                  <a:pt x="64717" y="307515"/>
                  <a:pt x="62075" y="304875"/>
                </a:cubicBezTo>
                <a:cubicBezTo>
                  <a:pt x="59434" y="302235"/>
                  <a:pt x="56792" y="299596"/>
                  <a:pt x="56792" y="295636"/>
                </a:cubicBezTo>
                <a:cubicBezTo>
                  <a:pt x="56792" y="295636"/>
                  <a:pt x="56792" y="295636"/>
                  <a:pt x="58113" y="242844"/>
                </a:cubicBezTo>
                <a:cubicBezTo>
                  <a:pt x="58113" y="242844"/>
                  <a:pt x="58113" y="242844"/>
                  <a:pt x="7924" y="228326"/>
                </a:cubicBezTo>
                <a:cubicBezTo>
                  <a:pt x="3962" y="227007"/>
                  <a:pt x="1321" y="224367"/>
                  <a:pt x="0" y="220407"/>
                </a:cubicBezTo>
                <a:cubicBezTo>
                  <a:pt x="0" y="217768"/>
                  <a:pt x="0" y="213808"/>
                  <a:pt x="2641" y="211169"/>
                </a:cubicBezTo>
                <a:cubicBezTo>
                  <a:pt x="2641" y="211169"/>
                  <a:pt x="2641" y="211169"/>
                  <a:pt x="33019" y="168935"/>
                </a:cubicBezTo>
                <a:cubicBezTo>
                  <a:pt x="33019" y="168935"/>
                  <a:pt x="33019" y="168935"/>
                  <a:pt x="2641" y="126701"/>
                </a:cubicBezTo>
                <a:cubicBezTo>
                  <a:pt x="0" y="124062"/>
                  <a:pt x="0" y="120102"/>
                  <a:pt x="0" y="116143"/>
                </a:cubicBezTo>
                <a:cubicBezTo>
                  <a:pt x="1321" y="113503"/>
                  <a:pt x="3962" y="110864"/>
                  <a:pt x="7924" y="109544"/>
                </a:cubicBezTo>
                <a:cubicBezTo>
                  <a:pt x="7924" y="109544"/>
                  <a:pt x="7924" y="109544"/>
                  <a:pt x="58113" y="93706"/>
                </a:cubicBezTo>
                <a:cubicBezTo>
                  <a:pt x="58113" y="93706"/>
                  <a:pt x="58113" y="93706"/>
                  <a:pt x="56792" y="40914"/>
                </a:cubicBezTo>
                <a:cubicBezTo>
                  <a:pt x="56792" y="38274"/>
                  <a:pt x="59434" y="34315"/>
                  <a:pt x="62075" y="31675"/>
                </a:cubicBezTo>
                <a:cubicBezTo>
                  <a:pt x="64717" y="30355"/>
                  <a:pt x="68679" y="29035"/>
                  <a:pt x="71320" y="30355"/>
                </a:cubicBezTo>
                <a:cubicBezTo>
                  <a:pt x="71320" y="30355"/>
                  <a:pt x="71320" y="30355"/>
                  <a:pt x="121509" y="47513"/>
                </a:cubicBezTo>
                <a:cubicBezTo>
                  <a:pt x="121509" y="47513"/>
                  <a:pt x="121509" y="47513"/>
                  <a:pt x="151886" y="5279"/>
                </a:cubicBezTo>
                <a:cubicBezTo>
                  <a:pt x="153207" y="1320"/>
                  <a:pt x="157169" y="0"/>
                  <a:pt x="16113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7" name="图片占位符 16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534" t="4534"/>
          <a:stretch>
            <a:fillRect/>
          </a:stretch>
        </p:blipFill>
        <p:spPr/>
      </p:pic>
      <p:pic>
        <p:nvPicPr>
          <p:cNvPr id="21" name="图片占位符 20"/>
          <p:cNvPicPr>
            <a:picLocks noChangeAspect="1" noGrp="1"/>
          </p:cNvPicPr>
          <p:nvPr>
            <p:ph idx="11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256" t="3256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4402260" y="5234262"/>
            <a:ext cx="3113454" cy="745986"/>
            <a:chOff x="8159537" y="1248794"/>
            <a:chExt cx="3658540" cy="876588"/>
          </a:xfrm>
        </p:grpSpPr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10122416" y="1293564"/>
              <a:ext cx="1408773" cy="823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3596356087"/>
      </p:ext>
    </p:extLst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11" name="图片占位符 10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3079" t="13079"/>
          <a:stretch>
            <a:fillRect/>
          </a:stretch>
        </p:blipFill>
        <p:spPr/>
      </p:pic>
      <p:pic>
        <p:nvPicPr>
          <p:cNvPr id="9" name="图片占位符 8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0923" t="10923"/>
          <a:stretch>
            <a:fillRect/>
          </a:stretch>
        </p:blipFill>
        <p:spPr/>
      </p:pic>
      <p:sp>
        <p:nvSpPr>
          <p:cNvPr id="4" name="sunny-day-weather-symbol_52017"/>
          <p:cNvSpPr>
            <a:spLocks noChangeAspect="1"/>
          </p:cNvSpPr>
          <p:nvPr/>
        </p:nvSpPr>
        <p:spPr bwMode="auto">
          <a:xfrm>
            <a:off x="824052" y="485090"/>
            <a:ext cx="1778739" cy="1770387"/>
          </a:xfrm>
          <a:custGeom>
            <a:gdLst>
              <a:gd fmla="*/ 169862 w 338138" name="connsiteX0"/>
              <a:gd fmla="*/ 292100 h 336550" name="connsiteY0"/>
              <a:gd fmla="*/ 177800 w 338138" name="connsiteX1"/>
              <a:gd fmla="*/ 301252 h 336550" name="connsiteY1"/>
              <a:gd fmla="*/ 177800 w 338138" name="connsiteX2"/>
              <a:gd fmla="*/ 328706 h 336550" name="connsiteY2"/>
              <a:gd fmla="*/ 169862 w 338138" name="connsiteX3"/>
              <a:gd fmla="*/ 336550 h 336550" name="connsiteY3"/>
              <a:gd fmla="*/ 161925 w 338138" name="connsiteX4"/>
              <a:gd fmla="*/ 328706 h 336550" name="connsiteY4"/>
              <a:gd fmla="*/ 161925 w 338138" name="connsiteX5"/>
              <a:gd fmla="*/ 301252 h 336550" name="connsiteY5"/>
              <a:gd fmla="*/ 169862 w 338138" name="connsiteX6"/>
              <a:gd fmla="*/ 292100 h 336550" name="connsiteY6"/>
              <a:gd fmla="*/ 257841 w 338138" name="connsiteX7"/>
              <a:gd fmla="*/ 256382 h 336550" name="connsiteY7"/>
              <a:gd fmla="*/ 269363 w 338138" name="connsiteX8"/>
              <a:gd fmla="*/ 256382 h 336550" name="connsiteY8"/>
              <a:gd fmla="*/ 289847 w 338138" name="connsiteX9"/>
              <a:gd fmla="*/ 277549 h 336550" name="connsiteY9"/>
              <a:gd fmla="*/ 289847 w 338138" name="connsiteX10"/>
              <a:gd fmla="*/ 289455 h 336550" name="connsiteY10"/>
              <a:gd fmla="*/ 284726 w 338138" name="connsiteX11"/>
              <a:gd fmla="*/ 292101 h 336550" name="connsiteY11"/>
              <a:gd fmla="*/ 279605 w 338138" name="connsiteX12"/>
              <a:gd fmla="*/ 289455 h 336550" name="connsiteY12"/>
              <a:gd fmla="*/ 257841 w 338138" name="connsiteX13"/>
              <a:gd fmla="*/ 266965 h 336550" name="connsiteY13"/>
              <a:gd fmla="*/ 257841 w 338138" name="connsiteX14"/>
              <a:gd fmla="*/ 256382 h 336550" name="connsiteY14"/>
              <a:gd fmla="*/ 74877 w 338138" name="connsiteX15"/>
              <a:gd fmla="*/ 254000 h 336550" name="connsiteY15"/>
              <a:gd fmla="*/ 81492 w 338138" name="connsiteX16"/>
              <a:gd fmla="*/ 256628 h 336550" name="connsiteY16"/>
              <a:gd fmla="*/ 81492 w 338138" name="connsiteX17"/>
              <a:gd fmla="*/ 267138 h 336550" name="connsiteY17"/>
              <a:gd fmla="*/ 59002 w 338138" name="connsiteX18"/>
              <a:gd fmla="*/ 289472 h 336550" name="connsiteY18"/>
              <a:gd fmla="*/ 52387 w 338138" name="connsiteX19"/>
              <a:gd fmla="*/ 292100 h 336550" name="connsiteY19"/>
              <a:gd fmla="*/ 47096 w 338138" name="connsiteX20"/>
              <a:gd fmla="*/ 289472 h 336550" name="connsiteY20"/>
              <a:gd fmla="*/ 47096 w 338138" name="connsiteX21"/>
              <a:gd fmla="*/ 277648 h 336550" name="connsiteY21"/>
              <a:gd fmla="*/ 69586 w 338138" name="connsiteX22"/>
              <a:gd fmla="*/ 256628 h 336550" name="connsiteY22"/>
              <a:gd fmla="*/ 74877 w 338138" name="connsiteX23"/>
              <a:gd fmla="*/ 254000 h 336550" name="connsiteY23"/>
              <a:gd fmla="*/ 301532 w 338138" name="connsiteX24"/>
              <a:gd fmla="*/ 160338 h 336550" name="connsiteY24"/>
              <a:gd fmla="*/ 330294 w 338138" name="connsiteX25"/>
              <a:gd fmla="*/ 160338 h 336550" name="connsiteY25"/>
              <a:gd fmla="*/ 338138 w 338138" name="connsiteX26"/>
              <a:gd fmla="*/ 168276 h 336550" name="connsiteY26"/>
              <a:gd fmla="*/ 330294 w 338138" name="connsiteX27"/>
              <a:gd fmla="*/ 176213 h 336550" name="connsiteY27"/>
              <a:gd fmla="*/ 301532 w 338138" name="connsiteX28"/>
              <a:gd fmla="*/ 176213 h 336550" name="connsiteY28"/>
              <a:gd fmla="*/ 293688 w 338138" name="connsiteX29"/>
              <a:gd fmla="*/ 168276 h 336550" name="connsiteY29"/>
              <a:gd fmla="*/ 301532 w 338138" name="connsiteX30"/>
              <a:gd fmla="*/ 160338 h 336550" name="connsiteY30"/>
              <a:gd fmla="*/ 7844 w 338138" name="connsiteX31"/>
              <a:gd fmla="*/ 160338 h 336550" name="connsiteY31"/>
              <a:gd fmla="*/ 36606 w 338138" name="connsiteX32"/>
              <a:gd fmla="*/ 160338 h 336550" name="connsiteY32"/>
              <a:gd fmla="*/ 44450 w 338138" name="connsiteX33"/>
              <a:gd fmla="*/ 168276 h 336550" name="connsiteY33"/>
              <a:gd fmla="*/ 41835 w 338138" name="connsiteX34"/>
              <a:gd fmla="*/ 174890 h 336550" name="connsiteY34"/>
              <a:gd fmla="*/ 36606 w 338138" name="connsiteX35"/>
              <a:gd fmla="*/ 176213 h 336550" name="connsiteY35"/>
              <a:gd fmla="*/ 7844 w 338138" name="connsiteX36"/>
              <a:gd fmla="*/ 176213 h 336550" name="connsiteY36"/>
              <a:gd fmla="*/ 0 w 338138" name="connsiteX37"/>
              <a:gd fmla="*/ 168276 h 336550" name="connsiteY37"/>
              <a:gd fmla="*/ 2615 w 338138" name="connsiteX38"/>
              <a:gd fmla="*/ 162984 h 336550" name="connsiteY38"/>
              <a:gd fmla="*/ 7844 w 338138" name="connsiteX39"/>
              <a:gd fmla="*/ 160338 h 336550" name="connsiteY39"/>
              <a:gd fmla="*/ 169070 w 338138" name="connsiteX40"/>
              <a:gd fmla="*/ 85725 h 336550" name="connsiteY40"/>
              <a:gd fmla="*/ 87313 w 338138" name="connsiteX41"/>
              <a:gd fmla="*/ 167482 h 336550" name="connsiteY41"/>
              <a:gd fmla="*/ 169070 w 338138" name="connsiteX42"/>
              <a:gd fmla="*/ 249239 h 336550" name="connsiteY42"/>
              <a:gd fmla="*/ 250827 w 338138" name="connsiteX43"/>
              <a:gd fmla="*/ 167482 h 336550" name="connsiteY43"/>
              <a:gd fmla="*/ 169070 w 338138" name="connsiteX44"/>
              <a:gd fmla="*/ 85725 h 336550" name="connsiteY44"/>
              <a:gd fmla="*/ 169070 w 338138" name="connsiteX45"/>
              <a:gd fmla="*/ 69850 h 336550" name="connsiteY45"/>
              <a:gd fmla="*/ 266702 w 338138" name="connsiteX46"/>
              <a:gd fmla="*/ 167482 h 336550" name="connsiteY46"/>
              <a:gd fmla="*/ 169070 w 338138" name="connsiteX47"/>
              <a:gd fmla="*/ 265114 h 336550" name="connsiteY47"/>
              <a:gd fmla="*/ 71438 w 338138" name="connsiteX48"/>
              <a:gd fmla="*/ 167482 h 336550" name="connsiteY48"/>
              <a:gd fmla="*/ 169070 w 338138" name="connsiteX49"/>
              <a:gd fmla="*/ 69850 h 336550" name="connsiteY49"/>
              <a:gd fmla="*/ 48291 w 338138" name="connsiteX50"/>
              <a:gd fmla="*/ 47078 h 336550" name="connsiteY50"/>
              <a:gd fmla="*/ 59813 w 338138" name="connsiteX51"/>
              <a:gd fmla="*/ 47078 h 336550" name="connsiteY51"/>
              <a:gd fmla="*/ 81577 w 338138" name="connsiteX52"/>
              <a:gd fmla="*/ 69412 h 336550" name="connsiteY52"/>
              <a:gd fmla="*/ 81577 w 338138" name="connsiteX53"/>
              <a:gd fmla="*/ 79922 h 336550" name="connsiteY53"/>
              <a:gd fmla="*/ 80297 w 338138" name="connsiteX54"/>
              <a:gd fmla="*/ 81236 h 336550" name="connsiteY54"/>
              <a:gd fmla="*/ 75176 w 338138" name="connsiteX55"/>
              <a:gd fmla="*/ 82550 h 336550" name="connsiteY55"/>
              <a:gd fmla="*/ 70055 w 338138" name="connsiteX56"/>
              <a:gd fmla="*/ 81236 h 336550" name="connsiteY56"/>
              <a:gd fmla="*/ 48291 w 338138" name="connsiteX57"/>
              <a:gd fmla="*/ 58902 h 336550" name="connsiteY57"/>
              <a:gd fmla="*/ 48291 w 338138" name="connsiteX58"/>
              <a:gd fmla="*/ 47078 h 336550" name="connsiteY58"/>
              <a:gd fmla="*/ 280885 w 338138" name="connsiteX59"/>
              <a:gd fmla="*/ 45764 h 336550" name="connsiteY59"/>
              <a:gd fmla="*/ 289847 w 338138" name="connsiteX60"/>
              <a:gd fmla="*/ 47078 h 336550" name="connsiteY60"/>
              <a:gd fmla="*/ 289847 w 338138" name="connsiteX61"/>
              <a:gd fmla="*/ 58902 h 336550" name="connsiteY61"/>
              <a:gd fmla="*/ 269363 w 338138" name="connsiteX62"/>
              <a:gd fmla="*/ 79922 h 336550" name="connsiteY62"/>
              <a:gd fmla="*/ 262962 w 338138" name="connsiteX63"/>
              <a:gd fmla="*/ 82550 h 336550" name="connsiteY63"/>
              <a:gd fmla="*/ 257841 w 338138" name="connsiteX64"/>
              <a:gd fmla="*/ 79922 h 336550" name="connsiteY64"/>
              <a:gd fmla="*/ 257841 w 338138" name="connsiteX65"/>
              <a:gd fmla="*/ 69412 h 336550" name="connsiteY65"/>
              <a:gd fmla="*/ 279605 w 338138" name="connsiteX66"/>
              <a:gd fmla="*/ 47078 h 336550" name="connsiteY66"/>
              <a:gd fmla="*/ 280885 w 338138" name="connsiteX67"/>
              <a:gd fmla="*/ 45764 h 336550" name="connsiteY67"/>
              <a:gd fmla="*/ 169862 w 338138" name="connsiteX68"/>
              <a:gd fmla="*/ 0 h 336550" name="connsiteY68"/>
              <a:gd fmla="*/ 177800 w 338138" name="connsiteX69"/>
              <a:gd fmla="*/ 7844 h 336550" name="connsiteY69"/>
              <a:gd fmla="*/ 177800 w 338138" name="connsiteX70"/>
              <a:gd fmla="*/ 35298 h 336550" name="connsiteY70"/>
              <a:gd fmla="*/ 177800 w 338138" name="connsiteX71"/>
              <a:gd fmla="*/ 39221 h 336550" name="connsiteY71"/>
              <a:gd fmla="*/ 169862 w 338138" name="connsiteX72"/>
              <a:gd fmla="*/ 44450 h 336550" name="connsiteY72"/>
              <a:gd fmla="*/ 161925 w 338138" name="connsiteX73"/>
              <a:gd fmla="*/ 36606 h 336550" name="connsiteY73"/>
              <a:gd fmla="*/ 161925 w 338138" name="connsiteX74"/>
              <a:gd fmla="*/ 9151 h 336550" name="connsiteY74"/>
              <a:gd fmla="*/ 161925 w 338138" name="connsiteX75"/>
              <a:gd fmla="*/ 5229 h 336550" name="connsiteY75"/>
              <a:gd fmla="*/ 169862 w 338138" name="connsiteX76"/>
              <a:gd fmla="*/ 0 h 336550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336550" w="338138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2" name="组合 11"/>
          <p:cNvGrpSpPr/>
          <p:nvPr/>
        </p:nvGrpSpPr>
        <p:grpSpPr>
          <a:xfrm>
            <a:off x="3048774" y="1156450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8159536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8893747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8171770" y="4432909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3353358277"/>
      </p:ext>
    </p:extLst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7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4" presetSubtype="10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id="22" name="图片占位符 21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64" t="12564"/>
          <a:stretch>
            <a:fillRect/>
          </a:stretch>
        </p:blipFill>
        <p:spPr/>
      </p:pic>
      <p:pic>
        <p:nvPicPr>
          <p:cNvPr id="16" name="图片占位符 15"/>
          <p:cNvPicPr>
            <a:picLocks noChangeAspect="1" noGrp="1"/>
          </p:cNvPicPr>
          <p:nvPr>
            <p:ph idx="12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261" t="12261"/>
          <a:stretch>
            <a:fillRect/>
          </a:stretch>
        </p:blipFill>
        <p:spPr/>
      </p:pic>
      <p:pic>
        <p:nvPicPr>
          <p:cNvPr id="24" name="图片占位符 23"/>
          <p:cNvPicPr>
            <a:picLocks noChangeAspect="1" noGrp="1"/>
          </p:cNvPicPr>
          <p:nvPr>
            <p:ph idx="13" sz="quarter" type="pic"/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0949" t="10949"/>
          <a:stretch>
            <a:fillRect/>
          </a:stretch>
        </p:blipFill>
        <p:spPr/>
      </p:pic>
      <p:sp>
        <p:nvSpPr>
          <p:cNvPr id="3" name="music_117140"/>
          <p:cNvSpPr>
            <a:spLocks noChangeAspect="1"/>
          </p:cNvSpPr>
          <p:nvPr/>
        </p:nvSpPr>
        <p:spPr bwMode="auto">
          <a:xfrm>
            <a:off x="3843057" y="676679"/>
            <a:ext cx="1325712" cy="1325712"/>
          </a:xfrm>
          <a:custGeom>
            <a:gdLst>
              <a:gd fmla="*/ 115235 w 338138" name="connsiteX0"/>
              <a:gd fmla="*/ 30163 h 338138" name="connsiteY0"/>
              <a:gd fmla="*/ 60088 w 338138" name="connsiteX1"/>
              <a:gd fmla="*/ 85308 h 338138" name="connsiteY1"/>
              <a:gd fmla="*/ 64027 w 338138" name="connsiteX2"/>
              <a:gd fmla="*/ 106316 h 338138" name="connsiteY2"/>
              <a:gd fmla="*/ 56149 w 338138" name="connsiteX3"/>
              <a:gd fmla="*/ 124697 h 338138" name="connsiteY3"/>
              <a:gd fmla="*/ 28575 w 338138" name="connsiteX4"/>
              <a:gd fmla="*/ 162773 h 338138" name="connsiteY4"/>
              <a:gd fmla="*/ 70592 w 338138" name="connsiteX5"/>
              <a:gd fmla="*/ 204788 h 338138" name="connsiteY5"/>
              <a:gd fmla="*/ 95540 w 338138" name="connsiteX6"/>
              <a:gd fmla="*/ 204788 h 338138" name="connsiteY6"/>
              <a:gd fmla="*/ 95540 w 338138" name="connsiteX7"/>
              <a:gd fmla="*/ 169338 h 338138" name="connsiteY7"/>
              <a:gd fmla="*/ 106044 w 338138" name="connsiteX8"/>
              <a:gd fmla="*/ 154895 h 338138" name="connsiteY8"/>
              <a:gd fmla="*/ 228155 w 338138" name="connsiteX9"/>
              <a:gd fmla="*/ 127323 h 338138" name="connsiteY9"/>
              <a:gd fmla="*/ 245225 w 338138" name="connsiteX10"/>
              <a:gd fmla="*/ 141766 h 338138" name="connsiteY10"/>
              <a:gd fmla="*/ 245225 w 338138" name="connsiteX11"/>
              <a:gd fmla="*/ 204788 h 338138" name="connsiteY11"/>
              <a:gd fmla="*/ 267546 w 338138" name="connsiteX12"/>
              <a:gd fmla="*/ 204788 h 338138" name="connsiteY12"/>
              <a:gd fmla="*/ 309563 w 338138" name="connsiteX13"/>
              <a:gd fmla="*/ 162773 h 338138" name="connsiteY13"/>
              <a:gd fmla="*/ 267546 w 338138" name="connsiteX14"/>
              <a:gd fmla="*/ 122071 h 338138" name="connsiteY14"/>
              <a:gd fmla="*/ 245225 w 338138" name="connsiteX15"/>
              <a:gd fmla="*/ 115506 h 338138" name="connsiteY15"/>
              <a:gd fmla="*/ 243912 w 338138" name="connsiteX16"/>
              <a:gd fmla="*/ 102377 h 338138" name="connsiteY16"/>
              <a:gd fmla="*/ 204521 w 338138" name="connsiteX17"/>
              <a:gd fmla="*/ 62987 h 338138" name="connsiteY17"/>
              <a:gd fmla="*/ 184825 w 338138" name="connsiteX18"/>
              <a:gd fmla="*/ 68239 h 338138" name="connsiteY18"/>
              <a:gd fmla="*/ 166443 w 338138" name="connsiteX19"/>
              <a:gd fmla="*/ 61675 h 338138" name="connsiteY19"/>
              <a:gd fmla="*/ 115235 w 338138" name="connsiteX20"/>
              <a:gd fmla="*/ 30163 h 338138" name="connsiteY20"/>
              <a:gd fmla="*/ 114914 w 338138" name="connsiteX21"/>
              <a:gd fmla="*/ 0 h 338138" name="connsiteY21"/>
              <a:gd fmla="*/ 184919 w 338138" name="connsiteX22"/>
              <a:gd fmla="*/ 36984 h 338138" name="connsiteY22"/>
              <a:gd fmla="*/ 204732 w 338138" name="connsiteX23"/>
              <a:gd fmla="*/ 34342 h 338138" name="connsiteY23"/>
              <a:gd fmla="*/ 272096 w 338138" name="connsiteX24"/>
              <a:gd fmla="*/ 93781 h 338138" name="connsiteY24"/>
              <a:gd fmla="*/ 338138 w 338138" name="connsiteX25"/>
              <a:gd fmla="*/ 162465 h 338138" name="connsiteY25"/>
              <a:gd fmla="*/ 268133 w 338138" name="connsiteX26"/>
              <a:gd fmla="*/ 232470 h 338138" name="connsiteY26"/>
              <a:gd fmla="*/ 245679 w 338138" name="connsiteX27"/>
              <a:gd fmla="*/ 232470 h 338138" name="connsiteY27"/>
              <a:gd fmla="*/ 245679 w 338138" name="connsiteX28"/>
              <a:gd fmla="*/ 282662 h 338138" name="connsiteY28"/>
              <a:gd fmla="*/ 241716 w 338138" name="connsiteX29"/>
              <a:gd fmla="*/ 293229 h 338138" name="connsiteY29"/>
              <a:gd fmla="*/ 174353 w 338138" name="connsiteX30"/>
              <a:gd fmla="*/ 318325 h 338138" name="connsiteY30"/>
              <a:gd fmla="*/ 161144 w 338138" name="connsiteX31"/>
              <a:gd fmla="*/ 303796 h 338138" name="connsiteY31"/>
              <a:gd fmla="*/ 175673 w 338138" name="connsiteX32"/>
              <a:gd fmla="*/ 290588 h 338138" name="connsiteY32"/>
              <a:gd fmla="*/ 217941 w 338138" name="connsiteX33"/>
              <a:gd fmla="*/ 276058 h 338138" name="connsiteY33"/>
              <a:gd fmla="*/ 217941 w 338138" name="connsiteX34"/>
              <a:gd fmla="*/ 158502 h 338138" name="connsiteY34"/>
              <a:gd fmla="*/ 122839 w 338138" name="connsiteX35"/>
              <a:gd fmla="*/ 179636 h 338138" name="connsiteY35"/>
              <a:gd fmla="*/ 122839 w 338138" name="connsiteX36"/>
              <a:gd fmla="*/ 310400 h 338138" name="connsiteY36"/>
              <a:gd fmla="*/ 118877 w 338138" name="connsiteX37"/>
              <a:gd fmla="*/ 320967 h 338138" name="connsiteY37"/>
              <a:gd fmla="*/ 70005 w 338138" name="connsiteX38"/>
              <a:gd fmla="*/ 338138 h 338138" name="connsiteY38"/>
              <a:gd fmla="*/ 39626 w 338138" name="connsiteX39"/>
              <a:gd fmla="*/ 331534 h 338138" name="connsiteY39"/>
              <a:gd fmla="*/ 31701 w 338138" name="connsiteX40"/>
              <a:gd fmla="*/ 314363 h 338138" name="connsiteY40"/>
              <a:gd fmla="*/ 50192 w 338138" name="connsiteX41"/>
              <a:gd fmla="*/ 305117 h 338138" name="connsiteY41"/>
              <a:gd fmla="*/ 95101 w 338138" name="connsiteX42"/>
              <a:gd fmla="*/ 302475 h 338138" name="connsiteY42"/>
              <a:gd fmla="*/ 95101 w 338138" name="connsiteX43"/>
              <a:gd fmla="*/ 232470 h 338138" name="connsiteY43"/>
              <a:gd fmla="*/ 70005 w 338138" name="connsiteX44"/>
              <a:gd fmla="*/ 232470 h 338138" name="connsiteY44"/>
              <a:gd fmla="*/ 0 w 338138" name="connsiteX45"/>
              <a:gd fmla="*/ 162465 h 338138" name="connsiteY45"/>
              <a:gd fmla="*/ 33021 w 338138" name="connsiteX46"/>
              <a:gd fmla="*/ 103027 h 338138" name="connsiteY46"/>
              <a:gd fmla="*/ 31701 w 338138" name="connsiteX47"/>
              <a:gd fmla="*/ 84535 h 338138" name="connsiteY47"/>
              <a:gd fmla="*/ 114914 w 338138" name="connsiteX48"/>
              <a:gd fmla="*/ 0 h 338138" name="connsiteY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b="b" l="l" r="r" t="t"/>
            <a:pathLst>
              <a:path h="338138" w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music_117140"/>
          <p:cNvSpPr>
            <a:spLocks noChangeAspect="1"/>
          </p:cNvSpPr>
          <p:nvPr/>
        </p:nvSpPr>
        <p:spPr bwMode="auto">
          <a:xfrm>
            <a:off x="971993" y="2049739"/>
            <a:ext cx="615507" cy="615507"/>
          </a:xfrm>
          <a:custGeom>
            <a:gdLst>
              <a:gd fmla="*/ 115235 w 338138" name="connsiteX0"/>
              <a:gd fmla="*/ 30163 h 338138" name="connsiteY0"/>
              <a:gd fmla="*/ 60088 w 338138" name="connsiteX1"/>
              <a:gd fmla="*/ 85308 h 338138" name="connsiteY1"/>
              <a:gd fmla="*/ 64027 w 338138" name="connsiteX2"/>
              <a:gd fmla="*/ 106316 h 338138" name="connsiteY2"/>
              <a:gd fmla="*/ 56149 w 338138" name="connsiteX3"/>
              <a:gd fmla="*/ 124697 h 338138" name="connsiteY3"/>
              <a:gd fmla="*/ 28575 w 338138" name="connsiteX4"/>
              <a:gd fmla="*/ 162773 h 338138" name="connsiteY4"/>
              <a:gd fmla="*/ 70592 w 338138" name="connsiteX5"/>
              <a:gd fmla="*/ 204788 h 338138" name="connsiteY5"/>
              <a:gd fmla="*/ 95540 w 338138" name="connsiteX6"/>
              <a:gd fmla="*/ 204788 h 338138" name="connsiteY6"/>
              <a:gd fmla="*/ 95540 w 338138" name="connsiteX7"/>
              <a:gd fmla="*/ 169338 h 338138" name="connsiteY7"/>
              <a:gd fmla="*/ 106044 w 338138" name="connsiteX8"/>
              <a:gd fmla="*/ 154895 h 338138" name="connsiteY8"/>
              <a:gd fmla="*/ 228155 w 338138" name="connsiteX9"/>
              <a:gd fmla="*/ 127323 h 338138" name="connsiteY9"/>
              <a:gd fmla="*/ 245225 w 338138" name="connsiteX10"/>
              <a:gd fmla="*/ 141766 h 338138" name="connsiteY10"/>
              <a:gd fmla="*/ 245225 w 338138" name="connsiteX11"/>
              <a:gd fmla="*/ 204788 h 338138" name="connsiteY11"/>
              <a:gd fmla="*/ 267546 w 338138" name="connsiteX12"/>
              <a:gd fmla="*/ 204788 h 338138" name="connsiteY12"/>
              <a:gd fmla="*/ 309563 w 338138" name="connsiteX13"/>
              <a:gd fmla="*/ 162773 h 338138" name="connsiteY13"/>
              <a:gd fmla="*/ 267546 w 338138" name="connsiteX14"/>
              <a:gd fmla="*/ 122071 h 338138" name="connsiteY14"/>
              <a:gd fmla="*/ 245225 w 338138" name="connsiteX15"/>
              <a:gd fmla="*/ 115506 h 338138" name="connsiteY15"/>
              <a:gd fmla="*/ 243912 w 338138" name="connsiteX16"/>
              <a:gd fmla="*/ 102377 h 338138" name="connsiteY16"/>
              <a:gd fmla="*/ 204521 w 338138" name="connsiteX17"/>
              <a:gd fmla="*/ 62987 h 338138" name="connsiteY17"/>
              <a:gd fmla="*/ 184825 w 338138" name="connsiteX18"/>
              <a:gd fmla="*/ 68239 h 338138" name="connsiteY18"/>
              <a:gd fmla="*/ 166443 w 338138" name="connsiteX19"/>
              <a:gd fmla="*/ 61675 h 338138" name="connsiteY19"/>
              <a:gd fmla="*/ 115235 w 338138" name="connsiteX20"/>
              <a:gd fmla="*/ 30163 h 338138" name="connsiteY20"/>
              <a:gd fmla="*/ 114914 w 338138" name="connsiteX21"/>
              <a:gd fmla="*/ 0 h 338138" name="connsiteY21"/>
              <a:gd fmla="*/ 184919 w 338138" name="connsiteX22"/>
              <a:gd fmla="*/ 36984 h 338138" name="connsiteY22"/>
              <a:gd fmla="*/ 204732 w 338138" name="connsiteX23"/>
              <a:gd fmla="*/ 34342 h 338138" name="connsiteY23"/>
              <a:gd fmla="*/ 272096 w 338138" name="connsiteX24"/>
              <a:gd fmla="*/ 93781 h 338138" name="connsiteY24"/>
              <a:gd fmla="*/ 338138 w 338138" name="connsiteX25"/>
              <a:gd fmla="*/ 162465 h 338138" name="connsiteY25"/>
              <a:gd fmla="*/ 268133 w 338138" name="connsiteX26"/>
              <a:gd fmla="*/ 232470 h 338138" name="connsiteY26"/>
              <a:gd fmla="*/ 245679 w 338138" name="connsiteX27"/>
              <a:gd fmla="*/ 232470 h 338138" name="connsiteY27"/>
              <a:gd fmla="*/ 245679 w 338138" name="connsiteX28"/>
              <a:gd fmla="*/ 282662 h 338138" name="connsiteY28"/>
              <a:gd fmla="*/ 241716 w 338138" name="connsiteX29"/>
              <a:gd fmla="*/ 293229 h 338138" name="connsiteY29"/>
              <a:gd fmla="*/ 174353 w 338138" name="connsiteX30"/>
              <a:gd fmla="*/ 318325 h 338138" name="connsiteY30"/>
              <a:gd fmla="*/ 161144 w 338138" name="connsiteX31"/>
              <a:gd fmla="*/ 303796 h 338138" name="connsiteY31"/>
              <a:gd fmla="*/ 175673 w 338138" name="connsiteX32"/>
              <a:gd fmla="*/ 290588 h 338138" name="connsiteY32"/>
              <a:gd fmla="*/ 217941 w 338138" name="connsiteX33"/>
              <a:gd fmla="*/ 276058 h 338138" name="connsiteY33"/>
              <a:gd fmla="*/ 217941 w 338138" name="connsiteX34"/>
              <a:gd fmla="*/ 158502 h 338138" name="connsiteY34"/>
              <a:gd fmla="*/ 122839 w 338138" name="connsiteX35"/>
              <a:gd fmla="*/ 179636 h 338138" name="connsiteY35"/>
              <a:gd fmla="*/ 122839 w 338138" name="connsiteX36"/>
              <a:gd fmla="*/ 310400 h 338138" name="connsiteY36"/>
              <a:gd fmla="*/ 118877 w 338138" name="connsiteX37"/>
              <a:gd fmla="*/ 320967 h 338138" name="connsiteY37"/>
              <a:gd fmla="*/ 70005 w 338138" name="connsiteX38"/>
              <a:gd fmla="*/ 338138 h 338138" name="connsiteY38"/>
              <a:gd fmla="*/ 39626 w 338138" name="connsiteX39"/>
              <a:gd fmla="*/ 331534 h 338138" name="connsiteY39"/>
              <a:gd fmla="*/ 31701 w 338138" name="connsiteX40"/>
              <a:gd fmla="*/ 314363 h 338138" name="connsiteY40"/>
              <a:gd fmla="*/ 50192 w 338138" name="connsiteX41"/>
              <a:gd fmla="*/ 305117 h 338138" name="connsiteY41"/>
              <a:gd fmla="*/ 95101 w 338138" name="connsiteX42"/>
              <a:gd fmla="*/ 302475 h 338138" name="connsiteY42"/>
              <a:gd fmla="*/ 95101 w 338138" name="connsiteX43"/>
              <a:gd fmla="*/ 232470 h 338138" name="connsiteY43"/>
              <a:gd fmla="*/ 70005 w 338138" name="connsiteX44"/>
              <a:gd fmla="*/ 232470 h 338138" name="connsiteY44"/>
              <a:gd fmla="*/ 0 w 338138" name="connsiteX45"/>
              <a:gd fmla="*/ 162465 h 338138" name="connsiteY45"/>
              <a:gd fmla="*/ 33021 w 338138" name="connsiteX46"/>
              <a:gd fmla="*/ 103027 h 338138" name="connsiteY46"/>
              <a:gd fmla="*/ 31701 w 338138" name="connsiteX47"/>
              <a:gd fmla="*/ 84535 h 338138" name="connsiteY47"/>
              <a:gd fmla="*/ 114914 w 338138" name="connsiteX48"/>
              <a:gd fmla="*/ 0 h 338138" name="connsiteY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b="b" l="l" r="r" t="t"/>
            <a:pathLst>
              <a:path h="338138" w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music_117140"/>
          <p:cNvSpPr>
            <a:spLocks noChangeAspect="1"/>
          </p:cNvSpPr>
          <p:nvPr/>
        </p:nvSpPr>
        <p:spPr bwMode="auto">
          <a:xfrm>
            <a:off x="7424327" y="5213823"/>
            <a:ext cx="513174" cy="513174"/>
          </a:xfrm>
          <a:custGeom>
            <a:gdLst>
              <a:gd fmla="*/ 115235 w 338138" name="connsiteX0"/>
              <a:gd fmla="*/ 30163 h 338138" name="connsiteY0"/>
              <a:gd fmla="*/ 60088 w 338138" name="connsiteX1"/>
              <a:gd fmla="*/ 85308 h 338138" name="connsiteY1"/>
              <a:gd fmla="*/ 64027 w 338138" name="connsiteX2"/>
              <a:gd fmla="*/ 106316 h 338138" name="connsiteY2"/>
              <a:gd fmla="*/ 56149 w 338138" name="connsiteX3"/>
              <a:gd fmla="*/ 124697 h 338138" name="connsiteY3"/>
              <a:gd fmla="*/ 28575 w 338138" name="connsiteX4"/>
              <a:gd fmla="*/ 162773 h 338138" name="connsiteY4"/>
              <a:gd fmla="*/ 70592 w 338138" name="connsiteX5"/>
              <a:gd fmla="*/ 204788 h 338138" name="connsiteY5"/>
              <a:gd fmla="*/ 95540 w 338138" name="connsiteX6"/>
              <a:gd fmla="*/ 204788 h 338138" name="connsiteY6"/>
              <a:gd fmla="*/ 95540 w 338138" name="connsiteX7"/>
              <a:gd fmla="*/ 169338 h 338138" name="connsiteY7"/>
              <a:gd fmla="*/ 106044 w 338138" name="connsiteX8"/>
              <a:gd fmla="*/ 154895 h 338138" name="connsiteY8"/>
              <a:gd fmla="*/ 228155 w 338138" name="connsiteX9"/>
              <a:gd fmla="*/ 127323 h 338138" name="connsiteY9"/>
              <a:gd fmla="*/ 245225 w 338138" name="connsiteX10"/>
              <a:gd fmla="*/ 141766 h 338138" name="connsiteY10"/>
              <a:gd fmla="*/ 245225 w 338138" name="connsiteX11"/>
              <a:gd fmla="*/ 204788 h 338138" name="connsiteY11"/>
              <a:gd fmla="*/ 267546 w 338138" name="connsiteX12"/>
              <a:gd fmla="*/ 204788 h 338138" name="connsiteY12"/>
              <a:gd fmla="*/ 309563 w 338138" name="connsiteX13"/>
              <a:gd fmla="*/ 162773 h 338138" name="connsiteY13"/>
              <a:gd fmla="*/ 267546 w 338138" name="connsiteX14"/>
              <a:gd fmla="*/ 122071 h 338138" name="connsiteY14"/>
              <a:gd fmla="*/ 245225 w 338138" name="connsiteX15"/>
              <a:gd fmla="*/ 115506 h 338138" name="connsiteY15"/>
              <a:gd fmla="*/ 243912 w 338138" name="connsiteX16"/>
              <a:gd fmla="*/ 102377 h 338138" name="connsiteY16"/>
              <a:gd fmla="*/ 204521 w 338138" name="connsiteX17"/>
              <a:gd fmla="*/ 62987 h 338138" name="connsiteY17"/>
              <a:gd fmla="*/ 184825 w 338138" name="connsiteX18"/>
              <a:gd fmla="*/ 68239 h 338138" name="connsiteY18"/>
              <a:gd fmla="*/ 166443 w 338138" name="connsiteX19"/>
              <a:gd fmla="*/ 61675 h 338138" name="connsiteY19"/>
              <a:gd fmla="*/ 115235 w 338138" name="connsiteX20"/>
              <a:gd fmla="*/ 30163 h 338138" name="connsiteY20"/>
              <a:gd fmla="*/ 114914 w 338138" name="connsiteX21"/>
              <a:gd fmla="*/ 0 h 338138" name="connsiteY21"/>
              <a:gd fmla="*/ 184919 w 338138" name="connsiteX22"/>
              <a:gd fmla="*/ 36984 h 338138" name="connsiteY22"/>
              <a:gd fmla="*/ 204732 w 338138" name="connsiteX23"/>
              <a:gd fmla="*/ 34342 h 338138" name="connsiteY23"/>
              <a:gd fmla="*/ 272096 w 338138" name="connsiteX24"/>
              <a:gd fmla="*/ 93781 h 338138" name="connsiteY24"/>
              <a:gd fmla="*/ 338138 w 338138" name="connsiteX25"/>
              <a:gd fmla="*/ 162465 h 338138" name="connsiteY25"/>
              <a:gd fmla="*/ 268133 w 338138" name="connsiteX26"/>
              <a:gd fmla="*/ 232470 h 338138" name="connsiteY26"/>
              <a:gd fmla="*/ 245679 w 338138" name="connsiteX27"/>
              <a:gd fmla="*/ 232470 h 338138" name="connsiteY27"/>
              <a:gd fmla="*/ 245679 w 338138" name="connsiteX28"/>
              <a:gd fmla="*/ 282662 h 338138" name="connsiteY28"/>
              <a:gd fmla="*/ 241716 w 338138" name="connsiteX29"/>
              <a:gd fmla="*/ 293229 h 338138" name="connsiteY29"/>
              <a:gd fmla="*/ 174353 w 338138" name="connsiteX30"/>
              <a:gd fmla="*/ 318325 h 338138" name="connsiteY30"/>
              <a:gd fmla="*/ 161144 w 338138" name="connsiteX31"/>
              <a:gd fmla="*/ 303796 h 338138" name="connsiteY31"/>
              <a:gd fmla="*/ 175673 w 338138" name="connsiteX32"/>
              <a:gd fmla="*/ 290588 h 338138" name="connsiteY32"/>
              <a:gd fmla="*/ 217941 w 338138" name="connsiteX33"/>
              <a:gd fmla="*/ 276058 h 338138" name="connsiteY33"/>
              <a:gd fmla="*/ 217941 w 338138" name="connsiteX34"/>
              <a:gd fmla="*/ 158502 h 338138" name="connsiteY34"/>
              <a:gd fmla="*/ 122839 w 338138" name="connsiteX35"/>
              <a:gd fmla="*/ 179636 h 338138" name="connsiteY35"/>
              <a:gd fmla="*/ 122839 w 338138" name="connsiteX36"/>
              <a:gd fmla="*/ 310400 h 338138" name="connsiteY36"/>
              <a:gd fmla="*/ 118877 w 338138" name="connsiteX37"/>
              <a:gd fmla="*/ 320967 h 338138" name="connsiteY37"/>
              <a:gd fmla="*/ 70005 w 338138" name="connsiteX38"/>
              <a:gd fmla="*/ 338138 h 338138" name="connsiteY38"/>
              <a:gd fmla="*/ 39626 w 338138" name="connsiteX39"/>
              <a:gd fmla="*/ 331534 h 338138" name="connsiteY39"/>
              <a:gd fmla="*/ 31701 w 338138" name="connsiteX40"/>
              <a:gd fmla="*/ 314363 h 338138" name="connsiteY40"/>
              <a:gd fmla="*/ 50192 w 338138" name="connsiteX41"/>
              <a:gd fmla="*/ 305117 h 338138" name="connsiteY41"/>
              <a:gd fmla="*/ 95101 w 338138" name="connsiteX42"/>
              <a:gd fmla="*/ 302475 h 338138" name="connsiteY42"/>
              <a:gd fmla="*/ 95101 w 338138" name="connsiteX43"/>
              <a:gd fmla="*/ 232470 h 338138" name="connsiteY43"/>
              <a:gd fmla="*/ 70005 w 338138" name="connsiteX44"/>
              <a:gd fmla="*/ 232470 h 338138" name="connsiteY44"/>
              <a:gd fmla="*/ 0 w 338138" name="connsiteX45"/>
              <a:gd fmla="*/ 162465 h 338138" name="connsiteY45"/>
              <a:gd fmla="*/ 33021 w 338138" name="connsiteX46"/>
              <a:gd fmla="*/ 103027 h 338138" name="connsiteY46"/>
              <a:gd fmla="*/ 31701 w 338138" name="connsiteX47"/>
              <a:gd fmla="*/ 84535 h 338138" name="connsiteY47"/>
              <a:gd fmla="*/ 114914 w 338138" name="connsiteX48"/>
              <a:gd fmla="*/ 0 h 338138" name="connsiteY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b="b" l="l" r="r" t="t"/>
            <a:pathLst>
              <a:path h="338138" w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20" name="图片占位符 19"/>
          <p:cNvPicPr>
            <a:picLocks noChangeAspect="1" noGrp="1"/>
          </p:cNvPicPr>
          <p:nvPr>
            <p:ph idx="11" sz="quarter" type="pic"/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2590" t="12590"/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1279746" y="676679"/>
            <a:ext cx="2067843" cy="1211185"/>
            <a:chOff x="8159537" y="1248794"/>
            <a:chExt cx="2429869" cy="1423232"/>
          </a:xfrm>
        </p:grpSpPr>
        <p:sp>
          <p:nvSpPr>
            <p:cNvPr id="26" name="矩形 25"/>
            <p:cNvSpPr/>
            <p:nvPr>
              <p:custDataLst>
                <p:tags r:id="rId7"/>
              </p:custDataLst>
            </p:nvPr>
          </p:nvSpPr>
          <p:spPr>
            <a:xfrm>
              <a:off x="8159537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</p:spTree>
    <p:extLst>
      <p:ext uri="{BB962C8B-B14F-4D97-AF65-F5344CB8AC3E}">
        <p14:creationId val="2098107900"/>
      </p:ext>
    </p:extLst>
  </p:cSld>
  <p:clrMapOvr>
    <a:masterClrMapping/>
  </p:clrMapOvr>
  <mc:AlternateContent>
    <mc:Choice Requires="p14">
      <p:transition advTm="8000" p14:dur="1500" spd="slow">
        <p:random/>
      </p:transition>
    </mc:Choice>
    <mc:Fallback>
      <p:transition advTm="8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3" nodeType="afterEffect" presetClass="entr" presetID="5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占位符 9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90" t="5590"/>
          <a:stretch>
            <a:fillRect/>
          </a:stretch>
        </p:blipFill>
        <p:spPr/>
      </p:pic>
      <p:sp>
        <p:nvSpPr>
          <p:cNvPr id="4" name="guitar_106359"/>
          <p:cNvSpPr>
            <a:spLocks noChangeAspect="1"/>
          </p:cNvSpPr>
          <p:nvPr/>
        </p:nvSpPr>
        <p:spPr bwMode="auto">
          <a:xfrm>
            <a:off x="634957" y="791926"/>
            <a:ext cx="2069163" cy="2065573"/>
          </a:xfrm>
          <a:custGeom>
            <a:gdLst>
              <a:gd fmla="*/ 84722 w 337135" name="connsiteX0"/>
              <a:gd fmla="*/ 206375 h 336550" name="connsiteY0"/>
              <a:gd fmla="*/ 130760 w 337135" name="connsiteX1"/>
              <a:gd fmla="*/ 250825 h 336550" name="connsiteY1"/>
              <a:gd fmla="*/ 116473 w 337135" name="connsiteX2"/>
              <a:gd fmla="*/ 266700 h 336550" name="connsiteY2"/>
              <a:gd fmla="*/ 68847 w 337135" name="connsiteX3"/>
              <a:gd fmla="*/ 220663 h 336550" name="connsiteY3"/>
              <a:gd fmla="*/ 144390 w 337135" name="connsiteX4"/>
              <a:gd fmla="*/ 173038 h 336550" name="connsiteY4"/>
              <a:gd fmla="*/ 132566 w 337135" name="connsiteX5"/>
              <a:gd fmla="*/ 178447 h 336550" name="connsiteY5"/>
              <a:gd fmla="*/ 132566 w 337135" name="connsiteX6"/>
              <a:gd fmla="*/ 204142 h 336550" name="connsiteY6"/>
              <a:gd fmla="*/ 144390 w 337135" name="connsiteX7"/>
              <a:gd fmla="*/ 209551 h 336550" name="connsiteY7"/>
              <a:gd fmla="*/ 157528 w 337135" name="connsiteX8"/>
              <a:gd fmla="*/ 204142 h 336550" name="connsiteY8"/>
              <a:gd fmla="*/ 157528 w 337135" name="connsiteX9"/>
              <a:gd fmla="*/ 178447 h 336550" name="connsiteY9"/>
              <a:gd fmla="*/ 144390 w 337135" name="connsiteX10"/>
              <a:gd fmla="*/ 173038 h 336550" name="connsiteY10"/>
              <a:gd fmla="*/ 139129 w 337135" name="connsiteX11"/>
              <a:gd fmla="*/ 127179 h 336550" name="connsiteY11"/>
              <a:gd fmla="*/ 114751 w 337135" name="connsiteX12"/>
              <a:gd fmla="*/ 140686 h 336550" name="connsiteY12"/>
              <a:gd fmla="*/ 106844 w 337135" name="connsiteX13"/>
              <a:gd fmla="*/ 151228 h 336550" name="connsiteY13"/>
              <a:gd fmla="*/ 102891 w 337135" name="connsiteX14"/>
              <a:gd fmla="*/ 156499 h 336550" name="connsiteY14"/>
              <a:gd fmla="*/ 97620 w 337135" name="connsiteX15"/>
              <a:gd fmla="*/ 156499 h 336550" name="connsiteY15"/>
              <a:gd fmla="*/ 43593 w 337135" name="connsiteX16"/>
              <a:gd fmla="*/ 178900 h 336550" name="connsiteY16"/>
              <a:gd fmla="*/ 44910 w 337135" name="connsiteX17"/>
              <a:gd fmla="*/ 292226 h 336550" name="connsiteY17"/>
              <a:gd fmla="*/ 158236 w 337135" name="connsiteX18"/>
              <a:gd fmla="*/ 293543 h 336550" name="connsiteY18"/>
              <a:gd fmla="*/ 180637 w 337135" name="connsiteX19"/>
              <a:gd fmla="*/ 239516 h 336550" name="connsiteY19"/>
              <a:gd fmla="*/ 180637 w 337135" name="connsiteX20"/>
              <a:gd fmla="*/ 234245 h 336550" name="connsiteY20"/>
              <a:gd fmla="*/ 185908 w 337135" name="connsiteX21"/>
              <a:gd fmla="*/ 230292 h 336550" name="connsiteY21"/>
              <a:gd fmla="*/ 196450 w 337135" name="connsiteX22"/>
              <a:gd fmla="*/ 222386 h 336550" name="connsiteY22"/>
              <a:gd fmla="*/ 209627 w 337135" name="connsiteX23"/>
              <a:gd fmla="*/ 169676 h 336550" name="connsiteY23"/>
              <a:gd fmla="*/ 184590 w 337135" name="connsiteX24"/>
              <a:gd fmla="*/ 194713 h 336550" name="connsiteY24"/>
              <a:gd fmla="*/ 172731 w 337135" name="connsiteX25"/>
              <a:gd fmla="*/ 218433 h 336550" name="connsiteY25"/>
              <a:gd fmla="*/ 145058 w 337135" name="connsiteX26"/>
              <a:gd fmla="*/ 230292 h 336550" name="connsiteY26"/>
              <a:gd fmla="*/ 118704 w 337135" name="connsiteX27"/>
              <a:gd fmla="*/ 218433 h 336550" name="connsiteY27"/>
              <a:gd fmla="*/ 118704 w 337135" name="connsiteX28"/>
              <a:gd fmla="*/ 164405 h 336550" name="connsiteY28"/>
              <a:gd fmla="*/ 142423 w 337135" name="connsiteX29"/>
              <a:gd fmla="*/ 152546 h 336550" name="connsiteY29"/>
              <a:gd fmla="*/ 167460 w 337135" name="connsiteX30"/>
              <a:gd fmla="*/ 127509 h 336550" name="connsiteY30"/>
              <a:gd fmla="*/ 139129 w 337135" name="connsiteX31"/>
              <a:gd fmla="*/ 127179 h 336550" name="connsiteY31"/>
              <a:gd fmla="*/ 252299 w 337135" name="connsiteX32"/>
              <a:gd fmla="*/ 71438 h 336550" name="connsiteY32"/>
              <a:gd fmla="*/ 165685 w 337135" name="connsiteX33"/>
              <a:gd fmla="*/ 159449 h 336550" name="connsiteY33"/>
              <a:gd fmla="*/ 172247 w 337135" name="connsiteX34"/>
              <a:gd fmla="*/ 164783 h 336550" name="connsiteY34"/>
              <a:gd fmla="*/ 177496 w 337135" name="connsiteX35"/>
              <a:gd fmla="*/ 171451 h 336550" name="connsiteY35"/>
              <a:gd fmla="*/ 264110 w 337135" name="connsiteX36"/>
              <a:gd fmla="*/ 83439 h 336550" name="connsiteY36"/>
              <a:gd fmla="*/ 252299 w 337135" name="connsiteX37"/>
              <a:gd fmla="*/ 71438 h 336550" name="connsiteY37"/>
              <a:gd fmla="*/ 292685 w 337135" name="connsiteX38"/>
              <a:gd fmla="*/ 31750 h 336550" name="connsiteY38"/>
              <a:gd fmla="*/ 267285 w 337135" name="connsiteX39"/>
              <a:gd fmla="*/ 57150 h 336550" name="connsiteY39"/>
              <a:gd fmla="*/ 279985 w 337135" name="connsiteX40"/>
              <a:gd fmla="*/ 69850 h 336550" name="connsiteY40"/>
              <a:gd fmla="*/ 305385 w 337135" name="connsiteX41"/>
              <a:gd fmla="*/ 44450 h 336550" name="connsiteY41"/>
              <a:gd fmla="*/ 269973 w 337135" name="connsiteX42"/>
              <a:gd fmla="*/ 0 h 336550" name="connsiteY42"/>
              <a:gd fmla="*/ 283142 w 337135" name="connsiteX43"/>
              <a:gd fmla="*/ 11832 h 336550" name="connsiteY43"/>
              <a:gd fmla="*/ 292360 w 337135" name="connsiteX44"/>
              <a:gd fmla="*/ 2629 h 336550" name="connsiteY44"/>
              <a:gd fmla="*/ 334501 w 337135" name="connsiteX45"/>
              <a:gd fmla="*/ 44698 h 336550" name="connsiteY45"/>
              <a:gd fmla="*/ 325283 w 337135" name="connsiteX46"/>
              <a:gd fmla="*/ 53900 h 336550" name="connsiteY46"/>
              <a:gd fmla="*/ 337135 w 337135" name="connsiteX47"/>
              <a:gd fmla="*/ 67047 h 336550" name="connsiteY47"/>
              <a:gd fmla="*/ 322649 w 337135" name="connsiteX48"/>
              <a:gd fmla="*/ 81508 h 336550" name="connsiteY48"/>
              <a:gd fmla="*/ 309480 w 337135" name="connsiteX49"/>
              <a:gd fmla="*/ 69676 h 336550" name="connsiteY49"/>
              <a:gd fmla="*/ 305530 w 337135" name="connsiteX50"/>
              <a:gd fmla="*/ 73620 h 336550" name="connsiteY50"/>
              <a:gd fmla="*/ 317382 w 337135" name="connsiteX51"/>
              <a:gd fmla="*/ 86767 h 336550" name="connsiteY51"/>
              <a:gd fmla="*/ 302896 w 337135" name="connsiteX52"/>
              <a:gd fmla="*/ 101228 h 336550" name="connsiteY52"/>
              <a:gd fmla="*/ 289727 w 337135" name="connsiteX53"/>
              <a:gd fmla="*/ 89396 h 336550" name="connsiteY53"/>
              <a:gd fmla="*/ 226515 w 337135" name="connsiteX54"/>
              <a:gd fmla="*/ 152499 h 336550" name="connsiteY54"/>
              <a:gd fmla="*/ 231783 w 337135" name="connsiteX55"/>
              <a:gd fmla="*/ 193253 h 336550" name="connsiteY55"/>
              <a:gd fmla="*/ 210712 w 337135" name="connsiteX56"/>
              <a:gd fmla="*/ 237952 h 336550" name="connsiteY56"/>
              <a:gd fmla="*/ 201494 w 337135" name="connsiteX57"/>
              <a:gd fmla="*/ 245839 h 336550" name="connsiteY57"/>
              <a:gd fmla="*/ 172522 w 337135" name="connsiteX58"/>
              <a:gd fmla="*/ 307628 h 336550" name="connsiteY58"/>
              <a:gd fmla="*/ 102726 w 337135" name="connsiteX59"/>
              <a:gd fmla="*/ 336550 h 336550" name="connsiteY59"/>
              <a:gd fmla="*/ 30296 w 337135" name="connsiteX60"/>
              <a:gd fmla="*/ 306313 h 336550" name="connsiteY60"/>
              <a:gd fmla="*/ 28979 w 337135" name="connsiteX61"/>
              <a:gd fmla="*/ 164331 h 336550" name="connsiteY61"/>
              <a:gd fmla="*/ 90874 w 337135" name="connsiteX62"/>
              <a:gd fmla="*/ 135409 h 336550" name="connsiteY62"/>
              <a:gd fmla="*/ 98775 w 337135" name="connsiteX63"/>
              <a:gd fmla="*/ 126206 h 336550" name="connsiteY63"/>
              <a:gd fmla="*/ 143550 w 337135" name="connsiteX64"/>
              <a:gd fmla="*/ 105172 h 336550" name="connsiteY64"/>
              <a:gd fmla="*/ 184374 w 337135" name="connsiteX65"/>
              <a:gd fmla="*/ 110430 h 336550" name="connsiteY65"/>
              <a:gd fmla="*/ 247586 w 337135" name="connsiteX66"/>
              <a:gd fmla="*/ 47327 h 336550" name="connsiteY66"/>
              <a:gd fmla="*/ 235734 w 337135" name="connsiteX67"/>
              <a:gd fmla="*/ 34181 h 336550" name="connsiteY67"/>
              <a:gd fmla="*/ 250219 w 337135" name="connsiteX68"/>
              <a:gd fmla="*/ 19720 h 336550" name="connsiteY68"/>
              <a:gd fmla="*/ 263389 w 337135" name="connsiteX69"/>
              <a:gd fmla="*/ 31551 h 336550" name="connsiteY69"/>
              <a:gd fmla="*/ 267339 w 337135" name="connsiteX70"/>
              <a:gd fmla="*/ 27607 h 336550" name="connsiteY70"/>
              <a:gd fmla="*/ 255487 w 337135" name="connsiteX71"/>
              <a:gd fmla="*/ 14461 h 336550" name="connsiteY71"/>
              <a:gd fmla="*/ 269973 w 337135" name="connsiteX72"/>
              <a:gd fmla="*/ 0 h 336550" name="connsiteY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b="b" l="l" r="r" t="t"/>
            <a:pathLst>
              <a:path h="336550" w="337135">
                <a:moveTo>
                  <a:pt x="84722" y="206375"/>
                </a:moveTo>
                <a:lnTo>
                  <a:pt x="130760" y="250825"/>
                </a:lnTo>
                <a:lnTo>
                  <a:pt x="116473" y="266700"/>
                </a:lnTo>
                <a:lnTo>
                  <a:pt x="68847" y="220663"/>
                </a:lnTo>
                <a:close/>
                <a:moveTo>
                  <a:pt x="144390" y="173038"/>
                </a:moveTo>
                <a:cubicBezTo>
                  <a:pt x="140449" y="173038"/>
                  <a:pt x="135194" y="175743"/>
                  <a:pt x="132566" y="178447"/>
                </a:cubicBezTo>
                <a:cubicBezTo>
                  <a:pt x="125997" y="185209"/>
                  <a:pt x="125997" y="197380"/>
                  <a:pt x="132566" y="204142"/>
                </a:cubicBezTo>
                <a:cubicBezTo>
                  <a:pt x="135194" y="208199"/>
                  <a:pt x="140449" y="209551"/>
                  <a:pt x="144390" y="209551"/>
                </a:cubicBezTo>
                <a:cubicBezTo>
                  <a:pt x="149646" y="209551"/>
                  <a:pt x="153587" y="208199"/>
                  <a:pt x="157528" y="204142"/>
                </a:cubicBezTo>
                <a:cubicBezTo>
                  <a:pt x="164097" y="197380"/>
                  <a:pt x="164097" y="185209"/>
                  <a:pt x="157528" y="178447"/>
                </a:cubicBezTo>
                <a:cubicBezTo>
                  <a:pt x="153587" y="175743"/>
                  <a:pt x="149646" y="173038"/>
                  <a:pt x="144390" y="173038"/>
                </a:cubicBezTo>
                <a:close/>
                <a:moveTo>
                  <a:pt x="139129" y="127179"/>
                </a:moveTo>
                <a:cubicBezTo>
                  <a:pt x="129905" y="129485"/>
                  <a:pt x="121339" y="134098"/>
                  <a:pt x="114751" y="140686"/>
                </a:cubicBezTo>
                <a:cubicBezTo>
                  <a:pt x="110797" y="144639"/>
                  <a:pt x="108162" y="147275"/>
                  <a:pt x="106844" y="151228"/>
                </a:cubicBezTo>
                <a:cubicBezTo>
                  <a:pt x="106844" y="151228"/>
                  <a:pt x="106844" y="151228"/>
                  <a:pt x="102891" y="156499"/>
                </a:cubicBezTo>
                <a:cubicBezTo>
                  <a:pt x="102891" y="156499"/>
                  <a:pt x="102891" y="156499"/>
                  <a:pt x="97620" y="156499"/>
                </a:cubicBezTo>
                <a:cubicBezTo>
                  <a:pt x="76536" y="156499"/>
                  <a:pt x="58088" y="164405"/>
                  <a:pt x="43593" y="178900"/>
                </a:cubicBezTo>
                <a:cubicBezTo>
                  <a:pt x="13285" y="210526"/>
                  <a:pt x="13285" y="260600"/>
                  <a:pt x="44910" y="292226"/>
                </a:cubicBezTo>
                <a:cubicBezTo>
                  <a:pt x="76536" y="323851"/>
                  <a:pt x="126610" y="323851"/>
                  <a:pt x="158236" y="293543"/>
                </a:cubicBezTo>
                <a:cubicBezTo>
                  <a:pt x="172731" y="279048"/>
                  <a:pt x="180637" y="260600"/>
                  <a:pt x="180637" y="239516"/>
                </a:cubicBezTo>
                <a:cubicBezTo>
                  <a:pt x="180637" y="239516"/>
                  <a:pt x="180637" y="239516"/>
                  <a:pt x="180637" y="234245"/>
                </a:cubicBezTo>
                <a:cubicBezTo>
                  <a:pt x="180637" y="234245"/>
                  <a:pt x="180637" y="234245"/>
                  <a:pt x="185908" y="230292"/>
                </a:cubicBezTo>
                <a:cubicBezTo>
                  <a:pt x="189861" y="228974"/>
                  <a:pt x="192497" y="226339"/>
                  <a:pt x="196450" y="222386"/>
                </a:cubicBezTo>
                <a:cubicBezTo>
                  <a:pt x="209627" y="209208"/>
                  <a:pt x="214898" y="188124"/>
                  <a:pt x="209627" y="169676"/>
                </a:cubicBezTo>
                <a:cubicBezTo>
                  <a:pt x="209627" y="169676"/>
                  <a:pt x="209627" y="169676"/>
                  <a:pt x="184590" y="194713"/>
                </a:cubicBezTo>
                <a:cubicBezTo>
                  <a:pt x="183273" y="203937"/>
                  <a:pt x="179319" y="211844"/>
                  <a:pt x="172731" y="218433"/>
                </a:cubicBezTo>
                <a:cubicBezTo>
                  <a:pt x="166142" y="226339"/>
                  <a:pt x="155600" y="230292"/>
                  <a:pt x="145058" y="230292"/>
                </a:cubicBezTo>
                <a:cubicBezTo>
                  <a:pt x="135834" y="230292"/>
                  <a:pt x="125292" y="226339"/>
                  <a:pt x="118704" y="218433"/>
                </a:cubicBezTo>
                <a:cubicBezTo>
                  <a:pt x="102891" y="203937"/>
                  <a:pt x="102891" y="178900"/>
                  <a:pt x="118704" y="164405"/>
                </a:cubicBezTo>
                <a:cubicBezTo>
                  <a:pt x="125292" y="157817"/>
                  <a:pt x="133199" y="153863"/>
                  <a:pt x="142423" y="152546"/>
                </a:cubicBezTo>
                <a:cubicBezTo>
                  <a:pt x="142423" y="152546"/>
                  <a:pt x="142423" y="152546"/>
                  <a:pt x="167460" y="127509"/>
                </a:cubicBezTo>
                <a:cubicBezTo>
                  <a:pt x="158236" y="124873"/>
                  <a:pt x="148353" y="124873"/>
                  <a:pt x="139129" y="127179"/>
                </a:cubicBezTo>
                <a:close/>
                <a:moveTo>
                  <a:pt x="252299" y="71438"/>
                </a:moveTo>
                <a:cubicBezTo>
                  <a:pt x="252299" y="71438"/>
                  <a:pt x="252299" y="71438"/>
                  <a:pt x="165685" y="159449"/>
                </a:cubicBezTo>
                <a:cubicBezTo>
                  <a:pt x="168310" y="160783"/>
                  <a:pt x="169622" y="162116"/>
                  <a:pt x="172247" y="164783"/>
                </a:cubicBezTo>
                <a:cubicBezTo>
                  <a:pt x="174872" y="167450"/>
                  <a:pt x="176184" y="168784"/>
                  <a:pt x="177496" y="171451"/>
                </a:cubicBezTo>
                <a:lnTo>
                  <a:pt x="264110" y="83439"/>
                </a:lnTo>
                <a:cubicBezTo>
                  <a:pt x="264110" y="83439"/>
                  <a:pt x="264110" y="83439"/>
                  <a:pt x="252299" y="71438"/>
                </a:cubicBezTo>
                <a:close/>
                <a:moveTo>
                  <a:pt x="292685" y="31750"/>
                </a:moveTo>
                <a:lnTo>
                  <a:pt x="267285" y="57150"/>
                </a:lnTo>
                <a:lnTo>
                  <a:pt x="279985" y="69850"/>
                </a:lnTo>
                <a:lnTo>
                  <a:pt x="305385" y="44450"/>
                </a:lnTo>
                <a:close/>
                <a:moveTo>
                  <a:pt x="269973" y="0"/>
                </a:moveTo>
                <a:cubicBezTo>
                  <a:pt x="269973" y="0"/>
                  <a:pt x="269973" y="0"/>
                  <a:pt x="283142" y="11832"/>
                </a:cubicBezTo>
                <a:cubicBezTo>
                  <a:pt x="283142" y="11832"/>
                  <a:pt x="283142" y="11832"/>
                  <a:pt x="292360" y="2629"/>
                </a:cubicBezTo>
                <a:cubicBezTo>
                  <a:pt x="292360" y="2629"/>
                  <a:pt x="292360" y="2629"/>
                  <a:pt x="334501" y="44698"/>
                </a:cubicBezTo>
                <a:cubicBezTo>
                  <a:pt x="334501" y="44698"/>
                  <a:pt x="334501" y="44698"/>
                  <a:pt x="325283" y="53900"/>
                </a:cubicBezTo>
                <a:cubicBezTo>
                  <a:pt x="325283" y="53900"/>
                  <a:pt x="325283" y="53900"/>
                  <a:pt x="337135" y="67047"/>
                </a:cubicBezTo>
                <a:cubicBezTo>
                  <a:pt x="337135" y="67047"/>
                  <a:pt x="337135" y="67047"/>
                  <a:pt x="322649" y="81508"/>
                </a:cubicBezTo>
                <a:lnTo>
                  <a:pt x="309480" y="69676"/>
                </a:lnTo>
                <a:cubicBezTo>
                  <a:pt x="309480" y="69676"/>
                  <a:pt x="309480" y="69676"/>
                  <a:pt x="305530" y="73620"/>
                </a:cubicBezTo>
                <a:cubicBezTo>
                  <a:pt x="305530" y="73620"/>
                  <a:pt x="305530" y="73620"/>
                  <a:pt x="317382" y="86767"/>
                </a:cubicBezTo>
                <a:cubicBezTo>
                  <a:pt x="317382" y="86767"/>
                  <a:pt x="317382" y="86767"/>
                  <a:pt x="302896" y="101228"/>
                </a:cubicBezTo>
                <a:cubicBezTo>
                  <a:pt x="302896" y="101228"/>
                  <a:pt x="302896" y="101228"/>
                  <a:pt x="289727" y="89396"/>
                </a:cubicBezTo>
                <a:cubicBezTo>
                  <a:pt x="289727" y="89396"/>
                  <a:pt x="289727" y="89396"/>
                  <a:pt x="226515" y="152499"/>
                </a:cubicBezTo>
                <a:cubicBezTo>
                  <a:pt x="231783" y="165646"/>
                  <a:pt x="234417" y="178792"/>
                  <a:pt x="231783" y="193253"/>
                </a:cubicBezTo>
                <a:cubicBezTo>
                  <a:pt x="230466" y="210344"/>
                  <a:pt x="222564" y="224805"/>
                  <a:pt x="210712" y="237952"/>
                </a:cubicBezTo>
                <a:cubicBezTo>
                  <a:pt x="208079" y="240581"/>
                  <a:pt x="204128" y="243210"/>
                  <a:pt x="201494" y="245839"/>
                </a:cubicBezTo>
                <a:cubicBezTo>
                  <a:pt x="198860" y="269503"/>
                  <a:pt x="189642" y="290537"/>
                  <a:pt x="172522" y="307628"/>
                </a:cubicBezTo>
                <a:cubicBezTo>
                  <a:pt x="154085" y="327348"/>
                  <a:pt x="127747" y="336550"/>
                  <a:pt x="102726" y="336550"/>
                </a:cubicBezTo>
                <a:cubicBezTo>
                  <a:pt x="76388" y="336550"/>
                  <a:pt x="50049" y="326033"/>
                  <a:pt x="30296" y="306313"/>
                </a:cubicBezTo>
                <a:cubicBezTo>
                  <a:pt x="-9211" y="266874"/>
                  <a:pt x="-10528" y="202456"/>
                  <a:pt x="28979" y="164331"/>
                </a:cubicBezTo>
                <a:cubicBezTo>
                  <a:pt x="46099" y="147240"/>
                  <a:pt x="67169" y="138038"/>
                  <a:pt x="90874" y="135409"/>
                </a:cubicBezTo>
                <a:cubicBezTo>
                  <a:pt x="93508" y="132779"/>
                  <a:pt x="96142" y="128835"/>
                  <a:pt x="98775" y="126206"/>
                </a:cubicBezTo>
                <a:cubicBezTo>
                  <a:pt x="111944" y="114374"/>
                  <a:pt x="126430" y="106486"/>
                  <a:pt x="143550" y="105172"/>
                </a:cubicBezTo>
                <a:cubicBezTo>
                  <a:pt x="158036" y="102542"/>
                  <a:pt x="171205" y="105172"/>
                  <a:pt x="184374" y="110430"/>
                </a:cubicBezTo>
                <a:cubicBezTo>
                  <a:pt x="184374" y="110430"/>
                  <a:pt x="184374" y="110430"/>
                  <a:pt x="247586" y="47327"/>
                </a:cubicBezTo>
                <a:cubicBezTo>
                  <a:pt x="247586" y="47327"/>
                  <a:pt x="247586" y="47327"/>
                  <a:pt x="235734" y="34181"/>
                </a:cubicBezTo>
                <a:cubicBezTo>
                  <a:pt x="235734" y="34181"/>
                  <a:pt x="235734" y="34181"/>
                  <a:pt x="250219" y="19720"/>
                </a:cubicBezTo>
                <a:cubicBezTo>
                  <a:pt x="250219" y="19720"/>
                  <a:pt x="250219" y="19720"/>
                  <a:pt x="263389" y="31551"/>
                </a:cubicBezTo>
                <a:cubicBezTo>
                  <a:pt x="263389" y="31551"/>
                  <a:pt x="263389" y="31551"/>
                  <a:pt x="267339" y="27607"/>
                </a:cubicBezTo>
                <a:cubicBezTo>
                  <a:pt x="267339" y="27607"/>
                  <a:pt x="267339" y="27607"/>
                  <a:pt x="255487" y="14461"/>
                </a:cubicBezTo>
                <a:cubicBezTo>
                  <a:pt x="255487" y="14461"/>
                  <a:pt x="255487" y="14461"/>
                  <a:pt x="26997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easter-bunny_112303"/>
          <p:cNvSpPr>
            <a:spLocks noChangeAspect="1"/>
          </p:cNvSpPr>
          <p:nvPr/>
        </p:nvSpPr>
        <p:spPr bwMode="auto">
          <a:xfrm rot="378461">
            <a:off x="9695544" y="4417904"/>
            <a:ext cx="1277256" cy="2038747"/>
          </a:xfrm>
          <a:custGeom>
            <a:gdLst>
              <a:gd fmla="*/ 134938 w 206375" name="connsiteX0"/>
              <a:gd fmla="*/ 297664 h 329414" name="connsiteY0"/>
              <a:gd fmla="*/ 123825 w 206375" name="connsiteX1"/>
              <a:gd fmla="*/ 302427 h 329414" name="connsiteY1"/>
              <a:gd fmla="*/ 134938 w 206375" name="connsiteX2"/>
              <a:gd fmla="*/ 307189 h 329414" name="connsiteY2"/>
              <a:gd fmla="*/ 71437 w 206375" name="connsiteX3"/>
              <a:gd fmla="*/ 297664 h 329414" name="connsiteY3"/>
              <a:gd fmla="*/ 71437 w 206375" name="connsiteX4"/>
              <a:gd fmla="*/ 307189 h 329414" name="connsiteY4"/>
              <a:gd fmla="*/ 82550 w 206375" name="connsiteX5"/>
              <a:gd fmla="*/ 302427 h 329414" name="connsiteY5"/>
              <a:gd fmla="*/ 56284 w 206375" name="connsiteX6"/>
              <a:gd fmla="*/ 276724 h 329414" name="connsiteY6"/>
              <a:gd fmla="*/ 65376 w 206375" name="connsiteX7"/>
              <a:gd fmla="*/ 276724 h 329414" name="connsiteY7"/>
              <a:gd fmla="*/ 103043 w 206375" name="connsiteX8"/>
              <a:gd fmla="*/ 293431 h 329414" name="connsiteY8"/>
              <a:gd fmla="*/ 140710 w 206375" name="connsiteX9"/>
              <a:gd fmla="*/ 276724 h 329414" name="connsiteY9"/>
              <a:gd fmla="*/ 148504 w 206375" name="connsiteX10"/>
              <a:gd fmla="*/ 276724 h 329414" name="connsiteY10"/>
              <a:gd fmla="*/ 152400 w 206375" name="connsiteX11"/>
              <a:gd fmla="*/ 284435 h 329414" name="connsiteY11"/>
              <a:gd fmla="*/ 152400 w 206375" name="connsiteX12"/>
              <a:gd fmla="*/ 321703 h 329414" name="connsiteY12"/>
              <a:gd fmla="*/ 148504 w 206375" name="connsiteX13"/>
              <a:gd fmla="*/ 328129 h 329414" name="connsiteY13"/>
              <a:gd fmla="*/ 144607 w 206375" name="connsiteX14"/>
              <a:gd fmla="*/ 329414 h 329414" name="connsiteY14"/>
              <a:gd fmla="*/ 140710 w 206375" name="connsiteX15"/>
              <a:gd fmla="*/ 329414 h 329414" name="connsiteY15"/>
              <a:gd fmla="*/ 103043 w 206375" name="connsiteX16"/>
              <a:gd fmla="*/ 312707 h 329414" name="connsiteY16"/>
              <a:gd fmla="*/ 65376 w 206375" name="connsiteX17"/>
              <a:gd fmla="*/ 329414 h 329414" name="connsiteY17"/>
              <a:gd fmla="*/ 61479 w 206375" name="connsiteX18"/>
              <a:gd fmla="*/ 329414 h 329414" name="connsiteY18"/>
              <a:gd fmla="*/ 56284 w 206375" name="connsiteX19"/>
              <a:gd fmla="*/ 328129 h 329414" name="connsiteY19"/>
              <a:gd fmla="*/ 52387 w 206375" name="connsiteX20"/>
              <a:gd fmla="*/ 321703 h 329414" name="connsiteY20"/>
              <a:gd fmla="*/ 52387 w 206375" name="connsiteX21"/>
              <a:gd fmla="*/ 284435 h 329414" name="connsiteY21"/>
              <a:gd fmla="*/ 56284 w 206375" name="connsiteX22"/>
              <a:gd fmla="*/ 276724 h 329414" name="connsiteY22"/>
              <a:gd fmla="*/ 93027 w 206375" name="connsiteX23"/>
              <a:gd fmla="*/ 180189 h 329414" name="connsiteY23"/>
              <a:gd fmla="*/ 113347 w 206375" name="connsiteX24"/>
              <a:gd fmla="*/ 180189 h 329414" name="connsiteY24"/>
              <a:gd fmla="*/ 122237 w 206375" name="connsiteX25"/>
              <a:gd fmla="*/ 187900 h 329414" name="connsiteY25"/>
              <a:gd fmla="*/ 113347 w 206375" name="connsiteX26"/>
              <a:gd fmla="*/ 196896 h 329414" name="connsiteY26"/>
              <a:gd fmla="*/ 110807 w 206375" name="connsiteX27"/>
              <a:gd fmla="*/ 196896 h 329414" name="connsiteY27"/>
              <a:gd fmla="*/ 110807 w 206375" name="connsiteX28"/>
              <a:gd fmla="*/ 199466 h 329414" name="connsiteY28"/>
              <a:gd fmla="*/ 103187 w 206375" name="connsiteX29"/>
              <a:gd fmla="*/ 207177 h 329414" name="connsiteY29"/>
              <a:gd fmla="*/ 94297 w 206375" name="connsiteX30"/>
              <a:gd fmla="*/ 199466 h 329414" name="connsiteY30"/>
              <a:gd fmla="*/ 94297 w 206375" name="connsiteX31"/>
              <a:gd fmla="*/ 196896 h 329414" name="connsiteY31"/>
              <a:gd fmla="*/ 93027 w 206375" name="connsiteX32"/>
              <a:gd fmla="*/ 196896 h 329414" name="connsiteY32"/>
              <a:gd fmla="*/ 84137 w 206375" name="connsiteX33"/>
              <a:gd fmla="*/ 187900 h 329414" name="connsiteY33"/>
              <a:gd fmla="*/ 93027 w 206375" name="connsiteX34"/>
              <a:gd fmla="*/ 180189 h 329414" name="connsiteY34"/>
              <a:gd fmla="*/ 164123 w 206375" name="connsiteX35"/>
              <a:gd fmla="*/ 169077 h 329414" name="connsiteY35"/>
              <a:gd fmla="*/ 169008 w 206375" name="connsiteX36"/>
              <a:gd fmla="*/ 171519 h 329414" name="connsiteY36"/>
              <a:gd fmla="*/ 171450 w 206375" name="connsiteX37"/>
              <a:gd fmla="*/ 176404 h 329414" name="connsiteY37"/>
              <a:gd fmla="*/ 169008 w 206375" name="connsiteX38"/>
              <a:gd fmla="*/ 182510 h 329414" name="connsiteY38"/>
              <a:gd fmla="*/ 164123 w 206375" name="connsiteX39"/>
              <a:gd fmla="*/ 184952 h 329414" name="connsiteY39"/>
              <a:gd fmla="*/ 158018 w 206375" name="connsiteX40"/>
              <a:gd fmla="*/ 182510 h 329414" name="connsiteY40"/>
              <a:gd fmla="*/ 155575 w 206375" name="connsiteX41"/>
              <a:gd fmla="*/ 176404 h 329414" name="connsiteY41"/>
              <a:gd fmla="*/ 158018 w 206375" name="connsiteX42"/>
              <a:gd fmla="*/ 171519 h 329414" name="connsiteY42"/>
              <a:gd fmla="*/ 164123 w 206375" name="connsiteX43"/>
              <a:gd fmla="*/ 169077 h 329414" name="connsiteY43"/>
              <a:gd fmla="*/ 42069 w 206375" name="connsiteX44"/>
              <a:gd fmla="*/ 169077 h 329414" name="connsiteY44"/>
              <a:gd fmla="*/ 48306 w 206375" name="connsiteX45"/>
              <a:gd fmla="*/ 171519 h 329414" name="connsiteY45"/>
              <a:gd fmla="*/ 50800 w 206375" name="connsiteX46"/>
              <a:gd fmla="*/ 176404 h 329414" name="connsiteY46"/>
              <a:gd fmla="*/ 48306 w 206375" name="connsiteX47"/>
              <a:gd fmla="*/ 182510 h 329414" name="connsiteY47"/>
              <a:gd fmla="*/ 42069 w 206375" name="connsiteX48"/>
              <a:gd fmla="*/ 184952 h 329414" name="connsiteY48"/>
              <a:gd fmla="*/ 35832 w 206375" name="connsiteX49"/>
              <a:gd fmla="*/ 182510 h 329414" name="connsiteY49"/>
              <a:gd fmla="*/ 33337 w 206375" name="connsiteX50"/>
              <a:gd fmla="*/ 176404 h 329414" name="connsiteY50"/>
              <a:gd fmla="*/ 35832 w 206375" name="connsiteX51"/>
              <a:gd fmla="*/ 171519 h 329414" name="connsiteY51"/>
              <a:gd fmla="*/ 42069 w 206375" name="connsiteX52"/>
              <a:gd fmla="*/ 169077 h 329414" name="connsiteY52"/>
              <a:gd fmla="*/ 48401 w 206375" name="connsiteX53"/>
              <a:gd fmla="*/ 17964 h 329414" name="connsiteY53"/>
              <a:gd fmla="*/ 41896 w 206375" name="connsiteX54"/>
              <a:gd fmla="*/ 19251 h 329414" name="connsiteY54"/>
              <a:gd fmla="*/ 31488 w 206375" name="connsiteX55"/>
              <a:gd fmla="*/ 30836 h 329414" name="connsiteY55"/>
              <a:gd fmla="*/ 34090 w 206375" name="connsiteX56"/>
              <a:gd fmla="*/ 66876 h 329414" name="connsiteY56"/>
              <a:gd fmla="*/ 52304 w 206375" name="connsiteX57"/>
              <a:gd fmla="*/ 106778 h 329414" name="connsiteY57"/>
              <a:gd fmla="*/ 54906 w 206375" name="connsiteX58"/>
              <a:gd fmla="*/ 113214 h 329414" name="connsiteY58"/>
              <a:gd fmla="*/ 51003 w 206375" name="connsiteX59"/>
              <a:gd fmla="*/ 119650 h 329414" name="connsiteY59"/>
              <a:gd fmla="*/ 15875 w 206375" name="connsiteX60"/>
              <a:gd fmla="*/ 187870 h 329414" name="connsiteY60"/>
              <a:gd fmla="*/ 40595 w 206375" name="connsiteX61"/>
              <a:gd fmla="*/ 238069 h 329414" name="connsiteY61"/>
              <a:gd fmla="*/ 103045 w 206375" name="connsiteX62"/>
              <a:gd fmla="*/ 254802 h 329414" name="connsiteY62"/>
              <a:gd fmla="*/ 165495 w 206375" name="connsiteX63"/>
              <a:gd fmla="*/ 238069 h 329414" name="connsiteY63"/>
              <a:gd fmla="*/ 188913 w 206375" name="connsiteX64"/>
              <a:gd fmla="*/ 187870 h 329414" name="connsiteY64"/>
              <a:gd fmla="*/ 153785 w 206375" name="connsiteX65"/>
              <a:gd fmla="*/ 119650 h 329414" name="connsiteY65"/>
              <a:gd fmla="*/ 151183 w 206375" name="connsiteX66"/>
              <a:gd fmla="*/ 113214 h 329414" name="connsiteY66"/>
              <a:gd fmla="*/ 152484 w 206375" name="connsiteX67"/>
              <a:gd fmla="*/ 106778 h 329414" name="connsiteY67"/>
              <a:gd fmla="*/ 172000 w 206375" name="connsiteX68"/>
              <a:gd fmla="*/ 66876 h 329414" name="connsiteY68"/>
              <a:gd fmla="*/ 174602 w 206375" name="connsiteX69"/>
              <a:gd fmla="*/ 30836 h 329414" name="connsiteY69"/>
              <a:gd fmla="*/ 162892 w 206375" name="connsiteX70"/>
              <a:gd fmla="*/ 19251 h 329414" name="connsiteY70"/>
              <a:gd fmla="*/ 151183 w 206375" name="connsiteX71"/>
              <a:gd fmla="*/ 19251 h 329414" name="connsiteY71"/>
              <a:gd fmla="*/ 132969 w 206375" name="connsiteX72"/>
              <a:gd fmla="*/ 51430 h 329414" name="connsiteY72"/>
              <a:gd fmla="*/ 127764 w 206375" name="connsiteX73"/>
              <a:gd fmla="*/ 95194 h 329414" name="connsiteY73"/>
              <a:gd fmla="*/ 125162 w 206375" name="connsiteX74"/>
              <a:gd fmla="*/ 101630 h 329414" name="connsiteY74"/>
              <a:gd fmla="*/ 117356 w 206375" name="connsiteX75"/>
              <a:gd fmla="*/ 104204 h 329414" name="connsiteY75"/>
              <a:gd fmla="*/ 87432 w 206375" name="connsiteX76"/>
              <a:gd fmla="*/ 104204 h 329414" name="connsiteY76"/>
              <a:gd fmla="*/ 80927 w 206375" name="connsiteX77"/>
              <a:gd fmla="*/ 101630 h 329414" name="connsiteY77"/>
              <a:gd fmla="*/ 78325 w 206375" name="connsiteX78"/>
              <a:gd fmla="*/ 95194 h 329414" name="connsiteY78"/>
              <a:gd fmla="*/ 73121 w 206375" name="connsiteX79"/>
              <a:gd fmla="*/ 51430 h 329414" name="connsiteY79"/>
              <a:gd fmla="*/ 53605 w 206375" name="connsiteX80"/>
              <a:gd fmla="*/ 19251 h 329414" name="connsiteY80"/>
              <a:gd fmla="*/ 48401 w 206375" name="connsiteX81"/>
              <a:gd fmla="*/ 17964 h 329414" name="connsiteY81"/>
              <a:gd fmla="*/ 37406 w 206375" name="connsiteX82"/>
              <a:gd fmla="*/ 1805 h 329414" name="connsiteY82"/>
              <a:gd fmla="*/ 63203 w 206375" name="connsiteX83"/>
              <a:gd fmla="*/ 3100 h 329414" name="connsiteY83"/>
              <a:gd fmla="*/ 90289 w 206375" name="connsiteX84"/>
              <a:gd fmla="*/ 47146 h 329414" name="connsiteY84"/>
              <a:gd fmla="*/ 95449 w 206375" name="connsiteX85"/>
              <a:gd fmla="*/ 86010 h 329414" name="connsiteY85"/>
              <a:gd fmla="*/ 110927 w 206375" name="connsiteX86"/>
              <a:gd fmla="*/ 86010 h 329414" name="connsiteY86"/>
              <a:gd fmla="*/ 116086 w 206375" name="connsiteX87"/>
              <a:gd fmla="*/ 47146 h 329414" name="connsiteY87"/>
              <a:gd fmla="*/ 143173 w 206375" name="connsiteX88"/>
              <a:gd fmla="*/ 3100 h 329414" name="connsiteY88"/>
              <a:gd fmla="*/ 167680 w 206375" name="connsiteX89"/>
              <a:gd fmla="*/ 1805 h 329414" name="connsiteY89"/>
              <a:gd fmla="*/ 190897 w 206375" name="connsiteX90"/>
              <a:gd fmla="*/ 25123 h 329414" name="connsiteY90"/>
              <a:gd fmla="*/ 188317 w 206375" name="connsiteX91"/>
              <a:gd fmla="*/ 70464 h 329414" name="connsiteY91"/>
              <a:gd fmla="*/ 170260 w 206375" name="connsiteX92"/>
              <a:gd fmla="*/ 110624 h 329414" name="connsiteY92"/>
              <a:gd fmla="*/ 194767 w 206375" name="connsiteX93"/>
              <a:gd fmla="*/ 141715 h 329414" name="connsiteY93"/>
              <a:gd fmla="*/ 206375 w 206375" name="connsiteX94"/>
              <a:gd fmla="*/ 188351 h 329414" name="connsiteY94"/>
              <a:gd fmla="*/ 174129 w 206375" name="connsiteX95"/>
              <a:gd fmla="*/ 253125 h 329414" name="connsiteY95"/>
              <a:gd fmla="*/ 103188 w 206375" name="connsiteX96"/>
              <a:gd fmla="*/ 273852 h 329414" name="connsiteY96"/>
              <a:gd fmla="*/ 30956 w 206375" name="connsiteX97"/>
              <a:gd fmla="*/ 253125 h 329414" name="connsiteY97"/>
              <a:gd fmla="*/ 0 w 206375" name="connsiteX98"/>
              <a:gd fmla="*/ 188351 h 329414" name="connsiteY98"/>
              <a:gd fmla="*/ 11608 w 206375" name="connsiteX99"/>
              <a:gd fmla="*/ 141715 h 329414" name="connsiteY99"/>
              <a:gd fmla="*/ 34826 w 206375" name="connsiteX100"/>
              <a:gd fmla="*/ 110624 h 329414" name="connsiteY100"/>
              <a:gd fmla="*/ 18058 w 206375" name="connsiteX101"/>
              <a:gd fmla="*/ 70464 h 329414" name="connsiteY101"/>
              <a:gd fmla="*/ 15478 w 206375" name="connsiteX102"/>
              <a:gd fmla="*/ 25123 h 329414" name="connsiteY102"/>
              <a:gd fmla="*/ 37406 w 206375" name="connsiteX103"/>
              <a:gd fmla="*/ 1805 h 329414" name="connsiteY1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b="b" l="l" r="r" t="t"/>
            <a:pathLst>
              <a:path h="329414" w="206375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paint-palette_65838"/>
          <p:cNvSpPr>
            <a:spLocks noChangeAspect="1"/>
          </p:cNvSpPr>
          <p:nvPr/>
        </p:nvSpPr>
        <p:spPr bwMode="auto">
          <a:xfrm>
            <a:off x="9812358" y="791926"/>
            <a:ext cx="1363476" cy="1215559"/>
          </a:xfrm>
          <a:custGeom>
            <a:gdLst>
              <a:gd fmla="*/ 86686 w 329426" name="connsiteX0"/>
              <a:gd fmla="*/ 192087 h 293688" name="connsiteY0"/>
              <a:gd fmla="*/ 59551 w 329426" name="connsiteX1"/>
              <a:gd fmla="*/ 220662 h 293688" name="connsiteY1"/>
              <a:gd fmla="*/ 86686 w 329426" name="connsiteX2"/>
              <a:gd fmla="*/ 249237 h 293688" name="connsiteY2"/>
              <a:gd fmla="*/ 115114 w 329426" name="connsiteX3"/>
              <a:gd fmla="*/ 220662 h 293688" name="connsiteY3"/>
              <a:gd fmla="*/ 100900 w 329426" name="connsiteX4"/>
              <a:gd fmla="*/ 195984 h 293688" name="connsiteY4"/>
              <a:gd fmla="*/ 86686 w 329426" name="connsiteX5"/>
              <a:gd fmla="*/ 192087 h 293688" name="connsiteY5"/>
              <a:gd fmla="*/ 172264 w 329426" name="connsiteX6"/>
              <a:gd fmla="*/ 171450 h 293688" name="connsiteY6"/>
              <a:gd fmla="*/ 143689 w 329426" name="connsiteX7"/>
              <a:gd fmla="*/ 200025 h 293688" name="connsiteY7"/>
              <a:gd fmla="*/ 148884 w 329426" name="connsiteX8"/>
              <a:gd fmla="*/ 214313 h 293688" name="connsiteY8"/>
              <a:gd fmla="*/ 172264 w 329426" name="connsiteX9"/>
              <a:gd fmla="*/ 228600 h 293688" name="connsiteY9"/>
              <a:gd fmla="*/ 200839 w 329426" name="connsiteX10"/>
              <a:gd fmla="*/ 200025 h 293688" name="connsiteY10"/>
              <a:gd fmla="*/ 199540 w 329426" name="connsiteX11"/>
              <a:gd fmla="*/ 194830 h 293688" name="connsiteY11"/>
              <a:gd fmla="*/ 172264 w 329426" name="connsiteX12"/>
              <a:gd fmla="*/ 171450 h 293688" name="connsiteY12"/>
              <a:gd fmla="*/ 235911 w 329426" name="connsiteX13"/>
              <a:gd fmla="*/ 127000 h 293688" name="connsiteY13"/>
              <a:gd fmla="*/ 208776 w 329426" name="connsiteX14"/>
              <a:gd fmla="*/ 155428 h 293688" name="connsiteY14"/>
              <a:gd fmla="*/ 222990 w 329426" name="connsiteX15"/>
              <a:gd fmla="*/ 179979 h 293688" name="connsiteY15"/>
              <a:gd fmla="*/ 235911 w 329426" name="connsiteX16"/>
              <a:gd fmla="*/ 182563 h 293688" name="connsiteY16"/>
              <a:gd fmla="*/ 264339 w 329426" name="connsiteX17"/>
              <a:gd fmla="*/ 155428 h 293688" name="connsiteY17"/>
              <a:gd fmla="*/ 257878 w 329426" name="connsiteX18"/>
              <a:gd fmla="*/ 137338 h 293688" name="connsiteY18"/>
              <a:gd fmla="*/ 235911 w 329426" name="connsiteX19"/>
              <a:gd fmla="*/ 127000 h 293688" name="connsiteY19"/>
              <a:gd fmla="*/ 219889 w 329426" name="connsiteX20"/>
              <a:gd fmla="*/ 42862 h 293688" name="connsiteY20"/>
              <a:gd fmla="*/ 212096 w 329426" name="connsiteX21"/>
              <a:gd fmla="*/ 44161 h 293688" name="connsiteY21"/>
              <a:gd fmla="*/ 191314 w 329426" name="connsiteX22"/>
              <a:gd fmla="*/ 71437 h 293688" name="connsiteY22"/>
              <a:gd fmla="*/ 191314 w 329426" name="connsiteX23"/>
              <a:gd fmla="*/ 75333 h 293688" name="connsiteY23"/>
              <a:gd fmla="*/ 219889 w 329426" name="connsiteX24"/>
              <a:gd fmla="*/ 100012 h 293688" name="connsiteY24"/>
              <a:gd fmla="*/ 235475 w 329426" name="connsiteX25"/>
              <a:gd fmla="*/ 94816 h 293688" name="connsiteY25"/>
              <a:gd fmla="*/ 248464 w 329426" name="connsiteX26"/>
              <a:gd fmla="*/ 71437 h 293688" name="connsiteY26"/>
              <a:gd fmla="*/ 244567 w 329426" name="connsiteX27"/>
              <a:gd fmla="*/ 58448 h 293688" name="connsiteY27"/>
              <a:gd fmla="*/ 219889 w 329426" name="connsiteX28"/>
              <a:gd fmla="*/ 42862 h 293688" name="connsiteY28"/>
              <a:gd fmla="*/ 137339 w 329426" name="connsiteX29"/>
              <a:gd fmla="*/ 39687 h 293688" name="connsiteY29"/>
              <a:gd fmla="*/ 108764 w 329426" name="connsiteX30"/>
              <a:gd fmla="*/ 66822 h 293688" name="connsiteY30"/>
              <a:gd fmla="*/ 119155 w 329426" name="connsiteX31"/>
              <a:gd fmla="*/ 88789 h 293688" name="connsiteY31"/>
              <a:gd fmla="*/ 137339 w 329426" name="connsiteX32"/>
              <a:gd fmla="*/ 95250 h 293688" name="connsiteY32"/>
              <a:gd fmla="*/ 164615 w 329426" name="connsiteX33"/>
              <a:gd fmla="*/ 71991 h 293688" name="connsiteY33"/>
              <a:gd fmla="*/ 165914 w 329426" name="connsiteX34"/>
              <a:gd fmla="*/ 66822 h 293688" name="connsiteY34"/>
              <a:gd fmla="*/ 137339 w 329426" name="connsiteX35"/>
              <a:gd fmla="*/ 39687 h 293688" name="connsiteY35"/>
              <a:gd fmla="*/ 154377 w 329426" name="connsiteX36"/>
              <a:gd fmla="*/ 0 h 293688" name="connsiteY36"/>
              <a:gd fmla="*/ 329426 w 329426" name="connsiteX37"/>
              <a:gd fmla="*/ 131250 h 293688" name="connsiteY37"/>
              <a:gd fmla="*/ 84357 w 329426" name="connsiteX38"/>
              <a:gd fmla="*/ 293688 h 293688" name="connsiteY38"/>
              <a:gd fmla="*/ 5261 w 329426" name="connsiteX39"/>
              <a:gd fmla="*/ 261201 h 293688" name="connsiteY39"/>
              <a:gd fmla="*/ 31194 w 329426" name="connsiteX40"/>
              <a:gd fmla="*/ 172834 h 293688" name="connsiteY40"/>
              <a:gd fmla="*/ 58424 w 329426" name="connsiteX41"/>
              <a:gd fmla="*/ 126052 h 293688" name="connsiteY41"/>
              <a:gd fmla="*/ 46754 w 329426" name="connsiteX42"/>
              <a:gd fmla="*/ 102661 h 293688" name="connsiteY42"/>
              <a:gd fmla="*/ 33787 w 329426" name="connsiteX43"/>
              <a:gd fmla="*/ 45482 h 293688" name="connsiteY43"/>
              <a:gd fmla="*/ 73984 w 329426" name="connsiteX44"/>
              <a:gd fmla="*/ 12995 h 293688" name="connsiteY44"/>
              <a:gd fmla="*/ 154377 w 329426" name="connsiteX45"/>
              <a:gd fmla="*/ 0 h 293688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93688" w="329426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paint-palette_65838"/>
          <p:cNvSpPr>
            <a:spLocks noChangeAspect="1"/>
          </p:cNvSpPr>
          <p:nvPr/>
        </p:nvSpPr>
        <p:spPr bwMode="auto">
          <a:xfrm rot="5571146">
            <a:off x="1251234" y="4423641"/>
            <a:ext cx="1047879" cy="934200"/>
          </a:xfrm>
          <a:custGeom>
            <a:gdLst>
              <a:gd fmla="*/ 86686 w 329426" name="connsiteX0"/>
              <a:gd fmla="*/ 192087 h 293688" name="connsiteY0"/>
              <a:gd fmla="*/ 59551 w 329426" name="connsiteX1"/>
              <a:gd fmla="*/ 220662 h 293688" name="connsiteY1"/>
              <a:gd fmla="*/ 86686 w 329426" name="connsiteX2"/>
              <a:gd fmla="*/ 249237 h 293688" name="connsiteY2"/>
              <a:gd fmla="*/ 115114 w 329426" name="connsiteX3"/>
              <a:gd fmla="*/ 220662 h 293688" name="connsiteY3"/>
              <a:gd fmla="*/ 100900 w 329426" name="connsiteX4"/>
              <a:gd fmla="*/ 195984 h 293688" name="connsiteY4"/>
              <a:gd fmla="*/ 86686 w 329426" name="connsiteX5"/>
              <a:gd fmla="*/ 192087 h 293688" name="connsiteY5"/>
              <a:gd fmla="*/ 172264 w 329426" name="connsiteX6"/>
              <a:gd fmla="*/ 171450 h 293688" name="connsiteY6"/>
              <a:gd fmla="*/ 143689 w 329426" name="connsiteX7"/>
              <a:gd fmla="*/ 200025 h 293688" name="connsiteY7"/>
              <a:gd fmla="*/ 148884 w 329426" name="connsiteX8"/>
              <a:gd fmla="*/ 214313 h 293688" name="connsiteY8"/>
              <a:gd fmla="*/ 172264 w 329426" name="connsiteX9"/>
              <a:gd fmla="*/ 228600 h 293688" name="connsiteY9"/>
              <a:gd fmla="*/ 200839 w 329426" name="connsiteX10"/>
              <a:gd fmla="*/ 200025 h 293688" name="connsiteY10"/>
              <a:gd fmla="*/ 199540 w 329426" name="connsiteX11"/>
              <a:gd fmla="*/ 194830 h 293688" name="connsiteY11"/>
              <a:gd fmla="*/ 172264 w 329426" name="connsiteX12"/>
              <a:gd fmla="*/ 171450 h 293688" name="connsiteY12"/>
              <a:gd fmla="*/ 235911 w 329426" name="connsiteX13"/>
              <a:gd fmla="*/ 127000 h 293688" name="connsiteY13"/>
              <a:gd fmla="*/ 208776 w 329426" name="connsiteX14"/>
              <a:gd fmla="*/ 155428 h 293688" name="connsiteY14"/>
              <a:gd fmla="*/ 222990 w 329426" name="connsiteX15"/>
              <a:gd fmla="*/ 179979 h 293688" name="connsiteY15"/>
              <a:gd fmla="*/ 235911 w 329426" name="connsiteX16"/>
              <a:gd fmla="*/ 182563 h 293688" name="connsiteY16"/>
              <a:gd fmla="*/ 264339 w 329426" name="connsiteX17"/>
              <a:gd fmla="*/ 155428 h 293688" name="connsiteY17"/>
              <a:gd fmla="*/ 257878 w 329426" name="connsiteX18"/>
              <a:gd fmla="*/ 137338 h 293688" name="connsiteY18"/>
              <a:gd fmla="*/ 235911 w 329426" name="connsiteX19"/>
              <a:gd fmla="*/ 127000 h 293688" name="connsiteY19"/>
              <a:gd fmla="*/ 219889 w 329426" name="connsiteX20"/>
              <a:gd fmla="*/ 42862 h 293688" name="connsiteY20"/>
              <a:gd fmla="*/ 212096 w 329426" name="connsiteX21"/>
              <a:gd fmla="*/ 44161 h 293688" name="connsiteY21"/>
              <a:gd fmla="*/ 191314 w 329426" name="connsiteX22"/>
              <a:gd fmla="*/ 71437 h 293688" name="connsiteY22"/>
              <a:gd fmla="*/ 191314 w 329426" name="connsiteX23"/>
              <a:gd fmla="*/ 75333 h 293688" name="connsiteY23"/>
              <a:gd fmla="*/ 219889 w 329426" name="connsiteX24"/>
              <a:gd fmla="*/ 100012 h 293688" name="connsiteY24"/>
              <a:gd fmla="*/ 235475 w 329426" name="connsiteX25"/>
              <a:gd fmla="*/ 94816 h 293688" name="connsiteY25"/>
              <a:gd fmla="*/ 248464 w 329426" name="connsiteX26"/>
              <a:gd fmla="*/ 71437 h 293688" name="connsiteY26"/>
              <a:gd fmla="*/ 244567 w 329426" name="connsiteX27"/>
              <a:gd fmla="*/ 58448 h 293688" name="connsiteY27"/>
              <a:gd fmla="*/ 219889 w 329426" name="connsiteX28"/>
              <a:gd fmla="*/ 42862 h 293688" name="connsiteY28"/>
              <a:gd fmla="*/ 137339 w 329426" name="connsiteX29"/>
              <a:gd fmla="*/ 39687 h 293688" name="connsiteY29"/>
              <a:gd fmla="*/ 108764 w 329426" name="connsiteX30"/>
              <a:gd fmla="*/ 66822 h 293688" name="connsiteY30"/>
              <a:gd fmla="*/ 119155 w 329426" name="connsiteX31"/>
              <a:gd fmla="*/ 88789 h 293688" name="connsiteY31"/>
              <a:gd fmla="*/ 137339 w 329426" name="connsiteX32"/>
              <a:gd fmla="*/ 95250 h 293688" name="connsiteY32"/>
              <a:gd fmla="*/ 164615 w 329426" name="connsiteX33"/>
              <a:gd fmla="*/ 71991 h 293688" name="connsiteY33"/>
              <a:gd fmla="*/ 165914 w 329426" name="connsiteX34"/>
              <a:gd fmla="*/ 66822 h 293688" name="connsiteY34"/>
              <a:gd fmla="*/ 137339 w 329426" name="connsiteX35"/>
              <a:gd fmla="*/ 39687 h 293688" name="connsiteY35"/>
              <a:gd fmla="*/ 154377 w 329426" name="connsiteX36"/>
              <a:gd fmla="*/ 0 h 293688" name="connsiteY36"/>
              <a:gd fmla="*/ 329426 w 329426" name="connsiteX37"/>
              <a:gd fmla="*/ 131250 h 293688" name="connsiteY37"/>
              <a:gd fmla="*/ 84357 w 329426" name="connsiteX38"/>
              <a:gd fmla="*/ 293688 h 293688" name="connsiteY38"/>
              <a:gd fmla="*/ 5261 w 329426" name="connsiteX39"/>
              <a:gd fmla="*/ 261201 h 293688" name="connsiteY39"/>
              <a:gd fmla="*/ 31194 w 329426" name="connsiteX40"/>
              <a:gd fmla="*/ 172834 h 293688" name="connsiteY40"/>
              <a:gd fmla="*/ 58424 w 329426" name="connsiteX41"/>
              <a:gd fmla="*/ 126052 h 293688" name="connsiteY41"/>
              <a:gd fmla="*/ 46754 w 329426" name="connsiteX42"/>
              <a:gd fmla="*/ 102661 h 293688" name="connsiteY42"/>
              <a:gd fmla="*/ 33787 w 329426" name="connsiteX43"/>
              <a:gd fmla="*/ 45482 h 293688" name="connsiteY43"/>
              <a:gd fmla="*/ 73984 w 329426" name="connsiteX44"/>
              <a:gd fmla="*/ 12995 h 293688" name="connsiteY44"/>
              <a:gd fmla="*/ 154377 w 329426" name="connsiteX45"/>
              <a:gd fmla="*/ 0 h 293688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93688" w="329426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val="2771994027"/>
      </p:ext>
    </p:extLst>
  </p:cSld>
  <p:clrMapOvr>
    <a:masterClrMapping/>
  </p:clrMapOvr>
  <mc:AlternateContent>
    <mc:Choice Requires="p14">
      <p:transition advTm="6000" p14:dur="1500" spd="slow">
        <p:random/>
      </p:transition>
    </mc:Choice>
    <mc:Fallback>
      <p:transition advTm="6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sp>
        <p:nvSpPr>
          <p:cNvPr id="4" name="sun_95450"/>
          <p:cNvSpPr>
            <a:spLocks noChangeAspect="1"/>
          </p:cNvSpPr>
          <p:nvPr/>
        </p:nvSpPr>
        <p:spPr bwMode="auto">
          <a:xfrm>
            <a:off x="4841247" y="490258"/>
            <a:ext cx="1669626" cy="1581657"/>
          </a:xfrm>
          <a:custGeom>
            <a:gdLst>
              <a:gd fmla="*/ 122471 w 338138" name="connsiteX0"/>
              <a:gd fmla="*/ 169143 h 320322" name="connsiteY0"/>
              <a:gd fmla="*/ 117205 w 338138" name="connsiteX1"/>
              <a:gd fmla="*/ 180799 h 320322" name="connsiteY1"/>
              <a:gd fmla="*/ 122471 w 338138" name="connsiteX2"/>
              <a:gd fmla="*/ 192455 h 320322" name="connsiteY2"/>
              <a:gd fmla="*/ 169863 w 338138" name="connsiteX3"/>
              <a:gd fmla="*/ 217061 h 320322" name="connsiteY3"/>
              <a:gd fmla="*/ 176446 w 338138" name="connsiteX4"/>
              <a:gd fmla="*/ 217061 h 320322" name="connsiteY4"/>
              <a:gd fmla="*/ 222522 w 338138" name="connsiteX5"/>
              <a:gd fmla="*/ 180799 h 320322" name="connsiteY5"/>
              <a:gd fmla="*/ 217256 w 338138" name="connsiteX6"/>
              <a:gd fmla="*/ 169143 h 320322" name="connsiteY6"/>
              <a:gd fmla="*/ 205408 w 338138" name="connsiteX7"/>
              <a:gd fmla="*/ 174323 h 320322" name="connsiteY7"/>
              <a:gd fmla="*/ 173813 w 338138" name="connsiteX8"/>
              <a:gd fmla="*/ 198930 h 320322" name="connsiteY8"/>
              <a:gd fmla="*/ 138268 w 338138" name="connsiteX9"/>
              <a:gd fmla="*/ 182094 h 320322" name="connsiteY9"/>
              <a:gd fmla="*/ 134319 w 338138" name="connsiteX10"/>
              <a:gd fmla="*/ 174323 h 320322" name="connsiteY10"/>
              <a:gd fmla="*/ 122471 w 338138" name="connsiteX11"/>
              <a:gd fmla="*/ 169143 h 320322" name="connsiteY11"/>
              <a:gd fmla="*/ 197645 w 338138" name="connsiteX12"/>
              <a:gd fmla="*/ 123398 h 320322" name="connsiteY12"/>
              <a:gd fmla="*/ 188913 w 338138" name="connsiteX13"/>
              <a:gd fmla="*/ 132130 h 320322" name="connsiteY13"/>
              <a:gd fmla="*/ 197645 w 338138" name="connsiteX14"/>
              <a:gd fmla="*/ 140862 h 320322" name="connsiteY14"/>
              <a:gd fmla="*/ 206377 w 338138" name="connsiteX15"/>
              <a:gd fmla="*/ 132130 h 320322" name="connsiteY15"/>
              <a:gd fmla="*/ 197645 w 338138" name="connsiteX16"/>
              <a:gd fmla="*/ 123398 h 320322" name="connsiteY16"/>
              <a:gd fmla="*/ 141288 w 338138" name="connsiteX17"/>
              <a:gd fmla="*/ 123398 h 320322" name="connsiteY17"/>
              <a:gd fmla="*/ 131763 w 338138" name="connsiteX18"/>
              <a:gd fmla="*/ 132130 h 320322" name="connsiteY18"/>
              <a:gd fmla="*/ 141288 w 338138" name="connsiteX19"/>
              <a:gd fmla="*/ 140862 h 320322" name="connsiteY19"/>
              <a:gd fmla="*/ 150813 w 338138" name="connsiteX20"/>
              <a:gd fmla="*/ 132130 h 320322" name="connsiteY20"/>
              <a:gd fmla="*/ 141288 w 338138" name="connsiteX21"/>
              <a:gd fmla="*/ 123398 h 320322" name="connsiteY21"/>
              <a:gd fmla="*/ 169863 w 338138" name="connsiteX22"/>
              <a:gd fmla="*/ 67836 h 320322" name="connsiteY22"/>
              <a:gd fmla="*/ 263526 w 338138" name="connsiteX23"/>
              <a:gd fmla="*/ 161499 h 320322" name="connsiteY23"/>
              <a:gd fmla="*/ 169863 w 338138" name="connsiteX24"/>
              <a:gd fmla="*/ 255162 h 320322" name="connsiteY24"/>
              <a:gd fmla="*/ 76200 w 338138" name="connsiteX25"/>
              <a:gd fmla="*/ 161499 h 320322" name="connsiteY25"/>
              <a:gd fmla="*/ 169863 w 338138" name="connsiteX26"/>
              <a:gd fmla="*/ 67836 h 320322" name="connsiteY26"/>
              <a:gd fmla="*/ 169069 w 338138" name="connsiteX27"/>
              <a:gd fmla="*/ 48786 h 320322" name="connsiteY27"/>
              <a:gd fmla="*/ 57150 w 338138" name="connsiteX28"/>
              <a:gd fmla="*/ 159911 h 320322" name="connsiteY28"/>
              <a:gd fmla="*/ 169069 w 338138" name="connsiteX29"/>
              <a:gd fmla="*/ 271036 h 320322" name="connsiteY29"/>
              <a:gd fmla="*/ 280988 w 338138" name="connsiteX30"/>
              <a:gd fmla="*/ 159911 h 320322" name="connsiteY30"/>
              <a:gd fmla="*/ 169069 w 338138" name="connsiteX31"/>
              <a:gd fmla="*/ 48786 h 320322" name="connsiteY31"/>
              <a:gd fmla="*/ 116235 w 338138" name="connsiteX32"/>
              <a:gd fmla="*/ 341 h 320322" name="connsiteY32"/>
              <a:gd fmla="*/ 169069 w 338138" name="connsiteX33"/>
              <a:gd fmla="*/ 27945 h 320322" name="connsiteY33"/>
              <a:gd fmla="*/ 220582 w 338138" name="connsiteX34"/>
              <a:gd fmla="*/ 341 h 320322" name="connsiteY34"/>
              <a:gd fmla="*/ 246999 w 338138" name="connsiteX35"/>
              <a:gd fmla="*/ 54234 h 320322" name="connsiteY35"/>
              <a:gd fmla="*/ 305117 w 338138" name="connsiteX36"/>
              <a:gd fmla="*/ 62121 h 320322" name="connsiteY36"/>
              <a:gd fmla="*/ 294550 w 338138" name="connsiteX37"/>
              <a:gd fmla="*/ 119956 h 320322" name="connsiteY37"/>
              <a:gd fmla="*/ 338138 w 338138" name="connsiteX38"/>
              <a:gd fmla="*/ 160704 h 320322" name="connsiteY38"/>
              <a:gd fmla="*/ 294550 w 338138" name="connsiteX39"/>
              <a:gd fmla="*/ 201453 h 320322" name="connsiteY39"/>
              <a:gd fmla="*/ 305117 w 338138" name="connsiteX40"/>
              <a:gd fmla="*/ 259288 h 320322" name="connsiteY40"/>
              <a:gd fmla="*/ 246999 w 338138" name="connsiteX41"/>
              <a:gd fmla="*/ 267175 h 320322" name="connsiteY41"/>
              <a:gd fmla="*/ 220582 w 338138" name="connsiteX42"/>
              <a:gd fmla="*/ 319753 h 320322" name="connsiteY42"/>
              <a:gd fmla="*/ 169069 w 338138" name="connsiteX43"/>
              <a:gd fmla="*/ 292150 h 320322" name="connsiteY43"/>
              <a:gd fmla="*/ 116235 w 338138" name="connsiteX44"/>
              <a:gd fmla="*/ 319753 h 320322" name="connsiteY44"/>
              <a:gd fmla="*/ 91139 w 338138" name="connsiteX45"/>
              <a:gd fmla="*/ 267175 h 320322" name="connsiteY45"/>
              <a:gd fmla="*/ 31700 w 338138" name="connsiteX46"/>
              <a:gd fmla="*/ 259288 h 320322" name="connsiteY46"/>
              <a:gd fmla="*/ 42267 w 338138" name="connsiteX47"/>
              <a:gd fmla="*/ 201453 h 320322" name="connsiteY47"/>
              <a:gd fmla="*/ 0 w 338138" name="connsiteX48"/>
              <a:gd fmla="*/ 160704 h 320322" name="connsiteY48"/>
              <a:gd fmla="*/ 42267 w 338138" name="connsiteX49"/>
              <a:gd fmla="*/ 119956 h 320322" name="connsiteY49"/>
              <a:gd fmla="*/ 31700 w 338138" name="connsiteX50"/>
              <a:gd fmla="*/ 62121 h 320322" name="connsiteY50"/>
              <a:gd fmla="*/ 91139 w 338138" name="connsiteX51"/>
              <a:gd fmla="*/ 54234 h 320322" name="connsiteY51"/>
              <a:gd fmla="*/ 116235 w 338138" name="connsiteX52"/>
              <a:gd fmla="*/ 341 h 320322" name="connsiteY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b="b" l="l" r="r" t="t"/>
            <a:pathLst>
              <a:path h="320322" w="338138">
                <a:moveTo>
                  <a:pt x="122471" y="169143"/>
                </a:moveTo>
                <a:cubicBezTo>
                  <a:pt x="118521" y="170438"/>
                  <a:pt x="115888" y="175619"/>
                  <a:pt x="117205" y="180799"/>
                </a:cubicBezTo>
                <a:cubicBezTo>
                  <a:pt x="118521" y="184684"/>
                  <a:pt x="119838" y="188569"/>
                  <a:pt x="122471" y="192455"/>
                </a:cubicBezTo>
                <a:cubicBezTo>
                  <a:pt x="133002" y="207996"/>
                  <a:pt x="151433" y="217061"/>
                  <a:pt x="169863" y="217061"/>
                </a:cubicBezTo>
                <a:cubicBezTo>
                  <a:pt x="172496" y="217061"/>
                  <a:pt x="173813" y="217061"/>
                  <a:pt x="176446" y="217061"/>
                </a:cubicBezTo>
                <a:cubicBezTo>
                  <a:pt x="197509" y="214471"/>
                  <a:pt x="215939" y="200225"/>
                  <a:pt x="222522" y="180799"/>
                </a:cubicBezTo>
                <a:cubicBezTo>
                  <a:pt x="223838" y="175619"/>
                  <a:pt x="221205" y="170438"/>
                  <a:pt x="217256" y="169143"/>
                </a:cubicBezTo>
                <a:cubicBezTo>
                  <a:pt x="211990" y="167848"/>
                  <a:pt x="206724" y="170438"/>
                  <a:pt x="205408" y="174323"/>
                </a:cubicBezTo>
                <a:cubicBezTo>
                  <a:pt x="200142" y="188569"/>
                  <a:pt x="188294" y="197635"/>
                  <a:pt x="173813" y="198930"/>
                </a:cubicBezTo>
                <a:cubicBezTo>
                  <a:pt x="159332" y="201520"/>
                  <a:pt x="144850" y="195045"/>
                  <a:pt x="138268" y="182094"/>
                </a:cubicBezTo>
                <a:cubicBezTo>
                  <a:pt x="135635" y="179504"/>
                  <a:pt x="135635" y="176914"/>
                  <a:pt x="134319" y="174323"/>
                </a:cubicBezTo>
                <a:cubicBezTo>
                  <a:pt x="133002" y="170438"/>
                  <a:pt x="127736" y="167848"/>
                  <a:pt x="122471" y="169143"/>
                </a:cubicBezTo>
                <a:close/>
                <a:moveTo>
                  <a:pt x="197645" y="123398"/>
                </a:moveTo>
                <a:cubicBezTo>
                  <a:pt x="192822" y="123398"/>
                  <a:pt x="188913" y="127307"/>
                  <a:pt x="188913" y="132130"/>
                </a:cubicBezTo>
                <a:cubicBezTo>
                  <a:pt x="188913" y="136953"/>
                  <a:pt x="192822" y="140862"/>
                  <a:pt x="197645" y="140862"/>
                </a:cubicBezTo>
                <a:cubicBezTo>
                  <a:pt x="202468" y="140862"/>
                  <a:pt x="206377" y="136953"/>
                  <a:pt x="206377" y="132130"/>
                </a:cubicBezTo>
                <a:cubicBezTo>
                  <a:pt x="206377" y="127307"/>
                  <a:pt x="202468" y="123398"/>
                  <a:pt x="197645" y="123398"/>
                </a:cubicBezTo>
                <a:close/>
                <a:moveTo>
                  <a:pt x="141288" y="123398"/>
                </a:moveTo>
                <a:cubicBezTo>
                  <a:pt x="136027" y="123398"/>
                  <a:pt x="131763" y="127307"/>
                  <a:pt x="131763" y="132130"/>
                </a:cubicBezTo>
                <a:cubicBezTo>
                  <a:pt x="131763" y="136953"/>
                  <a:pt x="136027" y="140862"/>
                  <a:pt x="141288" y="140862"/>
                </a:cubicBezTo>
                <a:cubicBezTo>
                  <a:pt x="146549" y="140862"/>
                  <a:pt x="150813" y="136953"/>
                  <a:pt x="150813" y="132130"/>
                </a:cubicBezTo>
                <a:cubicBezTo>
                  <a:pt x="150813" y="127307"/>
                  <a:pt x="146549" y="123398"/>
                  <a:pt x="141288" y="123398"/>
                </a:cubicBezTo>
                <a:close/>
                <a:moveTo>
                  <a:pt x="169863" y="67836"/>
                </a:moveTo>
                <a:cubicBezTo>
                  <a:pt x="221592" y="67836"/>
                  <a:pt x="263526" y="109770"/>
                  <a:pt x="263526" y="161499"/>
                </a:cubicBezTo>
                <a:cubicBezTo>
                  <a:pt x="263526" y="213228"/>
                  <a:pt x="221592" y="255162"/>
                  <a:pt x="169863" y="255162"/>
                </a:cubicBezTo>
                <a:cubicBezTo>
                  <a:pt x="118134" y="255162"/>
                  <a:pt x="76200" y="213228"/>
                  <a:pt x="76200" y="161499"/>
                </a:cubicBezTo>
                <a:cubicBezTo>
                  <a:pt x="76200" y="109770"/>
                  <a:pt x="118134" y="67836"/>
                  <a:pt x="169863" y="67836"/>
                </a:cubicBezTo>
                <a:close/>
                <a:moveTo>
                  <a:pt x="169069" y="48786"/>
                </a:moveTo>
                <a:cubicBezTo>
                  <a:pt x="107258" y="48786"/>
                  <a:pt x="57150" y="98538"/>
                  <a:pt x="57150" y="159911"/>
                </a:cubicBezTo>
                <a:cubicBezTo>
                  <a:pt x="57150" y="221284"/>
                  <a:pt x="107258" y="271036"/>
                  <a:pt x="169069" y="271036"/>
                </a:cubicBezTo>
                <a:cubicBezTo>
                  <a:pt x="230880" y="271036"/>
                  <a:pt x="280988" y="221284"/>
                  <a:pt x="280988" y="159911"/>
                </a:cubicBezTo>
                <a:cubicBezTo>
                  <a:pt x="280988" y="98538"/>
                  <a:pt x="230880" y="48786"/>
                  <a:pt x="169069" y="48786"/>
                </a:cubicBezTo>
                <a:close/>
                <a:moveTo>
                  <a:pt x="116235" y="341"/>
                </a:moveTo>
                <a:cubicBezTo>
                  <a:pt x="130765" y="-3602"/>
                  <a:pt x="153219" y="27945"/>
                  <a:pt x="169069" y="27945"/>
                </a:cubicBezTo>
                <a:cubicBezTo>
                  <a:pt x="184919" y="27945"/>
                  <a:pt x="206053" y="-3602"/>
                  <a:pt x="220582" y="341"/>
                </a:cubicBezTo>
                <a:cubicBezTo>
                  <a:pt x="236433" y="5599"/>
                  <a:pt x="233791" y="45033"/>
                  <a:pt x="246999" y="54234"/>
                </a:cubicBezTo>
                <a:cubicBezTo>
                  <a:pt x="260208" y="63435"/>
                  <a:pt x="295871" y="48976"/>
                  <a:pt x="305117" y="62121"/>
                </a:cubicBezTo>
                <a:cubicBezTo>
                  <a:pt x="314363" y="73951"/>
                  <a:pt x="290588" y="104183"/>
                  <a:pt x="294550" y="119956"/>
                </a:cubicBezTo>
                <a:cubicBezTo>
                  <a:pt x="299834" y="134415"/>
                  <a:pt x="338138" y="143617"/>
                  <a:pt x="338138" y="160704"/>
                </a:cubicBezTo>
                <a:cubicBezTo>
                  <a:pt x="338138" y="176478"/>
                  <a:pt x="299834" y="186994"/>
                  <a:pt x="294550" y="201453"/>
                </a:cubicBezTo>
                <a:cubicBezTo>
                  <a:pt x="290588" y="215912"/>
                  <a:pt x="314363" y="246144"/>
                  <a:pt x="305117" y="259288"/>
                </a:cubicBezTo>
                <a:cubicBezTo>
                  <a:pt x="295871" y="272433"/>
                  <a:pt x="260208" y="257974"/>
                  <a:pt x="246999" y="267175"/>
                </a:cubicBezTo>
                <a:cubicBezTo>
                  <a:pt x="233791" y="276376"/>
                  <a:pt x="236433" y="315810"/>
                  <a:pt x="220582" y="319753"/>
                </a:cubicBezTo>
                <a:cubicBezTo>
                  <a:pt x="206053" y="325011"/>
                  <a:pt x="184919" y="292150"/>
                  <a:pt x="169069" y="292150"/>
                </a:cubicBezTo>
                <a:cubicBezTo>
                  <a:pt x="153219" y="292150"/>
                  <a:pt x="130765" y="325011"/>
                  <a:pt x="116235" y="319753"/>
                </a:cubicBezTo>
                <a:cubicBezTo>
                  <a:pt x="101705" y="315810"/>
                  <a:pt x="103026" y="276376"/>
                  <a:pt x="91139" y="267175"/>
                </a:cubicBezTo>
                <a:cubicBezTo>
                  <a:pt x="77930" y="257974"/>
                  <a:pt x="40946" y="272433"/>
                  <a:pt x="31700" y="259288"/>
                </a:cubicBezTo>
                <a:cubicBezTo>
                  <a:pt x="22454" y="246144"/>
                  <a:pt x="47550" y="215912"/>
                  <a:pt x="42267" y="201453"/>
                </a:cubicBezTo>
                <a:cubicBezTo>
                  <a:pt x="38304" y="186994"/>
                  <a:pt x="0" y="176478"/>
                  <a:pt x="0" y="160704"/>
                </a:cubicBezTo>
                <a:cubicBezTo>
                  <a:pt x="0" y="143617"/>
                  <a:pt x="38304" y="134415"/>
                  <a:pt x="42267" y="119956"/>
                </a:cubicBezTo>
                <a:cubicBezTo>
                  <a:pt x="47550" y="104183"/>
                  <a:pt x="22454" y="73951"/>
                  <a:pt x="31700" y="62121"/>
                </a:cubicBezTo>
                <a:cubicBezTo>
                  <a:pt x="40946" y="48976"/>
                  <a:pt x="77930" y="63435"/>
                  <a:pt x="91139" y="54234"/>
                </a:cubicBezTo>
                <a:cubicBezTo>
                  <a:pt x="103026" y="45033"/>
                  <a:pt x="101705" y="5599"/>
                  <a:pt x="116235" y="341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图片占位符 8"/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759" t="5759"/>
          <a:stretch>
            <a:fillRect/>
          </a:stretch>
        </p:blipFill>
        <p:spPr/>
      </p:pic>
      <p:pic>
        <p:nvPicPr>
          <p:cNvPr id="11" name="图片占位符 10"/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667" t="5667"/>
          <a:stretch>
            <a:fillRect/>
          </a:stretch>
        </p:blipFill>
        <p:spPr/>
      </p:pic>
      <p:sp>
        <p:nvSpPr>
          <p:cNvPr id="7" name="flower_90052"/>
          <p:cNvSpPr>
            <a:spLocks noChangeAspect="1"/>
          </p:cNvSpPr>
          <p:nvPr/>
        </p:nvSpPr>
        <p:spPr bwMode="auto">
          <a:xfrm>
            <a:off x="6259159" y="4792094"/>
            <a:ext cx="1514203" cy="1598912"/>
          </a:xfrm>
          <a:custGeom>
            <a:gdLst>
              <a:gd fmla="*/ 159224 w 320224" name="connsiteX0"/>
              <a:gd fmla="*/ 198437 h 338138" name="connsiteY0"/>
              <a:gd fmla="*/ 177408 w 320224" name="connsiteX1"/>
              <a:gd fmla="*/ 217863 h 338138" name="connsiteY1"/>
              <a:gd fmla="*/ 186500 w 320224" name="connsiteX2"/>
              <a:gd fmla="*/ 221748 h 338138" name="connsiteY2"/>
              <a:gd fmla="*/ 185201 w 320224" name="connsiteX3"/>
              <a:gd fmla="*/ 233404 h 338138" name="connsiteY3"/>
              <a:gd fmla="*/ 161822 w 320224" name="connsiteX4"/>
              <a:gd fmla="*/ 247650 h 338138" name="connsiteY4"/>
              <a:gd fmla="*/ 154028 w 320224" name="connsiteX5"/>
              <a:gd fmla="*/ 246355 h 338138" name="connsiteY5"/>
              <a:gd fmla="*/ 135844 w 320224" name="connsiteX6"/>
              <a:gd fmla="*/ 234699 h 338138" name="connsiteY6"/>
              <a:gd fmla="*/ 130649 w 320224" name="connsiteX7"/>
              <a:gd fmla="*/ 219158 h 338138" name="connsiteY7"/>
              <a:gd fmla="*/ 139741 w 320224" name="connsiteX8"/>
              <a:gd fmla="*/ 216568 h 338138" name="connsiteY8"/>
              <a:gd fmla="*/ 159224 w 320224" name="connsiteX9"/>
              <a:gd fmla="*/ 198437 h 338138" name="connsiteY9"/>
              <a:gd fmla="*/ 92858 w 320224" name="connsiteX10"/>
              <a:gd fmla="*/ 193675 h 338138" name="connsiteY10"/>
              <a:gd fmla="*/ 94178 w 320224" name="connsiteX11"/>
              <a:gd fmla="*/ 196326 h 338138" name="connsiteY11"/>
              <a:gd fmla="*/ 100775 w 320224" name="connsiteX12"/>
              <a:gd fmla="*/ 205603 h 338138" name="connsiteY12"/>
              <a:gd fmla="*/ 50635 w 320224" name="connsiteX13"/>
              <a:gd fmla="*/ 266569 h 338138" name="connsiteY13"/>
              <a:gd fmla="*/ 13689 w 320224" name="connsiteX14"/>
              <a:gd fmla="*/ 334162 h 338138" name="connsiteY14"/>
              <a:gd fmla="*/ 7092 w 320224" name="connsiteX15"/>
              <a:gd fmla="*/ 338138 h 338138" name="connsiteY15"/>
              <a:gd fmla="*/ 4453 w 320224" name="connsiteX16"/>
              <a:gd fmla="*/ 338138 h 338138" name="connsiteY16"/>
              <a:gd fmla="*/ 495 w 320224" name="connsiteX17"/>
              <a:gd fmla="*/ 328861 h 338138" name="connsiteY17"/>
              <a:gd fmla="*/ 40079 w 320224" name="connsiteX18"/>
              <a:gd fmla="*/ 258617 h 338138" name="connsiteY18"/>
              <a:gd fmla="*/ 92858 w 320224" name="connsiteX19"/>
              <a:gd fmla="*/ 193675 h 338138" name="connsiteY19"/>
              <a:gd fmla="*/ 228930 w 320224" name="connsiteX20"/>
              <a:gd fmla="*/ 168275 h 338138" name="connsiteY20"/>
              <a:gd fmla="*/ 231527 w 320224" name="connsiteX21"/>
              <a:gd fmla="*/ 169593 h 338138" name="connsiteY21"/>
              <a:gd fmla="*/ 235424 w 320224" name="connsiteX22"/>
              <a:gd fmla="*/ 194633 h 338138" name="connsiteY22"/>
              <a:gd fmla="*/ 261401 w 320224" name="connsiteX23"/>
              <a:gd fmla="*/ 210449 h 338138" name="connsiteY23"/>
              <a:gd fmla="*/ 261401 w 320224" name="connsiteX24"/>
              <a:gd fmla="*/ 213084 h 338138" name="connsiteY24"/>
              <a:gd fmla="*/ 256206 w 320224" name="connsiteX25"/>
              <a:gd fmla="*/ 228900 h 338138" name="connsiteY25"/>
              <a:gd fmla="*/ 236723 w 320224" name="connsiteX26"/>
              <a:gd fmla="*/ 238125 h 338138" name="connsiteY26"/>
              <a:gd fmla="*/ 231527 w 320224" name="connsiteX27"/>
              <a:gd fmla="*/ 238125 h 338138" name="connsiteY27"/>
              <a:gd fmla="*/ 206849 w 320224" name="connsiteX28"/>
              <a:gd fmla="*/ 220992 h 338138" name="connsiteY28"/>
              <a:gd fmla="*/ 205550 w 320224" name="connsiteX29"/>
              <a:gd fmla="*/ 219674 h 338138" name="connsiteY29"/>
              <a:gd fmla="*/ 223734 w 320224" name="connsiteX30"/>
              <a:gd fmla="*/ 202541 h 338138" name="connsiteY30"/>
              <a:gd fmla="*/ 228930 w 320224" name="connsiteX31"/>
              <a:gd fmla="*/ 168275 h 338138" name="connsiteY31"/>
              <a:gd fmla="*/ 184878 w 320224" name="connsiteX32"/>
              <a:gd fmla="*/ 157162 h 338138" name="connsiteY32"/>
              <a:gd fmla="*/ 204457 w 320224" name="connsiteX33"/>
              <a:gd fmla="*/ 170391 h 338138" name="connsiteY33"/>
              <a:gd fmla="*/ 208373 w 320224" name="connsiteX34"/>
              <a:gd fmla="*/ 170391 h 338138" name="connsiteY34"/>
              <a:gd fmla="*/ 217510 w 320224" name="connsiteX35"/>
              <a:gd fmla="*/ 169068 h 338138" name="connsiteY35"/>
              <a:gd fmla="*/ 213594 w 320224" name="connsiteX36"/>
              <a:gd fmla="*/ 196850 h 338138" name="connsiteY36"/>
              <a:gd fmla="*/ 190099 w 320224" name="connsiteX37"/>
              <a:gd fmla="*/ 212725 h 338138" name="connsiteY37"/>
              <a:gd fmla="*/ 182267 w 320224" name="connsiteX38"/>
              <a:gd fmla="*/ 210079 h 338138" name="connsiteY38"/>
              <a:gd fmla="*/ 163993 w 320224" name="connsiteX39"/>
              <a:gd fmla="*/ 187589 h 338138" name="connsiteY39"/>
              <a:gd fmla="*/ 162688 w 320224" name="connsiteX40"/>
              <a:gd fmla="*/ 187589 h 338138" name="connsiteY40"/>
              <a:gd fmla="*/ 182267 w 320224" name="connsiteX41"/>
              <a:gd fmla="*/ 163777 h 338138" name="connsiteY41"/>
              <a:gd fmla="*/ 182267 w 320224" name="connsiteX42"/>
              <a:gd fmla="*/ 162454 h 338138" name="connsiteY42"/>
              <a:gd fmla="*/ 184878 w 320224" name="connsiteX43"/>
              <a:gd fmla="*/ 157162 h 338138" name="connsiteY43"/>
              <a:gd fmla="*/ 133680 w 320224" name="connsiteX44"/>
              <a:gd fmla="*/ 152400 h 338138" name="connsiteY44"/>
              <a:gd fmla="*/ 136278 w 320224" name="connsiteX45"/>
              <a:gd fmla="*/ 157595 h 338138" name="connsiteY45"/>
              <a:gd fmla="*/ 134979 w 320224" name="connsiteX46"/>
              <a:gd fmla="*/ 164090 h 338138" name="connsiteY46"/>
              <a:gd fmla="*/ 151864 w 320224" name="connsiteX47"/>
              <a:gd fmla="*/ 186170 h 338138" name="connsiteY47"/>
              <a:gd fmla="*/ 153163 w 320224" name="connsiteX48"/>
              <a:gd fmla="*/ 188768 h 338138" name="connsiteY48"/>
              <a:gd fmla="*/ 134979 w 320224" name="connsiteX49"/>
              <a:gd fmla="*/ 206952 h 338138" name="connsiteY49"/>
              <a:gd fmla="*/ 127186 w 320224" name="connsiteX50"/>
              <a:gd fmla="*/ 209550 h 338138" name="connsiteY50"/>
              <a:gd fmla="*/ 103806 w 320224" name="connsiteX51"/>
              <a:gd fmla="*/ 192665 h 338138" name="connsiteY51"/>
              <a:gd fmla="*/ 107703 w 320224" name="connsiteX52"/>
              <a:gd fmla="*/ 157595 h 338138" name="connsiteY52"/>
              <a:gd fmla="*/ 133680 w 320224" name="connsiteX53"/>
              <a:gd fmla="*/ 152400 h 338138" name="connsiteY53"/>
              <a:gd fmla="*/ 159513 w 320224" name="connsiteX54"/>
              <a:gd fmla="*/ 150812 h 338138" name="connsiteY54"/>
              <a:gd fmla="*/ 173801 w 320224" name="connsiteX55"/>
              <a:gd fmla="*/ 164306 h 338138" name="connsiteY55"/>
              <a:gd fmla="*/ 159513 w 320224" name="connsiteX56"/>
              <a:gd fmla="*/ 177800 h 338138" name="connsiteY56"/>
              <a:gd fmla="*/ 145225 w 320224" name="connsiteX57"/>
              <a:gd fmla="*/ 164306 h 338138" name="connsiteY57"/>
              <a:gd fmla="*/ 159513 w 320224" name="connsiteX58"/>
              <a:gd fmla="*/ 150812 h 338138" name="connsiteY58"/>
              <a:gd fmla="*/ 278506 w 320224" name="connsiteX59"/>
              <a:gd fmla="*/ 147637 h 338138" name="connsiteY59"/>
              <a:gd fmla="*/ 295554 w 320224" name="connsiteX60"/>
              <a:gd fmla="*/ 165973 h 338138" name="connsiteY60"/>
              <a:gd fmla="*/ 278506 w 320224" name="connsiteX61"/>
              <a:gd fmla="*/ 196096 h 338138" name="connsiteY61"/>
              <a:gd fmla="*/ 264080 w 320224" name="connsiteX62"/>
              <a:gd fmla="*/ 200025 h 338138" name="connsiteY62"/>
              <a:gd fmla="*/ 244409 w 320224" name="connsiteX63"/>
              <a:gd fmla="*/ 189547 h 338138" name="connsiteY63"/>
              <a:gd fmla="*/ 240475 w 320224" name="connsiteX64"/>
              <a:gd fmla="*/ 162044 h 338138" name="connsiteY64"/>
              <a:gd fmla="*/ 243098 w 320224" name="connsiteX65"/>
              <a:gd fmla="*/ 160734 h 338138" name="connsiteY65"/>
              <a:gd fmla="*/ 250966 w 320224" name="connsiteX66"/>
              <a:gd fmla="*/ 162044 h 338138" name="connsiteY66"/>
              <a:gd fmla="*/ 270638 w 320224" name="connsiteX67"/>
              <a:gd fmla="*/ 151566 h 338138" name="connsiteY67"/>
              <a:gd fmla="*/ 270638 w 320224" name="connsiteX68"/>
              <a:gd fmla="*/ 150256 h 338138" name="connsiteY68"/>
              <a:gd fmla="*/ 278506 w 320224" name="connsiteX69"/>
              <a:gd fmla="*/ 147637 h 338138" name="connsiteY69"/>
              <a:gd fmla="*/ 251588 w 320224" name="connsiteX70"/>
              <a:gd fmla="*/ 123825 h 338138" name="connsiteY70"/>
              <a:gd fmla="*/ 259526 w 320224" name="connsiteX71"/>
              <a:gd fmla="*/ 126546 h 338138" name="connsiteY71"/>
              <a:gd fmla="*/ 262171 w 320224" name="connsiteX72"/>
              <a:gd fmla="*/ 146957 h 338138" name="connsiteY72"/>
              <a:gd fmla="*/ 251588 w 320224" name="connsiteX73"/>
              <a:gd fmla="*/ 152400 h 338138" name="connsiteY73"/>
              <a:gd fmla="*/ 243651 w 320224" name="connsiteX74"/>
              <a:gd fmla="*/ 149679 h 338138" name="connsiteY74"/>
              <a:gd fmla="*/ 239682 w 320224" name="connsiteX75"/>
              <a:gd fmla="*/ 130629 h 338138" name="connsiteY75"/>
              <a:gd fmla="*/ 251588 w 320224" name="connsiteX76"/>
              <a:gd fmla="*/ 123825 h 338138" name="connsiteY76"/>
              <a:gd fmla="*/ 88149 w 320224" name="connsiteX77"/>
              <a:gd fmla="*/ 122237 h 338138" name="connsiteY77"/>
              <a:gd fmla="*/ 93465 w 320224" name="connsiteX78"/>
              <a:gd fmla="*/ 123516 h 338138" name="connsiteY78"/>
              <a:gd fmla="*/ 97452 w 320224" name="connsiteX79"/>
              <a:gd fmla="*/ 128631 h 338138" name="connsiteY79"/>
              <a:gd fmla="*/ 114730 w 320224" name="connsiteX80"/>
              <a:gd fmla="*/ 135025 h 338138" name="connsiteY80"/>
              <a:gd fmla="*/ 126692 w 320224" name="connsiteX81"/>
              <a:gd fmla="*/ 132468 h 338138" name="connsiteY81"/>
              <a:gd fmla="*/ 129350 w 320224" name="connsiteX82"/>
              <a:gd fmla="*/ 142698 h 338138" name="connsiteY82"/>
              <a:gd fmla="*/ 104098 w 320224" name="connsiteX83"/>
              <a:gd fmla="*/ 149092 h 338138" name="connsiteY83"/>
              <a:gd fmla="*/ 90807 w 320224" name="connsiteX84"/>
              <a:gd fmla="*/ 168275 h 338138" name="connsiteY84"/>
              <a:gd fmla="*/ 77516 w 320224" name="connsiteX85"/>
              <a:gd fmla="*/ 158044 h 338138" name="connsiteY85"/>
              <a:gd fmla="*/ 73529 w 320224" name="connsiteX86"/>
              <a:gd fmla="*/ 142698 h 338138" name="connsiteY86"/>
              <a:gd fmla="*/ 88149 w 320224" name="connsiteX87"/>
              <a:gd fmla="*/ 122237 h 338138" name="connsiteY87"/>
              <a:gd fmla="*/ 313437 w 320224" name="connsiteX88"/>
              <a:gd fmla="*/ 119062 h 338138" name="connsiteY88"/>
              <a:gd fmla="*/ 317437 w 320224" name="connsiteX89"/>
              <a:gd fmla="*/ 124354 h 338138" name="connsiteY89"/>
              <a:gd fmla="*/ 318771 w 320224" name="connsiteX90"/>
              <a:gd fmla="*/ 146843 h 338138" name="connsiteY90"/>
              <a:gd fmla="*/ 306769 w 320224" name="connsiteX91"/>
              <a:gd fmla="*/ 166687 h 338138" name="connsiteY91"/>
              <a:gd fmla="*/ 305436 w 320224" name="connsiteX92"/>
              <a:gd fmla="*/ 162718 h 338138" name="connsiteY92"/>
              <a:gd fmla="*/ 288100 w 320224" name="connsiteX93"/>
              <a:gd fmla="*/ 142874 h 338138" name="connsiteY93"/>
              <a:gd fmla="*/ 309436 w 320224" name="connsiteX94"/>
              <a:gd fmla="*/ 126999 h 338138" name="connsiteY94"/>
              <a:gd fmla="*/ 313437 w 320224" name="connsiteX95"/>
              <a:gd fmla="*/ 119062 h 338138" name="connsiteY95"/>
              <a:gd fmla="*/ 210563 w 320224" name="connsiteX96"/>
              <a:gd fmla="*/ 104775 h 338138" name="connsiteY96"/>
              <a:gd fmla="*/ 213237 w 320224" name="connsiteX97"/>
              <a:gd fmla="*/ 104775 h 338138" name="connsiteY97"/>
              <a:gd fmla="*/ 237300 w 320224" name="connsiteX98"/>
              <a:gd fmla="*/ 115112 h 338138" name="connsiteY98"/>
              <a:gd fmla="*/ 237300 w 320224" name="connsiteX99"/>
              <a:gd fmla="*/ 120281 h 338138" name="connsiteY99"/>
              <a:gd fmla="*/ 231953 w 320224" name="connsiteX100"/>
              <a:gd fmla="*/ 125450 h 338138" name="connsiteY100"/>
              <a:gd fmla="*/ 233289 w 320224" name="connsiteX101"/>
              <a:gd fmla="*/ 152585 h 338138" name="connsiteY101"/>
              <a:gd fmla="*/ 233289 w 320224" name="connsiteX102"/>
              <a:gd fmla="*/ 155169 h 338138" name="connsiteY102"/>
              <a:gd fmla="*/ 209226 w 320224" name="connsiteX103"/>
              <a:gd fmla="*/ 160338 h 338138" name="connsiteY103"/>
              <a:gd fmla="*/ 206553 w 320224" name="connsiteX104"/>
              <a:gd fmla="*/ 160338 h 338138" name="connsiteY104"/>
              <a:gd fmla="*/ 189174 w 320224" name="connsiteX105"/>
              <a:gd fmla="*/ 130618 h 338138" name="connsiteY105"/>
              <a:gd fmla="*/ 210563 w 320224" name="connsiteX106"/>
              <a:gd fmla="*/ 104775 h 338138" name="connsiteY106"/>
              <a:gd fmla="*/ 161467 w 320224" name="connsiteX107"/>
              <a:gd fmla="*/ 98425 h 338138" name="connsiteY107"/>
              <a:gd fmla="*/ 162769 w 320224" name="connsiteX108"/>
              <a:gd fmla="*/ 98425 h 338138" name="connsiteY108"/>
              <a:gd fmla="*/ 182308 w 320224" name="connsiteX109"/>
              <a:gd fmla="*/ 106485 h 338138" name="connsiteY109"/>
              <a:gd fmla="*/ 184913 w 320224" name="connsiteX110"/>
              <a:gd fmla="*/ 109171 h 338138" name="connsiteY110"/>
              <a:gd fmla="*/ 178400 w 320224" name="connsiteX111"/>
              <a:gd fmla="*/ 129320 h 338138" name="connsiteY111"/>
              <a:gd fmla="*/ 181005 w 320224" name="connsiteX112"/>
              <a:gd fmla="*/ 148126 h 338138" name="connsiteY112"/>
              <a:gd fmla="*/ 178400 w 320224" name="connsiteX113"/>
              <a:gd fmla="*/ 150813 h 338138" name="connsiteY113"/>
              <a:gd fmla="*/ 158862 w 320224" name="connsiteX114"/>
              <a:gd fmla="*/ 140067 h 338138" name="connsiteY114"/>
              <a:gd fmla="*/ 141928 w 320224" name="connsiteX115"/>
              <a:gd fmla="*/ 148126 h 338138" name="connsiteY115"/>
              <a:gd fmla="*/ 134113 w 320224" name="connsiteX116"/>
              <a:gd fmla="*/ 118574 h 338138" name="connsiteY116"/>
              <a:gd fmla="*/ 161467 w 320224" name="connsiteX117"/>
              <a:gd fmla="*/ 98425 h 338138" name="connsiteY117"/>
              <a:gd fmla="*/ 114269 w 320224" name="connsiteX118"/>
              <a:gd fmla="*/ 98425 h 338138" name="connsiteY118"/>
              <a:gd fmla="*/ 121016 w 320224" name="connsiteX119"/>
              <a:gd fmla="*/ 99710 h 338138" name="connsiteY119"/>
              <a:gd fmla="*/ 127763 w 320224" name="connsiteX120"/>
              <a:gd fmla="*/ 107421 h 338138" name="connsiteY120"/>
              <a:gd fmla="*/ 123715 w 320224" name="connsiteX121"/>
              <a:gd fmla="*/ 118987 h 338138" name="connsiteY121"/>
              <a:gd fmla="*/ 123715 w 320224" name="connsiteX122"/>
              <a:gd fmla="*/ 121558 h 338138" name="connsiteY122"/>
              <a:gd fmla="*/ 114269 w 320224" name="connsiteX123"/>
              <a:gd fmla="*/ 125413 h 338138" name="connsiteY123"/>
              <a:gd fmla="*/ 104823 w 320224" name="connsiteX124"/>
              <a:gd fmla="*/ 121558 h 338138" name="connsiteY124"/>
              <a:gd fmla="*/ 100775 w 320224" name="connsiteX125"/>
              <a:gd fmla="*/ 111276 h 338138" name="connsiteY125"/>
              <a:gd fmla="*/ 104823 w 320224" name="connsiteX126"/>
              <a:gd fmla="*/ 102280 h 338138" name="connsiteY126"/>
              <a:gd fmla="*/ 114269 w 320224" name="connsiteX127"/>
              <a:gd fmla="*/ 98425 h 338138" name="connsiteY127"/>
              <a:gd fmla="*/ 270709 w 320224" name="connsiteX128"/>
              <a:gd fmla="*/ 80962 h 338138" name="connsiteY128"/>
              <a:gd fmla="*/ 290817 w 320224" name="connsiteX129"/>
              <a:gd fmla="*/ 87456 h 338138" name="connsiteY129"/>
              <a:gd fmla="*/ 302882 w 320224" name="connsiteX130"/>
              <a:gd fmla="*/ 104342 h 338138" name="connsiteY130"/>
              <a:gd fmla="*/ 301541 w 320224" name="connsiteX131"/>
              <a:gd fmla="*/ 119928 h 338138" name="connsiteY131"/>
              <a:gd fmla="*/ 274730 w 320224" name="connsiteX132"/>
              <a:gd fmla="*/ 138112 h 338138" name="connsiteY132"/>
              <a:gd fmla="*/ 264006 w 320224" name="connsiteX133"/>
              <a:gd fmla="*/ 118629 h 338138" name="connsiteY133"/>
              <a:gd fmla="*/ 250600 w 320224" name="connsiteX134"/>
              <a:gd fmla="*/ 114732 h 338138" name="connsiteY134"/>
              <a:gd fmla="*/ 245238 w 320224" name="connsiteX135"/>
              <a:gd fmla="*/ 114732 h 338138" name="connsiteY135"/>
              <a:gd fmla="*/ 247919 w 320224" name="connsiteX136"/>
              <a:gd fmla="*/ 103043 h 338138" name="connsiteY136"/>
              <a:gd fmla="*/ 254622 w 320224" name="connsiteX137"/>
              <a:gd fmla="*/ 87456 h 338138" name="connsiteY137"/>
              <a:gd fmla="*/ 270709 w 320224" name="connsiteX138"/>
              <a:gd fmla="*/ 80962 h 338138" name="connsiteY138"/>
              <a:gd fmla="*/ 212934 w 320224" name="connsiteX139"/>
              <a:gd fmla="*/ 55562 h 338138" name="connsiteY139"/>
              <a:gd fmla="*/ 237485 w 320224" name="connsiteX140"/>
              <a:gd fmla="*/ 62177 h 338138" name="connsiteY140"/>
              <a:gd fmla="*/ 245238 w 320224" name="connsiteX141"/>
              <a:gd fmla="*/ 76729 h 338138" name="connsiteY141"/>
              <a:gd fmla="*/ 236193 w 320224" name="connsiteX142"/>
              <a:gd fmla="*/ 103187 h 338138" name="connsiteY142"/>
              <a:gd fmla="*/ 212934 w 320224" name="connsiteX143"/>
              <a:gd fmla="*/ 95249 h 338138" name="connsiteY143"/>
              <a:gd fmla="*/ 210350 w 320224" name="connsiteX144"/>
              <a:gd fmla="*/ 93927 h 338138" name="connsiteY144"/>
              <a:gd fmla="*/ 196136 w 320224" name="connsiteX145"/>
              <a:gd fmla="*/ 99218 h 338138" name="connsiteY145"/>
              <a:gd fmla="*/ 189675 w 320224" name="connsiteX146"/>
              <a:gd fmla="*/ 88635 h 338138" name="connsiteY146"/>
              <a:gd fmla="*/ 189675 w 320224" name="connsiteX147"/>
              <a:gd fmla="*/ 87312 h 338138" name="connsiteY147"/>
              <a:gd fmla="*/ 207765 w 320224" name="connsiteX148"/>
              <a:gd fmla="*/ 64822 h 338138" name="connsiteY148"/>
              <a:gd fmla="*/ 207765 w 320224" name="connsiteX149"/>
              <a:gd fmla="*/ 62177 h 338138" name="connsiteY149"/>
              <a:gd fmla="*/ 212934 w 320224" name="connsiteX150"/>
              <a:gd fmla="*/ 55562 h 338138" name="connsiteY150"/>
              <a:gd fmla="*/ 93271 w 320224" name="connsiteX151"/>
              <a:gd fmla="*/ 53975 h 338138" name="connsiteY151"/>
              <a:gd fmla="*/ 106259 w 320224" name="connsiteX152"/>
              <a:gd fmla="*/ 57980 h 338138" name="connsiteY152"/>
              <a:gd fmla="*/ 114052 w 320224" name="connsiteX153"/>
              <a:gd fmla="*/ 75334 h 338138" name="connsiteY153"/>
              <a:gd fmla="*/ 116650 w 320224" name="connsiteX154"/>
              <a:gd fmla="*/ 87349 h 338138" name="connsiteY154"/>
              <a:gd fmla="*/ 114052 w 320224" name="connsiteX155"/>
              <a:gd fmla="*/ 87349 h 338138" name="connsiteY155"/>
              <a:gd fmla="*/ 97167 w 320224" name="connsiteX156"/>
              <a:gd fmla="*/ 95359 h 338138" name="connsiteY156"/>
              <a:gd fmla="*/ 90673 w 320224" name="connsiteX157"/>
              <a:gd fmla="*/ 111378 h 338138" name="connsiteY157"/>
              <a:gd fmla="*/ 90673 w 320224" name="connsiteX158"/>
              <a:gd fmla="*/ 112713 h 338138" name="connsiteY158"/>
              <a:gd fmla="*/ 64695 w 320224" name="connsiteX159"/>
              <a:gd fmla="*/ 98028 h 338138" name="connsiteY159"/>
              <a:gd fmla="*/ 60799 w 320224" name="connsiteX160"/>
              <a:gd fmla="*/ 82009 h 338138" name="connsiteY160"/>
              <a:gd fmla="*/ 71190 w 320224" name="connsiteX161"/>
              <a:gd fmla="*/ 63320 h 338138" name="connsiteY161"/>
              <a:gd fmla="*/ 93271 w 320224" name="connsiteX162"/>
              <a:gd fmla="*/ 53975 h 338138" name="connsiteY162"/>
              <a:gd fmla="*/ 159044 w 320224" name="connsiteX163"/>
              <a:gd fmla="*/ 52387 h 338138" name="connsiteY163"/>
              <a:gd fmla="*/ 161714 w 320224" name="connsiteX164"/>
              <a:gd fmla="*/ 57648 h 338138" name="connsiteY164"/>
              <a:gd fmla="*/ 161714 w 320224" name="connsiteX165"/>
              <a:gd fmla="*/ 64225 h 338138" name="connsiteY165"/>
              <a:gd fmla="*/ 177733 w 320224" name="connsiteX166"/>
              <a:gd fmla="*/ 86587 h 338138" name="connsiteY166"/>
              <a:gd fmla="*/ 181738 w 320224" name="connsiteX167"/>
              <a:gd fmla="*/ 93163 h 338138" name="connsiteY167"/>
              <a:gd fmla="*/ 163049 w 320224" name="connsiteX168"/>
              <a:gd fmla="*/ 89217 h 338138" name="connsiteY168"/>
              <a:gd fmla="*/ 133680 w 320224" name="connsiteX169"/>
              <a:gd fmla="*/ 98425 h 338138" name="connsiteY169"/>
              <a:gd fmla="*/ 128340 w 320224" name="connsiteX170"/>
              <a:gd fmla="*/ 91848 h 338138" name="connsiteY170"/>
              <a:gd fmla="*/ 124335 w 320224" name="connsiteX171"/>
              <a:gd fmla="*/ 70802 h 338138" name="connsiteY171"/>
              <a:gd fmla="*/ 133680 w 320224" name="connsiteX172"/>
              <a:gd fmla="*/ 57648 h 338138" name="connsiteY172"/>
              <a:gd fmla="*/ 159044 w 320224" name="connsiteX173"/>
              <a:gd fmla="*/ 52387 h 338138" name="connsiteY173"/>
              <a:gd fmla="*/ 184913 w 320224" name="connsiteX174"/>
              <a:gd fmla="*/ 50800 h 338138" name="connsiteY174"/>
              <a:gd fmla="*/ 199201 w 320224" name="connsiteX175"/>
              <a:gd fmla="*/ 64294 h 338138" name="connsiteY175"/>
              <a:gd fmla="*/ 184913 w 320224" name="connsiteX176"/>
              <a:gd fmla="*/ 77788 h 338138" name="connsiteY176"/>
              <a:gd fmla="*/ 170625 w 320224" name="connsiteX177"/>
              <a:gd fmla="*/ 64294 h 338138" name="connsiteY177"/>
              <a:gd fmla="*/ 184913 w 320224" name="connsiteX178"/>
              <a:gd fmla="*/ 50800 h 338138" name="connsiteY178"/>
              <a:gd fmla="*/ 269936 w 320224" name="connsiteX179"/>
              <a:gd fmla="*/ 25400 h 338138" name="connsiteY179"/>
              <a:gd fmla="*/ 287214 w 320224" name="connsiteX180"/>
              <a:gd fmla="*/ 30747 h 338138" name="connsiteY180"/>
              <a:gd fmla="*/ 301834 w 320224" name="connsiteX181"/>
              <a:gd fmla="*/ 64168 h 338138" name="connsiteY181"/>
              <a:gd fmla="*/ 289872 w 320224" name="connsiteX182"/>
              <a:gd fmla="*/ 76200 h 338138" name="connsiteY182"/>
              <a:gd fmla="*/ 271265 w 320224" name="connsiteX183"/>
              <a:gd fmla="*/ 70853 h 338138" name="connsiteY183"/>
              <a:gd fmla="*/ 255316 w 320224" name="connsiteX184"/>
              <a:gd fmla="*/ 74863 h 338138" name="connsiteY184"/>
              <a:gd fmla="*/ 250000 w 320224" name="connsiteX185"/>
              <a:gd fmla="*/ 61495 h 338138" name="connsiteY185"/>
              <a:gd fmla="*/ 264620 w 320224" name="connsiteX186"/>
              <a:gd fmla="*/ 34758 h 338138" name="connsiteY186"/>
              <a:gd fmla="*/ 264620 w 320224" name="connsiteX187"/>
              <a:gd fmla="*/ 26737 h 338138" name="connsiteY187"/>
              <a:gd fmla="*/ 269936 w 320224" name="connsiteX188"/>
              <a:gd fmla="*/ 25400 h 338138" name="connsiteY188"/>
              <a:gd fmla="*/ 133485 w 320224" name="connsiteX189"/>
              <a:gd fmla="*/ 12700 h 338138" name="connsiteY189"/>
              <a:gd fmla="*/ 149434 w 320224" name="connsiteX190"/>
              <a:gd fmla="*/ 17849 h 338138" name="connsiteY190"/>
              <a:gd fmla="*/ 149434 w 320224" name="connsiteX191"/>
              <a:gd fmla="*/ 20423 h 338138" name="connsiteY191"/>
              <a:gd fmla="*/ 154750 w 320224" name="connsiteX192"/>
              <a:gd fmla="*/ 43592 h 338138" name="connsiteY192"/>
              <a:gd fmla="*/ 128169 w 320224" name="connsiteX193"/>
              <a:gd fmla="*/ 48741 h 338138" name="connsiteY193"/>
              <a:gd fmla="*/ 117536 w 320224" name="connsiteX194"/>
              <a:gd fmla="*/ 60325 h 338138" name="connsiteY194"/>
              <a:gd fmla="*/ 112220 w 320224" name="connsiteX195"/>
              <a:gd fmla="*/ 51315 h 338138" name="connsiteY195"/>
              <a:gd fmla="*/ 101587 w 320224" name="connsiteX196"/>
              <a:gd fmla="*/ 44879 h 338138" name="connsiteY196"/>
              <a:gd fmla="*/ 100258 w 320224" name="connsiteX197"/>
              <a:gd fmla="*/ 43592 h 338138" name="connsiteY197"/>
              <a:gd fmla="*/ 121523 w 320224" name="connsiteX198"/>
              <a:gd fmla="*/ 15274 h 338138" name="connsiteY198"/>
              <a:gd fmla="*/ 133485 w 320224" name="connsiteX199"/>
              <a:gd fmla="*/ 12700 h 338138" name="connsiteY199"/>
              <a:gd fmla="*/ 223466 w 320224" name="connsiteX200"/>
              <a:gd fmla="*/ 6350 h 338138" name="connsiteY200"/>
              <a:gd fmla="*/ 229986 w 320224" name="connsiteX201"/>
              <a:gd fmla="*/ 7637 h 338138" name="connsiteY201"/>
              <a:gd fmla="*/ 249547 w 320224" name="connsiteX202"/>
              <a:gd fmla="*/ 17934 h 338138" name="connsiteY202"/>
              <a:gd fmla="*/ 254763 w 320224" name="connsiteX203"/>
              <a:gd fmla="*/ 32093 h 338138" name="connsiteY203"/>
              <a:gd fmla="*/ 243027 w 320224" name="connsiteX204"/>
              <a:gd fmla="*/ 53975 h 338138" name="connsiteY204"/>
              <a:gd fmla="*/ 218250 w 320224" name="connsiteX205"/>
              <a:gd fmla="*/ 46252 h 338138" name="connsiteY205"/>
              <a:gd fmla="*/ 226074 w 320224" name="connsiteX206"/>
              <a:gd fmla="*/ 23083 h 338138" name="connsiteY206"/>
              <a:gd fmla="*/ 220858 w 320224" name="connsiteX207"/>
              <a:gd fmla="*/ 7637 h 338138" name="connsiteY207"/>
              <a:gd fmla="*/ 223466 w 320224" name="connsiteX208"/>
              <a:gd fmla="*/ 6350 h 338138" name="connsiteY208"/>
              <a:gd fmla="*/ 186648 w 320224" name="connsiteX209"/>
              <a:gd fmla="*/ 0 h 338138" name="connsiteY209"/>
              <a:gd fmla="*/ 187941 w 320224" name="connsiteX210"/>
              <a:gd fmla="*/ 0 h 338138" name="connsiteY210"/>
              <a:gd fmla="*/ 208615 w 320224" name="connsiteX211"/>
              <a:gd fmla="*/ 6716 h 338138" name="connsiteY211"/>
              <a:gd fmla="*/ 215076 w 320224" name="connsiteX212"/>
              <a:gd fmla="*/ 21492 h 338138" name="connsiteY212"/>
              <a:gd fmla="*/ 203447 w 320224" name="connsiteX213"/>
              <a:gd fmla="*/ 52388 h 338138" name="connsiteY213"/>
              <a:gd fmla="*/ 185356 w 320224" name="connsiteX214"/>
              <a:gd fmla="*/ 41642 h 338138" name="connsiteY214"/>
              <a:gd fmla="*/ 168558 w 320224" name="connsiteX215"/>
              <a:gd fmla="*/ 49701 h 338138" name="connsiteY215"/>
              <a:gd fmla="*/ 159513 w 320224" name="connsiteX216"/>
              <a:gd fmla="*/ 20149 h 338138" name="connsiteY216"/>
              <a:gd fmla="*/ 186648 w 320224" name="connsiteX217"/>
              <a:gd fmla="*/ 0 h 338138" name="connsiteY2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b="b" l="l" r="r" t="t"/>
            <a:pathLst>
              <a:path h="338138" w="320224">
                <a:moveTo>
                  <a:pt x="159224" y="198437"/>
                </a:moveTo>
                <a:cubicBezTo>
                  <a:pt x="164419" y="207503"/>
                  <a:pt x="170914" y="215273"/>
                  <a:pt x="177408" y="217863"/>
                </a:cubicBezTo>
                <a:cubicBezTo>
                  <a:pt x="180006" y="220453"/>
                  <a:pt x="182603" y="221748"/>
                  <a:pt x="186500" y="221748"/>
                </a:cubicBezTo>
                <a:cubicBezTo>
                  <a:pt x="186500" y="226929"/>
                  <a:pt x="186500" y="230814"/>
                  <a:pt x="185201" y="233404"/>
                </a:cubicBezTo>
                <a:cubicBezTo>
                  <a:pt x="183902" y="241175"/>
                  <a:pt x="173511" y="247650"/>
                  <a:pt x="161822" y="247650"/>
                </a:cubicBezTo>
                <a:cubicBezTo>
                  <a:pt x="159224" y="247650"/>
                  <a:pt x="156626" y="246355"/>
                  <a:pt x="154028" y="246355"/>
                </a:cubicBezTo>
                <a:cubicBezTo>
                  <a:pt x="146235" y="243765"/>
                  <a:pt x="139741" y="239880"/>
                  <a:pt x="135844" y="234699"/>
                </a:cubicBezTo>
                <a:cubicBezTo>
                  <a:pt x="131948" y="230814"/>
                  <a:pt x="129350" y="224339"/>
                  <a:pt x="130649" y="219158"/>
                </a:cubicBezTo>
                <a:cubicBezTo>
                  <a:pt x="134545" y="217863"/>
                  <a:pt x="137143" y="217863"/>
                  <a:pt x="139741" y="216568"/>
                </a:cubicBezTo>
                <a:cubicBezTo>
                  <a:pt x="146235" y="212683"/>
                  <a:pt x="152730" y="206208"/>
                  <a:pt x="159224" y="198437"/>
                </a:cubicBezTo>
                <a:close/>
                <a:moveTo>
                  <a:pt x="92858" y="193675"/>
                </a:moveTo>
                <a:cubicBezTo>
                  <a:pt x="92858" y="195000"/>
                  <a:pt x="94178" y="195000"/>
                  <a:pt x="94178" y="196326"/>
                </a:cubicBezTo>
                <a:cubicBezTo>
                  <a:pt x="96817" y="200302"/>
                  <a:pt x="98136" y="202952"/>
                  <a:pt x="100775" y="205603"/>
                </a:cubicBezTo>
                <a:cubicBezTo>
                  <a:pt x="79663" y="226809"/>
                  <a:pt x="62510" y="248014"/>
                  <a:pt x="50635" y="266569"/>
                </a:cubicBezTo>
                <a:cubicBezTo>
                  <a:pt x="25565" y="303679"/>
                  <a:pt x="13689" y="332837"/>
                  <a:pt x="13689" y="334162"/>
                </a:cubicBezTo>
                <a:cubicBezTo>
                  <a:pt x="12370" y="336813"/>
                  <a:pt x="9731" y="338138"/>
                  <a:pt x="7092" y="338138"/>
                </a:cubicBezTo>
                <a:cubicBezTo>
                  <a:pt x="5772" y="338138"/>
                  <a:pt x="5772" y="338138"/>
                  <a:pt x="4453" y="338138"/>
                </a:cubicBezTo>
                <a:cubicBezTo>
                  <a:pt x="495" y="335487"/>
                  <a:pt x="-825" y="331511"/>
                  <a:pt x="495" y="328861"/>
                </a:cubicBezTo>
                <a:cubicBezTo>
                  <a:pt x="495" y="327535"/>
                  <a:pt x="12370" y="297052"/>
                  <a:pt x="40079" y="258617"/>
                </a:cubicBezTo>
                <a:cubicBezTo>
                  <a:pt x="51954" y="238737"/>
                  <a:pt x="70427" y="216206"/>
                  <a:pt x="92858" y="193675"/>
                </a:cubicBezTo>
                <a:close/>
                <a:moveTo>
                  <a:pt x="228930" y="168275"/>
                </a:moveTo>
                <a:cubicBezTo>
                  <a:pt x="228930" y="168275"/>
                  <a:pt x="230228" y="168275"/>
                  <a:pt x="231527" y="169593"/>
                </a:cubicBezTo>
                <a:cubicBezTo>
                  <a:pt x="231527" y="178818"/>
                  <a:pt x="232826" y="188044"/>
                  <a:pt x="235424" y="194633"/>
                </a:cubicBezTo>
                <a:cubicBezTo>
                  <a:pt x="239320" y="203859"/>
                  <a:pt x="249711" y="210449"/>
                  <a:pt x="261401" y="210449"/>
                </a:cubicBezTo>
                <a:cubicBezTo>
                  <a:pt x="261401" y="211767"/>
                  <a:pt x="261401" y="211767"/>
                  <a:pt x="261401" y="213084"/>
                </a:cubicBezTo>
                <a:cubicBezTo>
                  <a:pt x="262700" y="218356"/>
                  <a:pt x="260102" y="223628"/>
                  <a:pt x="256206" y="228900"/>
                </a:cubicBezTo>
                <a:cubicBezTo>
                  <a:pt x="251010" y="232853"/>
                  <a:pt x="244516" y="236807"/>
                  <a:pt x="236723" y="238125"/>
                </a:cubicBezTo>
                <a:cubicBezTo>
                  <a:pt x="235424" y="238125"/>
                  <a:pt x="232826" y="238125"/>
                  <a:pt x="231527" y="238125"/>
                </a:cubicBezTo>
                <a:cubicBezTo>
                  <a:pt x="218539" y="238125"/>
                  <a:pt x="208148" y="231535"/>
                  <a:pt x="206849" y="220992"/>
                </a:cubicBezTo>
                <a:cubicBezTo>
                  <a:pt x="206849" y="220992"/>
                  <a:pt x="205550" y="219674"/>
                  <a:pt x="205550" y="219674"/>
                </a:cubicBezTo>
                <a:cubicBezTo>
                  <a:pt x="213343" y="215720"/>
                  <a:pt x="218539" y="210449"/>
                  <a:pt x="223734" y="202541"/>
                </a:cubicBezTo>
                <a:cubicBezTo>
                  <a:pt x="230228" y="191998"/>
                  <a:pt x="231527" y="178818"/>
                  <a:pt x="228930" y="168275"/>
                </a:cubicBezTo>
                <a:close/>
                <a:moveTo>
                  <a:pt x="184878" y="157162"/>
                </a:moveTo>
                <a:cubicBezTo>
                  <a:pt x="190099" y="165100"/>
                  <a:pt x="196626" y="169068"/>
                  <a:pt x="204457" y="170391"/>
                </a:cubicBezTo>
                <a:cubicBezTo>
                  <a:pt x="205763" y="170391"/>
                  <a:pt x="207068" y="170391"/>
                  <a:pt x="208373" y="170391"/>
                </a:cubicBezTo>
                <a:cubicBezTo>
                  <a:pt x="210984" y="170391"/>
                  <a:pt x="214900" y="170391"/>
                  <a:pt x="217510" y="169068"/>
                </a:cubicBezTo>
                <a:cubicBezTo>
                  <a:pt x="221426" y="177006"/>
                  <a:pt x="220121" y="187589"/>
                  <a:pt x="213594" y="196850"/>
                </a:cubicBezTo>
                <a:cubicBezTo>
                  <a:pt x="208373" y="206110"/>
                  <a:pt x="199236" y="212725"/>
                  <a:pt x="190099" y="212725"/>
                </a:cubicBezTo>
                <a:cubicBezTo>
                  <a:pt x="187488" y="212725"/>
                  <a:pt x="184878" y="211402"/>
                  <a:pt x="182267" y="210079"/>
                </a:cubicBezTo>
                <a:cubicBezTo>
                  <a:pt x="177046" y="207433"/>
                  <a:pt x="169214" y="198173"/>
                  <a:pt x="163993" y="187589"/>
                </a:cubicBezTo>
                <a:cubicBezTo>
                  <a:pt x="163993" y="187589"/>
                  <a:pt x="162688" y="187589"/>
                  <a:pt x="162688" y="187589"/>
                </a:cubicBezTo>
                <a:cubicBezTo>
                  <a:pt x="174436" y="184943"/>
                  <a:pt x="182267" y="175683"/>
                  <a:pt x="182267" y="163777"/>
                </a:cubicBezTo>
                <a:cubicBezTo>
                  <a:pt x="182267" y="163777"/>
                  <a:pt x="182267" y="162454"/>
                  <a:pt x="182267" y="162454"/>
                </a:cubicBezTo>
                <a:cubicBezTo>
                  <a:pt x="183573" y="161131"/>
                  <a:pt x="184878" y="159808"/>
                  <a:pt x="184878" y="157162"/>
                </a:cubicBezTo>
                <a:close/>
                <a:moveTo>
                  <a:pt x="133680" y="152400"/>
                </a:moveTo>
                <a:cubicBezTo>
                  <a:pt x="134979" y="154998"/>
                  <a:pt x="134979" y="156297"/>
                  <a:pt x="136278" y="157595"/>
                </a:cubicBezTo>
                <a:cubicBezTo>
                  <a:pt x="136278" y="160193"/>
                  <a:pt x="134979" y="161492"/>
                  <a:pt x="134979" y="164090"/>
                </a:cubicBezTo>
                <a:cubicBezTo>
                  <a:pt x="134979" y="174481"/>
                  <a:pt x="142772" y="183573"/>
                  <a:pt x="151864" y="186170"/>
                </a:cubicBezTo>
                <a:cubicBezTo>
                  <a:pt x="151864" y="187469"/>
                  <a:pt x="151864" y="187469"/>
                  <a:pt x="153163" y="188768"/>
                </a:cubicBezTo>
                <a:cubicBezTo>
                  <a:pt x="146669" y="197860"/>
                  <a:pt x="138876" y="204355"/>
                  <a:pt x="134979" y="206952"/>
                </a:cubicBezTo>
                <a:cubicBezTo>
                  <a:pt x="132381" y="208251"/>
                  <a:pt x="129783" y="209550"/>
                  <a:pt x="127186" y="209550"/>
                </a:cubicBezTo>
                <a:cubicBezTo>
                  <a:pt x="118094" y="209550"/>
                  <a:pt x="109002" y="201757"/>
                  <a:pt x="103806" y="192665"/>
                </a:cubicBezTo>
                <a:cubicBezTo>
                  <a:pt x="96013" y="178377"/>
                  <a:pt x="98611" y="162791"/>
                  <a:pt x="107703" y="157595"/>
                </a:cubicBezTo>
                <a:cubicBezTo>
                  <a:pt x="112898" y="154998"/>
                  <a:pt x="121990" y="152400"/>
                  <a:pt x="133680" y="152400"/>
                </a:cubicBezTo>
                <a:close/>
                <a:moveTo>
                  <a:pt x="159513" y="150812"/>
                </a:moveTo>
                <a:cubicBezTo>
                  <a:pt x="167404" y="150812"/>
                  <a:pt x="173801" y="156853"/>
                  <a:pt x="173801" y="164306"/>
                </a:cubicBezTo>
                <a:cubicBezTo>
                  <a:pt x="173801" y="171759"/>
                  <a:pt x="167404" y="177800"/>
                  <a:pt x="159513" y="177800"/>
                </a:cubicBezTo>
                <a:cubicBezTo>
                  <a:pt x="151622" y="177800"/>
                  <a:pt x="145225" y="171759"/>
                  <a:pt x="145225" y="164306"/>
                </a:cubicBezTo>
                <a:cubicBezTo>
                  <a:pt x="145225" y="156853"/>
                  <a:pt x="151622" y="150812"/>
                  <a:pt x="159513" y="150812"/>
                </a:cubicBezTo>
                <a:close/>
                <a:moveTo>
                  <a:pt x="278506" y="147637"/>
                </a:moveTo>
                <a:cubicBezTo>
                  <a:pt x="286374" y="152876"/>
                  <a:pt x="292932" y="160734"/>
                  <a:pt x="295554" y="165973"/>
                </a:cubicBezTo>
                <a:cubicBezTo>
                  <a:pt x="300800" y="176450"/>
                  <a:pt x="292932" y="190857"/>
                  <a:pt x="278506" y="196096"/>
                </a:cubicBezTo>
                <a:cubicBezTo>
                  <a:pt x="273260" y="198715"/>
                  <a:pt x="268015" y="200025"/>
                  <a:pt x="264080" y="200025"/>
                </a:cubicBezTo>
                <a:cubicBezTo>
                  <a:pt x="254901" y="200025"/>
                  <a:pt x="247032" y="196096"/>
                  <a:pt x="244409" y="189547"/>
                </a:cubicBezTo>
                <a:cubicBezTo>
                  <a:pt x="241786" y="182999"/>
                  <a:pt x="240475" y="172521"/>
                  <a:pt x="240475" y="162044"/>
                </a:cubicBezTo>
                <a:cubicBezTo>
                  <a:pt x="241786" y="160734"/>
                  <a:pt x="243098" y="160734"/>
                  <a:pt x="243098" y="160734"/>
                </a:cubicBezTo>
                <a:cubicBezTo>
                  <a:pt x="245721" y="160734"/>
                  <a:pt x="248343" y="162044"/>
                  <a:pt x="250966" y="162044"/>
                </a:cubicBezTo>
                <a:cubicBezTo>
                  <a:pt x="258835" y="162044"/>
                  <a:pt x="265392" y="158115"/>
                  <a:pt x="270638" y="151566"/>
                </a:cubicBezTo>
                <a:cubicBezTo>
                  <a:pt x="270638" y="150256"/>
                  <a:pt x="270638" y="150256"/>
                  <a:pt x="270638" y="150256"/>
                </a:cubicBezTo>
                <a:cubicBezTo>
                  <a:pt x="273260" y="148947"/>
                  <a:pt x="275883" y="147637"/>
                  <a:pt x="278506" y="147637"/>
                </a:cubicBezTo>
                <a:close/>
                <a:moveTo>
                  <a:pt x="251588" y="123825"/>
                </a:moveTo>
                <a:cubicBezTo>
                  <a:pt x="254234" y="123825"/>
                  <a:pt x="256880" y="125186"/>
                  <a:pt x="259526" y="126546"/>
                </a:cubicBezTo>
                <a:cubicBezTo>
                  <a:pt x="264817" y="130629"/>
                  <a:pt x="267463" y="140154"/>
                  <a:pt x="262171" y="146957"/>
                </a:cubicBezTo>
                <a:cubicBezTo>
                  <a:pt x="260848" y="151039"/>
                  <a:pt x="255557" y="152400"/>
                  <a:pt x="251588" y="152400"/>
                </a:cubicBezTo>
                <a:cubicBezTo>
                  <a:pt x="248942" y="152400"/>
                  <a:pt x="246296" y="152400"/>
                  <a:pt x="243651" y="149679"/>
                </a:cubicBezTo>
                <a:cubicBezTo>
                  <a:pt x="237036" y="145596"/>
                  <a:pt x="235713" y="137432"/>
                  <a:pt x="239682" y="130629"/>
                </a:cubicBezTo>
                <a:cubicBezTo>
                  <a:pt x="242328" y="126546"/>
                  <a:pt x="246296" y="123825"/>
                  <a:pt x="251588" y="123825"/>
                </a:cubicBezTo>
                <a:close/>
                <a:moveTo>
                  <a:pt x="88149" y="122237"/>
                </a:moveTo>
                <a:cubicBezTo>
                  <a:pt x="90807" y="122237"/>
                  <a:pt x="92136" y="122237"/>
                  <a:pt x="93465" y="123516"/>
                </a:cubicBezTo>
                <a:cubicBezTo>
                  <a:pt x="94794" y="124795"/>
                  <a:pt x="96123" y="127352"/>
                  <a:pt x="97452" y="128631"/>
                </a:cubicBezTo>
                <a:cubicBezTo>
                  <a:pt x="102769" y="132468"/>
                  <a:pt x="108085" y="135025"/>
                  <a:pt x="114730" y="135025"/>
                </a:cubicBezTo>
                <a:cubicBezTo>
                  <a:pt x="118718" y="135025"/>
                  <a:pt x="122705" y="133746"/>
                  <a:pt x="126692" y="132468"/>
                </a:cubicBezTo>
                <a:cubicBezTo>
                  <a:pt x="126692" y="135025"/>
                  <a:pt x="128021" y="138862"/>
                  <a:pt x="129350" y="142698"/>
                </a:cubicBezTo>
                <a:cubicBezTo>
                  <a:pt x="120047" y="143977"/>
                  <a:pt x="109414" y="145256"/>
                  <a:pt x="104098" y="149092"/>
                </a:cubicBezTo>
                <a:cubicBezTo>
                  <a:pt x="96123" y="152929"/>
                  <a:pt x="92136" y="159323"/>
                  <a:pt x="90807" y="168275"/>
                </a:cubicBezTo>
                <a:cubicBezTo>
                  <a:pt x="85491" y="165717"/>
                  <a:pt x="80174" y="161881"/>
                  <a:pt x="77516" y="158044"/>
                </a:cubicBezTo>
                <a:cubicBezTo>
                  <a:pt x="73529" y="152929"/>
                  <a:pt x="72200" y="147814"/>
                  <a:pt x="73529" y="142698"/>
                </a:cubicBezTo>
                <a:cubicBezTo>
                  <a:pt x="74858" y="137583"/>
                  <a:pt x="81504" y="128631"/>
                  <a:pt x="88149" y="122237"/>
                </a:cubicBezTo>
                <a:close/>
                <a:moveTo>
                  <a:pt x="313437" y="119062"/>
                </a:moveTo>
                <a:cubicBezTo>
                  <a:pt x="314770" y="120385"/>
                  <a:pt x="316104" y="123031"/>
                  <a:pt x="317437" y="124354"/>
                </a:cubicBezTo>
                <a:cubicBezTo>
                  <a:pt x="320104" y="130968"/>
                  <a:pt x="321438" y="138906"/>
                  <a:pt x="318771" y="146843"/>
                </a:cubicBezTo>
                <a:cubicBezTo>
                  <a:pt x="317437" y="154781"/>
                  <a:pt x="312103" y="162718"/>
                  <a:pt x="306769" y="166687"/>
                </a:cubicBezTo>
                <a:cubicBezTo>
                  <a:pt x="305436" y="165364"/>
                  <a:pt x="305436" y="164041"/>
                  <a:pt x="305436" y="162718"/>
                </a:cubicBezTo>
                <a:cubicBezTo>
                  <a:pt x="302769" y="157427"/>
                  <a:pt x="296101" y="149489"/>
                  <a:pt x="288100" y="142874"/>
                </a:cubicBezTo>
                <a:cubicBezTo>
                  <a:pt x="297435" y="137583"/>
                  <a:pt x="305436" y="130968"/>
                  <a:pt x="309436" y="126999"/>
                </a:cubicBezTo>
                <a:cubicBezTo>
                  <a:pt x="310770" y="124354"/>
                  <a:pt x="312103" y="121708"/>
                  <a:pt x="313437" y="119062"/>
                </a:cubicBezTo>
                <a:close/>
                <a:moveTo>
                  <a:pt x="210563" y="104775"/>
                </a:moveTo>
                <a:cubicBezTo>
                  <a:pt x="211900" y="104775"/>
                  <a:pt x="211900" y="104775"/>
                  <a:pt x="213237" y="104775"/>
                </a:cubicBezTo>
                <a:cubicBezTo>
                  <a:pt x="218584" y="104775"/>
                  <a:pt x="227942" y="108651"/>
                  <a:pt x="237300" y="115112"/>
                </a:cubicBezTo>
                <a:cubicBezTo>
                  <a:pt x="237300" y="116404"/>
                  <a:pt x="237300" y="118989"/>
                  <a:pt x="237300" y="120281"/>
                </a:cubicBezTo>
                <a:cubicBezTo>
                  <a:pt x="234626" y="121573"/>
                  <a:pt x="233289" y="122865"/>
                  <a:pt x="231953" y="125450"/>
                </a:cubicBezTo>
                <a:cubicBezTo>
                  <a:pt x="226605" y="133203"/>
                  <a:pt x="226605" y="144832"/>
                  <a:pt x="233289" y="152585"/>
                </a:cubicBezTo>
                <a:cubicBezTo>
                  <a:pt x="233289" y="153877"/>
                  <a:pt x="233289" y="153877"/>
                  <a:pt x="233289" y="155169"/>
                </a:cubicBezTo>
                <a:cubicBezTo>
                  <a:pt x="223932" y="157754"/>
                  <a:pt x="214574" y="160338"/>
                  <a:pt x="209226" y="160338"/>
                </a:cubicBezTo>
                <a:cubicBezTo>
                  <a:pt x="207889" y="160338"/>
                  <a:pt x="207889" y="160338"/>
                  <a:pt x="206553" y="160338"/>
                </a:cubicBezTo>
                <a:cubicBezTo>
                  <a:pt x="194521" y="159046"/>
                  <a:pt x="186500" y="144832"/>
                  <a:pt x="189174" y="130618"/>
                </a:cubicBezTo>
                <a:cubicBezTo>
                  <a:pt x="190511" y="115112"/>
                  <a:pt x="199868" y="104775"/>
                  <a:pt x="210563" y="104775"/>
                </a:cubicBezTo>
                <a:close/>
                <a:moveTo>
                  <a:pt x="161467" y="98425"/>
                </a:moveTo>
                <a:cubicBezTo>
                  <a:pt x="161467" y="98425"/>
                  <a:pt x="161467" y="98425"/>
                  <a:pt x="162769" y="98425"/>
                </a:cubicBezTo>
                <a:cubicBezTo>
                  <a:pt x="170585" y="98425"/>
                  <a:pt x="177098" y="101112"/>
                  <a:pt x="182308" y="106485"/>
                </a:cubicBezTo>
                <a:cubicBezTo>
                  <a:pt x="183610" y="106485"/>
                  <a:pt x="184913" y="107828"/>
                  <a:pt x="184913" y="109171"/>
                </a:cubicBezTo>
                <a:cubicBezTo>
                  <a:pt x="182308" y="114544"/>
                  <a:pt x="179703" y="121261"/>
                  <a:pt x="178400" y="129320"/>
                </a:cubicBezTo>
                <a:cubicBezTo>
                  <a:pt x="178400" y="136037"/>
                  <a:pt x="178400" y="141410"/>
                  <a:pt x="181005" y="148126"/>
                </a:cubicBezTo>
                <a:cubicBezTo>
                  <a:pt x="179703" y="149470"/>
                  <a:pt x="179703" y="149470"/>
                  <a:pt x="178400" y="150813"/>
                </a:cubicBezTo>
                <a:cubicBezTo>
                  <a:pt x="174492" y="145440"/>
                  <a:pt x="166677" y="140067"/>
                  <a:pt x="158862" y="140067"/>
                </a:cubicBezTo>
                <a:cubicBezTo>
                  <a:pt x="152349" y="140067"/>
                  <a:pt x="147139" y="142753"/>
                  <a:pt x="141928" y="148126"/>
                </a:cubicBezTo>
                <a:cubicBezTo>
                  <a:pt x="136718" y="137380"/>
                  <a:pt x="134113" y="126634"/>
                  <a:pt x="134113" y="118574"/>
                </a:cubicBezTo>
                <a:cubicBezTo>
                  <a:pt x="134113" y="107828"/>
                  <a:pt x="145836" y="98425"/>
                  <a:pt x="161467" y="98425"/>
                </a:cubicBezTo>
                <a:close/>
                <a:moveTo>
                  <a:pt x="114269" y="98425"/>
                </a:moveTo>
                <a:cubicBezTo>
                  <a:pt x="116968" y="98425"/>
                  <a:pt x="119667" y="98425"/>
                  <a:pt x="121016" y="99710"/>
                </a:cubicBezTo>
                <a:cubicBezTo>
                  <a:pt x="123715" y="102280"/>
                  <a:pt x="125064" y="104851"/>
                  <a:pt x="127763" y="107421"/>
                </a:cubicBezTo>
                <a:cubicBezTo>
                  <a:pt x="125064" y="111276"/>
                  <a:pt x="123715" y="115132"/>
                  <a:pt x="123715" y="118987"/>
                </a:cubicBezTo>
                <a:cubicBezTo>
                  <a:pt x="123715" y="120272"/>
                  <a:pt x="123715" y="120272"/>
                  <a:pt x="123715" y="121558"/>
                </a:cubicBezTo>
                <a:cubicBezTo>
                  <a:pt x="121016" y="124128"/>
                  <a:pt x="118317" y="125413"/>
                  <a:pt x="114269" y="125413"/>
                </a:cubicBezTo>
                <a:cubicBezTo>
                  <a:pt x="110221" y="125413"/>
                  <a:pt x="107522" y="124128"/>
                  <a:pt x="104823" y="121558"/>
                </a:cubicBezTo>
                <a:cubicBezTo>
                  <a:pt x="102124" y="118987"/>
                  <a:pt x="100775" y="115132"/>
                  <a:pt x="100775" y="111276"/>
                </a:cubicBezTo>
                <a:cubicBezTo>
                  <a:pt x="100775" y="107421"/>
                  <a:pt x="102124" y="104851"/>
                  <a:pt x="104823" y="102280"/>
                </a:cubicBezTo>
                <a:cubicBezTo>
                  <a:pt x="107522" y="99710"/>
                  <a:pt x="110221" y="98425"/>
                  <a:pt x="114269" y="98425"/>
                </a:cubicBezTo>
                <a:close/>
                <a:moveTo>
                  <a:pt x="270709" y="80962"/>
                </a:moveTo>
                <a:cubicBezTo>
                  <a:pt x="277411" y="80962"/>
                  <a:pt x="284114" y="83560"/>
                  <a:pt x="290817" y="87456"/>
                </a:cubicBezTo>
                <a:cubicBezTo>
                  <a:pt x="296179" y="91353"/>
                  <a:pt x="301541" y="97847"/>
                  <a:pt x="302882" y="104342"/>
                </a:cubicBezTo>
                <a:cubicBezTo>
                  <a:pt x="305563" y="110836"/>
                  <a:pt x="304222" y="116031"/>
                  <a:pt x="301541" y="119928"/>
                </a:cubicBezTo>
                <a:cubicBezTo>
                  <a:pt x="297520" y="126422"/>
                  <a:pt x="285455" y="134215"/>
                  <a:pt x="274730" y="138112"/>
                </a:cubicBezTo>
                <a:cubicBezTo>
                  <a:pt x="274730" y="130319"/>
                  <a:pt x="270709" y="123824"/>
                  <a:pt x="264006" y="118629"/>
                </a:cubicBezTo>
                <a:cubicBezTo>
                  <a:pt x="259984" y="116031"/>
                  <a:pt x="254622" y="114732"/>
                  <a:pt x="250600" y="114732"/>
                </a:cubicBezTo>
                <a:cubicBezTo>
                  <a:pt x="249260" y="114732"/>
                  <a:pt x="246579" y="114732"/>
                  <a:pt x="245238" y="114732"/>
                </a:cubicBezTo>
                <a:cubicBezTo>
                  <a:pt x="246579" y="110836"/>
                  <a:pt x="246579" y="106939"/>
                  <a:pt x="247919" y="103043"/>
                </a:cubicBezTo>
                <a:cubicBezTo>
                  <a:pt x="250600" y="97847"/>
                  <a:pt x="253281" y="92652"/>
                  <a:pt x="254622" y="87456"/>
                </a:cubicBezTo>
                <a:cubicBezTo>
                  <a:pt x="257303" y="83560"/>
                  <a:pt x="264006" y="80962"/>
                  <a:pt x="270709" y="80962"/>
                </a:cubicBezTo>
                <a:close/>
                <a:moveTo>
                  <a:pt x="212934" y="55562"/>
                </a:moveTo>
                <a:cubicBezTo>
                  <a:pt x="223271" y="56885"/>
                  <a:pt x="232316" y="59531"/>
                  <a:pt x="237485" y="62177"/>
                </a:cubicBezTo>
                <a:cubicBezTo>
                  <a:pt x="241362" y="64822"/>
                  <a:pt x="245238" y="70114"/>
                  <a:pt x="245238" y="76729"/>
                </a:cubicBezTo>
                <a:cubicBezTo>
                  <a:pt x="245238" y="83343"/>
                  <a:pt x="245238" y="88635"/>
                  <a:pt x="236193" y="103187"/>
                </a:cubicBezTo>
                <a:cubicBezTo>
                  <a:pt x="228440" y="99218"/>
                  <a:pt x="219395" y="95249"/>
                  <a:pt x="212934" y="95249"/>
                </a:cubicBezTo>
                <a:cubicBezTo>
                  <a:pt x="212934" y="93927"/>
                  <a:pt x="211642" y="93927"/>
                  <a:pt x="210350" y="93927"/>
                </a:cubicBezTo>
                <a:cubicBezTo>
                  <a:pt x="205181" y="93927"/>
                  <a:pt x="201304" y="96572"/>
                  <a:pt x="196136" y="99218"/>
                </a:cubicBezTo>
                <a:cubicBezTo>
                  <a:pt x="193551" y="96572"/>
                  <a:pt x="192259" y="92604"/>
                  <a:pt x="189675" y="88635"/>
                </a:cubicBezTo>
                <a:cubicBezTo>
                  <a:pt x="189675" y="88635"/>
                  <a:pt x="189675" y="88635"/>
                  <a:pt x="189675" y="87312"/>
                </a:cubicBezTo>
                <a:cubicBezTo>
                  <a:pt x="200012" y="85989"/>
                  <a:pt x="207765" y="76729"/>
                  <a:pt x="207765" y="64822"/>
                </a:cubicBezTo>
                <a:cubicBezTo>
                  <a:pt x="207765" y="63499"/>
                  <a:pt x="207765" y="63499"/>
                  <a:pt x="207765" y="62177"/>
                </a:cubicBezTo>
                <a:cubicBezTo>
                  <a:pt x="210350" y="60854"/>
                  <a:pt x="211642" y="58208"/>
                  <a:pt x="212934" y="55562"/>
                </a:cubicBezTo>
                <a:close/>
                <a:moveTo>
                  <a:pt x="93271" y="53975"/>
                </a:moveTo>
                <a:cubicBezTo>
                  <a:pt x="97167" y="53975"/>
                  <a:pt x="102363" y="53975"/>
                  <a:pt x="106259" y="57980"/>
                </a:cubicBezTo>
                <a:cubicBezTo>
                  <a:pt x="108857" y="61985"/>
                  <a:pt x="112753" y="67325"/>
                  <a:pt x="114052" y="75334"/>
                </a:cubicBezTo>
                <a:cubicBezTo>
                  <a:pt x="114052" y="79339"/>
                  <a:pt x="115351" y="83344"/>
                  <a:pt x="116650" y="87349"/>
                </a:cubicBezTo>
                <a:cubicBezTo>
                  <a:pt x="115351" y="87349"/>
                  <a:pt x="115351" y="87349"/>
                  <a:pt x="114052" y="87349"/>
                </a:cubicBezTo>
                <a:cubicBezTo>
                  <a:pt x="107558" y="87349"/>
                  <a:pt x="102363" y="90019"/>
                  <a:pt x="97167" y="95359"/>
                </a:cubicBezTo>
                <a:cubicBezTo>
                  <a:pt x="93271" y="99363"/>
                  <a:pt x="90673" y="104703"/>
                  <a:pt x="90673" y="111378"/>
                </a:cubicBezTo>
                <a:cubicBezTo>
                  <a:pt x="90673" y="111378"/>
                  <a:pt x="90673" y="111378"/>
                  <a:pt x="90673" y="112713"/>
                </a:cubicBezTo>
                <a:cubicBezTo>
                  <a:pt x="80282" y="108708"/>
                  <a:pt x="69891" y="103368"/>
                  <a:pt x="64695" y="98028"/>
                </a:cubicBezTo>
                <a:cubicBezTo>
                  <a:pt x="62098" y="94024"/>
                  <a:pt x="59500" y="88684"/>
                  <a:pt x="60799" y="82009"/>
                </a:cubicBezTo>
                <a:cubicBezTo>
                  <a:pt x="62098" y="75334"/>
                  <a:pt x="65994" y="68659"/>
                  <a:pt x="71190" y="63320"/>
                </a:cubicBezTo>
                <a:cubicBezTo>
                  <a:pt x="77684" y="56645"/>
                  <a:pt x="85477" y="53975"/>
                  <a:pt x="93271" y="53975"/>
                </a:cubicBezTo>
                <a:close/>
                <a:moveTo>
                  <a:pt x="159044" y="52387"/>
                </a:moveTo>
                <a:cubicBezTo>
                  <a:pt x="160379" y="53702"/>
                  <a:pt x="161714" y="56333"/>
                  <a:pt x="161714" y="57648"/>
                </a:cubicBezTo>
                <a:cubicBezTo>
                  <a:pt x="161714" y="58964"/>
                  <a:pt x="161714" y="61595"/>
                  <a:pt x="161714" y="64225"/>
                </a:cubicBezTo>
                <a:cubicBezTo>
                  <a:pt x="161714" y="74748"/>
                  <a:pt x="168388" y="83956"/>
                  <a:pt x="177733" y="86587"/>
                </a:cubicBezTo>
                <a:cubicBezTo>
                  <a:pt x="179068" y="89217"/>
                  <a:pt x="180403" y="90533"/>
                  <a:pt x="181738" y="93163"/>
                </a:cubicBezTo>
                <a:cubicBezTo>
                  <a:pt x="176398" y="90533"/>
                  <a:pt x="169723" y="89217"/>
                  <a:pt x="163049" y="89217"/>
                </a:cubicBezTo>
                <a:cubicBezTo>
                  <a:pt x="151034" y="89217"/>
                  <a:pt x="140354" y="93163"/>
                  <a:pt x="133680" y="98425"/>
                </a:cubicBezTo>
                <a:cubicBezTo>
                  <a:pt x="131010" y="97110"/>
                  <a:pt x="129675" y="94479"/>
                  <a:pt x="128340" y="91848"/>
                </a:cubicBezTo>
                <a:cubicBezTo>
                  <a:pt x="124335" y="85271"/>
                  <a:pt x="123000" y="77379"/>
                  <a:pt x="124335" y="70802"/>
                </a:cubicBezTo>
                <a:cubicBezTo>
                  <a:pt x="125670" y="65541"/>
                  <a:pt x="128340" y="60279"/>
                  <a:pt x="133680" y="57648"/>
                </a:cubicBezTo>
                <a:cubicBezTo>
                  <a:pt x="137685" y="55018"/>
                  <a:pt x="148364" y="52387"/>
                  <a:pt x="159044" y="52387"/>
                </a:cubicBezTo>
                <a:close/>
                <a:moveTo>
                  <a:pt x="184913" y="50800"/>
                </a:moveTo>
                <a:cubicBezTo>
                  <a:pt x="192804" y="50800"/>
                  <a:pt x="199201" y="56841"/>
                  <a:pt x="199201" y="64294"/>
                </a:cubicBezTo>
                <a:cubicBezTo>
                  <a:pt x="199201" y="71747"/>
                  <a:pt x="192804" y="77788"/>
                  <a:pt x="184913" y="77788"/>
                </a:cubicBezTo>
                <a:cubicBezTo>
                  <a:pt x="177022" y="77788"/>
                  <a:pt x="170625" y="71747"/>
                  <a:pt x="170625" y="64294"/>
                </a:cubicBezTo>
                <a:cubicBezTo>
                  <a:pt x="170625" y="56841"/>
                  <a:pt x="177022" y="50800"/>
                  <a:pt x="184913" y="50800"/>
                </a:cubicBezTo>
                <a:close/>
                <a:moveTo>
                  <a:pt x="269936" y="25400"/>
                </a:moveTo>
                <a:cubicBezTo>
                  <a:pt x="275252" y="25400"/>
                  <a:pt x="281898" y="28074"/>
                  <a:pt x="287214" y="30747"/>
                </a:cubicBezTo>
                <a:cubicBezTo>
                  <a:pt x="300505" y="38768"/>
                  <a:pt x="307150" y="53474"/>
                  <a:pt x="301834" y="64168"/>
                </a:cubicBezTo>
                <a:cubicBezTo>
                  <a:pt x="299176" y="66842"/>
                  <a:pt x="295188" y="72189"/>
                  <a:pt x="289872" y="76200"/>
                </a:cubicBezTo>
                <a:cubicBezTo>
                  <a:pt x="283227" y="73526"/>
                  <a:pt x="276581" y="70853"/>
                  <a:pt x="271265" y="70853"/>
                </a:cubicBezTo>
                <a:cubicBezTo>
                  <a:pt x="264620" y="70853"/>
                  <a:pt x="259304" y="72189"/>
                  <a:pt x="255316" y="74863"/>
                </a:cubicBezTo>
                <a:cubicBezTo>
                  <a:pt x="255316" y="69516"/>
                  <a:pt x="252658" y="65505"/>
                  <a:pt x="250000" y="61495"/>
                </a:cubicBezTo>
                <a:cubicBezTo>
                  <a:pt x="256645" y="52137"/>
                  <a:pt x="263291" y="41442"/>
                  <a:pt x="264620" y="34758"/>
                </a:cubicBezTo>
                <a:cubicBezTo>
                  <a:pt x="264620" y="32084"/>
                  <a:pt x="264620" y="29410"/>
                  <a:pt x="264620" y="26737"/>
                </a:cubicBezTo>
                <a:cubicBezTo>
                  <a:pt x="265949" y="26737"/>
                  <a:pt x="267278" y="25400"/>
                  <a:pt x="269936" y="25400"/>
                </a:cubicBezTo>
                <a:close/>
                <a:moveTo>
                  <a:pt x="133485" y="12700"/>
                </a:moveTo>
                <a:cubicBezTo>
                  <a:pt x="140130" y="12700"/>
                  <a:pt x="145447" y="15274"/>
                  <a:pt x="149434" y="17849"/>
                </a:cubicBezTo>
                <a:cubicBezTo>
                  <a:pt x="149434" y="19136"/>
                  <a:pt x="149434" y="19136"/>
                  <a:pt x="149434" y="20423"/>
                </a:cubicBezTo>
                <a:cubicBezTo>
                  <a:pt x="149434" y="25572"/>
                  <a:pt x="150763" y="34582"/>
                  <a:pt x="154750" y="43592"/>
                </a:cubicBezTo>
                <a:cubicBezTo>
                  <a:pt x="144117" y="43592"/>
                  <a:pt x="134814" y="46166"/>
                  <a:pt x="128169" y="48741"/>
                </a:cubicBezTo>
                <a:cubicBezTo>
                  <a:pt x="124181" y="51315"/>
                  <a:pt x="120194" y="55176"/>
                  <a:pt x="117536" y="60325"/>
                </a:cubicBezTo>
                <a:cubicBezTo>
                  <a:pt x="116207" y="56463"/>
                  <a:pt x="113549" y="53889"/>
                  <a:pt x="112220" y="51315"/>
                </a:cubicBezTo>
                <a:cubicBezTo>
                  <a:pt x="109562" y="48741"/>
                  <a:pt x="105574" y="46166"/>
                  <a:pt x="101587" y="44879"/>
                </a:cubicBezTo>
                <a:cubicBezTo>
                  <a:pt x="101587" y="44879"/>
                  <a:pt x="101587" y="43592"/>
                  <a:pt x="100258" y="43592"/>
                </a:cubicBezTo>
                <a:cubicBezTo>
                  <a:pt x="97600" y="32007"/>
                  <a:pt x="105574" y="20423"/>
                  <a:pt x="121523" y="15274"/>
                </a:cubicBezTo>
                <a:cubicBezTo>
                  <a:pt x="125510" y="13987"/>
                  <a:pt x="129498" y="12700"/>
                  <a:pt x="133485" y="12700"/>
                </a:cubicBezTo>
                <a:close/>
                <a:moveTo>
                  <a:pt x="223466" y="6350"/>
                </a:moveTo>
                <a:cubicBezTo>
                  <a:pt x="226074" y="6350"/>
                  <a:pt x="228682" y="7637"/>
                  <a:pt x="229986" y="7637"/>
                </a:cubicBezTo>
                <a:cubicBezTo>
                  <a:pt x="237811" y="8924"/>
                  <a:pt x="244331" y="12786"/>
                  <a:pt x="249547" y="17934"/>
                </a:cubicBezTo>
                <a:cubicBezTo>
                  <a:pt x="253459" y="21796"/>
                  <a:pt x="254763" y="28232"/>
                  <a:pt x="254763" y="32093"/>
                </a:cubicBezTo>
                <a:cubicBezTo>
                  <a:pt x="253459" y="38529"/>
                  <a:pt x="248243" y="46252"/>
                  <a:pt x="243027" y="53975"/>
                </a:cubicBezTo>
                <a:cubicBezTo>
                  <a:pt x="236507" y="50113"/>
                  <a:pt x="227378" y="47539"/>
                  <a:pt x="218250" y="46252"/>
                </a:cubicBezTo>
                <a:cubicBezTo>
                  <a:pt x="222162" y="38529"/>
                  <a:pt x="224770" y="29519"/>
                  <a:pt x="226074" y="23083"/>
                </a:cubicBezTo>
                <a:cubicBezTo>
                  <a:pt x="226074" y="16647"/>
                  <a:pt x="223466" y="11499"/>
                  <a:pt x="220858" y="7637"/>
                </a:cubicBezTo>
                <a:cubicBezTo>
                  <a:pt x="220858" y="6350"/>
                  <a:pt x="222162" y="6350"/>
                  <a:pt x="223466" y="6350"/>
                </a:cubicBezTo>
                <a:close/>
                <a:moveTo>
                  <a:pt x="186648" y="0"/>
                </a:moveTo>
                <a:cubicBezTo>
                  <a:pt x="187941" y="0"/>
                  <a:pt x="187941" y="0"/>
                  <a:pt x="187941" y="0"/>
                </a:cubicBezTo>
                <a:cubicBezTo>
                  <a:pt x="195694" y="0"/>
                  <a:pt x="203447" y="2687"/>
                  <a:pt x="208615" y="6716"/>
                </a:cubicBezTo>
                <a:cubicBezTo>
                  <a:pt x="212492" y="10746"/>
                  <a:pt x="215076" y="16119"/>
                  <a:pt x="215076" y="21492"/>
                </a:cubicBezTo>
                <a:cubicBezTo>
                  <a:pt x="215076" y="29552"/>
                  <a:pt x="209907" y="42985"/>
                  <a:pt x="203447" y="52388"/>
                </a:cubicBezTo>
                <a:cubicBezTo>
                  <a:pt x="199570" y="45672"/>
                  <a:pt x="193109" y="41642"/>
                  <a:pt x="185356" y="41642"/>
                </a:cubicBezTo>
                <a:cubicBezTo>
                  <a:pt x="177603" y="41642"/>
                  <a:pt x="172435" y="44328"/>
                  <a:pt x="168558" y="49701"/>
                </a:cubicBezTo>
                <a:cubicBezTo>
                  <a:pt x="163389" y="38955"/>
                  <a:pt x="159513" y="26866"/>
                  <a:pt x="159513" y="20149"/>
                </a:cubicBezTo>
                <a:cubicBezTo>
                  <a:pt x="159513" y="9403"/>
                  <a:pt x="172435" y="0"/>
                  <a:pt x="1866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266700" dir="2700000" dist="76200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2" name="组合 11"/>
          <p:cNvGrpSpPr/>
          <p:nvPr/>
        </p:nvGrpSpPr>
        <p:grpSpPr>
          <a:xfrm>
            <a:off x="7410042" y="577129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8159538" y="1248794"/>
              <a:ext cx="1558007" cy="7521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6"/>
              </p:custDataLst>
            </p:nvPr>
          </p:nvSpPr>
          <p:spPr>
            <a:xfrm>
              <a:off x="8893746" y="1840207"/>
              <a:ext cx="1408773" cy="823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altLang="zh-CN" kern="0" lang="en-US" sz="4000">
                  <a:solidFill>
                    <a:schemeClr val="bg1"/>
                  </a:solidFill>
                  <a:latin charset="-122" panose="02010604000101010101" pitchFamily="2" typeface="迷你简娃娃篆"/>
                  <a:ea charset="-122" panose="02010604000101010101" pitchFamily="2" typeface="迷你简娃娃篆"/>
                  <a:cs charset="-78" panose="01010101010101010101" pitchFamily="50" typeface="Adobe Naskh Medium"/>
                </a:rPr>
                <a:t>Baby</a:t>
              </a:r>
            </a:p>
          </p:txBody>
        </p:sp>
      </p:grp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2401194" y="1332346"/>
            <a:ext cx="2858857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我的宝贝</a:t>
            </a:r>
            <a:b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</a:b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每天都希望你快些长大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天真 快乐 健康 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00000000000000000" pitchFamily="2" typeface="方正静蕾简体"/>
                <a:ea charset="-122" panose="02000000000000000000" pitchFamily="2" typeface="方正静蕾简体"/>
                <a:cs charset="-128" pitchFamily="2" typeface="落落补 汤圆"/>
              </a:rPr>
              <a:t>是妈妈对你一生的祝福</a:t>
            </a:r>
          </a:p>
        </p:txBody>
      </p:sp>
    </p:spTree>
    <p:extLst>
      <p:ext uri="{BB962C8B-B14F-4D97-AF65-F5344CB8AC3E}">
        <p14:creationId val="3696186393"/>
      </p:ext>
    </p:extLst>
  </p:cSld>
  <p:clrMapOvr>
    <a:masterClrMapping/>
  </p:clrMapOvr>
  <mc:AlternateContent>
    <mc:Choice Requires="p14">
      <p:transition advTm="10000" p14:dur="1500" spd="slow">
        <p:random/>
      </p:transition>
    </mc:Choice>
    <mc:Fallback>
      <p:transition advTm="1000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tags/tag1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10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11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12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13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14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15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16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17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18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19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2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20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21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22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23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24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25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26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27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28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29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3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30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31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32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33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34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35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36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37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38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3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ags/tag4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5.xml><?xml version="1.0" encoding="utf-8"?>
<p:tagLst xmlns:p="http://schemas.openxmlformats.org/presentationml/2006/main">
  <p:tag name="MH" val="20170506182049"/>
  <p:tag name="MH_LIBRARY" val="GRAPHIC"/>
  <p:tag name="MH_ORDER" val="Rectangle 201"/>
</p:tagLst>
</file>

<file path=ppt/tags/tag6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7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ags/tag8.xml><?xml version="1.0" encoding="utf-8"?>
<p:tagLst xmlns:p="http://schemas.openxmlformats.org/presentationml/2006/main">
  <p:tag name="MH" val="20170506182049"/>
  <p:tag name="MH_LIBRARY" val="GRAPHIC"/>
  <p:tag name="MH_ORDER" val="Rectangle 200"/>
</p:tagLst>
</file>

<file path=ppt/tags/tag9.xml><?xml version="1.0" encoding="utf-8"?>
<p:tagLst xmlns:p="http://schemas.openxmlformats.org/presentationml/2006/main">
  <p:tag name="MH" val="20170506182049"/>
  <p:tag name="MH_LIBRARY" val="GRAPHIC"/>
  <p:tag name="MH_ORDER" val="Rectangle 20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58</Paragraphs>
  <Slides>20</Slides>
  <Notes>20</Notes>
  <TotalTime>78</TotalTime>
  <HiddenSlides>0</HiddenSlides>
  <MMClips>1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1">
      <vt:lpstr>Arial</vt:lpstr>
      <vt:lpstr>等线 Light</vt:lpstr>
      <vt:lpstr>等线</vt:lpstr>
      <vt:lpstr>Calibri Light</vt:lpstr>
      <vt:lpstr>Calibri</vt:lpstr>
      <vt:lpstr>时尚中黑简体</vt:lpstr>
      <vt:lpstr>落落补 汤圆</vt:lpstr>
      <vt:lpstr>迷你简娃娃篆</vt:lpstr>
      <vt:lpstr>Adobe Naskh Medium</vt:lpstr>
      <vt:lpstr>方正静蕾简体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2017-05-06T09:34:55Z</dcterms:created>
  <cp:lastModifiedBy>优品PPT</cp:lastModifiedBy>
  <dcterms:modified xsi:type="dcterms:W3CDTF">2021-08-20T11:16:49Z</dcterms:modified>
  <cp:revision>25</cp:revision>
  <dc:title>PowerPoint 演示文稿</dc:title>
</cp:coreProperties>
</file>